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84"/>
  </p:notesMasterIdLst>
  <p:sldIdLst>
    <p:sldId id="256" r:id="rId2"/>
    <p:sldId id="257" r:id="rId3"/>
    <p:sldId id="258" r:id="rId4"/>
    <p:sldId id="259" r:id="rId5"/>
    <p:sldId id="260" r:id="rId6"/>
    <p:sldId id="334"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335" r:id="rId27"/>
    <p:sldId id="280" r:id="rId28"/>
    <p:sldId id="281" r:id="rId29"/>
    <p:sldId id="283" r:id="rId30"/>
    <p:sldId id="282"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336"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37"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Lst>
  <p:sldSz cx="12192000" cy="6858000"/>
  <p:notesSz cx="6858000" cy="9144000"/>
  <p:defaultTextStyle>
    <a:defPPr>
      <a:defRPr lang="ar-SY"/>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YAN KAZZARA" initials="BK"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DA188"/>
    <a:srgbClr val="543B4F"/>
    <a:srgbClr val="E6E6E6"/>
    <a:srgbClr val="31394C"/>
    <a:srgbClr val="579DA5"/>
    <a:srgbClr val="2B5474"/>
    <a:srgbClr val="FFC000"/>
    <a:srgbClr val="77C0E3"/>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706" autoAdjust="0"/>
    <p:restoredTop sz="82310" autoAdjust="0"/>
  </p:normalViewPr>
  <p:slideViewPr>
    <p:cSldViewPr snapToGrid="0">
      <p:cViewPr>
        <p:scale>
          <a:sx n="70" d="100"/>
          <a:sy n="70" d="100"/>
        </p:scale>
        <p:origin x="-444"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notesMaster" Target="notesMasters/notesMaster1.xml"/><Relationship Id="rId89"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SY"/>
          </a:p>
        </p:txBody>
      </p:sp>
      <p:sp>
        <p:nvSpPr>
          <p:cNvPr id="3" name="عنصر نائب للتاريخ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83EE6A18-718F-4CFE-900D-46556D52C33B}" type="datetimeFigureOut">
              <a:rPr lang="ar-SY" smtClean="0"/>
              <a:t>16/05/1446</a:t>
            </a:fld>
            <a:endParaRPr lang="ar-SY"/>
          </a:p>
        </p:txBody>
      </p:sp>
      <p:sp>
        <p:nvSpPr>
          <p:cNvPr id="4" name="عنصر نائب لصورة الشريحة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ar-SY"/>
          </a:p>
        </p:txBody>
      </p:sp>
      <p:sp>
        <p:nvSpPr>
          <p:cNvPr id="5" name="عنصر نائب للملاحظات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SY"/>
          </a:p>
        </p:txBody>
      </p:sp>
      <p:sp>
        <p:nvSpPr>
          <p:cNvPr id="6" name="عنصر نائب للتذييل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ar-SY"/>
          </a:p>
        </p:txBody>
      </p:sp>
      <p:sp>
        <p:nvSpPr>
          <p:cNvPr id="7" name="عنصر نائب لرقم الشريحة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2DC13750-0AD6-40CC-82A0-58D0611DB779}" type="slidenum">
              <a:rPr lang="ar-SY" smtClean="0"/>
              <a:t>‹#›</a:t>
            </a:fld>
            <a:endParaRPr lang="ar-SY"/>
          </a:p>
        </p:txBody>
      </p:sp>
    </p:spTree>
    <p:extLst>
      <p:ext uri="{BB962C8B-B14F-4D97-AF65-F5344CB8AC3E}">
        <p14:creationId xmlns:p14="http://schemas.microsoft.com/office/powerpoint/2010/main" val="732681311"/>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1</a:t>
            </a:fld>
            <a:endParaRPr lang="ar-SY"/>
          </a:p>
        </p:txBody>
      </p:sp>
    </p:spTree>
    <p:extLst>
      <p:ext uri="{BB962C8B-B14F-4D97-AF65-F5344CB8AC3E}">
        <p14:creationId xmlns:p14="http://schemas.microsoft.com/office/powerpoint/2010/main" val="18753191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28</a:t>
            </a:fld>
            <a:endParaRPr lang="ar-SY"/>
          </a:p>
        </p:txBody>
      </p:sp>
    </p:spTree>
    <p:extLst>
      <p:ext uri="{BB962C8B-B14F-4D97-AF65-F5344CB8AC3E}">
        <p14:creationId xmlns:p14="http://schemas.microsoft.com/office/powerpoint/2010/main" val="23734503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31</a:t>
            </a:fld>
            <a:endParaRPr lang="ar-SY"/>
          </a:p>
        </p:txBody>
      </p:sp>
    </p:spTree>
    <p:extLst>
      <p:ext uri="{BB962C8B-B14F-4D97-AF65-F5344CB8AC3E}">
        <p14:creationId xmlns:p14="http://schemas.microsoft.com/office/powerpoint/2010/main" val="9871675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34</a:t>
            </a:fld>
            <a:endParaRPr lang="ar-SY"/>
          </a:p>
        </p:txBody>
      </p:sp>
    </p:spTree>
    <p:extLst>
      <p:ext uri="{BB962C8B-B14F-4D97-AF65-F5344CB8AC3E}">
        <p14:creationId xmlns:p14="http://schemas.microsoft.com/office/powerpoint/2010/main" val="7779249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37</a:t>
            </a:fld>
            <a:endParaRPr lang="ar-SY"/>
          </a:p>
        </p:txBody>
      </p:sp>
    </p:spTree>
    <p:extLst>
      <p:ext uri="{BB962C8B-B14F-4D97-AF65-F5344CB8AC3E}">
        <p14:creationId xmlns:p14="http://schemas.microsoft.com/office/powerpoint/2010/main" val="19191732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40</a:t>
            </a:fld>
            <a:endParaRPr lang="ar-SY"/>
          </a:p>
        </p:txBody>
      </p:sp>
    </p:spTree>
    <p:extLst>
      <p:ext uri="{BB962C8B-B14F-4D97-AF65-F5344CB8AC3E}">
        <p14:creationId xmlns:p14="http://schemas.microsoft.com/office/powerpoint/2010/main" val="2542907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43</a:t>
            </a:fld>
            <a:endParaRPr lang="ar-SY"/>
          </a:p>
        </p:txBody>
      </p:sp>
    </p:spTree>
    <p:extLst>
      <p:ext uri="{BB962C8B-B14F-4D97-AF65-F5344CB8AC3E}">
        <p14:creationId xmlns:p14="http://schemas.microsoft.com/office/powerpoint/2010/main" val="28800752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46</a:t>
            </a:fld>
            <a:endParaRPr lang="ar-SY"/>
          </a:p>
        </p:txBody>
      </p:sp>
    </p:spTree>
    <p:extLst>
      <p:ext uri="{BB962C8B-B14F-4D97-AF65-F5344CB8AC3E}">
        <p14:creationId xmlns:p14="http://schemas.microsoft.com/office/powerpoint/2010/main" val="40357120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49</a:t>
            </a:fld>
            <a:endParaRPr lang="ar-SY"/>
          </a:p>
        </p:txBody>
      </p:sp>
    </p:spTree>
    <p:extLst>
      <p:ext uri="{BB962C8B-B14F-4D97-AF65-F5344CB8AC3E}">
        <p14:creationId xmlns:p14="http://schemas.microsoft.com/office/powerpoint/2010/main" val="3188234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52</a:t>
            </a:fld>
            <a:endParaRPr lang="ar-SY"/>
          </a:p>
        </p:txBody>
      </p:sp>
    </p:spTree>
    <p:extLst>
      <p:ext uri="{BB962C8B-B14F-4D97-AF65-F5344CB8AC3E}">
        <p14:creationId xmlns:p14="http://schemas.microsoft.com/office/powerpoint/2010/main" val="28238630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55</a:t>
            </a:fld>
            <a:endParaRPr lang="ar-SY"/>
          </a:p>
        </p:txBody>
      </p:sp>
    </p:spTree>
    <p:extLst>
      <p:ext uri="{BB962C8B-B14F-4D97-AF65-F5344CB8AC3E}">
        <p14:creationId xmlns:p14="http://schemas.microsoft.com/office/powerpoint/2010/main" val="19942687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4</a:t>
            </a:fld>
            <a:endParaRPr lang="ar-SY"/>
          </a:p>
        </p:txBody>
      </p:sp>
    </p:spTree>
    <p:extLst>
      <p:ext uri="{BB962C8B-B14F-4D97-AF65-F5344CB8AC3E}">
        <p14:creationId xmlns:p14="http://schemas.microsoft.com/office/powerpoint/2010/main" val="16297591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58</a:t>
            </a:fld>
            <a:endParaRPr lang="ar-SY"/>
          </a:p>
        </p:txBody>
      </p:sp>
    </p:spTree>
    <p:extLst>
      <p:ext uri="{BB962C8B-B14F-4D97-AF65-F5344CB8AC3E}">
        <p14:creationId xmlns:p14="http://schemas.microsoft.com/office/powerpoint/2010/main" val="26601877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61</a:t>
            </a:fld>
            <a:endParaRPr lang="ar-SY"/>
          </a:p>
        </p:txBody>
      </p:sp>
    </p:spTree>
    <p:extLst>
      <p:ext uri="{BB962C8B-B14F-4D97-AF65-F5344CB8AC3E}">
        <p14:creationId xmlns:p14="http://schemas.microsoft.com/office/powerpoint/2010/main" val="22643956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64</a:t>
            </a:fld>
            <a:endParaRPr lang="ar-SY"/>
          </a:p>
        </p:txBody>
      </p:sp>
    </p:spTree>
    <p:extLst>
      <p:ext uri="{BB962C8B-B14F-4D97-AF65-F5344CB8AC3E}">
        <p14:creationId xmlns:p14="http://schemas.microsoft.com/office/powerpoint/2010/main" val="26509744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67</a:t>
            </a:fld>
            <a:endParaRPr lang="ar-SY"/>
          </a:p>
        </p:txBody>
      </p:sp>
    </p:spTree>
    <p:extLst>
      <p:ext uri="{BB962C8B-B14F-4D97-AF65-F5344CB8AC3E}">
        <p14:creationId xmlns:p14="http://schemas.microsoft.com/office/powerpoint/2010/main" val="235733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70</a:t>
            </a:fld>
            <a:endParaRPr lang="ar-SY"/>
          </a:p>
        </p:txBody>
      </p:sp>
    </p:spTree>
    <p:extLst>
      <p:ext uri="{BB962C8B-B14F-4D97-AF65-F5344CB8AC3E}">
        <p14:creationId xmlns:p14="http://schemas.microsoft.com/office/powerpoint/2010/main" val="19394197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73</a:t>
            </a:fld>
            <a:endParaRPr lang="ar-SY"/>
          </a:p>
        </p:txBody>
      </p:sp>
    </p:spTree>
    <p:extLst>
      <p:ext uri="{BB962C8B-B14F-4D97-AF65-F5344CB8AC3E}">
        <p14:creationId xmlns:p14="http://schemas.microsoft.com/office/powerpoint/2010/main" val="7027864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76</a:t>
            </a:fld>
            <a:endParaRPr lang="ar-SY"/>
          </a:p>
        </p:txBody>
      </p:sp>
    </p:spTree>
    <p:extLst>
      <p:ext uri="{BB962C8B-B14F-4D97-AF65-F5344CB8AC3E}">
        <p14:creationId xmlns:p14="http://schemas.microsoft.com/office/powerpoint/2010/main" val="27442882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79</a:t>
            </a:fld>
            <a:endParaRPr lang="ar-SY"/>
          </a:p>
        </p:txBody>
      </p:sp>
    </p:spTree>
    <p:extLst>
      <p:ext uri="{BB962C8B-B14F-4D97-AF65-F5344CB8AC3E}">
        <p14:creationId xmlns:p14="http://schemas.microsoft.com/office/powerpoint/2010/main" val="9021607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82</a:t>
            </a:fld>
            <a:endParaRPr lang="ar-SY"/>
          </a:p>
        </p:txBody>
      </p:sp>
    </p:spTree>
    <p:extLst>
      <p:ext uri="{BB962C8B-B14F-4D97-AF65-F5344CB8AC3E}">
        <p14:creationId xmlns:p14="http://schemas.microsoft.com/office/powerpoint/2010/main" val="3992923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7</a:t>
            </a:fld>
            <a:endParaRPr lang="ar-SY"/>
          </a:p>
        </p:txBody>
      </p:sp>
    </p:spTree>
    <p:extLst>
      <p:ext uri="{BB962C8B-B14F-4D97-AF65-F5344CB8AC3E}">
        <p14:creationId xmlns:p14="http://schemas.microsoft.com/office/powerpoint/2010/main" val="2013998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10</a:t>
            </a:fld>
            <a:endParaRPr lang="ar-SY"/>
          </a:p>
        </p:txBody>
      </p:sp>
    </p:spTree>
    <p:extLst>
      <p:ext uri="{BB962C8B-B14F-4D97-AF65-F5344CB8AC3E}">
        <p14:creationId xmlns:p14="http://schemas.microsoft.com/office/powerpoint/2010/main" val="9099510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13</a:t>
            </a:fld>
            <a:endParaRPr lang="ar-SY"/>
          </a:p>
        </p:txBody>
      </p:sp>
    </p:spTree>
    <p:extLst>
      <p:ext uri="{BB962C8B-B14F-4D97-AF65-F5344CB8AC3E}">
        <p14:creationId xmlns:p14="http://schemas.microsoft.com/office/powerpoint/2010/main" val="1352549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16</a:t>
            </a:fld>
            <a:endParaRPr lang="ar-SY"/>
          </a:p>
        </p:txBody>
      </p:sp>
    </p:spTree>
    <p:extLst>
      <p:ext uri="{BB962C8B-B14F-4D97-AF65-F5344CB8AC3E}">
        <p14:creationId xmlns:p14="http://schemas.microsoft.com/office/powerpoint/2010/main" val="637423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19</a:t>
            </a:fld>
            <a:endParaRPr lang="ar-SY"/>
          </a:p>
        </p:txBody>
      </p:sp>
    </p:spTree>
    <p:extLst>
      <p:ext uri="{BB962C8B-B14F-4D97-AF65-F5344CB8AC3E}">
        <p14:creationId xmlns:p14="http://schemas.microsoft.com/office/powerpoint/2010/main" val="27461437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22</a:t>
            </a:fld>
            <a:endParaRPr lang="ar-SY"/>
          </a:p>
        </p:txBody>
      </p:sp>
    </p:spTree>
    <p:extLst>
      <p:ext uri="{BB962C8B-B14F-4D97-AF65-F5344CB8AC3E}">
        <p14:creationId xmlns:p14="http://schemas.microsoft.com/office/powerpoint/2010/main" val="22658220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C13750-0AD6-40CC-82A0-58D0611DB779}" type="slidenum">
              <a:rPr lang="ar-SY" smtClean="0"/>
              <a:t>25</a:t>
            </a:fld>
            <a:endParaRPr lang="ar-SY"/>
          </a:p>
        </p:txBody>
      </p:sp>
    </p:spTree>
    <p:extLst>
      <p:ext uri="{BB962C8B-B14F-4D97-AF65-F5344CB8AC3E}">
        <p14:creationId xmlns:p14="http://schemas.microsoft.com/office/powerpoint/2010/main" val="42106353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F2DE1FDA-8278-E9F6-7E57-0A25F50DCB1E}"/>
              </a:ext>
            </a:extLst>
          </p:cNvPr>
          <p:cNvSpPr>
            <a:spLocks noGrp="1"/>
          </p:cNvSpPr>
          <p:nvPr>
            <p:ph type="ctrTitle"/>
          </p:nvPr>
        </p:nvSpPr>
        <p:spPr>
          <a:xfrm>
            <a:off x="1524000" y="1122363"/>
            <a:ext cx="9144000" cy="2387600"/>
          </a:xfrm>
        </p:spPr>
        <p:txBody>
          <a:bodyPr anchor="b"/>
          <a:lstStyle>
            <a:lvl1pPr algn="ctr">
              <a:defRPr sz="6000"/>
            </a:lvl1pPr>
          </a:lstStyle>
          <a:p>
            <a:r>
              <a:rPr lang="ar-SA"/>
              <a:t>انقر لتحرير نمط عنوان الشكل الرئيسي</a:t>
            </a:r>
            <a:endParaRPr lang="ar-SY"/>
          </a:p>
        </p:txBody>
      </p:sp>
      <p:sp>
        <p:nvSpPr>
          <p:cNvPr id="3" name="عنوان فرعي 2">
            <a:extLst>
              <a:ext uri="{FF2B5EF4-FFF2-40B4-BE49-F238E27FC236}">
                <a16:creationId xmlns:a16="http://schemas.microsoft.com/office/drawing/2014/main" xmlns="" id="{6D1E6B23-34ED-0AD0-735F-FAF6720C0F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ar-SA"/>
              <a:t>انقر لتحرير نمط العنوان الفرعي للشكل الرئيسي</a:t>
            </a:r>
            <a:endParaRPr lang="ar-SY"/>
          </a:p>
        </p:txBody>
      </p:sp>
      <p:sp>
        <p:nvSpPr>
          <p:cNvPr id="4" name="عنصر نائب للتاريخ 3">
            <a:extLst>
              <a:ext uri="{FF2B5EF4-FFF2-40B4-BE49-F238E27FC236}">
                <a16:creationId xmlns:a16="http://schemas.microsoft.com/office/drawing/2014/main" xmlns="" id="{5FC1A23B-4F3A-8373-D511-29F2057AC0F2}"/>
              </a:ext>
            </a:extLst>
          </p:cNvPr>
          <p:cNvSpPr>
            <a:spLocks noGrp="1"/>
          </p:cNvSpPr>
          <p:nvPr>
            <p:ph type="dt" sz="half" idx="10"/>
          </p:nvPr>
        </p:nvSpPr>
        <p:spPr/>
        <p:txBody>
          <a:bodyPr/>
          <a:lstStyle/>
          <a:p>
            <a:fld id="{DD63B152-3366-4F65-85FF-D34919488B09}" type="datetimeFigureOut">
              <a:rPr lang="ar-SY" smtClean="0"/>
              <a:t>16/05/1446</a:t>
            </a:fld>
            <a:endParaRPr lang="ar-SY"/>
          </a:p>
        </p:txBody>
      </p:sp>
      <p:sp>
        <p:nvSpPr>
          <p:cNvPr id="5" name="عنصر نائب للتذييل 4">
            <a:extLst>
              <a:ext uri="{FF2B5EF4-FFF2-40B4-BE49-F238E27FC236}">
                <a16:creationId xmlns:a16="http://schemas.microsoft.com/office/drawing/2014/main" xmlns="" id="{980D7798-E037-C87C-E20F-F29A742F0B58}"/>
              </a:ext>
            </a:extLst>
          </p:cNvPr>
          <p:cNvSpPr>
            <a:spLocks noGrp="1"/>
          </p:cNvSpPr>
          <p:nvPr>
            <p:ph type="ftr" sz="quarter" idx="11"/>
          </p:nvPr>
        </p:nvSpPr>
        <p:spPr/>
        <p:txBody>
          <a:bodyPr/>
          <a:lstStyle/>
          <a:p>
            <a:endParaRPr lang="ar-SY"/>
          </a:p>
        </p:txBody>
      </p:sp>
      <p:sp>
        <p:nvSpPr>
          <p:cNvPr id="6" name="عنصر نائب لرقم الشريحة 5">
            <a:extLst>
              <a:ext uri="{FF2B5EF4-FFF2-40B4-BE49-F238E27FC236}">
                <a16:creationId xmlns:a16="http://schemas.microsoft.com/office/drawing/2014/main" xmlns="" id="{C8B02B96-5632-E44A-FFC3-F3DD39524F3A}"/>
              </a:ext>
            </a:extLst>
          </p:cNvPr>
          <p:cNvSpPr>
            <a:spLocks noGrp="1"/>
          </p:cNvSpPr>
          <p:nvPr>
            <p:ph type="sldNum" sz="quarter" idx="12"/>
          </p:nvPr>
        </p:nvSpPr>
        <p:spPr/>
        <p:txBody>
          <a:bodyPr/>
          <a:lstStyle/>
          <a:p>
            <a:fld id="{B3A28CE1-3FE6-4F8F-A615-B10D95496545}" type="slidenum">
              <a:rPr lang="ar-SY" smtClean="0"/>
              <a:t>‹#›</a:t>
            </a:fld>
            <a:endParaRPr lang="ar-SY"/>
          </a:p>
        </p:txBody>
      </p:sp>
    </p:spTree>
    <p:extLst>
      <p:ext uri="{BB962C8B-B14F-4D97-AF65-F5344CB8AC3E}">
        <p14:creationId xmlns:p14="http://schemas.microsoft.com/office/powerpoint/2010/main" val="18497423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7ED59A37-3F81-201B-F907-AE95C66C3B6E}"/>
              </a:ext>
            </a:extLst>
          </p:cNvPr>
          <p:cNvSpPr>
            <a:spLocks noGrp="1"/>
          </p:cNvSpPr>
          <p:nvPr>
            <p:ph type="title"/>
          </p:nvPr>
        </p:nvSpPr>
        <p:spPr/>
        <p:txBody>
          <a:bodyPr/>
          <a:lstStyle/>
          <a:p>
            <a:r>
              <a:rPr lang="ar-SA"/>
              <a:t>انقر لتحرير نمط عنوان الشكل الرئيسي</a:t>
            </a:r>
            <a:endParaRPr lang="ar-SY"/>
          </a:p>
        </p:txBody>
      </p:sp>
      <p:sp>
        <p:nvSpPr>
          <p:cNvPr id="3" name="عنصر نائب للعنوان العمودي 2">
            <a:extLst>
              <a:ext uri="{FF2B5EF4-FFF2-40B4-BE49-F238E27FC236}">
                <a16:creationId xmlns:a16="http://schemas.microsoft.com/office/drawing/2014/main" xmlns="" id="{84D028E0-DD09-F02D-7D1B-5C27E38EEEF9}"/>
              </a:ext>
            </a:extLst>
          </p:cNvPr>
          <p:cNvSpPr>
            <a:spLocks noGrp="1"/>
          </p:cNvSpPr>
          <p:nvPr>
            <p:ph type="body" orient="vert" idx="1"/>
          </p:nvPr>
        </p:nvSpPr>
        <p:spPr/>
        <p:txBody>
          <a:bodyPr vert="eaVert"/>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SY"/>
          </a:p>
        </p:txBody>
      </p:sp>
      <p:sp>
        <p:nvSpPr>
          <p:cNvPr id="4" name="عنصر نائب للتاريخ 3">
            <a:extLst>
              <a:ext uri="{FF2B5EF4-FFF2-40B4-BE49-F238E27FC236}">
                <a16:creationId xmlns:a16="http://schemas.microsoft.com/office/drawing/2014/main" xmlns="" id="{4ED7D08F-D335-A5CB-6B08-E43CE4FE4ADC}"/>
              </a:ext>
            </a:extLst>
          </p:cNvPr>
          <p:cNvSpPr>
            <a:spLocks noGrp="1"/>
          </p:cNvSpPr>
          <p:nvPr>
            <p:ph type="dt" sz="half" idx="10"/>
          </p:nvPr>
        </p:nvSpPr>
        <p:spPr/>
        <p:txBody>
          <a:bodyPr/>
          <a:lstStyle/>
          <a:p>
            <a:fld id="{DD63B152-3366-4F65-85FF-D34919488B09}" type="datetimeFigureOut">
              <a:rPr lang="ar-SY" smtClean="0"/>
              <a:t>16/05/1446</a:t>
            </a:fld>
            <a:endParaRPr lang="ar-SY"/>
          </a:p>
        </p:txBody>
      </p:sp>
      <p:sp>
        <p:nvSpPr>
          <p:cNvPr id="5" name="عنصر نائب للتذييل 4">
            <a:extLst>
              <a:ext uri="{FF2B5EF4-FFF2-40B4-BE49-F238E27FC236}">
                <a16:creationId xmlns:a16="http://schemas.microsoft.com/office/drawing/2014/main" xmlns="" id="{17514A71-CEAC-3BD0-E74B-5D741E529FFB}"/>
              </a:ext>
            </a:extLst>
          </p:cNvPr>
          <p:cNvSpPr>
            <a:spLocks noGrp="1"/>
          </p:cNvSpPr>
          <p:nvPr>
            <p:ph type="ftr" sz="quarter" idx="11"/>
          </p:nvPr>
        </p:nvSpPr>
        <p:spPr/>
        <p:txBody>
          <a:bodyPr/>
          <a:lstStyle/>
          <a:p>
            <a:endParaRPr lang="ar-SY"/>
          </a:p>
        </p:txBody>
      </p:sp>
      <p:sp>
        <p:nvSpPr>
          <p:cNvPr id="6" name="عنصر نائب لرقم الشريحة 5">
            <a:extLst>
              <a:ext uri="{FF2B5EF4-FFF2-40B4-BE49-F238E27FC236}">
                <a16:creationId xmlns:a16="http://schemas.microsoft.com/office/drawing/2014/main" xmlns="" id="{18821C86-4F1E-208E-462D-EDD0E1BC46CF}"/>
              </a:ext>
            </a:extLst>
          </p:cNvPr>
          <p:cNvSpPr>
            <a:spLocks noGrp="1"/>
          </p:cNvSpPr>
          <p:nvPr>
            <p:ph type="sldNum" sz="quarter" idx="12"/>
          </p:nvPr>
        </p:nvSpPr>
        <p:spPr/>
        <p:txBody>
          <a:bodyPr/>
          <a:lstStyle/>
          <a:p>
            <a:fld id="{B3A28CE1-3FE6-4F8F-A615-B10D95496545}" type="slidenum">
              <a:rPr lang="ar-SY" smtClean="0"/>
              <a:t>‹#›</a:t>
            </a:fld>
            <a:endParaRPr lang="ar-SY"/>
          </a:p>
        </p:txBody>
      </p:sp>
    </p:spTree>
    <p:extLst>
      <p:ext uri="{BB962C8B-B14F-4D97-AF65-F5344CB8AC3E}">
        <p14:creationId xmlns:p14="http://schemas.microsoft.com/office/powerpoint/2010/main" val="4188129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a:extLst>
              <a:ext uri="{FF2B5EF4-FFF2-40B4-BE49-F238E27FC236}">
                <a16:creationId xmlns:a16="http://schemas.microsoft.com/office/drawing/2014/main" xmlns="" id="{05B653D4-40A2-D5F7-F0A2-2CB5F18D2F7C}"/>
              </a:ext>
            </a:extLst>
          </p:cNvPr>
          <p:cNvSpPr>
            <a:spLocks noGrp="1"/>
          </p:cNvSpPr>
          <p:nvPr>
            <p:ph type="title" orient="vert"/>
          </p:nvPr>
        </p:nvSpPr>
        <p:spPr>
          <a:xfrm>
            <a:off x="8724900" y="365125"/>
            <a:ext cx="2628900" cy="5811838"/>
          </a:xfrm>
        </p:spPr>
        <p:txBody>
          <a:bodyPr vert="eaVert"/>
          <a:lstStyle/>
          <a:p>
            <a:r>
              <a:rPr lang="ar-SA"/>
              <a:t>انقر لتحرير نمط عنوان الشكل الرئيسي</a:t>
            </a:r>
            <a:endParaRPr lang="ar-SY"/>
          </a:p>
        </p:txBody>
      </p:sp>
      <p:sp>
        <p:nvSpPr>
          <p:cNvPr id="3" name="عنصر نائب للعنوان العمودي 2">
            <a:extLst>
              <a:ext uri="{FF2B5EF4-FFF2-40B4-BE49-F238E27FC236}">
                <a16:creationId xmlns:a16="http://schemas.microsoft.com/office/drawing/2014/main" xmlns="" id="{6AE2E16C-49DC-8341-F56D-E52D9D9CA100}"/>
              </a:ext>
            </a:extLst>
          </p:cNvPr>
          <p:cNvSpPr>
            <a:spLocks noGrp="1"/>
          </p:cNvSpPr>
          <p:nvPr>
            <p:ph type="body" orient="vert" idx="1"/>
          </p:nvPr>
        </p:nvSpPr>
        <p:spPr>
          <a:xfrm>
            <a:off x="838200" y="365125"/>
            <a:ext cx="7734300" cy="5811838"/>
          </a:xfrm>
        </p:spPr>
        <p:txBody>
          <a:bodyPr vert="eaVert"/>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SY"/>
          </a:p>
        </p:txBody>
      </p:sp>
      <p:sp>
        <p:nvSpPr>
          <p:cNvPr id="4" name="عنصر نائب للتاريخ 3">
            <a:extLst>
              <a:ext uri="{FF2B5EF4-FFF2-40B4-BE49-F238E27FC236}">
                <a16:creationId xmlns:a16="http://schemas.microsoft.com/office/drawing/2014/main" xmlns="" id="{D008EEA3-A170-FF85-A2D4-12F1E5749C71}"/>
              </a:ext>
            </a:extLst>
          </p:cNvPr>
          <p:cNvSpPr>
            <a:spLocks noGrp="1"/>
          </p:cNvSpPr>
          <p:nvPr>
            <p:ph type="dt" sz="half" idx="10"/>
          </p:nvPr>
        </p:nvSpPr>
        <p:spPr/>
        <p:txBody>
          <a:bodyPr/>
          <a:lstStyle/>
          <a:p>
            <a:fld id="{DD63B152-3366-4F65-85FF-D34919488B09}" type="datetimeFigureOut">
              <a:rPr lang="ar-SY" smtClean="0"/>
              <a:t>16/05/1446</a:t>
            </a:fld>
            <a:endParaRPr lang="ar-SY"/>
          </a:p>
        </p:txBody>
      </p:sp>
      <p:sp>
        <p:nvSpPr>
          <p:cNvPr id="5" name="عنصر نائب للتذييل 4">
            <a:extLst>
              <a:ext uri="{FF2B5EF4-FFF2-40B4-BE49-F238E27FC236}">
                <a16:creationId xmlns:a16="http://schemas.microsoft.com/office/drawing/2014/main" xmlns="" id="{A2D1FCDB-BE9C-1238-52FE-98D535D7A23B}"/>
              </a:ext>
            </a:extLst>
          </p:cNvPr>
          <p:cNvSpPr>
            <a:spLocks noGrp="1"/>
          </p:cNvSpPr>
          <p:nvPr>
            <p:ph type="ftr" sz="quarter" idx="11"/>
          </p:nvPr>
        </p:nvSpPr>
        <p:spPr/>
        <p:txBody>
          <a:bodyPr/>
          <a:lstStyle/>
          <a:p>
            <a:endParaRPr lang="ar-SY"/>
          </a:p>
        </p:txBody>
      </p:sp>
      <p:sp>
        <p:nvSpPr>
          <p:cNvPr id="6" name="عنصر نائب لرقم الشريحة 5">
            <a:extLst>
              <a:ext uri="{FF2B5EF4-FFF2-40B4-BE49-F238E27FC236}">
                <a16:creationId xmlns:a16="http://schemas.microsoft.com/office/drawing/2014/main" xmlns="" id="{8667E75D-631E-BA74-6B5D-CCBBE4DA3874}"/>
              </a:ext>
            </a:extLst>
          </p:cNvPr>
          <p:cNvSpPr>
            <a:spLocks noGrp="1"/>
          </p:cNvSpPr>
          <p:nvPr>
            <p:ph type="sldNum" sz="quarter" idx="12"/>
          </p:nvPr>
        </p:nvSpPr>
        <p:spPr/>
        <p:txBody>
          <a:bodyPr/>
          <a:lstStyle/>
          <a:p>
            <a:fld id="{B3A28CE1-3FE6-4F8F-A615-B10D95496545}" type="slidenum">
              <a:rPr lang="ar-SY" smtClean="0"/>
              <a:t>‹#›</a:t>
            </a:fld>
            <a:endParaRPr lang="ar-SY"/>
          </a:p>
        </p:txBody>
      </p:sp>
    </p:spTree>
    <p:extLst>
      <p:ext uri="{BB962C8B-B14F-4D97-AF65-F5344CB8AC3E}">
        <p14:creationId xmlns:p14="http://schemas.microsoft.com/office/powerpoint/2010/main" val="19546678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C4907DC0-D355-56BB-A242-6A8D5E2B911E}"/>
              </a:ext>
            </a:extLst>
          </p:cNvPr>
          <p:cNvSpPr>
            <a:spLocks noGrp="1"/>
          </p:cNvSpPr>
          <p:nvPr>
            <p:ph type="title"/>
          </p:nvPr>
        </p:nvSpPr>
        <p:spPr/>
        <p:txBody>
          <a:bodyPr/>
          <a:lstStyle/>
          <a:p>
            <a:r>
              <a:rPr lang="ar-SA"/>
              <a:t>انقر لتحرير نمط عنوان الشكل الرئيسي</a:t>
            </a:r>
            <a:endParaRPr lang="ar-SY"/>
          </a:p>
        </p:txBody>
      </p:sp>
      <p:sp>
        <p:nvSpPr>
          <p:cNvPr id="3" name="عنصر نائب للمحتوى 2">
            <a:extLst>
              <a:ext uri="{FF2B5EF4-FFF2-40B4-BE49-F238E27FC236}">
                <a16:creationId xmlns:a16="http://schemas.microsoft.com/office/drawing/2014/main" xmlns="" id="{23556EC8-46EB-BDE1-2B8E-08364E59A325}"/>
              </a:ext>
            </a:extLst>
          </p:cNvPr>
          <p:cNvSpPr>
            <a:spLocks noGrp="1"/>
          </p:cNvSpPr>
          <p:nvPr>
            <p:ph idx="1"/>
          </p:nvPr>
        </p:nvSpPr>
        <p:spPr/>
        <p:txBody>
          <a:bodyPr/>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SY"/>
          </a:p>
        </p:txBody>
      </p:sp>
      <p:sp>
        <p:nvSpPr>
          <p:cNvPr id="4" name="عنصر نائب للتاريخ 3">
            <a:extLst>
              <a:ext uri="{FF2B5EF4-FFF2-40B4-BE49-F238E27FC236}">
                <a16:creationId xmlns:a16="http://schemas.microsoft.com/office/drawing/2014/main" xmlns="" id="{1E04FA6E-49DF-E449-5DA4-EAC9E97B3789}"/>
              </a:ext>
            </a:extLst>
          </p:cNvPr>
          <p:cNvSpPr>
            <a:spLocks noGrp="1"/>
          </p:cNvSpPr>
          <p:nvPr>
            <p:ph type="dt" sz="half" idx="10"/>
          </p:nvPr>
        </p:nvSpPr>
        <p:spPr/>
        <p:txBody>
          <a:bodyPr/>
          <a:lstStyle/>
          <a:p>
            <a:fld id="{DD63B152-3366-4F65-85FF-D34919488B09}" type="datetimeFigureOut">
              <a:rPr lang="ar-SY" smtClean="0"/>
              <a:t>16/05/1446</a:t>
            </a:fld>
            <a:endParaRPr lang="ar-SY"/>
          </a:p>
        </p:txBody>
      </p:sp>
      <p:sp>
        <p:nvSpPr>
          <p:cNvPr id="5" name="عنصر نائب للتذييل 4">
            <a:extLst>
              <a:ext uri="{FF2B5EF4-FFF2-40B4-BE49-F238E27FC236}">
                <a16:creationId xmlns:a16="http://schemas.microsoft.com/office/drawing/2014/main" xmlns="" id="{0B63599C-0CF5-5728-3957-23024F6CEDB7}"/>
              </a:ext>
            </a:extLst>
          </p:cNvPr>
          <p:cNvSpPr>
            <a:spLocks noGrp="1"/>
          </p:cNvSpPr>
          <p:nvPr>
            <p:ph type="ftr" sz="quarter" idx="11"/>
          </p:nvPr>
        </p:nvSpPr>
        <p:spPr/>
        <p:txBody>
          <a:bodyPr/>
          <a:lstStyle/>
          <a:p>
            <a:endParaRPr lang="ar-SY"/>
          </a:p>
        </p:txBody>
      </p:sp>
      <p:sp>
        <p:nvSpPr>
          <p:cNvPr id="6" name="عنصر نائب لرقم الشريحة 5">
            <a:extLst>
              <a:ext uri="{FF2B5EF4-FFF2-40B4-BE49-F238E27FC236}">
                <a16:creationId xmlns:a16="http://schemas.microsoft.com/office/drawing/2014/main" xmlns="" id="{EE19EE11-A1F2-E53F-79F4-5895A7976B67}"/>
              </a:ext>
            </a:extLst>
          </p:cNvPr>
          <p:cNvSpPr>
            <a:spLocks noGrp="1"/>
          </p:cNvSpPr>
          <p:nvPr>
            <p:ph type="sldNum" sz="quarter" idx="12"/>
          </p:nvPr>
        </p:nvSpPr>
        <p:spPr/>
        <p:txBody>
          <a:bodyPr/>
          <a:lstStyle/>
          <a:p>
            <a:fld id="{B3A28CE1-3FE6-4F8F-A615-B10D95496545}" type="slidenum">
              <a:rPr lang="ar-SY" smtClean="0"/>
              <a:t>‹#›</a:t>
            </a:fld>
            <a:endParaRPr lang="ar-SY"/>
          </a:p>
        </p:txBody>
      </p:sp>
    </p:spTree>
    <p:extLst>
      <p:ext uri="{BB962C8B-B14F-4D97-AF65-F5344CB8AC3E}">
        <p14:creationId xmlns:p14="http://schemas.microsoft.com/office/powerpoint/2010/main" val="886067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305F2F8A-D670-7EEC-FE5F-FE666126A6B4}"/>
              </a:ext>
            </a:extLst>
          </p:cNvPr>
          <p:cNvSpPr>
            <a:spLocks noGrp="1"/>
          </p:cNvSpPr>
          <p:nvPr>
            <p:ph type="title"/>
          </p:nvPr>
        </p:nvSpPr>
        <p:spPr>
          <a:xfrm>
            <a:off x="831850" y="1709738"/>
            <a:ext cx="10515600" cy="2852737"/>
          </a:xfrm>
        </p:spPr>
        <p:txBody>
          <a:bodyPr anchor="b"/>
          <a:lstStyle>
            <a:lvl1pPr>
              <a:defRPr sz="6000"/>
            </a:lvl1pPr>
          </a:lstStyle>
          <a:p>
            <a:r>
              <a:rPr lang="ar-SA"/>
              <a:t>انقر لتحرير نمط عنوان الشكل الرئيسي</a:t>
            </a:r>
            <a:endParaRPr lang="ar-SY"/>
          </a:p>
        </p:txBody>
      </p:sp>
      <p:sp>
        <p:nvSpPr>
          <p:cNvPr id="3" name="عنصر نائب للنص 2">
            <a:extLst>
              <a:ext uri="{FF2B5EF4-FFF2-40B4-BE49-F238E27FC236}">
                <a16:creationId xmlns:a16="http://schemas.microsoft.com/office/drawing/2014/main" xmlns="" id="{A4F7ABEB-9EF2-6EA7-91F8-263F91EE631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ar-SA"/>
              <a:t>انقر لتحرير أنماط نص الشكل الرئيسي</a:t>
            </a:r>
          </a:p>
        </p:txBody>
      </p:sp>
      <p:sp>
        <p:nvSpPr>
          <p:cNvPr id="4" name="عنصر نائب للتاريخ 3">
            <a:extLst>
              <a:ext uri="{FF2B5EF4-FFF2-40B4-BE49-F238E27FC236}">
                <a16:creationId xmlns:a16="http://schemas.microsoft.com/office/drawing/2014/main" xmlns="" id="{E6CAE7CC-73FF-FE4E-039B-87C64FF2DA8C}"/>
              </a:ext>
            </a:extLst>
          </p:cNvPr>
          <p:cNvSpPr>
            <a:spLocks noGrp="1"/>
          </p:cNvSpPr>
          <p:nvPr>
            <p:ph type="dt" sz="half" idx="10"/>
          </p:nvPr>
        </p:nvSpPr>
        <p:spPr/>
        <p:txBody>
          <a:bodyPr/>
          <a:lstStyle/>
          <a:p>
            <a:fld id="{DD63B152-3366-4F65-85FF-D34919488B09}" type="datetimeFigureOut">
              <a:rPr lang="ar-SY" smtClean="0"/>
              <a:t>16/05/1446</a:t>
            </a:fld>
            <a:endParaRPr lang="ar-SY"/>
          </a:p>
        </p:txBody>
      </p:sp>
      <p:sp>
        <p:nvSpPr>
          <p:cNvPr id="5" name="عنصر نائب للتذييل 4">
            <a:extLst>
              <a:ext uri="{FF2B5EF4-FFF2-40B4-BE49-F238E27FC236}">
                <a16:creationId xmlns:a16="http://schemas.microsoft.com/office/drawing/2014/main" xmlns="" id="{454277AA-B2C5-3A54-AA4F-690D9ACC3A14}"/>
              </a:ext>
            </a:extLst>
          </p:cNvPr>
          <p:cNvSpPr>
            <a:spLocks noGrp="1"/>
          </p:cNvSpPr>
          <p:nvPr>
            <p:ph type="ftr" sz="quarter" idx="11"/>
          </p:nvPr>
        </p:nvSpPr>
        <p:spPr/>
        <p:txBody>
          <a:bodyPr/>
          <a:lstStyle/>
          <a:p>
            <a:endParaRPr lang="ar-SY"/>
          </a:p>
        </p:txBody>
      </p:sp>
      <p:sp>
        <p:nvSpPr>
          <p:cNvPr id="6" name="عنصر نائب لرقم الشريحة 5">
            <a:extLst>
              <a:ext uri="{FF2B5EF4-FFF2-40B4-BE49-F238E27FC236}">
                <a16:creationId xmlns:a16="http://schemas.microsoft.com/office/drawing/2014/main" xmlns="" id="{1C7CE47D-A883-3CDB-286D-3AF0F91A3BCA}"/>
              </a:ext>
            </a:extLst>
          </p:cNvPr>
          <p:cNvSpPr>
            <a:spLocks noGrp="1"/>
          </p:cNvSpPr>
          <p:nvPr>
            <p:ph type="sldNum" sz="quarter" idx="12"/>
          </p:nvPr>
        </p:nvSpPr>
        <p:spPr/>
        <p:txBody>
          <a:bodyPr/>
          <a:lstStyle/>
          <a:p>
            <a:fld id="{B3A28CE1-3FE6-4F8F-A615-B10D95496545}" type="slidenum">
              <a:rPr lang="ar-SY" smtClean="0"/>
              <a:t>‹#›</a:t>
            </a:fld>
            <a:endParaRPr lang="ar-SY"/>
          </a:p>
        </p:txBody>
      </p:sp>
    </p:spTree>
    <p:extLst>
      <p:ext uri="{BB962C8B-B14F-4D97-AF65-F5344CB8AC3E}">
        <p14:creationId xmlns:p14="http://schemas.microsoft.com/office/powerpoint/2010/main" val="2520116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ان">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B3557980-1AF4-93BE-81EC-4ECC84218285}"/>
              </a:ext>
            </a:extLst>
          </p:cNvPr>
          <p:cNvSpPr>
            <a:spLocks noGrp="1"/>
          </p:cNvSpPr>
          <p:nvPr>
            <p:ph type="title"/>
          </p:nvPr>
        </p:nvSpPr>
        <p:spPr/>
        <p:txBody>
          <a:bodyPr/>
          <a:lstStyle/>
          <a:p>
            <a:r>
              <a:rPr lang="ar-SA"/>
              <a:t>انقر لتحرير نمط عنوان الشكل الرئيسي</a:t>
            </a:r>
            <a:endParaRPr lang="ar-SY"/>
          </a:p>
        </p:txBody>
      </p:sp>
      <p:sp>
        <p:nvSpPr>
          <p:cNvPr id="3" name="عنصر نائب للمحتوى 2">
            <a:extLst>
              <a:ext uri="{FF2B5EF4-FFF2-40B4-BE49-F238E27FC236}">
                <a16:creationId xmlns:a16="http://schemas.microsoft.com/office/drawing/2014/main" xmlns="" id="{340459B7-8A30-B8A5-C61B-5E0A64BB6604}"/>
              </a:ext>
            </a:extLst>
          </p:cNvPr>
          <p:cNvSpPr>
            <a:spLocks noGrp="1"/>
          </p:cNvSpPr>
          <p:nvPr>
            <p:ph sz="half" idx="1"/>
          </p:nvPr>
        </p:nvSpPr>
        <p:spPr>
          <a:xfrm>
            <a:off x="838200" y="1825625"/>
            <a:ext cx="5181600" cy="4351338"/>
          </a:xfrm>
        </p:spPr>
        <p:txBody>
          <a:bodyPr/>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SY"/>
          </a:p>
        </p:txBody>
      </p:sp>
      <p:sp>
        <p:nvSpPr>
          <p:cNvPr id="4" name="عنصر نائب للمحتوى 3">
            <a:extLst>
              <a:ext uri="{FF2B5EF4-FFF2-40B4-BE49-F238E27FC236}">
                <a16:creationId xmlns:a16="http://schemas.microsoft.com/office/drawing/2014/main" xmlns="" id="{902A9ADB-3F22-69B0-3D01-8EC798BEF6B6}"/>
              </a:ext>
            </a:extLst>
          </p:cNvPr>
          <p:cNvSpPr>
            <a:spLocks noGrp="1"/>
          </p:cNvSpPr>
          <p:nvPr>
            <p:ph sz="half" idx="2"/>
          </p:nvPr>
        </p:nvSpPr>
        <p:spPr>
          <a:xfrm>
            <a:off x="6172200" y="1825625"/>
            <a:ext cx="5181600" cy="4351338"/>
          </a:xfrm>
        </p:spPr>
        <p:txBody>
          <a:bodyPr/>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SY"/>
          </a:p>
        </p:txBody>
      </p:sp>
      <p:sp>
        <p:nvSpPr>
          <p:cNvPr id="5" name="عنصر نائب للتاريخ 4">
            <a:extLst>
              <a:ext uri="{FF2B5EF4-FFF2-40B4-BE49-F238E27FC236}">
                <a16:creationId xmlns:a16="http://schemas.microsoft.com/office/drawing/2014/main" xmlns="" id="{56FAC511-7E07-96B3-40A9-B5BED0B4AB8A}"/>
              </a:ext>
            </a:extLst>
          </p:cNvPr>
          <p:cNvSpPr>
            <a:spLocks noGrp="1"/>
          </p:cNvSpPr>
          <p:nvPr>
            <p:ph type="dt" sz="half" idx="10"/>
          </p:nvPr>
        </p:nvSpPr>
        <p:spPr/>
        <p:txBody>
          <a:bodyPr/>
          <a:lstStyle/>
          <a:p>
            <a:fld id="{DD63B152-3366-4F65-85FF-D34919488B09}" type="datetimeFigureOut">
              <a:rPr lang="ar-SY" smtClean="0"/>
              <a:t>16/05/1446</a:t>
            </a:fld>
            <a:endParaRPr lang="ar-SY"/>
          </a:p>
        </p:txBody>
      </p:sp>
      <p:sp>
        <p:nvSpPr>
          <p:cNvPr id="6" name="عنصر نائب للتذييل 5">
            <a:extLst>
              <a:ext uri="{FF2B5EF4-FFF2-40B4-BE49-F238E27FC236}">
                <a16:creationId xmlns:a16="http://schemas.microsoft.com/office/drawing/2014/main" xmlns="" id="{30A1E064-6433-011E-1B28-0ECC5C34BDD8}"/>
              </a:ext>
            </a:extLst>
          </p:cNvPr>
          <p:cNvSpPr>
            <a:spLocks noGrp="1"/>
          </p:cNvSpPr>
          <p:nvPr>
            <p:ph type="ftr" sz="quarter" idx="11"/>
          </p:nvPr>
        </p:nvSpPr>
        <p:spPr/>
        <p:txBody>
          <a:bodyPr/>
          <a:lstStyle/>
          <a:p>
            <a:endParaRPr lang="ar-SY"/>
          </a:p>
        </p:txBody>
      </p:sp>
      <p:sp>
        <p:nvSpPr>
          <p:cNvPr id="7" name="عنصر نائب لرقم الشريحة 6">
            <a:extLst>
              <a:ext uri="{FF2B5EF4-FFF2-40B4-BE49-F238E27FC236}">
                <a16:creationId xmlns:a16="http://schemas.microsoft.com/office/drawing/2014/main" xmlns="" id="{39D1554B-A8D7-B945-2E55-A98F0DD46D6D}"/>
              </a:ext>
            </a:extLst>
          </p:cNvPr>
          <p:cNvSpPr>
            <a:spLocks noGrp="1"/>
          </p:cNvSpPr>
          <p:nvPr>
            <p:ph type="sldNum" sz="quarter" idx="12"/>
          </p:nvPr>
        </p:nvSpPr>
        <p:spPr/>
        <p:txBody>
          <a:bodyPr/>
          <a:lstStyle/>
          <a:p>
            <a:fld id="{B3A28CE1-3FE6-4F8F-A615-B10D95496545}" type="slidenum">
              <a:rPr lang="ar-SY" smtClean="0"/>
              <a:t>‹#›</a:t>
            </a:fld>
            <a:endParaRPr lang="ar-SY"/>
          </a:p>
        </p:txBody>
      </p:sp>
    </p:spTree>
    <p:extLst>
      <p:ext uri="{BB962C8B-B14F-4D97-AF65-F5344CB8AC3E}">
        <p14:creationId xmlns:p14="http://schemas.microsoft.com/office/powerpoint/2010/main" val="2047383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068ECD14-259A-22B1-C563-56D74447152E}"/>
              </a:ext>
            </a:extLst>
          </p:cNvPr>
          <p:cNvSpPr>
            <a:spLocks noGrp="1"/>
          </p:cNvSpPr>
          <p:nvPr>
            <p:ph type="title"/>
          </p:nvPr>
        </p:nvSpPr>
        <p:spPr>
          <a:xfrm>
            <a:off x="839788" y="365125"/>
            <a:ext cx="10515600" cy="1325563"/>
          </a:xfrm>
        </p:spPr>
        <p:txBody>
          <a:bodyPr/>
          <a:lstStyle/>
          <a:p>
            <a:r>
              <a:rPr lang="ar-SA"/>
              <a:t>انقر لتحرير نمط عنوان الشكل الرئيسي</a:t>
            </a:r>
            <a:endParaRPr lang="ar-SY"/>
          </a:p>
        </p:txBody>
      </p:sp>
      <p:sp>
        <p:nvSpPr>
          <p:cNvPr id="3" name="عنصر نائب للنص 2">
            <a:extLst>
              <a:ext uri="{FF2B5EF4-FFF2-40B4-BE49-F238E27FC236}">
                <a16:creationId xmlns:a16="http://schemas.microsoft.com/office/drawing/2014/main" xmlns="" id="{0FC54F25-4DC1-E7D0-6C87-0C061D03085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نص الشكل الرئيسي</a:t>
            </a:r>
          </a:p>
        </p:txBody>
      </p:sp>
      <p:sp>
        <p:nvSpPr>
          <p:cNvPr id="4" name="عنصر نائب للمحتوى 3">
            <a:extLst>
              <a:ext uri="{FF2B5EF4-FFF2-40B4-BE49-F238E27FC236}">
                <a16:creationId xmlns:a16="http://schemas.microsoft.com/office/drawing/2014/main" xmlns="" id="{EF05DC91-02D8-309D-9576-1C2CDD8FC641}"/>
              </a:ext>
            </a:extLst>
          </p:cNvPr>
          <p:cNvSpPr>
            <a:spLocks noGrp="1"/>
          </p:cNvSpPr>
          <p:nvPr>
            <p:ph sz="half" idx="2"/>
          </p:nvPr>
        </p:nvSpPr>
        <p:spPr>
          <a:xfrm>
            <a:off x="839788" y="2505075"/>
            <a:ext cx="5157787" cy="3684588"/>
          </a:xfrm>
        </p:spPr>
        <p:txBody>
          <a:bodyPr/>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SY"/>
          </a:p>
        </p:txBody>
      </p:sp>
      <p:sp>
        <p:nvSpPr>
          <p:cNvPr id="5" name="عنصر نائب للنص 4">
            <a:extLst>
              <a:ext uri="{FF2B5EF4-FFF2-40B4-BE49-F238E27FC236}">
                <a16:creationId xmlns:a16="http://schemas.microsoft.com/office/drawing/2014/main" xmlns="" id="{81791761-F99B-33C1-46DB-EAD816237BC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نص الشكل الرئيسي</a:t>
            </a:r>
          </a:p>
        </p:txBody>
      </p:sp>
      <p:sp>
        <p:nvSpPr>
          <p:cNvPr id="6" name="عنصر نائب للمحتوى 5">
            <a:extLst>
              <a:ext uri="{FF2B5EF4-FFF2-40B4-BE49-F238E27FC236}">
                <a16:creationId xmlns:a16="http://schemas.microsoft.com/office/drawing/2014/main" xmlns="" id="{95ACE15E-CA9F-7987-6FDC-94F7633A20F9}"/>
              </a:ext>
            </a:extLst>
          </p:cNvPr>
          <p:cNvSpPr>
            <a:spLocks noGrp="1"/>
          </p:cNvSpPr>
          <p:nvPr>
            <p:ph sz="quarter" idx="4"/>
          </p:nvPr>
        </p:nvSpPr>
        <p:spPr>
          <a:xfrm>
            <a:off x="6172200" y="2505075"/>
            <a:ext cx="5183188" cy="3684588"/>
          </a:xfrm>
        </p:spPr>
        <p:txBody>
          <a:bodyPr/>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SY"/>
          </a:p>
        </p:txBody>
      </p:sp>
      <p:sp>
        <p:nvSpPr>
          <p:cNvPr id="7" name="عنصر نائب للتاريخ 6">
            <a:extLst>
              <a:ext uri="{FF2B5EF4-FFF2-40B4-BE49-F238E27FC236}">
                <a16:creationId xmlns:a16="http://schemas.microsoft.com/office/drawing/2014/main" xmlns="" id="{AF1D74BD-A1C5-9DCC-EBD9-F9E427BABAF2}"/>
              </a:ext>
            </a:extLst>
          </p:cNvPr>
          <p:cNvSpPr>
            <a:spLocks noGrp="1"/>
          </p:cNvSpPr>
          <p:nvPr>
            <p:ph type="dt" sz="half" idx="10"/>
          </p:nvPr>
        </p:nvSpPr>
        <p:spPr/>
        <p:txBody>
          <a:bodyPr/>
          <a:lstStyle/>
          <a:p>
            <a:fld id="{DD63B152-3366-4F65-85FF-D34919488B09}" type="datetimeFigureOut">
              <a:rPr lang="ar-SY" smtClean="0"/>
              <a:t>16/05/1446</a:t>
            </a:fld>
            <a:endParaRPr lang="ar-SY"/>
          </a:p>
        </p:txBody>
      </p:sp>
      <p:sp>
        <p:nvSpPr>
          <p:cNvPr id="8" name="عنصر نائب للتذييل 7">
            <a:extLst>
              <a:ext uri="{FF2B5EF4-FFF2-40B4-BE49-F238E27FC236}">
                <a16:creationId xmlns:a16="http://schemas.microsoft.com/office/drawing/2014/main" xmlns="" id="{71118AE3-C1E0-04EE-4349-6264DD6275E0}"/>
              </a:ext>
            </a:extLst>
          </p:cNvPr>
          <p:cNvSpPr>
            <a:spLocks noGrp="1"/>
          </p:cNvSpPr>
          <p:nvPr>
            <p:ph type="ftr" sz="quarter" idx="11"/>
          </p:nvPr>
        </p:nvSpPr>
        <p:spPr/>
        <p:txBody>
          <a:bodyPr/>
          <a:lstStyle/>
          <a:p>
            <a:endParaRPr lang="ar-SY"/>
          </a:p>
        </p:txBody>
      </p:sp>
      <p:sp>
        <p:nvSpPr>
          <p:cNvPr id="9" name="عنصر نائب لرقم الشريحة 8">
            <a:extLst>
              <a:ext uri="{FF2B5EF4-FFF2-40B4-BE49-F238E27FC236}">
                <a16:creationId xmlns:a16="http://schemas.microsoft.com/office/drawing/2014/main" xmlns="" id="{E6BD5AF5-F592-5F35-07D4-53A4E1C021A4}"/>
              </a:ext>
            </a:extLst>
          </p:cNvPr>
          <p:cNvSpPr>
            <a:spLocks noGrp="1"/>
          </p:cNvSpPr>
          <p:nvPr>
            <p:ph type="sldNum" sz="quarter" idx="12"/>
          </p:nvPr>
        </p:nvSpPr>
        <p:spPr/>
        <p:txBody>
          <a:bodyPr/>
          <a:lstStyle/>
          <a:p>
            <a:fld id="{B3A28CE1-3FE6-4F8F-A615-B10D95496545}" type="slidenum">
              <a:rPr lang="ar-SY" smtClean="0"/>
              <a:t>‹#›</a:t>
            </a:fld>
            <a:endParaRPr lang="ar-SY"/>
          </a:p>
        </p:txBody>
      </p:sp>
    </p:spTree>
    <p:extLst>
      <p:ext uri="{BB962C8B-B14F-4D97-AF65-F5344CB8AC3E}">
        <p14:creationId xmlns:p14="http://schemas.microsoft.com/office/powerpoint/2010/main" val="12517058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66E4CDAE-7AE1-6E35-3C8B-872641B732D3}"/>
              </a:ext>
            </a:extLst>
          </p:cNvPr>
          <p:cNvSpPr>
            <a:spLocks noGrp="1"/>
          </p:cNvSpPr>
          <p:nvPr>
            <p:ph type="title"/>
          </p:nvPr>
        </p:nvSpPr>
        <p:spPr/>
        <p:txBody>
          <a:bodyPr/>
          <a:lstStyle/>
          <a:p>
            <a:r>
              <a:rPr lang="ar-SA"/>
              <a:t>انقر لتحرير نمط عنوان الشكل الرئيسي</a:t>
            </a:r>
            <a:endParaRPr lang="ar-SY"/>
          </a:p>
        </p:txBody>
      </p:sp>
      <p:sp>
        <p:nvSpPr>
          <p:cNvPr id="3" name="عنصر نائب للتاريخ 2">
            <a:extLst>
              <a:ext uri="{FF2B5EF4-FFF2-40B4-BE49-F238E27FC236}">
                <a16:creationId xmlns:a16="http://schemas.microsoft.com/office/drawing/2014/main" xmlns="" id="{5F974243-665C-583C-DA05-C218EB7E75FA}"/>
              </a:ext>
            </a:extLst>
          </p:cNvPr>
          <p:cNvSpPr>
            <a:spLocks noGrp="1"/>
          </p:cNvSpPr>
          <p:nvPr>
            <p:ph type="dt" sz="half" idx="10"/>
          </p:nvPr>
        </p:nvSpPr>
        <p:spPr/>
        <p:txBody>
          <a:bodyPr/>
          <a:lstStyle/>
          <a:p>
            <a:fld id="{DD63B152-3366-4F65-85FF-D34919488B09}" type="datetimeFigureOut">
              <a:rPr lang="ar-SY" smtClean="0"/>
              <a:t>16/05/1446</a:t>
            </a:fld>
            <a:endParaRPr lang="ar-SY"/>
          </a:p>
        </p:txBody>
      </p:sp>
      <p:sp>
        <p:nvSpPr>
          <p:cNvPr id="4" name="عنصر نائب للتذييل 3">
            <a:extLst>
              <a:ext uri="{FF2B5EF4-FFF2-40B4-BE49-F238E27FC236}">
                <a16:creationId xmlns:a16="http://schemas.microsoft.com/office/drawing/2014/main" xmlns="" id="{05B1AEF1-6611-7896-79D0-60BC1246AAFE}"/>
              </a:ext>
            </a:extLst>
          </p:cNvPr>
          <p:cNvSpPr>
            <a:spLocks noGrp="1"/>
          </p:cNvSpPr>
          <p:nvPr>
            <p:ph type="ftr" sz="quarter" idx="11"/>
          </p:nvPr>
        </p:nvSpPr>
        <p:spPr/>
        <p:txBody>
          <a:bodyPr/>
          <a:lstStyle/>
          <a:p>
            <a:endParaRPr lang="ar-SY"/>
          </a:p>
        </p:txBody>
      </p:sp>
      <p:sp>
        <p:nvSpPr>
          <p:cNvPr id="5" name="عنصر نائب لرقم الشريحة 4">
            <a:extLst>
              <a:ext uri="{FF2B5EF4-FFF2-40B4-BE49-F238E27FC236}">
                <a16:creationId xmlns:a16="http://schemas.microsoft.com/office/drawing/2014/main" xmlns="" id="{3BC27129-47A9-E94B-36F5-1DF29DD11EEF}"/>
              </a:ext>
            </a:extLst>
          </p:cNvPr>
          <p:cNvSpPr>
            <a:spLocks noGrp="1"/>
          </p:cNvSpPr>
          <p:nvPr>
            <p:ph type="sldNum" sz="quarter" idx="12"/>
          </p:nvPr>
        </p:nvSpPr>
        <p:spPr/>
        <p:txBody>
          <a:bodyPr/>
          <a:lstStyle/>
          <a:p>
            <a:fld id="{B3A28CE1-3FE6-4F8F-A615-B10D95496545}" type="slidenum">
              <a:rPr lang="ar-SY" smtClean="0"/>
              <a:t>‹#›</a:t>
            </a:fld>
            <a:endParaRPr lang="ar-SY"/>
          </a:p>
        </p:txBody>
      </p:sp>
    </p:spTree>
    <p:extLst>
      <p:ext uri="{BB962C8B-B14F-4D97-AF65-F5344CB8AC3E}">
        <p14:creationId xmlns:p14="http://schemas.microsoft.com/office/powerpoint/2010/main" val="24756189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a:extLst>
              <a:ext uri="{FF2B5EF4-FFF2-40B4-BE49-F238E27FC236}">
                <a16:creationId xmlns:a16="http://schemas.microsoft.com/office/drawing/2014/main" xmlns="" id="{5A557693-F39D-A69B-9BA8-B3EB1A47E0AF}"/>
              </a:ext>
            </a:extLst>
          </p:cNvPr>
          <p:cNvSpPr>
            <a:spLocks noGrp="1"/>
          </p:cNvSpPr>
          <p:nvPr>
            <p:ph type="dt" sz="half" idx="10"/>
          </p:nvPr>
        </p:nvSpPr>
        <p:spPr/>
        <p:txBody>
          <a:bodyPr/>
          <a:lstStyle/>
          <a:p>
            <a:fld id="{DD63B152-3366-4F65-85FF-D34919488B09}" type="datetimeFigureOut">
              <a:rPr lang="ar-SY" smtClean="0"/>
              <a:t>16/05/1446</a:t>
            </a:fld>
            <a:endParaRPr lang="ar-SY"/>
          </a:p>
        </p:txBody>
      </p:sp>
      <p:sp>
        <p:nvSpPr>
          <p:cNvPr id="3" name="عنصر نائب للتذييل 2">
            <a:extLst>
              <a:ext uri="{FF2B5EF4-FFF2-40B4-BE49-F238E27FC236}">
                <a16:creationId xmlns:a16="http://schemas.microsoft.com/office/drawing/2014/main" xmlns="" id="{B668BE96-1701-E5A0-C916-AC5357C8BD6F}"/>
              </a:ext>
            </a:extLst>
          </p:cNvPr>
          <p:cNvSpPr>
            <a:spLocks noGrp="1"/>
          </p:cNvSpPr>
          <p:nvPr>
            <p:ph type="ftr" sz="quarter" idx="11"/>
          </p:nvPr>
        </p:nvSpPr>
        <p:spPr/>
        <p:txBody>
          <a:bodyPr/>
          <a:lstStyle/>
          <a:p>
            <a:endParaRPr lang="ar-SY"/>
          </a:p>
        </p:txBody>
      </p:sp>
      <p:sp>
        <p:nvSpPr>
          <p:cNvPr id="4" name="عنصر نائب لرقم الشريحة 3">
            <a:extLst>
              <a:ext uri="{FF2B5EF4-FFF2-40B4-BE49-F238E27FC236}">
                <a16:creationId xmlns:a16="http://schemas.microsoft.com/office/drawing/2014/main" xmlns="" id="{8539000B-9976-7D7B-3981-8995BDF88205}"/>
              </a:ext>
            </a:extLst>
          </p:cNvPr>
          <p:cNvSpPr>
            <a:spLocks noGrp="1"/>
          </p:cNvSpPr>
          <p:nvPr>
            <p:ph type="sldNum" sz="quarter" idx="12"/>
          </p:nvPr>
        </p:nvSpPr>
        <p:spPr/>
        <p:txBody>
          <a:bodyPr/>
          <a:lstStyle/>
          <a:p>
            <a:fld id="{B3A28CE1-3FE6-4F8F-A615-B10D95496545}" type="slidenum">
              <a:rPr lang="ar-SY" smtClean="0"/>
              <a:t>‹#›</a:t>
            </a:fld>
            <a:endParaRPr lang="ar-SY"/>
          </a:p>
        </p:txBody>
      </p:sp>
    </p:spTree>
    <p:extLst>
      <p:ext uri="{BB962C8B-B14F-4D97-AF65-F5344CB8AC3E}">
        <p14:creationId xmlns:p14="http://schemas.microsoft.com/office/powerpoint/2010/main" val="11389842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مع تسمية توضيحية">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04D39398-E3C6-E84F-9DCB-2D3E28DC798C}"/>
              </a:ext>
            </a:extLst>
          </p:cNvPr>
          <p:cNvSpPr>
            <a:spLocks noGrp="1"/>
          </p:cNvSpPr>
          <p:nvPr>
            <p:ph type="title"/>
          </p:nvPr>
        </p:nvSpPr>
        <p:spPr>
          <a:xfrm>
            <a:off x="839788" y="457200"/>
            <a:ext cx="3932237" cy="1600200"/>
          </a:xfrm>
        </p:spPr>
        <p:txBody>
          <a:bodyPr anchor="b"/>
          <a:lstStyle>
            <a:lvl1pPr>
              <a:defRPr sz="3200"/>
            </a:lvl1pPr>
          </a:lstStyle>
          <a:p>
            <a:r>
              <a:rPr lang="ar-SA"/>
              <a:t>انقر لتحرير نمط عنوان الشكل الرئيسي</a:t>
            </a:r>
            <a:endParaRPr lang="ar-SY"/>
          </a:p>
        </p:txBody>
      </p:sp>
      <p:sp>
        <p:nvSpPr>
          <p:cNvPr id="3" name="عنصر نائب للمحتوى 2">
            <a:extLst>
              <a:ext uri="{FF2B5EF4-FFF2-40B4-BE49-F238E27FC236}">
                <a16:creationId xmlns:a16="http://schemas.microsoft.com/office/drawing/2014/main" xmlns="" id="{A6F51AC8-0999-552A-19EA-D4AF8B2525C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SY"/>
          </a:p>
        </p:txBody>
      </p:sp>
      <p:sp>
        <p:nvSpPr>
          <p:cNvPr id="4" name="عنصر نائب للنص 3">
            <a:extLst>
              <a:ext uri="{FF2B5EF4-FFF2-40B4-BE49-F238E27FC236}">
                <a16:creationId xmlns:a16="http://schemas.microsoft.com/office/drawing/2014/main" xmlns="" id="{B719B4C9-BAC6-5863-1638-E53FE22290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a:t>انقر لتحرير أنماط نص الشكل الرئيسي</a:t>
            </a:r>
          </a:p>
        </p:txBody>
      </p:sp>
      <p:sp>
        <p:nvSpPr>
          <p:cNvPr id="5" name="عنصر نائب للتاريخ 4">
            <a:extLst>
              <a:ext uri="{FF2B5EF4-FFF2-40B4-BE49-F238E27FC236}">
                <a16:creationId xmlns:a16="http://schemas.microsoft.com/office/drawing/2014/main" xmlns="" id="{C60C6E41-1913-4185-E62F-E554D64C7C0D}"/>
              </a:ext>
            </a:extLst>
          </p:cNvPr>
          <p:cNvSpPr>
            <a:spLocks noGrp="1"/>
          </p:cNvSpPr>
          <p:nvPr>
            <p:ph type="dt" sz="half" idx="10"/>
          </p:nvPr>
        </p:nvSpPr>
        <p:spPr/>
        <p:txBody>
          <a:bodyPr/>
          <a:lstStyle/>
          <a:p>
            <a:fld id="{DD63B152-3366-4F65-85FF-D34919488B09}" type="datetimeFigureOut">
              <a:rPr lang="ar-SY" smtClean="0"/>
              <a:t>16/05/1446</a:t>
            </a:fld>
            <a:endParaRPr lang="ar-SY"/>
          </a:p>
        </p:txBody>
      </p:sp>
      <p:sp>
        <p:nvSpPr>
          <p:cNvPr id="6" name="عنصر نائب للتذييل 5">
            <a:extLst>
              <a:ext uri="{FF2B5EF4-FFF2-40B4-BE49-F238E27FC236}">
                <a16:creationId xmlns:a16="http://schemas.microsoft.com/office/drawing/2014/main" xmlns="" id="{222497CD-8388-98EF-14A7-FB63C7656C4A}"/>
              </a:ext>
            </a:extLst>
          </p:cNvPr>
          <p:cNvSpPr>
            <a:spLocks noGrp="1"/>
          </p:cNvSpPr>
          <p:nvPr>
            <p:ph type="ftr" sz="quarter" idx="11"/>
          </p:nvPr>
        </p:nvSpPr>
        <p:spPr/>
        <p:txBody>
          <a:bodyPr/>
          <a:lstStyle/>
          <a:p>
            <a:endParaRPr lang="ar-SY"/>
          </a:p>
        </p:txBody>
      </p:sp>
      <p:sp>
        <p:nvSpPr>
          <p:cNvPr id="7" name="عنصر نائب لرقم الشريحة 6">
            <a:extLst>
              <a:ext uri="{FF2B5EF4-FFF2-40B4-BE49-F238E27FC236}">
                <a16:creationId xmlns:a16="http://schemas.microsoft.com/office/drawing/2014/main" xmlns="" id="{A657CA09-28DC-6768-9202-CD47A8FE1330}"/>
              </a:ext>
            </a:extLst>
          </p:cNvPr>
          <p:cNvSpPr>
            <a:spLocks noGrp="1"/>
          </p:cNvSpPr>
          <p:nvPr>
            <p:ph type="sldNum" sz="quarter" idx="12"/>
          </p:nvPr>
        </p:nvSpPr>
        <p:spPr/>
        <p:txBody>
          <a:bodyPr/>
          <a:lstStyle/>
          <a:p>
            <a:fld id="{B3A28CE1-3FE6-4F8F-A615-B10D95496545}" type="slidenum">
              <a:rPr lang="ar-SY" smtClean="0"/>
              <a:t>‹#›</a:t>
            </a:fld>
            <a:endParaRPr lang="ar-SY"/>
          </a:p>
        </p:txBody>
      </p:sp>
    </p:spTree>
    <p:extLst>
      <p:ext uri="{BB962C8B-B14F-4D97-AF65-F5344CB8AC3E}">
        <p14:creationId xmlns:p14="http://schemas.microsoft.com/office/powerpoint/2010/main" val="31460986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مع تسمية توضيحية">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66AD334C-DE45-38E3-49A2-47FDB0ED991F}"/>
              </a:ext>
            </a:extLst>
          </p:cNvPr>
          <p:cNvSpPr>
            <a:spLocks noGrp="1"/>
          </p:cNvSpPr>
          <p:nvPr>
            <p:ph type="title"/>
          </p:nvPr>
        </p:nvSpPr>
        <p:spPr>
          <a:xfrm>
            <a:off x="839788" y="457200"/>
            <a:ext cx="3932237" cy="1600200"/>
          </a:xfrm>
        </p:spPr>
        <p:txBody>
          <a:bodyPr anchor="b"/>
          <a:lstStyle>
            <a:lvl1pPr>
              <a:defRPr sz="3200"/>
            </a:lvl1pPr>
          </a:lstStyle>
          <a:p>
            <a:r>
              <a:rPr lang="ar-SA"/>
              <a:t>انقر لتحرير نمط عنوان الشكل الرئيسي</a:t>
            </a:r>
            <a:endParaRPr lang="ar-SY"/>
          </a:p>
        </p:txBody>
      </p:sp>
      <p:sp>
        <p:nvSpPr>
          <p:cNvPr id="3" name="عنصر نائب للصورة 2">
            <a:extLst>
              <a:ext uri="{FF2B5EF4-FFF2-40B4-BE49-F238E27FC236}">
                <a16:creationId xmlns:a16="http://schemas.microsoft.com/office/drawing/2014/main" xmlns="" id="{DC4697AA-4B47-21E6-BA01-A25710A3C82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Y"/>
          </a:p>
        </p:txBody>
      </p:sp>
      <p:sp>
        <p:nvSpPr>
          <p:cNvPr id="4" name="عنصر نائب للنص 3">
            <a:extLst>
              <a:ext uri="{FF2B5EF4-FFF2-40B4-BE49-F238E27FC236}">
                <a16:creationId xmlns:a16="http://schemas.microsoft.com/office/drawing/2014/main" xmlns="" id="{EF3D8F5F-3027-8646-7097-D87AD2CB0F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a:t>انقر لتحرير أنماط نص الشكل الرئيسي</a:t>
            </a:r>
          </a:p>
        </p:txBody>
      </p:sp>
      <p:sp>
        <p:nvSpPr>
          <p:cNvPr id="5" name="عنصر نائب للتاريخ 4">
            <a:extLst>
              <a:ext uri="{FF2B5EF4-FFF2-40B4-BE49-F238E27FC236}">
                <a16:creationId xmlns:a16="http://schemas.microsoft.com/office/drawing/2014/main" xmlns="" id="{6D72CEE6-79AF-2159-D1CA-5A67CCC2DDE6}"/>
              </a:ext>
            </a:extLst>
          </p:cNvPr>
          <p:cNvSpPr>
            <a:spLocks noGrp="1"/>
          </p:cNvSpPr>
          <p:nvPr>
            <p:ph type="dt" sz="half" idx="10"/>
          </p:nvPr>
        </p:nvSpPr>
        <p:spPr/>
        <p:txBody>
          <a:bodyPr/>
          <a:lstStyle/>
          <a:p>
            <a:fld id="{DD63B152-3366-4F65-85FF-D34919488B09}" type="datetimeFigureOut">
              <a:rPr lang="ar-SY" smtClean="0"/>
              <a:t>16/05/1446</a:t>
            </a:fld>
            <a:endParaRPr lang="ar-SY"/>
          </a:p>
        </p:txBody>
      </p:sp>
      <p:sp>
        <p:nvSpPr>
          <p:cNvPr id="6" name="عنصر نائب للتذييل 5">
            <a:extLst>
              <a:ext uri="{FF2B5EF4-FFF2-40B4-BE49-F238E27FC236}">
                <a16:creationId xmlns:a16="http://schemas.microsoft.com/office/drawing/2014/main" xmlns="" id="{8D05B911-DE9E-6148-7885-E21EA3AAC057}"/>
              </a:ext>
            </a:extLst>
          </p:cNvPr>
          <p:cNvSpPr>
            <a:spLocks noGrp="1"/>
          </p:cNvSpPr>
          <p:nvPr>
            <p:ph type="ftr" sz="quarter" idx="11"/>
          </p:nvPr>
        </p:nvSpPr>
        <p:spPr/>
        <p:txBody>
          <a:bodyPr/>
          <a:lstStyle/>
          <a:p>
            <a:endParaRPr lang="ar-SY"/>
          </a:p>
        </p:txBody>
      </p:sp>
      <p:sp>
        <p:nvSpPr>
          <p:cNvPr id="7" name="عنصر نائب لرقم الشريحة 6">
            <a:extLst>
              <a:ext uri="{FF2B5EF4-FFF2-40B4-BE49-F238E27FC236}">
                <a16:creationId xmlns:a16="http://schemas.microsoft.com/office/drawing/2014/main" xmlns="" id="{CF95D36B-6F3D-635B-BDC0-3ABAC4A2C4A1}"/>
              </a:ext>
            </a:extLst>
          </p:cNvPr>
          <p:cNvSpPr>
            <a:spLocks noGrp="1"/>
          </p:cNvSpPr>
          <p:nvPr>
            <p:ph type="sldNum" sz="quarter" idx="12"/>
          </p:nvPr>
        </p:nvSpPr>
        <p:spPr/>
        <p:txBody>
          <a:bodyPr/>
          <a:lstStyle/>
          <a:p>
            <a:fld id="{B3A28CE1-3FE6-4F8F-A615-B10D95496545}" type="slidenum">
              <a:rPr lang="ar-SY" smtClean="0"/>
              <a:t>‹#›</a:t>
            </a:fld>
            <a:endParaRPr lang="ar-SY"/>
          </a:p>
        </p:txBody>
      </p:sp>
    </p:spTree>
    <p:extLst>
      <p:ext uri="{BB962C8B-B14F-4D97-AF65-F5344CB8AC3E}">
        <p14:creationId xmlns:p14="http://schemas.microsoft.com/office/powerpoint/2010/main" val="14716180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a:extLst>
              <a:ext uri="{FF2B5EF4-FFF2-40B4-BE49-F238E27FC236}">
                <a16:creationId xmlns:a16="http://schemas.microsoft.com/office/drawing/2014/main" xmlns="" id="{E07E4704-537E-4FDB-60F2-3843A48367C9}"/>
              </a:ext>
            </a:extLst>
          </p:cNvPr>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ar-SA"/>
              <a:t>انقر لتحرير نمط عنوان الشكل الرئيسي</a:t>
            </a:r>
            <a:endParaRPr lang="ar-SY"/>
          </a:p>
        </p:txBody>
      </p:sp>
      <p:sp>
        <p:nvSpPr>
          <p:cNvPr id="3" name="عنصر نائب للنص 2">
            <a:extLst>
              <a:ext uri="{FF2B5EF4-FFF2-40B4-BE49-F238E27FC236}">
                <a16:creationId xmlns:a16="http://schemas.microsoft.com/office/drawing/2014/main" xmlns="" id="{56386A00-83A3-251B-9671-ECD8B0F1F3F2}"/>
              </a:ext>
            </a:extLst>
          </p:cNvPr>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SY"/>
          </a:p>
        </p:txBody>
      </p:sp>
      <p:sp>
        <p:nvSpPr>
          <p:cNvPr id="4" name="عنصر نائب للتاريخ 3">
            <a:extLst>
              <a:ext uri="{FF2B5EF4-FFF2-40B4-BE49-F238E27FC236}">
                <a16:creationId xmlns:a16="http://schemas.microsoft.com/office/drawing/2014/main" xmlns="" id="{FC288AE6-1A3B-A2FB-429A-3F2613C78387}"/>
              </a:ext>
            </a:extLst>
          </p:cNvPr>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DD63B152-3366-4F65-85FF-D34919488B09}" type="datetimeFigureOut">
              <a:rPr lang="ar-SY" smtClean="0"/>
              <a:t>16/05/1446</a:t>
            </a:fld>
            <a:endParaRPr lang="ar-SY"/>
          </a:p>
        </p:txBody>
      </p:sp>
      <p:sp>
        <p:nvSpPr>
          <p:cNvPr id="5" name="عنصر نائب للتذييل 4">
            <a:extLst>
              <a:ext uri="{FF2B5EF4-FFF2-40B4-BE49-F238E27FC236}">
                <a16:creationId xmlns:a16="http://schemas.microsoft.com/office/drawing/2014/main" xmlns="" id="{9B08B369-EB8F-9987-C1F5-9F17E4AA74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Y"/>
          </a:p>
        </p:txBody>
      </p:sp>
      <p:sp>
        <p:nvSpPr>
          <p:cNvPr id="6" name="عنصر نائب لرقم الشريحة 5">
            <a:extLst>
              <a:ext uri="{FF2B5EF4-FFF2-40B4-BE49-F238E27FC236}">
                <a16:creationId xmlns:a16="http://schemas.microsoft.com/office/drawing/2014/main" xmlns="" id="{181BCCDB-BFCE-BFE1-B054-896A2035AB2F}"/>
              </a:ext>
            </a:extLst>
          </p:cNvPr>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B3A28CE1-3FE6-4F8F-A615-B10D95496545}" type="slidenum">
              <a:rPr lang="ar-SY" smtClean="0"/>
              <a:t>‹#›</a:t>
            </a:fld>
            <a:endParaRPr lang="ar-SY"/>
          </a:p>
        </p:txBody>
      </p:sp>
    </p:spTree>
    <p:extLst>
      <p:ext uri="{BB962C8B-B14F-4D97-AF65-F5344CB8AC3E}">
        <p14:creationId xmlns:p14="http://schemas.microsoft.com/office/powerpoint/2010/main" val="38519658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SY"/>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dawliatraining.com/" TargetMode="External"/><Relationship Id="rId5" Type="http://schemas.openxmlformats.org/officeDocument/2006/relationships/image" Target="../media/image2.png"/><Relationship Id="rId4" Type="http://schemas.openxmlformats.org/officeDocument/2006/relationships/slide" Target="slide2.xml"/></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hyperlink" Target="http://www.dawliatraining.com/" TargetMode="External"/><Relationship Id="rId5" Type="http://schemas.openxmlformats.org/officeDocument/2006/relationships/image" Target="../media/image34.png"/><Relationship Id="rId4" Type="http://schemas.openxmlformats.org/officeDocument/2006/relationships/image" Target="../media/image34.svg"/></Relationships>
</file>

<file path=ppt/slides/_rels/slide11.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7.png"/><Relationship Id="rId7" Type="http://schemas.openxmlformats.org/officeDocument/2006/relationships/image" Target="../media/image38.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slide" Target="slide12.xml"/><Relationship Id="rId5" Type="http://schemas.openxmlformats.org/officeDocument/2006/relationships/image" Target="../media/image36.svg"/><Relationship Id="rId4" Type="http://schemas.openxmlformats.org/officeDocument/2006/relationships/image" Target="../media/image330.png"/><Relationship Id="rId9" Type="http://schemas.openxmlformats.org/officeDocument/2006/relationships/hyperlink" Target="http://www.dawliatraining.com/"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330.png"/><Relationship Id="rId7" Type="http://schemas.openxmlformats.org/officeDocument/2006/relationships/image" Target="../media/image36.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slide" Target="slide13.xml"/><Relationship Id="rId4" Type="http://schemas.openxmlformats.org/officeDocument/2006/relationships/image" Target="../media/image36.svg"/></Relationships>
</file>

<file path=ppt/slides/_rels/slide1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4.png"/><Relationship Id="rId7" Type="http://schemas.openxmlformats.org/officeDocument/2006/relationships/slide" Target="slide14.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6.svg"/><Relationship Id="rId5" Type="http://schemas.openxmlformats.org/officeDocument/2006/relationships/image" Target="../media/image330.png"/><Relationship Id="rId10" Type="http://schemas.openxmlformats.org/officeDocument/2006/relationships/hyperlink" Target="http://www.dawliatraining.com/" TargetMode="External"/><Relationship Id="rId4" Type="http://schemas.openxmlformats.org/officeDocument/2006/relationships/image" Target="../media/image40.png"/><Relationship Id="rId9" Type="http://schemas.openxmlformats.org/officeDocument/2006/relationships/image" Target="../media/image36.svg"/></Relationships>
</file>

<file path=ppt/slides/_rels/slide14.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hyperlink" Target="http://www.dawliatraining.com/" TargetMode="Externa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330.png"/><Relationship Id="rId7" Type="http://schemas.openxmlformats.org/officeDocument/2006/relationships/image" Target="../media/image36.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slide" Target="slide16.xml"/><Relationship Id="rId4" Type="http://schemas.openxmlformats.org/officeDocument/2006/relationships/image" Target="../media/image36.svg"/></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hyperlink" Target="http://www.dawliatraining.com/" TargetMode="External"/><Relationship Id="rId5" Type="http://schemas.openxmlformats.org/officeDocument/2006/relationships/image" Target="../media/image34.png"/><Relationship Id="rId4" Type="http://schemas.openxmlformats.org/officeDocument/2006/relationships/image" Target="../media/image34.svg"/></Relationships>
</file>

<file path=ppt/slides/_rels/slide17.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330.png"/><Relationship Id="rId7" Type="http://schemas.openxmlformats.org/officeDocument/2006/relationships/image" Target="../media/image36.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slide" Target="slide18.xml"/><Relationship Id="rId4" Type="http://schemas.openxmlformats.org/officeDocument/2006/relationships/image" Target="../media/image36.svg"/></Relationships>
</file>

<file path=ppt/slides/_rels/slide18.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330.png"/><Relationship Id="rId7" Type="http://schemas.openxmlformats.org/officeDocument/2006/relationships/image" Target="../media/image36.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slide" Target="slide19.xml"/><Relationship Id="rId4" Type="http://schemas.openxmlformats.org/officeDocument/2006/relationships/image" Target="../media/image36.svg"/></Relationships>
</file>

<file path=ppt/slides/_rels/slide19.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34.png"/><Relationship Id="rId7" Type="http://schemas.openxmlformats.org/officeDocument/2006/relationships/image" Target="../media/image36.sv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slide" Target="slide20.xml"/><Relationship Id="rId5" Type="http://schemas.openxmlformats.org/officeDocument/2006/relationships/image" Target="../media/image36.svg"/><Relationship Id="rId4" Type="http://schemas.openxmlformats.org/officeDocument/2006/relationships/image" Target="../media/image330.png"/></Relationships>
</file>

<file path=ppt/slides/_rels/slide2.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slide" Target="slide3.xml"/><Relationship Id="rId7"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slide" Target="slide4.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hyperlink" Target="http://www.dawliatraining.com/" TargetMode="External"/><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44.png"/><Relationship Id="rId7" Type="http://schemas.openxmlformats.org/officeDocument/2006/relationships/image" Target="../media/image45.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slide" Target="slide22.xml"/><Relationship Id="rId5" Type="http://schemas.openxmlformats.org/officeDocument/2006/relationships/image" Target="../media/image36.svg"/><Relationship Id="rId4" Type="http://schemas.openxmlformats.org/officeDocument/2006/relationships/image" Target="../media/image330.png"/><Relationship Id="rId9" Type="http://schemas.openxmlformats.org/officeDocument/2006/relationships/hyperlink" Target="http://www.dawliatraining.com/"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hyperlink" Target="http://www.dawliatraining.com/" TargetMode="External"/><Relationship Id="rId5" Type="http://schemas.openxmlformats.org/officeDocument/2006/relationships/image" Target="../media/image34.png"/><Relationship Id="rId4" Type="http://schemas.openxmlformats.org/officeDocument/2006/relationships/image" Target="../media/image34.svg"/></Relationships>
</file>

<file path=ppt/slides/_rels/slide23.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330.png"/><Relationship Id="rId7" Type="http://schemas.openxmlformats.org/officeDocument/2006/relationships/image" Target="../media/image36.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slide" Target="slide24.xml"/><Relationship Id="rId4" Type="http://schemas.openxmlformats.org/officeDocument/2006/relationships/image" Target="../media/image36.svg"/><Relationship Id="rId9" Type="http://schemas.openxmlformats.org/officeDocument/2006/relationships/hyperlink" Target="http://www.dawliatraining.com/"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330.png"/><Relationship Id="rId7" Type="http://schemas.openxmlformats.org/officeDocument/2006/relationships/image" Target="../media/image36.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slide" Target="slide25.xml"/><Relationship Id="rId4" Type="http://schemas.openxmlformats.org/officeDocument/2006/relationships/image" Target="../media/image36.svg"/></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hyperlink" Target="http://www.dawliatraining.com/" TargetMode="External"/><Relationship Id="rId5" Type="http://schemas.openxmlformats.org/officeDocument/2006/relationships/image" Target="../media/image34.png"/><Relationship Id="rId4" Type="http://schemas.openxmlformats.org/officeDocument/2006/relationships/image" Target="../media/image34.svg"/></Relationships>
</file>

<file path=ppt/slides/_rels/slide26.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1.png"/><Relationship Id="rId18" Type="http://schemas.openxmlformats.org/officeDocument/2006/relationships/slide" Target="slide36.xml"/><Relationship Id="rId26" Type="http://schemas.openxmlformats.org/officeDocument/2006/relationships/image" Target="../media/image55.png"/><Relationship Id="rId3" Type="http://schemas.openxmlformats.org/officeDocument/2006/relationships/image" Target="../media/image16.png"/><Relationship Id="rId21" Type="http://schemas.openxmlformats.org/officeDocument/2006/relationships/slide" Target="slide39.xml"/><Relationship Id="rId7" Type="http://schemas.openxmlformats.org/officeDocument/2006/relationships/image" Target="../media/image49.png"/><Relationship Id="rId12" Type="http://schemas.openxmlformats.org/officeDocument/2006/relationships/slide" Target="slide31.xml"/><Relationship Id="rId17" Type="http://schemas.openxmlformats.org/officeDocument/2006/relationships/image" Target="../media/image53.png"/><Relationship Id="rId25" Type="http://schemas.openxmlformats.org/officeDocument/2006/relationships/slide" Target="slide5.xml"/><Relationship Id="rId2" Type="http://schemas.openxmlformats.org/officeDocument/2006/relationships/image" Target="../media/image15.jpeg"/><Relationship Id="rId16" Type="http://schemas.openxmlformats.org/officeDocument/2006/relationships/image" Target="../media/image52.png"/><Relationship Id="rId20"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slide" Target="slide27.xml"/><Relationship Id="rId11" Type="http://schemas.openxmlformats.org/officeDocument/2006/relationships/image" Target="../media/image51.png"/><Relationship Id="rId24" Type="http://schemas.openxmlformats.org/officeDocument/2006/relationships/image" Target="../media/image31.svg"/><Relationship Id="rId5" Type="http://schemas.openxmlformats.org/officeDocument/2006/relationships/image" Target="../media/image49.png"/><Relationship Id="rId15" Type="http://schemas.openxmlformats.org/officeDocument/2006/relationships/slide" Target="slide34.xml"/><Relationship Id="rId23" Type="http://schemas.openxmlformats.org/officeDocument/2006/relationships/image" Target="../media/image300.png"/><Relationship Id="rId28" Type="http://schemas.openxmlformats.org/officeDocument/2006/relationships/hyperlink" Target="http://www.dawliatraining.com/" TargetMode="External"/><Relationship Id="rId10" Type="http://schemas.openxmlformats.org/officeDocument/2006/relationships/image" Target="../media/image50.png"/><Relationship Id="rId19" Type="http://schemas.openxmlformats.org/officeDocument/2006/relationships/image" Target="../media/image53.png"/><Relationship Id="rId4" Type="http://schemas.openxmlformats.org/officeDocument/2006/relationships/image" Target="../media/image22.svg"/><Relationship Id="rId9" Type="http://schemas.openxmlformats.org/officeDocument/2006/relationships/slide" Target="slide28.xml"/><Relationship Id="rId14" Type="http://schemas.openxmlformats.org/officeDocument/2006/relationships/image" Target="../media/image52.png"/><Relationship Id="rId22" Type="http://schemas.openxmlformats.org/officeDocument/2006/relationships/image" Target="../media/image54.png"/><Relationship Id="rId27" Type="http://schemas.openxmlformats.org/officeDocument/2006/relationships/image" Target="../media/image31.svg"/></Relationships>
</file>

<file path=ppt/slides/_rels/slide27.xml.rels><?xml version="1.0" encoding="UTF-8" standalone="yes"?>
<Relationships xmlns="http://schemas.openxmlformats.org/package/2006/relationships"><Relationship Id="rId3" Type="http://schemas.openxmlformats.org/officeDocument/2006/relationships/hyperlink" Target="https://youtu.be/6DTUkPi9wRw" TargetMode="External"/><Relationship Id="rId7" Type="http://schemas.openxmlformats.org/officeDocument/2006/relationships/hyperlink" Target="http://www.dawliatraining.com/" TargetMode="External"/><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4.svg"/><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34.png"/><Relationship Id="rId7" Type="http://schemas.openxmlformats.org/officeDocument/2006/relationships/slide" Target="slide29.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6.svg"/><Relationship Id="rId5" Type="http://schemas.openxmlformats.org/officeDocument/2006/relationships/image" Target="../media/image330.png"/><Relationship Id="rId10" Type="http://schemas.openxmlformats.org/officeDocument/2006/relationships/hyperlink" Target="http://www.dawliatraining.com/" TargetMode="External"/><Relationship Id="rId4" Type="http://schemas.openxmlformats.org/officeDocument/2006/relationships/image" Target="../media/image56.png"/><Relationship Id="rId9" Type="http://schemas.openxmlformats.org/officeDocument/2006/relationships/image" Target="../media/image36.svg"/></Relationships>
</file>

<file path=ppt/slides/_rels/slide29.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330.png"/><Relationship Id="rId7" Type="http://schemas.openxmlformats.org/officeDocument/2006/relationships/image" Target="../media/image36.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slide" Target="slide30.xml"/><Relationship Id="rId4" Type="http://schemas.openxmlformats.org/officeDocument/2006/relationships/image" Target="../media/image36.svg"/></Relationships>
</file>

<file path=ppt/slides/_rel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hyperlink" Target="http://www.dawliatraining.com/" TargetMode="External"/><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34.png"/><Relationship Id="rId7" Type="http://schemas.openxmlformats.org/officeDocument/2006/relationships/slide" Target="slide32.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6.svg"/><Relationship Id="rId5" Type="http://schemas.openxmlformats.org/officeDocument/2006/relationships/image" Target="../media/image330.png"/><Relationship Id="rId10" Type="http://schemas.openxmlformats.org/officeDocument/2006/relationships/hyperlink" Target="http://www.dawliatraining.com/" TargetMode="External"/><Relationship Id="rId4" Type="http://schemas.openxmlformats.org/officeDocument/2006/relationships/image" Target="../media/image59.png"/><Relationship Id="rId9" Type="http://schemas.openxmlformats.org/officeDocument/2006/relationships/image" Target="../media/image36.svg"/></Relationships>
</file>

<file path=ppt/slides/_rels/slide32.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330.png"/><Relationship Id="rId7" Type="http://schemas.openxmlformats.org/officeDocument/2006/relationships/image" Target="../media/image36.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slide" Target="slide33.xml"/><Relationship Id="rId4" Type="http://schemas.openxmlformats.org/officeDocument/2006/relationships/image" Target="../media/image36.svg"/></Relationships>
</file>

<file path=ppt/slides/_rels/slide33.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hyperlink" Target="http://www.dawliatraining.com/" TargetMode="External"/><Relationship Id="rId4" Type="http://schemas.openxmlformats.org/officeDocument/2006/relationships/image" Target="../media/image34.png"/></Relationships>
</file>

<file path=ppt/slides/_rels/slide3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4.png"/><Relationship Id="rId7" Type="http://schemas.openxmlformats.org/officeDocument/2006/relationships/slide" Target="slide35.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6.svg"/><Relationship Id="rId5" Type="http://schemas.openxmlformats.org/officeDocument/2006/relationships/image" Target="../media/image330.png"/><Relationship Id="rId10" Type="http://schemas.openxmlformats.org/officeDocument/2006/relationships/hyperlink" Target="http://www.dawliatraining.com/" TargetMode="External"/><Relationship Id="rId4" Type="http://schemas.openxmlformats.org/officeDocument/2006/relationships/image" Target="../media/image61.png"/><Relationship Id="rId9" Type="http://schemas.openxmlformats.org/officeDocument/2006/relationships/image" Target="../media/image36.svg"/></Relationships>
</file>

<file path=ppt/slides/_rels/slide35.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hyperlink" Target="http://www.dawliatraining.com/" TargetMode="External"/><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62.png"/><Relationship Id="rId7" Type="http://schemas.openxmlformats.org/officeDocument/2006/relationships/image" Target="../media/image38.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slide" Target="slide37.xml"/><Relationship Id="rId5" Type="http://schemas.openxmlformats.org/officeDocument/2006/relationships/image" Target="../media/image36.svg"/><Relationship Id="rId4" Type="http://schemas.openxmlformats.org/officeDocument/2006/relationships/image" Target="../media/image330.png"/><Relationship Id="rId9" Type="http://schemas.openxmlformats.org/officeDocument/2006/relationships/hyperlink" Target="http://www.dawliatraining.com/" TargetMode="External"/></Relationships>
</file>

<file path=ppt/slides/_rels/slide37.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34.png"/><Relationship Id="rId7" Type="http://schemas.openxmlformats.org/officeDocument/2006/relationships/image" Target="../media/image36.sv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image" Target="../media/image36.svg"/><Relationship Id="rId4" Type="http://schemas.openxmlformats.org/officeDocument/2006/relationships/image" Target="../media/image330.png"/></Relationships>
</file>

<file path=ppt/slides/_rels/slide38.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hyperlink" Target="http://www.dawliatraining.com/" TargetMode="External"/><Relationship Id="rId4" Type="http://schemas.openxmlformats.org/officeDocument/2006/relationships/image" Target="../media/image34.png"/></Relationships>
</file>

<file path=ppt/slides/_rels/slide39.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63.png"/><Relationship Id="rId7" Type="http://schemas.openxmlformats.org/officeDocument/2006/relationships/image" Target="../media/image64.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slide" Target="slide40.xml"/><Relationship Id="rId5" Type="http://schemas.openxmlformats.org/officeDocument/2006/relationships/image" Target="../media/image36.svg"/><Relationship Id="rId4" Type="http://schemas.openxmlformats.org/officeDocument/2006/relationships/image" Target="../media/image330.png"/><Relationship Id="rId9" Type="http://schemas.openxmlformats.org/officeDocument/2006/relationships/hyperlink" Target="http://www.dawliatraining.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hyperlink" Target="http://www.dawliatraining.com/" TargetMode="External"/><Relationship Id="rId5" Type="http://schemas.openxmlformats.org/officeDocument/2006/relationships/image" Target="../media/image6.png"/><Relationship Id="rId4" Type="http://schemas.openxmlformats.org/officeDocument/2006/relationships/slide" Target="slide5.xml"/></Relationships>
</file>

<file path=ppt/slides/_rels/slide40.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34.png"/><Relationship Id="rId7" Type="http://schemas.openxmlformats.org/officeDocument/2006/relationships/slide" Target="slide41.xm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6.svg"/><Relationship Id="rId5" Type="http://schemas.openxmlformats.org/officeDocument/2006/relationships/image" Target="../media/image330.png"/><Relationship Id="rId10" Type="http://schemas.openxmlformats.org/officeDocument/2006/relationships/hyperlink" Target="http://www.dawliatraining.com/" TargetMode="External"/><Relationship Id="rId4" Type="http://schemas.openxmlformats.org/officeDocument/2006/relationships/image" Target="../media/image65.png"/><Relationship Id="rId9" Type="http://schemas.openxmlformats.org/officeDocument/2006/relationships/image" Target="../media/image36.svg"/></Relationships>
</file>

<file path=ppt/slides/_rels/slide41.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330.png"/><Relationship Id="rId7" Type="http://schemas.openxmlformats.org/officeDocument/2006/relationships/image" Target="../media/image36.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slide" Target="slide42.xml"/><Relationship Id="rId4" Type="http://schemas.openxmlformats.org/officeDocument/2006/relationships/image" Target="../media/image36.svg"/></Relationships>
</file>

<file path=ppt/slides/_rels/slide42.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hyperlink" Target="http://www.dawliatraining.com/" TargetMode="External"/><Relationship Id="rId4" Type="http://schemas.openxmlformats.org/officeDocument/2006/relationships/image" Target="../media/image34.png"/></Relationships>
</file>

<file path=ppt/slides/_rels/slide43.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slide" Target="slide47.xml"/><Relationship Id="rId18" Type="http://schemas.openxmlformats.org/officeDocument/2006/relationships/image" Target="../media/image71.png"/><Relationship Id="rId26" Type="http://schemas.openxmlformats.org/officeDocument/2006/relationships/slide" Target="slide62.xml"/><Relationship Id="rId3" Type="http://schemas.openxmlformats.org/officeDocument/2006/relationships/image" Target="../media/image15.jpeg"/><Relationship Id="rId21" Type="http://schemas.openxmlformats.org/officeDocument/2006/relationships/image" Target="../media/image72.png"/><Relationship Id="rId7" Type="http://schemas.openxmlformats.org/officeDocument/2006/relationships/slide" Target="slide44.xml"/><Relationship Id="rId12" Type="http://schemas.openxmlformats.org/officeDocument/2006/relationships/image" Target="../media/image69.png"/><Relationship Id="rId17" Type="http://schemas.openxmlformats.org/officeDocument/2006/relationships/image" Target="../media/image70.png"/><Relationship Id="rId25" Type="http://schemas.openxmlformats.org/officeDocument/2006/relationships/image" Target="../media/image31.svg"/><Relationship Id="rId2" Type="http://schemas.openxmlformats.org/officeDocument/2006/relationships/notesSlide" Target="../notesSlides/notesSlide15.xml"/><Relationship Id="rId16" Type="http://schemas.openxmlformats.org/officeDocument/2006/relationships/slide" Target="slide50.xml"/><Relationship Id="rId20" Type="http://schemas.openxmlformats.org/officeDocument/2006/relationships/image" Target="../media/image71.png"/><Relationship Id="rId29" Type="http://schemas.openxmlformats.org/officeDocument/2006/relationships/hyperlink" Target="http://www.dawliatraining.com/" TargetMode="External"/><Relationship Id="rId1" Type="http://schemas.openxmlformats.org/officeDocument/2006/relationships/slideLayout" Target="../slideLayouts/slideLayout7.xml"/><Relationship Id="rId6" Type="http://schemas.openxmlformats.org/officeDocument/2006/relationships/image" Target="../media/image67.png"/><Relationship Id="rId11" Type="http://schemas.openxmlformats.org/officeDocument/2006/relationships/image" Target="../media/image68.png"/><Relationship Id="rId24" Type="http://schemas.openxmlformats.org/officeDocument/2006/relationships/image" Target="../media/image300.png"/><Relationship Id="rId5" Type="http://schemas.openxmlformats.org/officeDocument/2006/relationships/image" Target="../media/image22.svg"/><Relationship Id="rId15" Type="http://schemas.openxmlformats.org/officeDocument/2006/relationships/image" Target="../media/image70.png"/><Relationship Id="rId23" Type="http://schemas.openxmlformats.org/officeDocument/2006/relationships/image" Target="../media/image72.png"/><Relationship Id="rId28" Type="http://schemas.openxmlformats.org/officeDocument/2006/relationships/image" Target="../media/image31.svg"/><Relationship Id="rId10" Type="http://schemas.openxmlformats.org/officeDocument/2006/relationships/slide" Target="slide45.xml"/><Relationship Id="rId19" Type="http://schemas.openxmlformats.org/officeDocument/2006/relationships/slide" Target="slide52.xml"/><Relationship Id="rId4" Type="http://schemas.openxmlformats.org/officeDocument/2006/relationships/image" Target="../media/image16.png"/><Relationship Id="rId9" Type="http://schemas.openxmlformats.org/officeDocument/2006/relationships/image" Target="../media/image68.png"/><Relationship Id="rId14" Type="http://schemas.openxmlformats.org/officeDocument/2006/relationships/image" Target="../media/image69.png"/><Relationship Id="rId22" Type="http://schemas.openxmlformats.org/officeDocument/2006/relationships/slide" Target="slide56.xml"/><Relationship Id="rId27" Type="http://schemas.openxmlformats.org/officeDocument/2006/relationships/image" Target="../media/image73.png"/></Relationships>
</file>

<file path=ppt/slides/_rels/slide44.xml.rels><?xml version="1.0" encoding="UTF-8" standalone="yes"?>
<Relationships xmlns="http://schemas.openxmlformats.org/package/2006/relationships"><Relationship Id="rId3" Type="http://schemas.openxmlformats.org/officeDocument/2006/relationships/hyperlink" Target="https://youtu.be/kLAK86i6im0" TargetMode="External"/><Relationship Id="rId7" Type="http://schemas.openxmlformats.org/officeDocument/2006/relationships/hyperlink" Target="http://www.dawliatraining.com/" TargetMode="External"/><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4.svg"/><Relationship Id="rId4" Type="http://schemas.openxmlformats.org/officeDocument/2006/relationships/image" Target="../media/image33.png"/></Relationships>
</file>

<file path=ppt/slides/_rels/slide45.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74.png"/><Relationship Id="rId7" Type="http://schemas.openxmlformats.org/officeDocument/2006/relationships/image" Target="../media/image75.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slide" Target="slide46.xml"/><Relationship Id="rId5" Type="http://schemas.openxmlformats.org/officeDocument/2006/relationships/image" Target="../media/image36.svg"/><Relationship Id="rId4" Type="http://schemas.openxmlformats.org/officeDocument/2006/relationships/image" Target="../media/image330.png"/><Relationship Id="rId9" Type="http://schemas.openxmlformats.org/officeDocument/2006/relationships/hyperlink" Target="http://www.dawliatraining.com/"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hyperlink" Target="http://www.dawliatraining.com/"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76.png"/><Relationship Id="rId5" Type="http://schemas.openxmlformats.org/officeDocument/2006/relationships/image" Target="../media/image34.png"/><Relationship Id="rId4" Type="http://schemas.openxmlformats.org/officeDocument/2006/relationships/image" Target="../media/image34.svg"/></Relationships>
</file>

<file path=ppt/slides/_rels/slide47.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56.png"/><Relationship Id="rId7" Type="http://schemas.openxmlformats.org/officeDocument/2006/relationships/image" Target="../media/image77.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slide" Target="slide48.xml"/><Relationship Id="rId5" Type="http://schemas.openxmlformats.org/officeDocument/2006/relationships/image" Target="../media/image36.svg"/><Relationship Id="rId4" Type="http://schemas.openxmlformats.org/officeDocument/2006/relationships/image" Target="../media/image330.png"/><Relationship Id="rId9" Type="http://schemas.openxmlformats.org/officeDocument/2006/relationships/hyperlink" Target="http://www.dawliatraining.com/" TargetMode="External"/></Relationships>
</file>

<file path=ppt/slides/_rels/slide48.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330.png"/><Relationship Id="rId7" Type="http://schemas.openxmlformats.org/officeDocument/2006/relationships/image" Target="../media/image36.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slide" Target="slide49.xml"/><Relationship Id="rId4" Type="http://schemas.openxmlformats.org/officeDocument/2006/relationships/image" Target="../media/image36.svg"/></Relationships>
</file>

<file path=ppt/slides/_rels/slide4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hyperlink" Target="http://www.dawliatraining.com/" TargetMode="External"/><Relationship Id="rId5" Type="http://schemas.openxmlformats.org/officeDocument/2006/relationships/image" Target="../media/image34.png"/><Relationship Id="rId4" Type="http://schemas.openxmlformats.org/officeDocument/2006/relationships/image" Target="../media/image34.svg"/></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7.svg"/><Relationship Id="rId18" Type="http://schemas.openxmlformats.org/officeDocument/2006/relationships/slide" Target="slide43.xml"/><Relationship Id="rId3" Type="http://schemas.openxmlformats.org/officeDocument/2006/relationships/image" Target="../media/image7.svg"/><Relationship Id="rId7" Type="http://schemas.openxmlformats.org/officeDocument/2006/relationships/image" Target="../media/image11.svg"/><Relationship Id="rId12" Type="http://schemas.openxmlformats.org/officeDocument/2006/relationships/image" Target="../media/image12.png"/><Relationship Id="rId17" Type="http://schemas.openxmlformats.org/officeDocument/2006/relationships/image" Target="../media/image14.png"/><Relationship Id="rId2" Type="http://schemas.openxmlformats.org/officeDocument/2006/relationships/image" Target="../media/image7.png"/><Relationship Id="rId16" Type="http://schemas.openxmlformats.org/officeDocument/2006/relationships/image" Target="../media/image13.png"/><Relationship Id="rId20" Type="http://schemas.openxmlformats.org/officeDocument/2006/relationships/hyperlink" Target="http://www.dawliatraining.com/" TargetMode="External"/><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15.svg"/><Relationship Id="rId5" Type="http://schemas.openxmlformats.org/officeDocument/2006/relationships/image" Target="../media/image9.svg"/><Relationship Id="rId15" Type="http://schemas.openxmlformats.org/officeDocument/2006/relationships/slide" Target="slide6.xml"/><Relationship Id="rId10" Type="http://schemas.openxmlformats.org/officeDocument/2006/relationships/image" Target="../media/image11.png"/><Relationship Id="rId19"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 Id="rId14" Type="http://schemas.openxmlformats.org/officeDocument/2006/relationships/image" Target="../media/image13.png"/></Relationships>
</file>

<file path=ppt/slides/_rels/slide50.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330.png"/><Relationship Id="rId7" Type="http://schemas.openxmlformats.org/officeDocument/2006/relationships/image" Target="../media/image36.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slide" Target="slide51.xml"/><Relationship Id="rId4" Type="http://schemas.openxmlformats.org/officeDocument/2006/relationships/image" Target="../media/image36.svg"/></Relationships>
</file>

<file path=ppt/slides/_rels/slide51.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hyperlink" Target="http://www.dawliatraining.com/" TargetMode="External"/><Relationship Id="rId4" Type="http://schemas.openxmlformats.org/officeDocument/2006/relationships/image" Target="../media/image34.png"/></Relationships>
</file>

<file path=ppt/slides/_rels/slide52.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4.png"/><Relationship Id="rId7" Type="http://schemas.openxmlformats.org/officeDocument/2006/relationships/slide" Target="slide53.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36.svg"/><Relationship Id="rId5" Type="http://schemas.openxmlformats.org/officeDocument/2006/relationships/image" Target="../media/image330.png"/><Relationship Id="rId4" Type="http://schemas.openxmlformats.org/officeDocument/2006/relationships/image" Target="../media/image78.png"/><Relationship Id="rId9" Type="http://schemas.openxmlformats.org/officeDocument/2006/relationships/hyperlink" Target="http://www.dawliatraining.com/" TargetMode="External"/></Relationships>
</file>

<file path=ppt/slides/_rels/slide53.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79.png"/><Relationship Id="rId7" Type="http://schemas.openxmlformats.org/officeDocument/2006/relationships/slide" Target="slide54.xml"/><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36.svg"/><Relationship Id="rId5" Type="http://schemas.openxmlformats.org/officeDocument/2006/relationships/image" Target="../media/image330.png"/><Relationship Id="rId10" Type="http://schemas.openxmlformats.org/officeDocument/2006/relationships/hyperlink" Target="http://www.dawliatraining.com/" TargetMode="External"/><Relationship Id="rId4" Type="http://schemas.openxmlformats.org/officeDocument/2006/relationships/image" Target="../media/image63.svg"/><Relationship Id="rId9" Type="http://schemas.openxmlformats.org/officeDocument/2006/relationships/image" Target="../media/image36.svg"/></Relationships>
</file>

<file path=ppt/slides/_rels/slide54.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330.png"/><Relationship Id="rId7" Type="http://schemas.openxmlformats.org/officeDocument/2006/relationships/image" Target="../media/image36.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slide" Target="slide55.xml"/><Relationship Id="rId4" Type="http://schemas.openxmlformats.org/officeDocument/2006/relationships/image" Target="../media/image36.svg"/></Relationships>
</file>

<file path=ppt/slides/_rels/slide55.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hyperlink" Target="http://www.dawliatraining.com/"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80.png"/><Relationship Id="rId5" Type="http://schemas.openxmlformats.org/officeDocument/2006/relationships/image" Target="../media/image34.png"/><Relationship Id="rId4" Type="http://schemas.openxmlformats.org/officeDocument/2006/relationships/image" Target="../media/image34.svg"/></Relationships>
</file>

<file path=ppt/slides/_rels/slide56.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81.png"/><Relationship Id="rId7" Type="http://schemas.openxmlformats.org/officeDocument/2006/relationships/image" Target="../media/image38.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slide" Target="slide57.xml"/><Relationship Id="rId5" Type="http://schemas.openxmlformats.org/officeDocument/2006/relationships/image" Target="../media/image36.svg"/><Relationship Id="rId4" Type="http://schemas.openxmlformats.org/officeDocument/2006/relationships/image" Target="../media/image330.png"/><Relationship Id="rId9" Type="http://schemas.openxmlformats.org/officeDocument/2006/relationships/hyperlink" Target="http://www.dawliatraining.com/" TargetMode="External"/></Relationships>
</file>

<file path=ppt/slides/_rels/slide57.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330.png"/><Relationship Id="rId7" Type="http://schemas.openxmlformats.org/officeDocument/2006/relationships/image" Target="../media/image36.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slide" Target="slide58.xml"/><Relationship Id="rId4" Type="http://schemas.openxmlformats.org/officeDocument/2006/relationships/image" Target="../media/image36.svg"/><Relationship Id="rId9" Type="http://schemas.openxmlformats.org/officeDocument/2006/relationships/hyperlink" Target="http://www.dawliatraining.com/" TargetMode="External"/></Relationships>
</file>

<file path=ppt/slides/_rels/slide58.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4.png"/><Relationship Id="rId7" Type="http://schemas.openxmlformats.org/officeDocument/2006/relationships/image" Target="../media/image83.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slide" Target="slide59.xml"/><Relationship Id="rId5" Type="http://schemas.openxmlformats.org/officeDocument/2006/relationships/image" Target="../media/image36.svg"/><Relationship Id="rId4" Type="http://schemas.openxmlformats.org/officeDocument/2006/relationships/image" Target="../media/image330.png"/><Relationship Id="rId9" Type="http://schemas.openxmlformats.org/officeDocument/2006/relationships/hyperlink" Target="http://www.dawliatraining.com/" TargetMode="External"/></Relationships>
</file>

<file path=ppt/slides/_rels/slide59.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330.png"/><Relationship Id="rId7" Type="http://schemas.openxmlformats.org/officeDocument/2006/relationships/image" Target="../media/image36.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84.png"/><Relationship Id="rId5" Type="http://schemas.openxmlformats.org/officeDocument/2006/relationships/slide" Target="slide60.xml"/><Relationship Id="rId4" Type="http://schemas.openxmlformats.org/officeDocument/2006/relationships/image" Target="../media/image36.sv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1.png"/><Relationship Id="rId18" Type="http://schemas.openxmlformats.org/officeDocument/2006/relationships/slide" Target="slide17.xml"/><Relationship Id="rId26" Type="http://schemas.openxmlformats.org/officeDocument/2006/relationships/image" Target="../media/image300.png"/><Relationship Id="rId3" Type="http://schemas.openxmlformats.org/officeDocument/2006/relationships/image" Target="../media/image16.png"/><Relationship Id="rId21" Type="http://schemas.openxmlformats.org/officeDocument/2006/relationships/slide" Target="slide21.xml"/><Relationship Id="rId7" Type="http://schemas.openxmlformats.org/officeDocument/2006/relationships/image" Target="../media/image17.png"/><Relationship Id="rId12" Type="http://schemas.openxmlformats.org/officeDocument/2006/relationships/slide" Target="slide11.xml"/><Relationship Id="rId17" Type="http://schemas.openxmlformats.org/officeDocument/2006/relationships/image" Target="../media/image28.png"/><Relationship Id="rId25" Type="http://schemas.openxmlformats.org/officeDocument/2006/relationships/image" Target="../media/image30.png"/><Relationship Id="rId2" Type="http://schemas.openxmlformats.org/officeDocument/2006/relationships/image" Target="../media/image15.jpeg"/><Relationship Id="rId16" Type="http://schemas.openxmlformats.org/officeDocument/2006/relationships/image" Target="../media/image22.png"/><Relationship Id="rId20" Type="http://schemas.openxmlformats.org/officeDocument/2006/relationships/image" Target="../media/image29.png"/><Relationship Id="rId29"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slide" Target="slide7.xml"/><Relationship Id="rId11" Type="http://schemas.openxmlformats.org/officeDocument/2006/relationships/image" Target="../media/image21.png"/><Relationship Id="rId24" Type="http://schemas.openxmlformats.org/officeDocument/2006/relationships/slide" Target="slide23.xml"/><Relationship Id="rId5" Type="http://schemas.openxmlformats.org/officeDocument/2006/relationships/image" Target="../media/image17.png"/><Relationship Id="rId15" Type="http://schemas.openxmlformats.org/officeDocument/2006/relationships/slide" Target="slide15.xml"/><Relationship Id="rId23" Type="http://schemas.openxmlformats.org/officeDocument/2006/relationships/image" Target="../media/image30.png"/><Relationship Id="rId28" Type="http://schemas.openxmlformats.org/officeDocument/2006/relationships/slide" Target="slide26.xml"/><Relationship Id="rId10" Type="http://schemas.openxmlformats.org/officeDocument/2006/relationships/image" Target="../media/image20.png"/><Relationship Id="rId19" Type="http://schemas.openxmlformats.org/officeDocument/2006/relationships/image" Target="../media/image28.png"/><Relationship Id="rId31" Type="http://schemas.openxmlformats.org/officeDocument/2006/relationships/hyperlink" Target="http://www.dawliatraining.com/" TargetMode="External"/><Relationship Id="rId4" Type="http://schemas.openxmlformats.org/officeDocument/2006/relationships/image" Target="../media/image22.svg"/><Relationship Id="rId9" Type="http://schemas.openxmlformats.org/officeDocument/2006/relationships/slide" Target="slide8.xml"/><Relationship Id="rId14" Type="http://schemas.openxmlformats.org/officeDocument/2006/relationships/image" Target="../media/image22.png"/><Relationship Id="rId22" Type="http://schemas.openxmlformats.org/officeDocument/2006/relationships/image" Target="../media/image29.png"/><Relationship Id="rId27" Type="http://schemas.openxmlformats.org/officeDocument/2006/relationships/image" Target="../media/image31.svg"/><Relationship Id="rId30" Type="http://schemas.openxmlformats.org/officeDocument/2006/relationships/image" Target="../media/image31.svg"/></Relationships>
</file>

<file path=ppt/slides/_rels/slide60.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330.png"/><Relationship Id="rId7" Type="http://schemas.openxmlformats.org/officeDocument/2006/relationships/image" Target="../media/image36.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slide" Target="slide61.xml"/><Relationship Id="rId4" Type="http://schemas.openxmlformats.org/officeDocument/2006/relationships/image" Target="../media/image36.svg"/></Relationships>
</file>

<file path=ppt/slides/_rels/slide6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hyperlink" Target="http://www.dawliatraining.com/" TargetMode="External"/><Relationship Id="rId5" Type="http://schemas.openxmlformats.org/officeDocument/2006/relationships/image" Target="../media/image34.png"/><Relationship Id="rId4" Type="http://schemas.openxmlformats.org/officeDocument/2006/relationships/image" Target="../media/image34.svg"/></Relationships>
</file>

<file path=ppt/slides/_rels/slide62.xml.rels><?xml version="1.0" encoding="UTF-8" standalone="yes"?>
<Relationships xmlns="http://schemas.openxmlformats.org/package/2006/relationships"><Relationship Id="rId8" Type="http://schemas.openxmlformats.org/officeDocument/2006/relationships/slide" Target="slide63.xml"/><Relationship Id="rId13" Type="http://schemas.openxmlformats.org/officeDocument/2006/relationships/image" Target="../media/image88.png"/><Relationship Id="rId18" Type="http://schemas.openxmlformats.org/officeDocument/2006/relationships/image" Target="../media/image89.png"/><Relationship Id="rId26" Type="http://schemas.openxmlformats.org/officeDocument/2006/relationships/slide" Target="slide74.xml"/><Relationship Id="rId3" Type="http://schemas.openxmlformats.org/officeDocument/2006/relationships/image" Target="../media/image16.png"/><Relationship Id="rId21" Type="http://schemas.openxmlformats.org/officeDocument/2006/relationships/image" Target="../media/image90.png"/><Relationship Id="rId7" Type="http://schemas.openxmlformats.org/officeDocument/2006/relationships/image" Target="../media/image86.png"/><Relationship Id="rId12" Type="http://schemas.openxmlformats.org/officeDocument/2006/relationships/image" Target="../media/image87.png"/><Relationship Id="rId17" Type="http://schemas.openxmlformats.org/officeDocument/2006/relationships/slide" Target="slide69.xml"/><Relationship Id="rId25" Type="http://schemas.openxmlformats.org/officeDocument/2006/relationships/image" Target="../media/image92.png"/><Relationship Id="rId2" Type="http://schemas.openxmlformats.org/officeDocument/2006/relationships/image" Target="../media/image15.jpeg"/><Relationship Id="rId16" Type="http://schemas.openxmlformats.org/officeDocument/2006/relationships/image" Target="../media/image89.png"/><Relationship Id="rId20" Type="http://schemas.openxmlformats.org/officeDocument/2006/relationships/slide" Target="slide71.xml"/><Relationship Id="rId29" Type="http://schemas.openxmlformats.org/officeDocument/2006/relationships/slide" Target="slide79.xml"/><Relationship Id="rId1" Type="http://schemas.openxmlformats.org/officeDocument/2006/relationships/slideLayout" Target="../slideLayouts/slideLayout7.xml"/><Relationship Id="rId6" Type="http://schemas.openxmlformats.org/officeDocument/2006/relationships/image" Target="../media/image67.svg"/><Relationship Id="rId11" Type="http://schemas.openxmlformats.org/officeDocument/2006/relationships/slide" Target="slide64.xml"/><Relationship Id="rId24" Type="http://schemas.openxmlformats.org/officeDocument/2006/relationships/image" Target="../media/image91.png"/><Relationship Id="rId5" Type="http://schemas.openxmlformats.org/officeDocument/2006/relationships/image" Target="../media/image85.png"/><Relationship Id="rId15" Type="http://schemas.openxmlformats.org/officeDocument/2006/relationships/image" Target="../media/image88.png"/><Relationship Id="rId23" Type="http://schemas.openxmlformats.org/officeDocument/2006/relationships/slide" Target="slide72.xml"/><Relationship Id="rId28" Type="http://schemas.openxmlformats.org/officeDocument/2006/relationships/image" Target="../media/image93.png"/><Relationship Id="rId10" Type="http://schemas.openxmlformats.org/officeDocument/2006/relationships/image" Target="../media/image87.png"/><Relationship Id="rId19" Type="http://schemas.openxmlformats.org/officeDocument/2006/relationships/image" Target="../media/image90.png"/><Relationship Id="rId31" Type="http://schemas.openxmlformats.org/officeDocument/2006/relationships/hyperlink" Target="http://www.dawliatraining.com/" TargetMode="External"/><Relationship Id="rId4" Type="http://schemas.openxmlformats.org/officeDocument/2006/relationships/image" Target="../media/image22.svg"/><Relationship Id="rId9" Type="http://schemas.openxmlformats.org/officeDocument/2006/relationships/image" Target="../media/image86.png"/><Relationship Id="rId14" Type="http://schemas.openxmlformats.org/officeDocument/2006/relationships/slide" Target="slide66.xml"/><Relationship Id="rId22" Type="http://schemas.openxmlformats.org/officeDocument/2006/relationships/image" Target="../media/image91.png"/><Relationship Id="rId27" Type="http://schemas.openxmlformats.org/officeDocument/2006/relationships/image" Target="../media/image92.png"/><Relationship Id="rId30" Type="http://schemas.openxmlformats.org/officeDocument/2006/relationships/image" Target="../media/image93.png"/></Relationships>
</file>

<file path=ppt/slides/_rels/slide63.xml.rels><?xml version="1.0" encoding="UTF-8" standalone="yes"?>
<Relationships xmlns="http://schemas.openxmlformats.org/package/2006/relationships"><Relationship Id="rId3" Type="http://schemas.openxmlformats.org/officeDocument/2006/relationships/hyperlink" Target="https://youtu.be/cWlDdec6KIw" TargetMode="External"/><Relationship Id="rId7" Type="http://schemas.openxmlformats.org/officeDocument/2006/relationships/hyperlink" Target="http://www.dawliatraining.com/" TargetMode="External"/><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4.svg"/><Relationship Id="rId4" Type="http://schemas.openxmlformats.org/officeDocument/2006/relationships/image" Target="../media/image33.png"/></Relationships>
</file>

<file path=ppt/slides/_rels/slide64.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4.png"/><Relationship Id="rId7" Type="http://schemas.openxmlformats.org/officeDocument/2006/relationships/image" Target="../media/image77.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slide" Target="slide65.xml"/><Relationship Id="rId5" Type="http://schemas.openxmlformats.org/officeDocument/2006/relationships/image" Target="../media/image36.svg"/><Relationship Id="rId4" Type="http://schemas.openxmlformats.org/officeDocument/2006/relationships/image" Target="../media/image330.png"/><Relationship Id="rId9" Type="http://schemas.openxmlformats.org/officeDocument/2006/relationships/hyperlink" Target="http://www.dawliatraining.com/"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4.png"/><Relationship Id="rId1" Type="http://schemas.openxmlformats.org/officeDocument/2006/relationships/slideLayout" Target="../slideLayouts/slideLayout7.xml"/><Relationship Id="rId5" Type="http://schemas.openxmlformats.org/officeDocument/2006/relationships/hyperlink" Target="http://www.dawliatraining.com/" TargetMode="External"/><Relationship Id="rId4" Type="http://schemas.openxmlformats.org/officeDocument/2006/relationships/image" Target="../media/image34.svg"/></Relationships>
</file>

<file path=ppt/slides/_rels/slide66.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94.png"/><Relationship Id="rId7" Type="http://schemas.openxmlformats.org/officeDocument/2006/relationships/image" Target="../media/image95.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slide" Target="slide67.xml"/><Relationship Id="rId5" Type="http://schemas.openxmlformats.org/officeDocument/2006/relationships/image" Target="../media/image36.svg"/><Relationship Id="rId4" Type="http://schemas.openxmlformats.org/officeDocument/2006/relationships/image" Target="../media/image330.png"/><Relationship Id="rId9" Type="http://schemas.openxmlformats.org/officeDocument/2006/relationships/hyperlink" Target="http://www.dawliatraining.com/" TargetMode="External"/></Relationships>
</file>

<file path=ppt/slides/_rels/slide67.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4.png"/><Relationship Id="rId7"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slide" Target="slide68.xml"/><Relationship Id="rId5" Type="http://schemas.openxmlformats.org/officeDocument/2006/relationships/image" Target="../media/image36.svg"/><Relationship Id="rId4" Type="http://schemas.openxmlformats.org/officeDocument/2006/relationships/image" Target="../media/image330.png"/><Relationship Id="rId9" Type="http://schemas.openxmlformats.org/officeDocument/2006/relationships/hyperlink" Target="http://www.dawliatraining.com/" TargetMode="External"/></Relationships>
</file>

<file path=ppt/slides/_rels/slide68.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hyperlink" Target="http://www.dawliatraining.com/" TargetMode="External"/><Relationship Id="rId4" Type="http://schemas.openxmlformats.org/officeDocument/2006/relationships/image" Target="../media/image34.png"/></Relationships>
</file>

<file path=ppt/slides/_rels/slide69.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96.png"/><Relationship Id="rId7" Type="http://schemas.openxmlformats.org/officeDocument/2006/relationships/image" Target="../media/image75.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slide" Target="slide70.xml"/><Relationship Id="rId5" Type="http://schemas.openxmlformats.org/officeDocument/2006/relationships/image" Target="../media/image36.svg"/><Relationship Id="rId4" Type="http://schemas.openxmlformats.org/officeDocument/2006/relationships/image" Target="../media/image330.png"/><Relationship Id="rId9" Type="http://schemas.openxmlformats.org/officeDocument/2006/relationships/hyperlink" Target="http://www.dawliatraining.com/"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32.png"/><Relationship Id="rId7" Type="http://schemas.openxmlformats.org/officeDocument/2006/relationships/image" Target="../media/image34.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hyperlink" Target="https://youtu.be/kro7ghTyqHI" TargetMode="External"/></Relationships>
</file>

<file path=ppt/slides/_rels/slide70.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33.png"/><Relationship Id="rId7" Type="http://schemas.openxmlformats.org/officeDocument/2006/relationships/image" Target="../media/image79.sv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97.png"/><Relationship Id="rId5" Type="http://schemas.openxmlformats.org/officeDocument/2006/relationships/image" Target="../media/image34.png"/><Relationship Id="rId4" Type="http://schemas.openxmlformats.org/officeDocument/2006/relationships/image" Target="../media/image34.svg"/></Relationships>
</file>

<file path=ppt/slides/_rels/slide71.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hyperlink" Target="http://www.dawliatraining.com/" TargetMode="External"/><Relationship Id="rId4" Type="http://schemas.openxmlformats.org/officeDocument/2006/relationships/image" Target="../media/image34.png"/></Relationships>
</file>

<file path=ppt/slides/_rels/slide72.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330.png"/><Relationship Id="rId7" Type="http://schemas.openxmlformats.org/officeDocument/2006/relationships/image" Target="../media/image36.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98.png"/><Relationship Id="rId5" Type="http://schemas.openxmlformats.org/officeDocument/2006/relationships/slide" Target="slide73.xml"/><Relationship Id="rId4" Type="http://schemas.openxmlformats.org/officeDocument/2006/relationships/image" Target="../media/image36.svg"/></Relationships>
</file>

<file path=ppt/slides/_rels/slide7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hyperlink" Target="http://www.dawliatraining.com/" TargetMode="External"/><Relationship Id="rId5" Type="http://schemas.openxmlformats.org/officeDocument/2006/relationships/image" Target="../media/image34.png"/><Relationship Id="rId4" Type="http://schemas.openxmlformats.org/officeDocument/2006/relationships/image" Target="../media/image34.svg"/></Relationships>
</file>

<file path=ppt/slides/_rels/slide74.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99.png"/><Relationship Id="rId7" Type="http://schemas.openxmlformats.org/officeDocument/2006/relationships/image" Target="../media/image83.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slide" Target="slide75.xml"/><Relationship Id="rId5" Type="http://schemas.openxmlformats.org/officeDocument/2006/relationships/image" Target="../media/image36.svg"/><Relationship Id="rId4" Type="http://schemas.openxmlformats.org/officeDocument/2006/relationships/image" Target="../media/image330.png"/><Relationship Id="rId9" Type="http://schemas.openxmlformats.org/officeDocument/2006/relationships/hyperlink" Target="http://www.dawliatraining.com/" TargetMode="External"/></Relationships>
</file>

<file path=ppt/slides/_rels/slide75.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330.png"/><Relationship Id="rId7" Type="http://schemas.openxmlformats.org/officeDocument/2006/relationships/image" Target="../media/image36.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slide" Target="slide76.xml"/><Relationship Id="rId4" Type="http://schemas.openxmlformats.org/officeDocument/2006/relationships/image" Target="../media/image36.svg"/></Relationships>
</file>

<file path=ppt/slides/_rels/slide76.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4.png"/><Relationship Id="rId7" Type="http://schemas.openxmlformats.org/officeDocument/2006/relationships/image" Target="../media/image84.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slide" Target="slide77.xml"/><Relationship Id="rId5" Type="http://schemas.openxmlformats.org/officeDocument/2006/relationships/image" Target="../media/image36.svg"/><Relationship Id="rId4" Type="http://schemas.openxmlformats.org/officeDocument/2006/relationships/image" Target="../media/image330.png"/><Relationship Id="rId9" Type="http://schemas.openxmlformats.org/officeDocument/2006/relationships/hyperlink" Target="http://www.dawliatraining.com/" TargetMode="External"/></Relationships>
</file>

<file path=ppt/slides/_rels/slide77.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330.png"/><Relationship Id="rId7" Type="http://schemas.openxmlformats.org/officeDocument/2006/relationships/image" Target="../media/image36.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slide" Target="slide78.xml"/><Relationship Id="rId4" Type="http://schemas.openxmlformats.org/officeDocument/2006/relationships/image" Target="../media/image36.svg"/></Relationships>
</file>

<file path=ppt/slides/_rels/slide78.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hyperlink" Target="http://www.dawliatraining.com/" TargetMode="External"/><Relationship Id="rId4" Type="http://schemas.openxmlformats.org/officeDocument/2006/relationships/image" Target="../media/image34.png"/></Relationships>
</file>

<file path=ppt/slides/_rels/slide79.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34.png"/><Relationship Id="rId7" Type="http://schemas.openxmlformats.org/officeDocument/2006/relationships/slide" Target="slide80.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36.svg"/><Relationship Id="rId5" Type="http://schemas.openxmlformats.org/officeDocument/2006/relationships/image" Target="../media/image330.png"/><Relationship Id="rId10" Type="http://schemas.openxmlformats.org/officeDocument/2006/relationships/hyperlink" Target="http://www.dawliatraining.com/" TargetMode="External"/><Relationship Id="rId4" Type="http://schemas.openxmlformats.org/officeDocument/2006/relationships/image" Target="../media/image100.png"/><Relationship Id="rId9" Type="http://schemas.openxmlformats.org/officeDocument/2006/relationships/image" Target="../media/image36.svg"/></Relationships>
</file>

<file path=ppt/slides/_rels/slide8.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330.png"/><Relationship Id="rId7" Type="http://schemas.openxmlformats.org/officeDocument/2006/relationships/image" Target="../media/image36.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slide" Target="slide9.xml"/><Relationship Id="rId4" Type="http://schemas.openxmlformats.org/officeDocument/2006/relationships/image" Target="../media/image36.svg"/></Relationships>
</file>

<file path=ppt/slides/_rels/slide80.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100.png"/><Relationship Id="rId7" Type="http://schemas.openxmlformats.org/officeDocument/2006/relationships/image" Target="../media/image45.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slide" Target="slide81.xml"/><Relationship Id="rId5" Type="http://schemas.openxmlformats.org/officeDocument/2006/relationships/image" Target="../media/image36.svg"/><Relationship Id="rId4" Type="http://schemas.openxmlformats.org/officeDocument/2006/relationships/image" Target="../media/image330.png"/><Relationship Id="rId9" Type="http://schemas.openxmlformats.org/officeDocument/2006/relationships/hyperlink" Target="http://www.dawliatraining.com/" TargetMode="External"/></Relationships>
</file>

<file path=ppt/slides/_rels/slide81.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100.png"/><Relationship Id="rId7" Type="http://schemas.openxmlformats.org/officeDocument/2006/relationships/image" Target="../media/image45.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slide" Target="slide82.xml"/><Relationship Id="rId5" Type="http://schemas.openxmlformats.org/officeDocument/2006/relationships/image" Target="../media/image36.svg"/><Relationship Id="rId4" Type="http://schemas.openxmlformats.org/officeDocument/2006/relationships/image" Target="../media/image330.png"/><Relationship Id="rId9" Type="http://schemas.openxmlformats.org/officeDocument/2006/relationships/hyperlink" Target="http://www.dawliatraining.com/" TargetMode="External"/></Relationships>
</file>

<file path=ppt/slides/_rels/slide8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hyperlink" Target="http://www.dawliatraining.com/" TargetMode="External"/><Relationship Id="rId5" Type="http://schemas.openxmlformats.org/officeDocument/2006/relationships/image" Target="../media/image34.png"/><Relationship Id="rId4" Type="http://schemas.openxmlformats.org/officeDocument/2006/relationships/image" Target="../media/image34.svg"/></Relationships>
</file>

<file path=ppt/slides/_rels/slide9.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image" Target="../media/image330.png"/><Relationship Id="rId7" Type="http://schemas.openxmlformats.org/officeDocument/2006/relationships/image" Target="../media/image36.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slide" Target="slide10.xml"/><Relationship Id="rId4" Type="http://schemas.openxmlformats.org/officeDocument/2006/relationships/image" Target="../media/image3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pslz="http://schemas.microsoft.com/office/powerpoint/2016/slidezoom" xmlns="" Requires="pslz">
          <p:graphicFrame>
            <p:nvGraphicFramePr>
              <p:cNvPr id="5" name="صورة الشريحة 4">
                <a:extLst>
                  <a:ext uri="{FF2B5EF4-FFF2-40B4-BE49-F238E27FC236}">
                    <a16:creationId xmlns:a16="http://schemas.microsoft.com/office/drawing/2014/main" id="{39A51E0B-A247-E5B2-61A2-25DA28E51666}"/>
                  </a:ext>
                </a:extLst>
              </p:cNvPr>
              <p:cNvGraphicFramePr>
                <a:graphicFrameLocks noChangeAspect="1"/>
              </p:cNvGraphicFramePr>
              <p:nvPr>
                <p:extLst>
                  <p:ext uri="{D42A27DB-BD31-4B8C-83A1-F6EECF244321}">
                    <p14:modId xmlns:p14="http://schemas.microsoft.com/office/powerpoint/2010/main" val="4106603746"/>
                  </p:ext>
                </p:extLst>
              </p:nvPr>
            </p:nvGraphicFramePr>
            <p:xfrm>
              <a:off x="-113211" y="-63681"/>
              <a:ext cx="12418422" cy="6985362"/>
            </p:xfrm>
            <a:graphic>
              <a:graphicData uri="http://schemas.microsoft.com/office/powerpoint/2016/slidezoom">
                <pslz:sldZm>
                  <pslz:sldZmObj sldId="257" cId="1858426889">
                    <pslz:zmPr id="{660BD37C-1B07-4937-ACE2-2FB19C83DC7D}" returnToParent="0" imageType="cover" transitionDur="1000">
                      <p166:blipFill xmlns:p166="http://schemas.microsoft.com/office/powerpoint/2016/6/main">
                        <a:blip r:embed="rId3">
                          <a:extLst>
                            <a:ext uri="{28A0092B-C50C-407E-A947-70E740481C1C}">
                              <a14:useLocalDpi xmlns:a14="http://schemas.microsoft.com/office/drawing/2010/main" val="0"/>
                            </a:ext>
                          </a:extLst>
                        </a:blip>
                        <a:stretch>
                          <a:fillRect/>
                        </a:stretch>
                      </p166:blipFill>
                      <p166:spPr xmlns:p166="http://schemas.microsoft.com/office/powerpoint/2016/6/main">
                        <a:xfrm>
                          <a:off x="0" y="0"/>
                          <a:ext cx="12418422" cy="6985362"/>
                        </a:xfrm>
                        <a:prstGeom prst="rect">
                          <a:avLst/>
                        </a:prstGeom>
                        <a:ln w="3175">
                          <a:noFill/>
                        </a:ln>
                      </p166:spPr>
                    </pslz:zmPr>
                  </pslz:sldZmObj>
                </pslz:sldZm>
              </a:graphicData>
            </a:graphic>
          </p:graphicFrame>
        </mc:Choice>
        <mc:Fallback>
          <p:pic>
            <p:nvPicPr>
              <p:cNvPr id="5" name="صورة الشريحة 4">
                <a:hlinkClick r:id="rId4" action="ppaction://hlinksldjump"/>
                <a:extLst>
                  <a:ext uri="{FF2B5EF4-FFF2-40B4-BE49-F238E27FC236}">
                    <a16:creationId xmlns:a16="http://schemas.microsoft.com/office/drawing/2014/main" xmlns="" xmlns:pslz="http://schemas.microsoft.com/office/powerpoint/2016/slidezoom" id="{39A51E0B-A247-E5B2-61A2-25DA28E51666}"/>
                  </a:ext>
                </a:extLst>
              </p:cNvPr>
              <p:cNvPicPr>
                <a:picLocks noGrp="1" noRot="1" noChangeAspect="1" noMove="1" noResize="1" noEditPoints="1" noAdjustHandles="1" noChangeArrowheads="1" noChangeShapeType="1"/>
              </p:cNvPicPr>
              <p:nvPr/>
            </p:nvPicPr>
            <p:blipFill>
              <a:blip r:embed="rId5">
                <a:extLst>
                  <a:ext uri="{28A0092B-C50C-407E-A947-70E740481C1C}">
                    <a14:useLocalDpi xmlns:a14="http://schemas.microsoft.com/office/drawing/2010/main" val="0"/>
                  </a:ext>
                </a:extLst>
              </a:blip>
              <a:stretch>
                <a:fillRect/>
              </a:stretch>
            </p:blipFill>
            <p:spPr>
              <a:xfrm>
                <a:off x="-113211" y="-63681"/>
                <a:ext cx="12418422" cy="6985362"/>
              </a:xfrm>
              <a:prstGeom prst="rect">
                <a:avLst/>
              </a:prstGeom>
              <a:ln w="3175">
                <a:noFill/>
              </a:ln>
            </p:spPr>
          </p:pic>
        </mc:Fallback>
      </mc:AlternateContent>
      <p:sp>
        <p:nvSpPr>
          <p:cNvPr id="3" name="مستطيل 2"/>
          <p:cNvSpPr/>
          <p:nvPr/>
        </p:nvSpPr>
        <p:spPr>
          <a:xfrm>
            <a:off x="36003" y="66242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4096627084"/>
      </p:ext>
    </p:extLst>
  </p:cSld>
  <p:clrMapOvr>
    <a:masterClrMapping/>
  </p:clrMapOvr>
  <p:transition spd="slow">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نشاط</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12" name="مجموعة 11">
            <a:extLst>
              <a:ext uri="{FF2B5EF4-FFF2-40B4-BE49-F238E27FC236}">
                <a16:creationId xmlns:a16="http://schemas.microsoft.com/office/drawing/2014/main" xmlns="" id="{F08CDC1D-A607-3CEC-041D-66B0A540A14D}"/>
              </a:ext>
            </a:extLst>
          </p:cNvPr>
          <p:cNvGrpSpPr/>
          <p:nvPr/>
        </p:nvGrpSpPr>
        <p:grpSpPr>
          <a:xfrm>
            <a:off x="727233" y="1797959"/>
            <a:ext cx="4032824" cy="4201060"/>
            <a:chOff x="890071" y="2059011"/>
            <a:chExt cx="3468370" cy="3576798"/>
          </a:xfrm>
        </p:grpSpPr>
        <p:grpSp>
          <p:nvGrpSpPr>
            <p:cNvPr id="13" name="그룹 6">
              <a:extLst>
                <a:ext uri="{FF2B5EF4-FFF2-40B4-BE49-F238E27FC236}">
                  <a16:creationId xmlns:a16="http://schemas.microsoft.com/office/drawing/2014/main" xmlns="" id="{B70E7B75-BC96-1E10-D33D-20737F17BF62}"/>
                </a:ext>
              </a:extLst>
            </p:cNvPr>
            <p:cNvGrpSpPr/>
            <p:nvPr/>
          </p:nvGrpSpPr>
          <p:grpSpPr>
            <a:xfrm>
              <a:off x="890071" y="3036796"/>
              <a:ext cx="3007581" cy="2599013"/>
              <a:chOff x="0" y="0"/>
              <a:chExt cx="7934952" cy="6857020"/>
            </a:xfrm>
          </p:grpSpPr>
          <p:grpSp>
            <p:nvGrpSpPr>
              <p:cNvPr id="59" name="그룹 7">
                <a:extLst>
                  <a:ext uri="{FF2B5EF4-FFF2-40B4-BE49-F238E27FC236}">
                    <a16:creationId xmlns:a16="http://schemas.microsoft.com/office/drawing/2014/main" xmlns="" id="{309766FC-8F48-7F11-FF35-05C6F91E267B}"/>
                  </a:ext>
                </a:extLst>
              </p:cNvPr>
              <p:cNvGrpSpPr/>
              <p:nvPr/>
            </p:nvGrpSpPr>
            <p:grpSpPr>
              <a:xfrm>
                <a:off x="3259917" y="0"/>
                <a:ext cx="4144327" cy="5931604"/>
                <a:chOff x="3259917" y="0"/>
                <a:chExt cx="4144327" cy="5931604"/>
              </a:xfrm>
            </p:grpSpPr>
            <p:sp>
              <p:nvSpPr>
                <p:cNvPr id="70" name="자유형: 도형 18">
                  <a:extLst>
                    <a:ext uri="{FF2B5EF4-FFF2-40B4-BE49-F238E27FC236}">
                      <a16:creationId xmlns:a16="http://schemas.microsoft.com/office/drawing/2014/main" xmlns="" id="{EEA3AA56-F8E9-0E80-28C9-A19138728796}"/>
                    </a:ext>
                  </a:extLst>
                </p:cNvPr>
                <p:cNvSpPr/>
                <p:nvPr/>
              </p:nvSpPr>
              <p:spPr>
                <a:xfrm>
                  <a:off x="3493537" y="3918148"/>
                  <a:ext cx="3823851" cy="2013456"/>
                </a:xfrm>
                <a:custGeom>
                  <a:avLst/>
                  <a:gdLst>
                    <a:gd name="connsiteX0" fmla="*/ 3823851 w 3823851"/>
                    <a:gd name="connsiteY0" fmla="*/ 1995749 h 2013456"/>
                    <a:gd name="connsiteX1" fmla="*/ 3724061 w 3823851"/>
                    <a:gd name="connsiteY1" fmla="*/ 1540267 h 2013456"/>
                    <a:gd name="connsiteX2" fmla="*/ 3456907 w 3823851"/>
                    <a:gd name="connsiteY2" fmla="*/ 901904 h 2013456"/>
                    <a:gd name="connsiteX3" fmla="*/ 2927278 w 3823851"/>
                    <a:gd name="connsiteY3" fmla="*/ 186907 h 2013456"/>
                    <a:gd name="connsiteX4" fmla="*/ 2686181 w 3823851"/>
                    <a:gd name="connsiteY4" fmla="*/ 2369 h 2013456"/>
                    <a:gd name="connsiteX5" fmla="*/ 2668948 w 3823851"/>
                    <a:gd name="connsiteY5" fmla="*/ 20254 h 2013456"/>
                    <a:gd name="connsiteX6" fmla="*/ 2644430 w 3823851"/>
                    <a:gd name="connsiteY6" fmla="*/ 68995 h 2013456"/>
                    <a:gd name="connsiteX7" fmla="*/ 2549495 w 3823851"/>
                    <a:gd name="connsiteY7" fmla="*/ 0 h 2013456"/>
                    <a:gd name="connsiteX8" fmla="*/ 1593343 w 3823851"/>
                    <a:gd name="connsiteY8" fmla="*/ 240267 h 2013456"/>
                    <a:gd name="connsiteX9" fmla="*/ 1473654 w 3823851"/>
                    <a:gd name="connsiteY9" fmla="*/ 245952 h 2013456"/>
                    <a:gd name="connsiteX10" fmla="*/ 1400395 w 3823851"/>
                    <a:gd name="connsiteY10" fmla="*/ 283263 h 2013456"/>
                    <a:gd name="connsiteX11" fmla="*/ 1241204 w 3823851"/>
                    <a:gd name="connsiteY11" fmla="*/ 441210 h 2013456"/>
                    <a:gd name="connsiteX12" fmla="*/ 1073426 w 3823851"/>
                    <a:gd name="connsiteY12" fmla="*/ 658025 h 2013456"/>
                    <a:gd name="connsiteX13" fmla="*/ 1021665 w 3823851"/>
                    <a:gd name="connsiteY13" fmla="*/ 525247 h 2013456"/>
                    <a:gd name="connsiteX14" fmla="*/ 996614 w 3823851"/>
                    <a:gd name="connsiteY14" fmla="*/ 516364 h 2013456"/>
                    <a:gd name="connsiteX15" fmla="*/ 642166 w 3823851"/>
                    <a:gd name="connsiteY15" fmla="*/ 424805 h 2013456"/>
                    <a:gd name="connsiteX16" fmla="*/ 595616 w 3823851"/>
                    <a:gd name="connsiteY16" fmla="*/ 427648 h 2013456"/>
                    <a:gd name="connsiteX17" fmla="*/ 479362 w 3823851"/>
                    <a:gd name="connsiteY17" fmla="*/ 511330 h 2013456"/>
                    <a:gd name="connsiteX18" fmla="*/ 435893 w 3823851"/>
                    <a:gd name="connsiteY18" fmla="*/ 588379 h 2013456"/>
                    <a:gd name="connsiteX19" fmla="*/ 169627 w 3823851"/>
                    <a:gd name="connsiteY19" fmla="*/ 1071104 h 2013456"/>
                    <a:gd name="connsiteX20" fmla="*/ 168679 w 3823851"/>
                    <a:gd name="connsiteY20" fmla="*/ 1995690 h 2013456"/>
                    <a:gd name="connsiteX21" fmla="*/ 895817 w 3823851"/>
                    <a:gd name="connsiteY21" fmla="*/ 1714678 h 2013456"/>
                    <a:gd name="connsiteX22" fmla="*/ 1023501 w 3823851"/>
                    <a:gd name="connsiteY22" fmla="*/ 1629160 h 2013456"/>
                    <a:gd name="connsiteX23" fmla="*/ 1304751 w 3823851"/>
                    <a:gd name="connsiteY23" fmla="*/ 1394223 h 2013456"/>
                    <a:gd name="connsiteX24" fmla="*/ 1427105 w 3823851"/>
                    <a:gd name="connsiteY24" fmla="*/ 1306870 h 2013456"/>
                    <a:gd name="connsiteX25" fmla="*/ 1465600 w 3823851"/>
                    <a:gd name="connsiteY25" fmla="*/ 1336540 h 2013456"/>
                    <a:gd name="connsiteX26" fmla="*/ 1454525 w 3823851"/>
                    <a:gd name="connsiteY26" fmla="*/ 2013457 h 2013456"/>
                    <a:gd name="connsiteX27" fmla="*/ 3823851 w 3823851"/>
                    <a:gd name="connsiteY27" fmla="*/ 1995749 h 201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23851" h="2013456">
                      <a:moveTo>
                        <a:pt x="3823851" y="1995749"/>
                      </a:moveTo>
                      <a:cubicBezTo>
                        <a:pt x="3823851" y="1995749"/>
                        <a:pt x="3726963" y="1551756"/>
                        <a:pt x="3724061" y="1540267"/>
                      </a:cubicBezTo>
                      <a:cubicBezTo>
                        <a:pt x="3666674" y="1314213"/>
                        <a:pt x="3570378" y="1104268"/>
                        <a:pt x="3456907" y="901904"/>
                      </a:cubicBezTo>
                      <a:cubicBezTo>
                        <a:pt x="3310745" y="641205"/>
                        <a:pt x="3143145" y="395964"/>
                        <a:pt x="2927278" y="186907"/>
                      </a:cubicBezTo>
                      <a:cubicBezTo>
                        <a:pt x="2854256" y="116136"/>
                        <a:pt x="2776260" y="51169"/>
                        <a:pt x="2686181" y="2369"/>
                      </a:cubicBezTo>
                      <a:cubicBezTo>
                        <a:pt x="2674752" y="2843"/>
                        <a:pt x="2672797" y="12614"/>
                        <a:pt x="2668948" y="20254"/>
                      </a:cubicBezTo>
                      <a:cubicBezTo>
                        <a:pt x="2660775" y="36481"/>
                        <a:pt x="2653135" y="53004"/>
                        <a:pt x="2644430" y="68995"/>
                      </a:cubicBezTo>
                      <a:lnTo>
                        <a:pt x="2549495" y="0"/>
                      </a:lnTo>
                      <a:lnTo>
                        <a:pt x="1593343" y="240267"/>
                      </a:lnTo>
                      <a:cubicBezTo>
                        <a:pt x="1553486" y="243051"/>
                        <a:pt x="1513629" y="244886"/>
                        <a:pt x="1473654" y="245952"/>
                      </a:cubicBezTo>
                      <a:cubicBezTo>
                        <a:pt x="1445878" y="251875"/>
                        <a:pt x="1422308" y="266384"/>
                        <a:pt x="1400395" y="283263"/>
                      </a:cubicBezTo>
                      <a:cubicBezTo>
                        <a:pt x="1340758" y="329220"/>
                        <a:pt x="1289412" y="383823"/>
                        <a:pt x="1241204" y="441210"/>
                      </a:cubicBezTo>
                      <a:cubicBezTo>
                        <a:pt x="1180975" y="512929"/>
                        <a:pt x="1120035" y="584292"/>
                        <a:pt x="1073426" y="658025"/>
                      </a:cubicBezTo>
                      <a:cubicBezTo>
                        <a:pt x="1106295" y="599986"/>
                        <a:pt x="1089416" y="551542"/>
                        <a:pt x="1021665" y="525247"/>
                      </a:cubicBezTo>
                      <a:cubicBezTo>
                        <a:pt x="1013374" y="522049"/>
                        <a:pt x="1004906" y="519384"/>
                        <a:pt x="996614" y="516364"/>
                      </a:cubicBezTo>
                      <a:cubicBezTo>
                        <a:pt x="880538" y="477987"/>
                        <a:pt x="761263" y="451692"/>
                        <a:pt x="642166" y="424805"/>
                      </a:cubicBezTo>
                      <a:cubicBezTo>
                        <a:pt x="626768" y="421311"/>
                        <a:pt x="610837" y="421311"/>
                        <a:pt x="595616" y="427648"/>
                      </a:cubicBezTo>
                      <a:cubicBezTo>
                        <a:pt x="543974" y="437657"/>
                        <a:pt x="506486" y="467801"/>
                        <a:pt x="479362" y="511330"/>
                      </a:cubicBezTo>
                      <a:cubicBezTo>
                        <a:pt x="463787" y="536322"/>
                        <a:pt x="448863" y="561965"/>
                        <a:pt x="435893" y="588379"/>
                      </a:cubicBezTo>
                      <a:cubicBezTo>
                        <a:pt x="354995" y="753669"/>
                        <a:pt x="245136" y="902911"/>
                        <a:pt x="169627" y="1071104"/>
                      </a:cubicBezTo>
                      <a:cubicBezTo>
                        <a:pt x="-139279" y="1652198"/>
                        <a:pt x="44312" y="1995690"/>
                        <a:pt x="168679" y="1995690"/>
                      </a:cubicBezTo>
                      <a:cubicBezTo>
                        <a:pt x="512646" y="1995690"/>
                        <a:pt x="883617" y="1719652"/>
                        <a:pt x="895817" y="1714678"/>
                      </a:cubicBezTo>
                      <a:cubicBezTo>
                        <a:pt x="941656" y="1691048"/>
                        <a:pt x="982045" y="1659245"/>
                        <a:pt x="1023501" y="1629160"/>
                      </a:cubicBezTo>
                      <a:cubicBezTo>
                        <a:pt x="1122522" y="1557204"/>
                        <a:pt x="1212718" y="1474530"/>
                        <a:pt x="1304751" y="1394223"/>
                      </a:cubicBezTo>
                      <a:cubicBezTo>
                        <a:pt x="1342890" y="1360940"/>
                        <a:pt x="1386893" y="1336718"/>
                        <a:pt x="1427105" y="1306870"/>
                      </a:cubicBezTo>
                      <a:cubicBezTo>
                        <a:pt x="1435100" y="1296683"/>
                        <a:pt x="1471403" y="1317115"/>
                        <a:pt x="1465600" y="1336540"/>
                      </a:cubicBezTo>
                      <a:cubicBezTo>
                        <a:pt x="1472825" y="1449005"/>
                        <a:pt x="1454525" y="2013457"/>
                        <a:pt x="1454525" y="2013457"/>
                      </a:cubicBezTo>
                      <a:lnTo>
                        <a:pt x="3823851" y="1995749"/>
                      </a:lnTo>
                      <a:close/>
                    </a:path>
                  </a:pathLst>
                </a:custGeom>
                <a:solidFill>
                  <a:schemeClr val="accent5"/>
                </a:solidFill>
                <a:ln w="5921" cap="flat">
                  <a:noFill/>
                  <a:prstDash val="solid"/>
                  <a:miter/>
                </a:ln>
              </p:spPr>
              <p:txBody>
                <a:bodyPr rtlCol="0" anchor="ctr"/>
                <a:lstStyle/>
                <a:p>
                  <a:pPr algn="l" rtl="0"/>
                  <a:endParaRPr lang="ko-KR" altLang="en-US"/>
                </a:p>
              </p:txBody>
            </p:sp>
            <p:sp>
              <p:nvSpPr>
                <p:cNvPr id="71" name="자유형: 도형 19">
                  <a:extLst>
                    <a:ext uri="{FF2B5EF4-FFF2-40B4-BE49-F238E27FC236}">
                      <a16:creationId xmlns:a16="http://schemas.microsoft.com/office/drawing/2014/main" xmlns="" id="{594F8B72-C9A4-3C2B-DAEA-089243ECC610}"/>
                    </a:ext>
                  </a:extLst>
                </p:cNvPr>
                <p:cNvSpPr/>
                <p:nvPr/>
              </p:nvSpPr>
              <p:spPr>
                <a:xfrm>
                  <a:off x="5699748" y="4458189"/>
                  <a:ext cx="390758" cy="833175"/>
                </a:xfrm>
                <a:custGeom>
                  <a:avLst/>
                  <a:gdLst>
                    <a:gd name="connsiteX0" fmla="*/ 10630 w 390758"/>
                    <a:gd name="connsiteY0" fmla="*/ 39276 h 833175"/>
                    <a:gd name="connsiteX1" fmla="*/ 1569 w 390758"/>
                    <a:gd name="connsiteY1" fmla="*/ 5578 h 833175"/>
                    <a:gd name="connsiteX2" fmla="*/ 11045 w 390758"/>
                    <a:gd name="connsiteY2" fmla="*/ 4275 h 833175"/>
                    <a:gd name="connsiteX3" fmla="*/ 43617 w 390758"/>
                    <a:gd name="connsiteY3" fmla="*/ 18963 h 833175"/>
                    <a:gd name="connsiteX4" fmla="*/ 173256 w 390758"/>
                    <a:gd name="connsiteY4" fmla="*/ 314662 h 833175"/>
                    <a:gd name="connsiteX5" fmla="*/ 207013 w 390758"/>
                    <a:gd name="connsiteY5" fmla="*/ 131071 h 833175"/>
                    <a:gd name="connsiteX6" fmla="*/ 213054 w 390758"/>
                    <a:gd name="connsiteY6" fmla="*/ 90385 h 833175"/>
                    <a:gd name="connsiteX7" fmla="*/ 242073 w 390758"/>
                    <a:gd name="connsiteY7" fmla="*/ 60063 h 833175"/>
                    <a:gd name="connsiteX8" fmla="*/ 253562 w 390758"/>
                    <a:gd name="connsiteY8" fmla="*/ 94768 h 833175"/>
                    <a:gd name="connsiteX9" fmla="*/ 216252 w 390758"/>
                    <a:gd name="connsiteY9" fmla="*/ 270363 h 833175"/>
                    <a:gd name="connsiteX10" fmla="*/ 202038 w 390758"/>
                    <a:gd name="connsiteY10" fmla="*/ 336515 h 833175"/>
                    <a:gd name="connsiteX11" fmla="*/ 225964 w 390758"/>
                    <a:gd name="connsiteY11" fmla="*/ 420079 h 833175"/>
                    <a:gd name="connsiteX12" fmla="*/ 385629 w 390758"/>
                    <a:gd name="connsiteY12" fmla="*/ 788444 h 833175"/>
                    <a:gd name="connsiteX13" fmla="*/ 390130 w 390758"/>
                    <a:gd name="connsiteY13" fmla="*/ 802362 h 833175"/>
                    <a:gd name="connsiteX14" fmla="*/ 378286 w 390758"/>
                    <a:gd name="connsiteY14" fmla="*/ 832092 h 833175"/>
                    <a:gd name="connsiteX15" fmla="*/ 351694 w 390758"/>
                    <a:gd name="connsiteY15" fmla="*/ 814858 h 833175"/>
                    <a:gd name="connsiteX16" fmla="*/ 302776 w 390758"/>
                    <a:gd name="connsiteY16" fmla="*/ 704111 h 833175"/>
                    <a:gd name="connsiteX17" fmla="*/ 154127 w 390758"/>
                    <a:gd name="connsiteY17" fmla="*/ 366364 h 833175"/>
                    <a:gd name="connsiteX18" fmla="*/ 10630 w 390758"/>
                    <a:gd name="connsiteY18" fmla="*/ 39276 h 83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758" h="833175">
                      <a:moveTo>
                        <a:pt x="10630" y="39276"/>
                      </a:moveTo>
                      <a:cubicBezTo>
                        <a:pt x="5359" y="28675"/>
                        <a:pt x="-3642" y="19022"/>
                        <a:pt x="1569" y="5578"/>
                      </a:cubicBezTo>
                      <a:cubicBezTo>
                        <a:pt x="4708" y="5164"/>
                        <a:pt x="7847" y="4749"/>
                        <a:pt x="11045" y="4275"/>
                      </a:cubicBezTo>
                      <a:cubicBezTo>
                        <a:pt x="28279" y="-4904"/>
                        <a:pt x="35978" y="1018"/>
                        <a:pt x="43617" y="18963"/>
                      </a:cubicBezTo>
                      <a:cubicBezTo>
                        <a:pt x="84836" y="115614"/>
                        <a:pt x="127773" y="211496"/>
                        <a:pt x="173256" y="314662"/>
                      </a:cubicBezTo>
                      <a:cubicBezTo>
                        <a:pt x="185397" y="248747"/>
                        <a:pt x="196294" y="189939"/>
                        <a:pt x="207013" y="131071"/>
                      </a:cubicBezTo>
                      <a:cubicBezTo>
                        <a:pt x="209441" y="117569"/>
                        <a:pt x="211218" y="103948"/>
                        <a:pt x="213054" y="90385"/>
                      </a:cubicBezTo>
                      <a:cubicBezTo>
                        <a:pt x="215363" y="72974"/>
                        <a:pt x="224365" y="57576"/>
                        <a:pt x="242073" y="60063"/>
                      </a:cubicBezTo>
                      <a:cubicBezTo>
                        <a:pt x="260669" y="62669"/>
                        <a:pt x="255931" y="82627"/>
                        <a:pt x="253562" y="94768"/>
                      </a:cubicBezTo>
                      <a:cubicBezTo>
                        <a:pt x="242132" y="153517"/>
                        <a:pt x="228866" y="211851"/>
                        <a:pt x="216252" y="270363"/>
                      </a:cubicBezTo>
                      <a:cubicBezTo>
                        <a:pt x="211514" y="292394"/>
                        <a:pt x="206954" y="314485"/>
                        <a:pt x="202038" y="336515"/>
                      </a:cubicBezTo>
                      <a:cubicBezTo>
                        <a:pt x="194872" y="368673"/>
                        <a:pt x="214712" y="393606"/>
                        <a:pt x="225964" y="420079"/>
                      </a:cubicBezTo>
                      <a:cubicBezTo>
                        <a:pt x="278199" y="543262"/>
                        <a:pt x="332269" y="665735"/>
                        <a:pt x="385629" y="788444"/>
                      </a:cubicBezTo>
                      <a:cubicBezTo>
                        <a:pt x="387583" y="792945"/>
                        <a:pt x="389893" y="797683"/>
                        <a:pt x="390130" y="802362"/>
                      </a:cubicBezTo>
                      <a:cubicBezTo>
                        <a:pt x="390663" y="813851"/>
                        <a:pt x="393861" y="827413"/>
                        <a:pt x="378286" y="832092"/>
                      </a:cubicBezTo>
                      <a:cubicBezTo>
                        <a:pt x="363420" y="836593"/>
                        <a:pt x="356787" y="826347"/>
                        <a:pt x="351694" y="814858"/>
                      </a:cubicBezTo>
                      <a:cubicBezTo>
                        <a:pt x="335349" y="777962"/>
                        <a:pt x="319062" y="741066"/>
                        <a:pt x="302776" y="704111"/>
                      </a:cubicBezTo>
                      <a:cubicBezTo>
                        <a:pt x="253207" y="591529"/>
                        <a:pt x="203578" y="479005"/>
                        <a:pt x="154127" y="366364"/>
                      </a:cubicBezTo>
                      <a:cubicBezTo>
                        <a:pt x="106156" y="257394"/>
                        <a:pt x="58423" y="148305"/>
                        <a:pt x="10630" y="39276"/>
                      </a:cubicBezTo>
                      <a:close/>
                    </a:path>
                  </a:pathLst>
                </a:custGeom>
                <a:solidFill>
                  <a:srgbClr val="212F99"/>
                </a:solidFill>
                <a:ln w="5921" cap="flat">
                  <a:noFill/>
                  <a:prstDash val="solid"/>
                  <a:miter/>
                </a:ln>
              </p:spPr>
              <p:txBody>
                <a:bodyPr rtlCol="0" anchor="ctr"/>
                <a:lstStyle/>
                <a:p>
                  <a:pPr algn="l" rtl="0"/>
                  <a:endParaRPr lang="ko-KR" altLang="en-US"/>
                </a:p>
              </p:txBody>
            </p:sp>
            <p:sp>
              <p:nvSpPr>
                <p:cNvPr id="72" name="자유형: 도형 20">
                  <a:extLst>
                    <a:ext uri="{FF2B5EF4-FFF2-40B4-BE49-F238E27FC236}">
                      <a16:creationId xmlns:a16="http://schemas.microsoft.com/office/drawing/2014/main" xmlns="" id="{924FE64E-E92C-1E04-4D13-40B3D86EA061}"/>
                    </a:ext>
                  </a:extLst>
                </p:cNvPr>
                <p:cNvSpPr/>
                <p:nvPr/>
              </p:nvSpPr>
              <p:spPr>
                <a:xfrm>
                  <a:off x="4335640" y="4608271"/>
                  <a:ext cx="2323335" cy="1014093"/>
                </a:xfrm>
                <a:custGeom>
                  <a:avLst/>
                  <a:gdLst>
                    <a:gd name="connsiteX0" fmla="*/ 177195 w 2323335"/>
                    <a:gd name="connsiteY0" fmla="*/ 68284 h 1014093"/>
                    <a:gd name="connsiteX1" fmla="*/ 0 w 2323335"/>
                    <a:gd name="connsiteY1" fmla="*/ 648667 h 1014093"/>
                    <a:gd name="connsiteX2" fmla="*/ 177195 w 2323335"/>
                    <a:gd name="connsiteY2" fmla="*/ 68284 h 1014093"/>
                    <a:gd name="connsiteX3" fmla="*/ 703389 w 2323335"/>
                    <a:gd name="connsiteY3" fmla="*/ 62243 h 1014093"/>
                    <a:gd name="connsiteX4" fmla="*/ 630545 w 2323335"/>
                    <a:gd name="connsiteY4" fmla="*/ 641619 h 1014093"/>
                    <a:gd name="connsiteX5" fmla="*/ 576652 w 2323335"/>
                    <a:gd name="connsiteY5" fmla="*/ 617990 h 1014093"/>
                    <a:gd name="connsiteX6" fmla="*/ 677271 w 2323335"/>
                    <a:gd name="connsiteY6" fmla="*/ 274201 h 1014093"/>
                    <a:gd name="connsiteX7" fmla="*/ 703389 w 2323335"/>
                    <a:gd name="connsiteY7" fmla="*/ 62243 h 1014093"/>
                    <a:gd name="connsiteX8" fmla="*/ 2308385 w 2323335"/>
                    <a:gd name="connsiteY8" fmla="*/ 60052 h 1014093"/>
                    <a:gd name="connsiteX9" fmla="*/ 2322777 w 2323335"/>
                    <a:gd name="connsiteY9" fmla="*/ 90196 h 1014093"/>
                    <a:gd name="connsiteX10" fmla="*/ 2246379 w 2323335"/>
                    <a:gd name="connsiteY10" fmla="*/ 615562 h 1014093"/>
                    <a:gd name="connsiteX11" fmla="*/ 2139127 w 2323335"/>
                    <a:gd name="connsiteY11" fmla="*/ 902556 h 1014093"/>
                    <a:gd name="connsiteX12" fmla="*/ 2104185 w 2323335"/>
                    <a:gd name="connsiteY12" fmla="*/ 914518 h 1014093"/>
                    <a:gd name="connsiteX13" fmla="*/ 2308385 w 2323335"/>
                    <a:gd name="connsiteY13" fmla="*/ 60052 h 1014093"/>
                    <a:gd name="connsiteX14" fmla="*/ 851386 w 2323335"/>
                    <a:gd name="connsiteY14" fmla="*/ 0 h 1014093"/>
                    <a:gd name="connsiteX15" fmla="*/ 883722 w 2323335"/>
                    <a:gd name="connsiteY15" fmla="*/ 2310 h 1014093"/>
                    <a:gd name="connsiteX16" fmla="*/ 869331 w 2323335"/>
                    <a:gd name="connsiteY16" fmla="*/ 216341 h 1014093"/>
                    <a:gd name="connsiteX17" fmla="*/ 1070689 w 2323335"/>
                    <a:gd name="connsiteY17" fmla="*/ 738804 h 1014093"/>
                    <a:gd name="connsiteX18" fmla="*/ 1178356 w 2323335"/>
                    <a:gd name="connsiteY18" fmla="*/ 994232 h 1014093"/>
                    <a:gd name="connsiteX19" fmla="*/ 1180132 w 2323335"/>
                    <a:gd name="connsiteY19" fmla="*/ 1014072 h 1014093"/>
                    <a:gd name="connsiteX20" fmla="*/ 1152653 w 2323335"/>
                    <a:gd name="connsiteY20" fmla="*/ 987422 h 1014093"/>
                    <a:gd name="connsiteX21" fmla="*/ 829060 w 2323335"/>
                    <a:gd name="connsiteY21" fmla="*/ 282493 h 1014093"/>
                    <a:gd name="connsiteX22" fmla="*/ 790269 w 2323335"/>
                    <a:gd name="connsiteY22" fmla="*/ 116491 h 1014093"/>
                    <a:gd name="connsiteX23" fmla="*/ 798441 w 2323335"/>
                    <a:gd name="connsiteY23" fmla="*/ 43766 h 1014093"/>
                    <a:gd name="connsiteX24" fmla="*/ 841970 w 2323335"/>
                    <a:gd name="connsiteY24" fmla="*/ 3850 h 1014093"/>
                    <a:gd name="connsiteX25" fmla="*/ 851386 w 2323335"/>
                    <a:gd name="connsiteY25" fmla="*/ 0 h 1014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323335" h="1014093">
                      <a:moveTo>
                        <a:pt x="177195" y="68284"/>
                      </a:moveTo>
                      <a:cubicBezTo>
                        <a:pt x="188802" y="283263"/>
                        <a:pt x="129046" y="476507"/>
                        <a:pt x="0" y="648667"/>
                      </a:cubicBezTo>
                      <a:cubicBezTo>
                        <a:pt x="76753" y="460635"/>
                        <a:pt x="136686" y="267450"/>
                        <a:pt x="177195" y="68284"/>
                      </a:cubicBezTo>
                      <a:close/>
                      <a:moveTo>
                        <a:pt x="703389" y="62243"/>
                      </a:moveTo>
                      <a:cubicBezTo>
                        <a:pt x="720800" y="260639"/>
                        <a:pt x="718609" y="456607"/>
                        <a:pt x="630545" y="641619"/>
                      </a:cubicBezTo>
                      <a:cubicBezTo>
                        <a:pt x="618759" y="619707"/>
                        <a:pt x="599630" y="614496"/>
                        <a:pt x="576652" y="617990"/>
                      </a:cubicBezTo>
                      <a:cubicBezTo>
                        <a:pt x="627228" y="508368"/>
                        <a:pt x="656662" y="392647"/>
                        <a:pt x="677271" y="274201"/>
                      </a:cubicBezTo>
                      <a:cubicBezTo>
                        <a:pt x="689471" y="203963"/>
                        <a:pt x="693854" y="132777"/>
                        <a:pt x="703389" y="62243"/>
                      </a:cubicBezTo>
                      <a:close/>
                      <a:moveTo>
                        <a:pt x="2308385" y="60052"/>
                      </a:moveTo>
                      <a:cubicBezTo>
                        <a:pt x="2327573" y="70712"/>
                        <a:pt x="2322836" y="81668"/>
                        <a:pt x="2322777" y="90196"/>
                      </a:cubicBezTo>
                      <a:cubicBezTo>
                        <a:pt x="2321532" y="268812"/>
                        <a:pt x="2295238" y="443697"/>
                        <a:pt x="2246379" y="615562"/>
                      </a:cubicBezTo>
                      <a:cubicBezTo>
                        <a:pt x="2218367" y="714286"/>
                        <a:pt x="2177147" y="807740"/>
                        <a:pt x="2139127" y="902556"/>
                      </a:cubicBezTo>
                      <a:cubicBezTo>
                        <a:pt x="2127993" y="908004"/>
                        <a:pt x="2117451" y="915348"/>
                        <a:pt x="2104185" y="914518"/>
                      </a:cubicBezTo>
                      <a:cubicBezTo>
                        <a:pt x="2192723" y="635934"/>
                        <a:pt x="2241641" y="347460"/>
                        <a:pt x="2308385" y="60052"/>
                      </a:cubicBezTo>
                      <a:close/>
                      <a:moveTo>
                        <a:pt x="851386" y="0"/>
                      </a:moveTo>
                      <a:cubicBezTo>
                        <a:pt x="861869" y="4797"/>
                        <a:pt x="872944" y="1658"/>
                        <a:pt x="883722" y="2310"/>
                      </a:cubicBezTo>
                      <a:cubicBezTo>
                        <a:pt x="834686" y="70712"/>
                        <a:pt x="846530" y="142075"/>
                        <a:pt x="869331" y="216341"/>
                      </a:cubicBezTo>
                      <a:cubicBezTo>
                        <a:pt x="924231" y="395312"/>
                        <a:pt x="986947" y="570789"/>
                        <a:pt x="1070689" y="738804"/>
                      </a:cubicBezTo>
                      <a:cubicBezTo>
                        <a:pt x="1111789" y="821361"/>
                        <a:pt x="1143059" y="908833"/>
                        <a:pt x="1178356" y="994232"/>
                      </a:cubicBezTo>
                      <a:cubicBezTo>
                        <a:pt x="1180725" y="999977"/>
                        <a:pt x="1184752" y="1006669"/>
                        <a:pt x="1180132" y="1014072"/>
                      </a:cubicBezTo>
                      <a:cubicBezTo>
                        <a:pt x="1161714" y="1014783"/>
                        <a:pt x="1158220" y="997963"/>
                        <a:pt x="1152653" y="987422"/>
                      </a:cubicBezTo>
                      <a:cubicBezTo>
                        <a:pt x="1031602" y="758526"/>
                        <a:pt x="912623" y="528564"/>
                        <a:pt x="829060" y="282493"/>
                      </a:cubicBezTo>
                      <a:cubicBezTo>
                        <a:pt x="810700" y="228482"/>
                        <a:pt x="798441" y="172871"/>
                        <a:pt x="790269" y="116491"/>
                      </a:cubicBezTo>
                      <a:cubicBezTo>
                        <a:pt x="786715" y="91795"/>
                        <a:pt x="791275" y="67632"/>
                        <a:pt x="798441" y="43766"/>
                      </a:cubicBezTo>
                      <a:cubicBezTo>
                        <a:pt x="805133" y="21498"/>
                        <a:pt x="821953" y="11134"/>
                        <a:pt x="841970" y="3850"/>
                      </a:cubicBezTo>
                      <a:cubicBezTo>
                        <a:pt x="845109" y="2547"/>
                        <a:pt x="848248" y="1303"/>
                        <a:pt x="851386" y="0"/>
                      </a:cubicBezTo>
                      <a:close/>
                    </a:path>
                  </a:pathLst>
                </a:custGeom>
                <a:solidFill>
                  <a:schemeClr val="accent5">
                    <a:lumMod val="75000"/>
                  </a:schemeClr>
                </a:solidFill>
                <a:ln w="5921" cap="flat">
                  <a:noFill/>
                  <a:prstDash val="solid"/>
                  <a:miter/>
                </a:ln>
              </p:spPr>
              <p:txBody>
                <a:bodyPr rtlCol="0" anchor="ctr"/>
                <a:lstStyle/>
                <a:p>
                  <a:pPr algn="l" rtl="0"/>
                  <a:endParaRPr lang="ko-KR" altLang="en-US"/>
                </a:p>
              </p:txBody>
            </p:sp>
            <p:sp>
              <p:nvSpPr>
                <p:cNvPr id="73" name="자유형: 도형 21">
                  <a:extLst>
                    <a:ext uri="{FF2B5EF4-FFF2-40B4-BE49-F238E27FC236}">
                      <a16:creationId xmlns:a16="http://schemas.microsoft.com/office/drawing/2014/main" xmlns="" id="{7777A8C3-BA25-44B7-6F90-DC0BD9669CE2}"/>
                    </a:ext>
                  </a:extLst>
                </p:cNvPr>
                <p:cNvSpPr/>
                <p:nvPr/>
              </p:nvSpPr>
              <p:spPr>
                <a:xfrm>
                  <a:off x="3259917" y="0"/>
                  <a:ext cx="4144327" cy="4617073"/>
                </a:xfrm>
                <a:custGeom>
                  <a:avLst/>
                  <a:gdLst>
                    <a:gd name="connsiteX0" fmla="*/ 4113438 w 4144327"/>
                    <a:gd name="connsiteY0" fmla="*/ 1843337 h 4617073"/>
                    <a:gd name="connsiteX1" fmla="*/ 4046635 w 4144327"/>
                    <a:gd name="connsiteY1" fmla="*/ 1551072 h 4617073"/>
                    <a:gd name="connsiteX2" fmla="*/ 3703202 w 4144327"/>
                    <a:gd name="connsiteY2" fmla="*/ 1060944 h 4617073"/>
                    <a:gd name="connsiteX3" fmla="*/ 3297466 w 4144327"/>
                    <a:gd name="connsiteY3" fmla="*/ 717215 h 4617073"/>
                    <a:gd name="connsiteX4" fmla="*/ 3363144 w 4144327"/>
                    <a:gd name="connsiteY4" fmla="*/ 333215 h 4617073"/>
                    <a:gd name="connsiteX5" fmla="*/ 3362671 w 4144327"/>
                    <a:gd name="connsiteY5" fmla="*/ 447159 h 4617073"/>
                    <a:gd name="connsiteX6" fmla="*/ 3327788 w 4144327"/>
                    <a:gd name="connsiteY6" fmla="*/ 620031 h 4617073"/>
                    <a:gd name="connsiteX7" fmla="*/ 3270934 w 4144327"/>
                    <a:gd name="connsiteY7" fmla="*/ 689203 h 4617073"/>
                    <a:gd name="connsiteX8" fmla="*/ 3177244 w 4144327"/>
                    <a:gd name="connsiteY8" fmla="*/ 684228 h 4617073"/>
                    <a:gd name="connsiteX9" fmla="*/ 3169486 w 4144327"/>
                    <a:gd name="connsiteY9" fmla="*/ 630276 h 4617073"/>
                    <a:gd name="connsiteX10" fmla="*/ 3126371 w 4144327"/>
                    <a:gd name="connsiteY10" fmla="*/ 312960 h 4617073"/>
                    <a:gd name="connsiteX11" fmla="*/ 2692742 w 4144327"/>
                    <a:gd name="connsiteY11" fmla="*/ 86 h 4617073"/>
                    <a:gd name="connsiteX12" fmla="*/ 2874320 w 4144327"/>
                    <a:gd name="connsiteY12" fmla="*/ 124513 h 4617073"/>
                    <a:gd name="connsiteX13" fmla="*/ 3081303 w 4144327"/>
                    <a:gd name="connsiteY13" fmla="*/ 385212 h 4617073"/>
                    <a:gd name="connsiteX14" fmla="*/ 3081007 w 4144327"/>
                    <a:gd name="connsiteY14" fmla="*/ 630513 h 4617073"/>
                    <a:gd name="connsiteX15" fmla="*/ 2788505 w 4144327"/>
                    <a:gd name="connsiteY15" fmla="*/ 380830 h 4617073"/>
                    <a:gd name="connsiteX16" fmla="*/ 1909580 w 4144327"/>
                    <a:gd name="connsiteY16" fmla="*/ 207721 h 4617073"/>
                    <a:gd name="connsiteX17" fmla="*/ 1712427 w 4144327"/>
                    <a:gd name="connsiteY17" fmla="*/ 222468 h 4617073"/>
                    <a:gd name="connsiteX18" fmla="*/ 1473404 w 4144327"/>
                    <a:gd name="connsiteY18" fmla="*/ 344645 h 4617073"/>
                    <a:gd name="connsiteX19" fmla="*/ 1489749 w 4144327"/>
                    <a:gd name="connsiteY19" fmla="*/ 343401 h 4617073"/>
                    <a:gd name="connsiteX20" fmla="*/ 1962347 w 4144327"/>
                    <a:gd name="connsiteY20" fmla="*/ 238458 h 4617073"/>
                    <a:gd name="connsiteX21" fmla="*/ 2309334 w 4144327"/>
                    <a:gd name="connsiteY21" fmla="*/ 264694 h 4617073"/>
                    <a:gd name="connsiteX22" fmla="*/ 2414099 w 4144327"/>
                    <a:gd name="connsiteY22" fmla="*/ 319889 h 4617073"/>
                    <a:gd name="connsiteX23" fmla="*/ 2403143 w 4144327"/>
                    <a:gd name="connsiteY23" fmla="*/ 319830 h 4617073"/>
                    <a:gd name="connsiteX24" fmla="*/ 2043068 w 4144327"/>
                    <a:gd name="connsiteY24" fmla="*/ 321962 h 4617073"/>
                    <a:gd name="connsiteX25" fmla="*/ 1789772 w 4144327"/>
                    <a:gd name="connsiteY25" fmla="*/ 364188 h 4617073"/>
                    <a:gd name="connsiteX26" fmla="*/ 1356380 w 4144327"/>
                    <a:gd name="connsiteY26" fmla="*/ 463919 h 4617073"/>
                    <a:gd name="connsiteX27" fmla="*/ 1188898 w 4144327"/>
                    <a:gd name="connsiteY27" fmla="*/ 528235 h 4617073"/>
                    <a:gd name="connsiteX28" fmla="*/ 817807 w 4144327"/>
                    <a:gd name="connsiteY28" fmla="*/ 440585 h 4617073"/>
                    <a:gd name="connsiteX29" fmla="*/ 784347 w 4144327"/>
                    <a:gd name="connsiteY29" fmla="*/ 411981 h 4617073"/>
                    <a:gd name="connsiteX30" fmla="*/ 875609 w 4144327"/>
                    <a:gd name="connsiteY30" fmla="*/ 556781 h 4617073"/>
                    <a:gd name="connsiteX31" fmla="*/ 1033556 w 4144327"/>
                    <a:gd name="connsiteY31" fmla="*/ 603152 h 4617073"/>
                    <a:gd name="connsiteX32" fmla="*/ 1000214 w 4144327"/>
                    <a:gd name="connsiteY32" fmla="*/ 642891 h 4617073"/>
                    <a:gd name="connsiteX33" fmla="*/ 497827 w 4144327"/>
                    <a:gd name="connsiteY33" fmla="*/ 927456 h 4617073"/>
                    <a:gd name="connsiteX34" fmla="*/ 247255 w 4144327"/>
                    <a:gd name="connsiteY34" fmla="*/ 1167901 h 4617073"/>
                    <a:gd name="connsiteX35" fmla="*/ 166712 w 4144327"/>
                    <a:gd name="connsiteY35" fmla="*/ 1401357 h 4617073"/>
                    <a:gd name="connsiteX36" fmla="*/ 392588 w 4144327"/>
                    <a:gd name="connsiteY36" fmla="*/ 1087535 h 4617073"/>
                    <a:gd name="connsiteX37" fmla="*/ 372689 w 4144327"/>
                    <a:gd name="connsiteY37" fmla="*/ 1108796 h 4617073"/>
                    <a:gd name="connsiteX38" fmla="*/ 265081 w 4144327"/>
                    <a:gd name="connsiteY38" fmla="*/ 1324249 h 4617073"/>
                    <a:gd name="connsiteX39" fmla="*/ 221197 w 4144327"/>
                    <a:gd name="connsiteY39" fmla="*/ 1619297 h 4617073"/>
                    <a:gd name="connsiteX40" fmla="*/ 109740 w 4144327"/>
                    <a:gd name="connsiteY40" fmla="*/ 1746034 h 4617073"/>
                    <a:gd name="connsiteX41" fmla="*/ 0 w 4144327"/>
                    <a:gd name="connsiteY41" fmla="*/ 1758411 h 4617073"/>
                    <a:gd name="connsiteX42" fmla="*/ 126855 w 4144327"/>
                    <a:gd name="connsiteY42" fmla="*/ 1797617 h 4617073"/>
                    <a:gd name="connsiteX43" fmla="*/ 237128 w 4144327"/>
                    <a:gd name="connsiteY43" fmla="*/ 1747870 h 4617073"/>
                    <a:gd name="connsiteX44" fmla="*/ 383823 w 4144327"/>
                    <a:gd name="connsiteY44" fmla="*/ 2452206 h 4617073"/>
                    <a:gd name="connsiteX45" fmla="*/ 438900 w 4144327"/>
                    <a:gd name="connsiteY45" fmla="*/ 1968593 h 4617073"/>
                    <a:gd name="connsiteX46" fmla="*/ 425634 w 4144327"/>
                    <a:gd name="connsiteY46" fmla="*/ 2176583 h 4617073"/>
                    <a:gd name="connsiteX47" fmla="*/ 532413 w 4144327"/>
                    <a:gd name="connsiteY47" fmla="*/ 2479212 h 4617073"/>
                    <a:gd name="connsiteX48" fmla="*/ 532413 w 4144327"/>
                    <a:gd name="connsiteY48" fmla="*/ 2479212 h 4617073"/>
                    <a:gd name="connsiteX49" fmla="*/ 526728 w 4144327"/>
                    <a:gd name="connsiteY49" fmla="*/ 2573258 h 4617073"/>
                    <a:gd name="connsiteX50" fmla="*/ 337985 w 4144327"/>
                    <a:gd name="connsiteY50" fmla="*/ 2976328 h 4617073"/>
                    <a:gd name="connsiteX51" fmla="*/ 669277 w 4144327"/>
                    <a:gd name="connsiteY51" fmla="*/ 3279194 h 4617073"/>
                    <a:gd name="connsiteX52" fmla="*/ 669277 w 4144327"/>
                    <a:gd name="connsiteY52" fmla="*/ 3279194 h 4617073"/>
                    <a:gd name="connsiteX53" fmla="*/ 715411 w 4144327"/>
                    <a:gd name="connsiteY53" fmla="*/ 3392487 h 4617073"/>
                    <a:gd name="connsiteX54" fmla="*/ 686451 w 4144327"/>
                    <a:gd name="connsiteY54" fmla="*/ 3402318 h 4617073"/>
                    <a:gd name="connsiteX55" fmla="*/ 604073 w 4144327"/>
                    <a:gd name="connsiteY55" fmla="*/ 3509393 h 4617073"/>
                    <a:gd name="connsiteX56" fmla="*/ 666967 w 4144327"/>
                    <a:gd name="connsiteY56" fmla="*/ 3810067 h 4617073"/>
                    <a:gd name="connsiteX57" fmla="*/ 862284 w 4144327"/>
                    <a:gd name="connsiteY57" fmla="*/ 4173043 h 4617073"/>
                    <a:gd name="connsiteX58" fmla="*/ 860744 w 4144327"/>
                    <a:gd name="connsiteY58" fmla="*/ 4299484 h 4617073"/>
                    <a:gd name="connsiteX59" fmla="*/ 829415 w 4144327"/>
                    <a:gd name="connsiteY59" fmla="*/ 4345856 h 4617073"/>
                    <a:gd name="connsiteX60" fmla="*/ 887750 w 4144327"/>
                    <a:gd name="connsiteY60" fmla="*/ 4354384 h 4617073"/>
                    <a:gd name="connsiteX61" fmla="*/ 1230709 w 4144327"/>
                    <a:gd name="connsiteY61" fmla="*/ 4442625 h 4617073"/>
                    <a:gd name="connsiteX62" fmla="*/ 1248535 w 4144327"/>
                    <a:gd name="connsiteY62" fmla="*/ 4423793 h 4617073"/>
                    <a:gd name="connsiteX63" fmla="*/ 1334526 w 4144327"/>
                    <a:gd name="connsiteY63" fmla="*/ 4341414 h 4617073"/>
                    <a:gd name="connsiteX64" fmla="*/ 1482110 w 4144327"/>
                    <a:gd name="connsiteY64" fmla="*/ 4174346 h 4617073"/>
                    <a:gd name="connsiteX65" fmla="*/ 1489157 w 4144327"/>
                    <a:gd name="connsiteY65" fmla="*/ 4147933 h 4617073"/>
                    <a:gd name="connsiteX66" fmla="*/ 1489572 w 4144327"/>
                    <a:gd name="connsiteY66" fmla="*/ 4148051 h 4617073"/>
                    <a:gd name="connsiteX67" fmla="*/ 1700050 w 4144327"/>
                    <a:gd name="connsiteY67" fmla="*/ 4171918 h 4617073"/>
                    <a:gd name="connsiteX68" fmla="*/ 1960038 w 4144327"/>
                    <a:gd name="connsiteY68" fmla="*/ 4155276 h 4617073"/>
                    <a:gd name="connsiteX69" fmla="*/ 1948845 w 4144327"/>
                    <a:gd name="connsiteY69" fmla="*/ 4175886 h 4617073"/>
                    <a:gd name="connsiteX70" fmla="*/ 1917634 w 4144327"/>
                    <a:gd name="connsiteY70" fmla="*/ 4612299 h 4617073"/>
                    <a:gd name="connsiteX71" fmla="*/ 1926695 w 4144327"/>
                    <a:gd name="connsiteY71" fmla="*/ 4607561 h 4617073"/>
                    <a:gd name="connsiteX72" fmla="*/ 1927051 w 4144327"/>
                    <a:gd name="connsiteY72" fmla="*/ 4608390 h 4617073"/>
                    <a:gd name="connsiteX73" fmla="*/ 1959386 w 4144327"/>
                    <a:gd name="connsiteY73" fmla="*/ 4610700 h 4617073"/>
                    <a:gd name="connsiteX74" fmla="*/ 2247031 w 4144327"/>
                    <a:gd name="connsiteY74" fmla="*/ 4545377 h 4617073"/>
                    <a:gd name="connsiteX75" fmla="*/ 2450343 w 4144327"/>
                    <a:gd name="connsiteY75" fmla="*/ 4497584 h 4617073"/>
                    <a:gd name="connsiteX76" fmla="*/ 2442467 w 4144327"/>
                    <a:gd name="connsiteY76" fmla="*/ 4465604 h 4617073"/>
                    <a:gd name="connsiteX77" fmla="*/ 2450758 w 4144327"/>
                    <a:gd name="connsiteY77" fmla="*/ 4462584 h 4617073"/>
                    <a:gd name="connsiteX78" fmla="*/ 2440631 w 4144327"/>
                    <a:gd name="connsiteY78" fmla="*/ 4444639 h 4617073"/>
                    <a:gd name="connsiteX79" fmla="*/ 2478830 w 4144327"/>
                    <a:gd name="connsiteY79" fmla="*/ 4348994 h 4617073"/>
                    <a:gd name="connsiteX80" fmla="*/ 2569914 w 4144327"/>
                    <a:gd name="connsiteY80" fmla="*/ 4307893 h 4617073"/>
                    <a:gd name="connsiteX81" fmla="*/ 2919743 w 4144327"/>
                    <a:gd name="connsiteY81" fmla="*/ 3920576 h 4617073"/>
                    <a:gd name="connsiteX82" fmla="*/ 2938872 w 4144327"/>
                    <a:gd name="connsiteY82" fmla="*/ 3796860 h 4617073"/>
                    <a:gd name="connsiteX83" fmla="*/ 2951131 w 4144327"/>
                    <a:gd name="connsiteY83" fmla="*/ 3717146 h 4617073"/>
                    <a:gd name="connsiteX84" fmla="*/ 2961318 w 4144327"/>
                    <a:gd name="connsiteY84" fmla="*/ 3639090 h 4617073"/>
                    <a:gd name="connsiteX85" fmla="*/ 2971563 w 4144327"/>
                    <a:gd name="connsiteY85" fmla="*/ 3487362 h 4617073"/>
                    <a:gd name="connsiteX86" fmla="*/ 2971563 w 4144327"/>
                    <a:gd name="connsiteY86" fmla="*/ 3487362 h 4617073"/>
                    <a:gd name="connsiteX87" fmla="*/ 2985362 w 4144327"/>
                    <a:gd name="connsiteY87" fmla="*/ 3461777 h 4617073"/>
                    <a:gd name="connsiteX88" fmla="*/ 3043697 w 4144327"/>
                    <a:gd name="connsiteY88" fmla="*/ 3349373 h 4617073"/>
                    <a:gd name="connsiteX89" fmla="*/ 3202236 w 4144327"/>
                    <a:gd name="connsiteY89" fmla="*/ 3283694 h 4617073"/>
                    <a:gd name="connsiteX90" fmla="*/ 3467495 w 4144327"/>
                    <a:gd name="connsiteY90" fmla="*/ 3246325 h 4617073"/>
                    <a:gd name="connsiteX91" fmla="*/ 3654106 w 4144327"/>
                    <a:gd name="connsiteY91" fmla="*/ 2988765 h 4617073"/>
                    <a:gd name="connsiteX92" fmla="*/ 3654106 w 4144327"/>
                    <a:gd name="connsiteY92" fmla="*/ 2988765 h 4617073"/>
                    <a:gd name="connsiteX93" fmla="*/ 3718896 w 4144327"/>
                    <a:gd name="connsiteY93" fmla="*/ 2957318 h 4617073"/>
                    <a:gd name="connsiteX94" fmla="*/ 3771249 w 4144327"/>
                    <a:gd name="connsiteY94" fmla="*/ 2886132 h 4617073"/>
                    <a:gd name="connsiteX95" fmla="*/ 3865827 w 4144327"/>
                    <a:gd name="connsiteY95" fmla="*/ 2673877 h 4617073"/>
                    <a:gd name="connsiteX96" fmla="*/ 3902605 w 4144327"/>
                    <a:gd name="connsiteY96" fmla="*/ 2571363 h 4617073"/>
                    <a:gd name="connsiteX97" fmla="*/ 3940389 w 4144327"/>
                    <a:gd name="connsiteY97" fmla="*/ 2465768 h 4617073"/>
                    <a:gd name="connsiteX98" fmla="*/ 3906395 w 4144327"/>
                    <a:gd name="connsiteY98" fmla="*/ 2758092 h 4617073"/>
                    <a:gd name="connsiteX99" fmla="*/ 3915220 w 4144327"/>
                    <a:gd name="connsiteY99" fmla="*/ 2758566 h 4617073"/>
                    <a:gd name="connsiteX100" fmla="*/ 4103074 w 4144327"/>
                    <a:gd name="connsiteY100" fmla="*/ 2576870 h 4617073"/>
                    <a:gd name="connsiteX101" fmla="*/ 4143879 w 4144327"/>
                    <a:gd name="connsiteY101" fmla="*/ 2306400 h 4617073"/>
                    <a:gd name="connsiteX102" fmla="*/ 4113438 w 4144327"/>
                    <a:gd name="connsiteY102" fmla="*/ 1843337 h 4617073"/>
                    <a:gd name="connsiteX103" fmla="*/ 262712 w 4144327"/>
                    <a:gd name="connsiteY103" fmla="*/ 1656015 h 4617073"/>
                    <a:gd name="connsiteX104" fmla="*/ 275327 w 4144327"/>
                    <a:gd name="connsiteY104" fmla="*/ 1491790 h 4617073"/>
                    <a:gd name="connsiteX105" fmla="*/ 484087 w 4144327"/>
                    <a:gd name="connsiteY105" fmla="*/ 1170329 h 4617073"/>
                    <a:gd name="connsiteX106" fmla="*/ 602592 w 4144327"/>
                    <a:gd name="connsiteY106" fmla="*/ 1070361 h 4617073"/>
                    <a:gd name="connsiteX107" fmla="*/ 262712 w 4144327"/>
                    <a:gd name="connsiteY107" fmla="*/ 1656015 h 4617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4144327" h="4617073">
                      <a:moveTo>
                        <a:pt x="4113438" y="1843337"/>
                      </a:moveTo>
                      <a:cubicBezTo>
                        <a:pt x="4102778" y="1743250"/>
                        <a:pt x="4085011" y="1645000"/>
                        <a:pt x="4046635" y="1551072"/>
                      </a:cubicBezTo>
                      <a:cubicBezTo>
                        <a:pt x="3969290" y="1361500"/>
                        <a:pt x="3845514" y="1204737"/>
                        <a:pt x="3703202" y="1060944"/>
                      </a:cubicBezTo>
                      <a:cubicBezTo>
                        <a:pt x="3578123" y="934504"/>
                        <a:pt x="3440489" y="822869"/>
                        <a:pt x="3297466" y="717215"/>
                      </a:cubicBezTo>
                      <a:cubicBezTo>
                        <a:pt x="3462698" y="596223"/>
                        <a:pt x="3425032" y="441652"/>
                        <a:pt x="3363144" y="333215"/>
                      </a:cubicBezTo>
                      <a:cubicBezTo>
                        <a:pt x="3363144" y="376566"/>
                        <a:pt x="3365158" y="412040"/>
                        <a:pt x="3362671" y="447159"/>
                      </a:cubicBezTo>
                      <a:cubicBezTo>
                        <a:pt x="3358585" y="506145"/>
                        <a:pt x="3350945" y="564776"/>
                        <a:pt x="3327788" y="620031"/>
                      </a:cubicBezTo>
                      <a:cubicBezTo>
                        <a:pt x="3315825" y="648635"/>
                        <a:pt x="3300131" y="675049"/>
                        <a:pt x="3270934" y="689203"/>
                      </a:cubicBezTo>
                      <a:cubicBezTo>
                        <a:pt x="3239191" y="704601"/>
                        <a:pt x="3206381" y="700574"/>
                        <a:pt x="3177244" y="684228"/>
                      </a:cubicBezTo>
                      <a:cubicBezTo>
                        <a:pt x="3155924" y="672265"/>
                        <a:pt x="3169308" y="648221"/>
                        <a:pt x="3169486" y="630276"/>
                      </a:cubicBezTo>
                      <a:cubicBezTo>
                        <a:pt x="3170552" y="522313"/>
                        <a:pt x="3163031" y="415712"/>
                        <a:pt x="3126371" y="312960"/>
                      </a:cubicBezTo>
                      <a:cubicBezTo>
                        <a:pt x="3062352" y="133456"/>
                        <a:pt x="2873372" y="-3941"/>
                        <a:pt x="2692742" y="86"/>
                      </a:cubicBezTo>
                      <a:cubicBezTo>
                        <a:pt x="2757236" y="38877"/>
                        <a:pt x="2818117" y="78438"/>
                        <a:pt x="2874320" y="124513"/>
                      </a:cubicBezTo>
                      <a:cubicBezTo>
                        <a:pt x="2962087" y="196410"/>
                        <a:pt x="3039906" y="276420"/>
                        <a:pt x="3081303" y="385212"/>
                      </a:cubicBezTo>
                      <a:cubicBezTo>
                        <a:pt x="3112276" y="466644"/>
                        <a:pt x="3112099" y="569750"/>
                        <a:pt x="3081007" y="630513"/>
                      </a:cubicBezTo>
                      <a:cubicBezTo>
                        <a:pt x="2980269" y="497795"/>
                        <a:pt x="2923415" y="448107"/>
                        <a:pt x="2788505" y="380830"/>
                      </a:cubicBezTo>
                      <a:cubicBezTo>
                        <a:pt x="2511521" y="242544"/>
                        <a:pt x="2217124" y="189777"/>
                        <a:pt x="1909580" y="207721"/>
                      </a:cubicBezTo>
                      <a:cubicBezTo>
                        <a:pt x="1843902" y="211571"/>
                        <a:pt x="1777572" y="205708"/>
                        <a:pt x="1712427" y="222468"/>
                      </a:cubicBezTo>
                      <a:cubicBezTo>
                        <a:pt x="1623593" y="245269"/>
                        <a:pt x="1545656" y="287198"/>
                        <a:pt x="1473404" y="344645"/>
                      </a:cubicBezTo>
                      <a:cubicBezTo>
                        <a:pt x="1481221" y="348612"/>
                        <a:pt x="1485189" y="344941"/>
                        <a:pt x="1489749" y="343401"/>
                      </a:cubicBezTo>
                      <a:cubicBezTo>
                        <a:pt x="1643729" y="292588"/>
                        <a:pt x="1796761" y="237688"/>
                        <a:pt x="1962347" y="238458"/>
                      </a:cubicBezTo>
                      <a:cubicBezTo>
                        <a:pt x="2078661" y="238991"/>
                        <a:pt x="2195211" y="236563"/>
                        <a:pt x="2309334" y="264694"/>
                      </a:cubicBezTo>
                      <a:cubicBezTo>
                        <a:pt x="2347236" y="274051"/>
                        <a:pt x="2384369" y="286310"/>
                        <a:pt x="2414099" y="319889"/>
                      </a:cubicBezTo>
                      <a:cubicBezTo>
                        <a:pt x="2407999" y="319889"/>
                        <a:pt x="2405512" y="320126"/>
                        <a:pt x="2403143" y="319830"/>
                      </a:cubicBezTo>
                      <a:cubicBezTo>
                        <a:pt x="2283039" y="306801"/>
                        <a:pt x="2163172" y="308282"/>
                        <a:pt x="2043068" y="321962"/>
                      </a:cubicBezTo>
                      <a:cubicBezTo>
                        <a:pt x="1957787" y="331675"/>
                        <a:pt x="1874342" y="351041"/>
                        <a:pt x="1789772" y="364188"/>
                      </a:cubicBezTo>
                      <a:cubicBezTo>
                        <a:pt x="1642781" y="387048"/>
                        <a:pt x="1497626" y="416186"/>
                        <a:pt x="1356380" y="463919"/>
                      </a:cubicBezTo>
                      <a:cubicBezTo>
                        <a:pt x="1299526" y="483167"/>
                        <a:pt x="1246699" y="515384"/>
                        <a:pt x="1188898" y="528235"/>
                      </a:cubicBezTo>
                      <a:cubicBezTo>
                        <a:pt x="1052804" y="558498"/>
                        <a:pt x="926896" y="531611"/>
                        <a:pt x="817807" y="440585"/>
                      </a:cubicBezTo>
                      <a:cubicBezTo>
                        <a:pt x="808509" y="432827"/>
                        <a:pt x="799389" y="424832"/>
                        <a:pt x="784347" y="411981"/>
                      </a:cubicBezTo>
                      <a:cubicBezTo>
                        <a:pt x="799034" y="476948"/>
                        <a:pt x="825980" y="523971"/>
                        <a:pt x="875609" y="556781"/>
                      </a:cubicBezTo>
                      <a:cubicBezTo>
                        <a:pt x="923461" y="588465"/>
                        <a:pt x="978479" y="596282"/>
                        <a:pt x="1033556" y="603152"/>
                      </a:cubicBezTo>
                      <a:cubicBezTo>
                        <a:pt x="1029233" y="624058"/>
                        <a:pt x="1017566" y="634718"/>
                        <a:pt x="1000214" y="642891"/>
                      </a:cubicBezTo>
                      <a:cubicBezTo>
                        <a:pt x="825684" y="725269"/>
                        <a:pt x="655063" y="814637"/>
                        <a:pt x="497827" y="927456"/>
                      </a:cubicBezTo>
                      <a:cubicBezTo>
                        <a:pt x="402893" y="995562"/>
                        <a:pt x="314355" y="1070598"/>
                        <a:pt x="247255" y="1167901"/>
                      </a:cubicBezTo>
                      <a:cubicBezTo>
                        <a:pt x="199936" y="1236481"/>
                        <a:pt x="170976" y="1311398"/>
                        <a:pt x="166712" y="1401357"/>
                      </a:cubicBezTo>
                      <a:cubicBezTo>
                        <a:pt x="203549" y="1259459"/>
                        <a:pt x="290251" y="1139237"/>
                        <a:pt x="392588" y="1087535"/>
                      </a:cubicBezTo>
                      <a:cubicBezTo>
                        <a:pt x="384178" y="1096478"/>
                        <a:pt x="378375" y="1102637"/>
                        <a:pt x="372689" y="1108796"/>
                      </a:cubicBezTo>
                      <a:cubicBezTo>
                        <a:pt x="316131" y="1170270"/>
                        <a:pt x="276689" y="1239856"/>
                        <a:pt x="265081" y="1324249"/>
                      </a:cubicBezTo>
                      <a:cubicBezTo>
                        <a:pt x="251460" y="1422736"/>
                        <a:pt x="234167" y="1520750"/>
                        <a:pt x="221197" y="1619297"/>
                      </a:cubicBezTo>
                      <a:cubicBezTo>
                        <a:pt x="212136" y="1687936"/>
                        <a:pt x="171154" y="1724891"/>
                        <a:pt x="109740" y="1746034"/>
                      </a:cubicBezTo>
                      <a:cubicBezTo>
                        <a:pt x="76160" y="1757582"/>
                        <a:pt x="41219" y="1757286"/>
                        <a:pt x="0" y="1758411"/>
                      </a:cubicBezTo>
                      <a:cubicBezTo>
                        <a:pt x="42403" y="1786957"/>
                        <a:pt x="82557" y="1800637"/>
                        <a:pt x="126855" y="1797617"/>
                      </a:cubicBezTo>
                      <a:cubicBezTo>
                        <a:pt x="168666" y="1794774"/>
                        <a:pt x="213084" y="1795189"/>
                        <a:pt x="237128" y="1747870"/>
                      </a:cubicBezTo>
                      <a:cubicBezTo>
                        <a:pt x="176365" y="2005193"/>
                        <a:pt x="217999" y="2239241"/>
                        <a:pt x="383823" y="2452206"/>
                      </a:cubicBezTo>
                      <a:cubicBezTo>
                        <a:pt x="308669" y="2183868"/>
                        <a:pt x="366707" y="2056006"/>
                        <a:pt x="438900" y="1968593"/>
                      </a:cubicBezTo>
                      <a:cubicBezTo>
                        <a:pt x="426641" y="2038831"/>
                        <a:pt x="423621" y="2107530"/>
                        <a:pt x="425634" y="2176583"/>
                      </a:cubicBezTo>
                      <a:cubicBezTo>
                        <a:pt x="428891" y="2288929"/>
                        <a:pt x="458681" y="2391799"/>
                        <a:pt x="532413" y="2479212"/>
                      </a:cubicBezTo>
                      <a:cubicBezTo>
                        <a:pt x="532413" y="2479212"/>
                        <a:pt x="532413" y="2479212"/>
                        <a:pt x="532413" y="2479212"/>
                      </a:cubicBezTo>
                      <a:cubicBezTo>
                        <a:pt x="520746" y="2509949"/>
                        <a:pt x="533005" y="2542166"/>
                        <a:pt x="526728" y="2573258"/>
                      </a:cubicBezTo>
                      <a:cubicBezTo>
                        <a:pt x="378611" y="2660967"/>
                        <a:pt x="305708" y="2816723"/>
                        <a:pt x="337985" y="2976328"/>
                      </a:cubicBezTo>
                      <a:cubicBezTo>
                        <a:pt x="368188" y="3125747"/>
                        <a:pt x="514113" y="3259117"/>
                        <a:pt x="669277" y="3279194"/>
                      </a:cubicBezTo>
                      <a:cubicBezTo>
                        <a:pt x="669277" y="3279194"/>
                        <a:pt x="669277" y="3279194"/>
                        <a:pt x="669277" y="3279194"/>
                      </a:cubicBezTo>
                      <a:cubicBezTo>
                        <a:pt x="684675" y="3317096"/>
                        <a:pt x="700132" y="3354999"/>
                        <a:pt x="715411" y="3392487"/>
                      </a:cubicBezTo>
                      <a:cubicBezTo>
                        <a:pt x="705758" y="3400008"/>
                        <a:pt x="693913" y="3394145"/>
                        <a:pt x="686451" y="3402318"/>
                      </a:cubicBezTo>
                      <a:cubicBezTo>
                        <a:pt x="634631" y="3413392"/>
                        <a:pt x="607211" y="3449518"/>
                        <a:pt x="604073" y="3509393"/>
                      </a:cubicBezTo>
                      <a:cubicBezTo>
                        <a:pt x="598565" y="3615224"/>
                        <a:pt x="630427" y="3713297"/>
                        <a:pt x="666967" y="3810067"/>
                      </a:cubicBezTo>
                      <a:cubicBezTo>
                        <a:pt x="715885" y="3939646"/>
                        <a:pt x="788433" y="4056789"/>
                        <a:pt x="862284" y="4173043"/>
                      </a:cubicBezTo>
                      <a:cubicBezTo>
                        <a:pt x="889941" y="4216631"/>
                        <a:pt x="889112" y="4257673"/>
                        <a:pt x="860744" y="4299484"/>
                      </a:cubicBezTo>
                      <a:cubicBezTo>
                        <a:pt x="850262" y="4314941"/>
                        <a:pt x="839839" y="4330398"/>
                        <a:pt x="829415" y="4345856"/>
                      </a:cubicBezTo>
                      <a:cubicBezTo>
                        <a:pt x="848899" y="4348639"/>
                        <a:pt x="868621" y="4350119"/>
                        <a:pt x="887750" y="4354384"/>
                      </a:cubicBezTo>
                      <a:cubicBezTo>
                        <a:pt x="1003057" y="4379909"/>
                        <a:pt x="1117534" y="4408750"/>
                        <a:pt x="1230709" y="4442625"/>
                      </a:cubicBezTo>
                      <a:cubicBezTo>
                        <a:pt x="1239355" y="4438895"/>
                        <a:pt x="1244153" y="4431551"/>
                        <a:pt x="1248535" y="4423793"/>
                      </a:cubicBezTo>
                      <a:cubicBezTo>
                        <a:pt x="1268967" y="4387726"/>
                        <a:pt x="1299289" y="4361549"/>
                        <a:pt x="1334526" y="4341414"/>
                      </a:cubicBezTo>
                      <a:cubicBezTo>
                        <a:pt x="1402810" y="4302327"/>
                        <a:pt x="1447168" y="4242571"/>
                        <a:pt x="1482110" y="4174346"/>
                      </a:cubicBezTo>
                      <a:cubicBezTo>
                        <a:pt x="1486314" y="4166114"/>
                        <a:pt x="1492296" y="4157764"/>
                        <a:pt x="1489157" y="4147933"/>
                      </a:cubicBezTo>
                      <a:cubicBezTo>
                        <a:pt x="1489276" y="4147992"/>
                        <a:pt x="1489453" y="4147992"/>
                        <a:pt x="1489572" y="4148051"/>
                      </a:cubicBezTo>
                      <a:cubicBezTo>
                        <a:pt x="1559218" y="4160370"/>
                        <a:pt x="1627739" y="4182933"/>
                        <a:pt x="1700050" y="4171918"/>
                      </a:cubicBezTo>
                      <a:cubicBezTo>
                        <a:pt x="1786989" y="4170970"/>
                        <a:pt x="1873809" y="4167476"/>
                        <a:pt x="1960038" y="4155276"/>
                      </a:cubicBezTo>
                      <a:cubicBezTo>
                        <a:pt x="1956307" y="4162146"/>
                        <a:pt x="1952398" y="4168898"/>
                        <a:pt x="1948845" y="4175886"/>
                      </a:cubicBezTo>
                      <a:cubicBezTo>
                        <a:pt x="1876593" y="4316895"/>
                        <a:pt x="1855924" y="4461636"/>
                        <a:pt x="1917634" y="4612299"/>
                      </a:cubicBezTo>
                      <a:cubicBezTo>
                        <a:pt x="1922194" y="4612832"/>
                        <a:pt x="1924978" y="4610878"/>
                        <a:pt x="1926695" y="4607561"/>
                      </a:cubicBezTo>
                      <a:cubicBezTo>
                        <a:pt x="1926814" y="4607857"/>
                        <a:pt x="1926932" y="4608153"/>
                        <a:pt x="1927051" y="4608390"/>
                      </a:cubicBezTo>
                      <a:cubicBezTo>
                        <a:pt x="1937000" y="4620827"/>
                        <a:pt x="1948016" y="4618340"/>
                        <a:pt x="1959386" y="4610700"/>
                      </a:cubicBezTo>
                      <a:cubicBezTo>
                        <a:pt x="2055268" y="4589024"/>
                        <a:pt x="2151328" y="4567882"/>
                        <a:pt x="2247031" y="4545377"/>
                      </a:cubicBezTo>
                      <a:cubicBezTo>
                        <a:pt x="2314782" y="4529446"/>
                        <a:pt x="2384073" y="4519852"/>
                        <a:pt x="2450343" y="4497584"/>
                      </a:cubicBezTo>
                      <a:cubicBezTo>
                        <a:pt x="2455851" y="4484733"/>
                        <a:pt x="2449040" y="4475198"/>
                        <a:pt x="2442467" y="4465604"/>
                      </a:cubicBezTo>
                      <a:cubicBezTo>
                        <a:pt x="2445369" y="4465663"/>
                        <a:pt x="2448152" y="4464834"/>
                        <a:pt x="2450758" y="4462584"/>
                      </a:cubicBezTo>
                      <a:cubicBezTo>
                        <a:pt x="2447382" y="4456602"/>
                        <a:pt x="2444125" y="4450561"/>
                        <a:pt x="2440631" y="4444639"/>
                      </a:cubicBezTo>
                      <a:cubicBezTo>
                        <a:pt x="2405452" y="4385298"/>
                        <a:pt x="2413092" y="4366465"/>
                        <a:pt x="2478830" y="4348994"/>
                      </a:cubicBezTo>
                      <a:cubicBezTo>
                        <a:pt x="2511402" y="4340348"/>
                        <a:pt x="2542613" y="4327674"/>
                        <a:pt x="2569914" y="4307893"/>
                      </a:cubicBezTo>
                      <a:cubicBezTo>
                        <a:pt x="2714003" y="4203721"/>
                        <a:pt x="2849150" y="4091257"/>
                        <a:pt x="2919743" y="3920576"/>
                      </a:cubicBezTo>
                      <a:cubicBezTo>
                        <a:pt x="2929456" y="3879831"/>
                        <a:pt x="2942129" y="3839027"/>
                        <a:pt x="2938872" y="3796860"/>
                      </a:cubicBezTo>
                      <a:cubicBezTo>
                        <a:pt x="2936681" y="3768552"/>
                        <a:pt x="2942129" y="3742967"/>
                        <a:pt x="2951131" y="3717146"/>
                      </a:cubicBezTo>
                      <a:cubicBezTo>
                        <a:pt x="2959956" y="3691799"/>
                        <a:pt x="2960785" y="3665622"/>
                        <a:pt x="2961318" y="3639090"/>
                      </a:cubicBezTo>
                      <a:cubicBezTo>
                        <a:pt x="2962384" y="3588396"/>
                        <a:pt x="2963568" y="3537642"/>
                        <a:pt x="2971563" y="3487362"/>
                      </a:cubicBezTo>
                      <a:cubicBezTo>
                        <a:pt x="2971563" y="3487362"/>
                        <a:pt x="2971563" y="3487362"/>
                        <a:pt x="2971563" y="3487362"/>
                      </a:cubicBezTo>
                      <a:cubicBezTo>
                        <a:pt x="2979499" y="3480610"/>
                        <a:pt x="2981868" y="3471016"/>
                        <a:pt x="2985362" y="3461777"/>
                      </a:cubicBezTo>
                      <a:cubicBezTo>
                        <a:pt x="3000227" y="3421980"/>
                        <a:pt x="3017106" y="3382952"/>
                        <a:pt x="3043697" y="3349373"/>
                      </a:cubicBezTo>
                      <a:cubicBezTo>
                        <a:pt x="3084146" y="3298322"/>
                        <a:pt x="3133064" y="3266520"/>
                        <a:pt x="3202236" y="3283694"/>
                      </a:cubicBezTo>
                      <a:cubicBezTo>
                        <a:pt x="3295571" y="3306910"/>
                        <a:pt x="3383991" y="3291512"/>
                        <a:pt x="3467495" y="3246325"/>
                      </a:cubicBezTo>
                      <a:cubicBezTo>
                        <a:pt x="3570602" y="3190537"/>
                        <a:pt x="3636695" y="3107092"/>
                        <a:pt x="3654106" y="2988765"/>
                      </a:cubicBezTo>
                      <a:cubicBezTo>
                        <a:pt x="3654106" y="2988765"/>
                        <a:pt x="3654106" y="2988765"/>
                        <a:pt x="3654106" y="2988765"/>
                      </a:cubicBezTo>
                      <a:cubicBezTo>
                        <a:pt x="3680164" y="2987462"/>
                        <a:pt x="3700892" y="2975262"/>
                        <a:pt x="3718896" y="2957318"/>
                      </a:cubicBezTo>
                      <a:cubicBezTo>
                        <a:pt x="3740038" y="2936294"/>
                        <a:pt x="3756443" y="2911834"/>
                        <a:pt x="3771249" y="2886132"/>
                      </a:cubicBezTo>
                      <a:cubicBezTo>
                        <a:pt x="3810040" y="2818618"/>
                        <a:pt x="3838348" y="2746366"/>
                        <a:pt x="3865827" y="2673877"/>
                      </a:cubicBezTo>
                      <a:cubicBezTo>
                        <a:pt x="3878679" y="2639943"/>
                        <a:pt x="3890405" y="2605534"/>
                        <a:pt x="3902605" y="2571363"/>
                      </a:cubicBezTo>
                      <a:cubicBezTo>
                        <a:pt x="3914805" y="2537250"/>
                        <a:pt x="3927005" y="2503138"/>
                        <a:pt x="3940389" y="2465768"/>
                      </a:cubicBezTo>
                      <a:cubicBezTo>
                        <a:pt x="4004231" y="2574265"/>
                        <a:pt x="3976219" y="2668429"/>
                        <a:pt x="3906395" y="2758092"/>
                      </a:cubicBezTo>
                      <a:cubicBezTo>
                        <a:pt x="3911606" y="2758447"/>
                        <a:pt x="3913502" y="2758980"/>
                        <a:pt x="3915220" y="2758566"/>
                      </a:cubicBezTo>
                      <a:cubicBezTo>
                        <a:pt x="4015602" y="2737068"/>
                        <a:pt x="4070324" y="2668073"/>
                        <a:pt x="4103074" y="2576870"/>
                      </a:cubicBezTo>
                      <a:cubicBezTo>
                        <a:pt x="4134403" y="2489457"/>
                        <a:pt x="4141806" y="2398136"/>
                        <a:pt x="4143879" y="2306400"/>
                      </a:cubicBezTo>
                      <a:cubicBezTo>
                        <a:pt x="4147373" y="2151236"/>
                        <a:pt x="4129843" y="1997316"/>
                        <a:pt x="4113438" y="1843337"/>
                      </a:cubicBezTo>
                      <a:close/>
                      <a:moveTo>
                        <a:pt x="262712" y="1656015"/>
                      </a:moveTo>
                      <a:cubicBezTo>
                        <a:pt x="274202" y="1601826"/>
                        <a:pt x="261410" y="1546453"/>
                        <a:pt x="275327" y="1491790"/>
                      </a:cubicBezTo>
                      <a:cubicBezTo>
                        <a:pt x="308728" y="1360434"/>
                        <a:pt x="385896" y="1258689"/>
                        <a:pt x="484087" y="1170329"/>
                      </a:cubicBezTo>
                      <a:cubicBezTo>
                        <a:pt x="520568" y="1137519"/>
                        <a:pt x="559063" y="1106960"/>
                        <a:pt x="602592" y="1070361"/>
                      </a:cubicBezTo>
                      <a:cubicBezTo>
                        <a:pt x="492023" y="1273317"/>
                        <a:pt x="339347" y="1442517"/>
                        <a:pt x="262712" y="1656015"/>
                      </a:cubicBezTo>
                      <a:close/>
                    </a:path>
                  </a:pathLst>
                </a:custGeom>
                <a:solidFill>
                  <a:srgbClr val="000000"/>
                </a:solidFill>
                <a:ln w="5921" cap="flat">
                  <a:noFill/>
                  <a:prstDash val="solid"/>
                  <a:miter/>
                </a:ln>
              </p:spPr>
              <p:txBody>
                <a:bodyPr rtlCol="0" anchor="ctr"/>
                <a:lstStyle/>
                <a:p>
                  <a:pPr algn="l" rtl="0"/>
                  <a:endParaRPr lang="ko-KR" altLang="en-US" dirty="0"/>
                </a:p>
              </p:txBody>
            </p:sp>
            <p:sp>
              <p:nvSpPr>
                <p:cNvPr id="74" name="자유형: 도형 22">
                  <a:extLst>
                    <a:ext uri="{FF2B5EF4-FFF2-40B4-BE49-F238E27FC236}">
                      <a16:creationId xmlns:a16="http://schemas.microsoft.com/office/drawing/2014/main" xmlns="" id="{EFC0B2A3-6646-42E8-0BA4-715C17D5E494}"/>
                    </a:ext>
                  </a:extLst>
                </p:cNvPr>
                <p:cNvSpPr/>
                <p:nvPr/>
              </p:nvSpPr>
              <p:spPr>
                <a:xfrm>
                  <a:off x="3783291" y="2073713"/>
                  <a:ext cx="3130671" cy="2100345"/>
                </a:xfrm>
                <a:custGeom>
                  <a:avLst/>
                  <a:gdLst>
                    <a:gd name="connsiteX0" fmla="*/ 1436485 w 3130671"/>
                    <a:gd name="connsiteY0" fmla="*/ 2080734 h 2100345"/>
                    <a:gd name="connsiteX1" fmla="*/ 1176497 w 3130671"/>
                    <a:gd name="connsiteY1" fmla="*/ 2097375 h 2100345"/>
                    <a:gd name="connsiteX2" fmla="*/ 966019 w 3130671"/>
                    <a:gd name="connsiteY2" fmla="*/ 2073509 h 2100345"/>
                    <a:gd name="connsiteX3" fmla="*/ 636504 w 3130671"/>
                    <a:gd name="connsiteY3" fmla="*/ 1911179 h 2100345"/>
                    <a:gd name="connsiteX4" fmla="*/ 270981 w 3130671"/>
                    <a:gd name="connsiteY4" fmla="*/ 1490401 h 2100345"/>
                    <a:gd name="connsiteX5" fmla="*/ 215963 w 3130671"/>
                    <a:gd name="connsiteY5" fmla="*/ 1385813 h 2100345"/>
                    <a:gd name="connsiteX6" fmla="*/ 162840 w 3130671"/>
                    <a:gd name="connsiteY6" fmla="*/ 1327716 h 2100345"/>
                    <a:gd name="connsiteX7" fmla="*/ 191800 w 3130671"/>
                    <a:gd name="connsiteY7" fmla="*/ 1317885 h 2100345"/>
                    <a:gd name="connsiteX8" fmla="*/ 145665 w 3130671"/>
                    <a:gd name="connsiteY8" fmla="*/ 1204592 h 2100345"/>
                    <a:gd name="connsiteX9" fmla="*/ 124641 w 3130671"/>
                    <a:gd name="connsiteY9" fmla="*/ 1173500 h 2100345"/>
                    <a:gd name="connsiteX10" fmla="*/ 5248 w 3130671"/>
                    <a:gd name="connsiteY10" fmla="*/ 622372 h 2100345"/>
                    <a:gd name="connsiteX11" fmla="*/ 3057 w 3130671"/>
                    <a:gd name="connsiteY11" fmla="*/ 498597 h 2100345"/>
                    <a:gd name="connsiteX12" fmla="*/ 8742 w 3130671"/>
                    <a:gd name="connsiteY12" fmla="*/ 404551 h 2100345"/>
                    <a:gd name="connsiteX13" fmla="*/ 36577 w 3130671"/>
                    <a:gd name="connsiteY13" fmla="*/ 461405 h 2100345"/>
                    <a:gd name="connsiteX14" fmla="*/ 36044 w 3130671"/>
                    <a:gd name="connsiteY14" fmla="*/ 592761 h 2100345"/>
                    <a:gd name="connsiteX15" fmla="*/ 104091 w 3130671"/>
                    <a:gd name="connsiteY15" fmla="*/ 504282 h 2100345"/>
                    <a:gd name="connsiteX16" fmla="*/ 104091 w 3130671"/>
                    <a:gd name="connsiteY16" fmla="*/ 714108 h 2100345"/>
                    <a:gd name="connsiteX17" fmla="*/ 110309 w 3130671"/>
                    <a:gd name="connsiteY17" fmla="*/ 716418 h 2100345"/>
                    <a:gd name="connsiteX18" fmla="*/ 161123 w 3130671"/>
                    <a:gd name="connsiteY18" fmla="*/ 632618 h 2100345"/>
                    <a:gd name="connsiteX19" fmla="*/ 195827 w 3130671"/>
                    <a:gd name="connsiteY19" fmla="*/ 727019 h 2100345"/>
                    <a:gd name="connsiteX20" fmla="*/ 199617 w 3130671"/>
                    <a:gd name="connsiteY20" fmla="*/ 726486 h 2100345"/>
                    <a:gd name="connsiteX21" fmla="*/ 203940 w 3130671"/>
                    <a:gd name="connsiteY21" fmla="*/ 633625 h 2100345"/>
                    <a:gd name="connsiteX22" fmla="*/ 209744 w 3130671"/>
                    <a:gd name="connsiteY22" fmla="*/ 432445 h 2100345"/>
                    <a:gd name="connsiteX23" fmla="*/ 202519 w 3130671"/>
                    <a:gd name="connsiteY23" fmla="*/ 353856 h 2100345"/>
                    <a:gd name="connsiteX24" fmla="*/ 225498 w 3130671"/>
                    <a:gd name="connsiteY24" fmla="*/ 278288 h 2100345"/>
                    <a:gd name="connsiteX25" fmla="*/ 327953 w 3130671"/>
                    <a:gd name="connsiteY25" fmla="*/ 209649 h 2100345"/>
                    <a:gd name="connsiteX26" fmla="*/ 291827 w 3130671"/>
                    <a:gd name="connsiteY26" fmla="*/ 368958 h 2100345"/>
                    <a:gd name="connsiteX27" fmla="*/ 760161 w 3130671"/>
                    <a:gd name="connsiteY27" fmla="*/ 0 h 2100345"/>
                    <a:gd name="connsiteX28" fmla="*/ 642545 w 3130671"/>
                    <a:gd name="connsiteY28" fmla="*/ 225935 h 2100345"/>
                    <a:gd name="connsiteX29" fmla="*/ 410154 w 3130671"/>
                    <a:gd name="connsiteY29" fmla="*/ 341005 h 2100345"/>
                    <a:gd name="connsiteX30" fmla="*/ 671682 w 3130671"/>
                    <a:gd name="connsiteY30" fmla="*/ 278584 h 2100345"/>
                    <a:gd name="connsiteX31" fmla="*/ 599489 w 3130671"/>
                    <a:gd name="connsiteY31" fmla="*/ 378078 h 2100345"/>
                    <a:gd name="connsiteX32" fmla="*/ 780711 w 3130671"/>
                    <a:gd name="connsiteY32" fmla="*/ 408874 h 2100345"/>
                    <a:gd name="connsiteX33" fmla="*/ 1031520 w 3130671"/>
                    <a:gd name="connsiteY33" fmla="*/ 397385 h 2100345"/>
                    <a:gd name="connsiteX34" fmla="*/ 1130185 w 3130671"/>
                    <a:gd name="connsiteY34" fmla="*/ 346513 h 2100345"/>
                    <a:gd name="connsiteX35" fmla="*/ 1294410 w 3130671"/>
                    <a:gd name="connsiteY35" fmla="*/ 168903 h 2100345"/>
                    <a:gd name="connsiteX36" fmla="*/ 1315553 w 3130671"/>
                    <a:gd name="connsiteY36" fmla="*/ 148768 h 2100345"/>
                    <a:gd name="connsiteX37" fmla="*/ 1128231 w 3130671"/>
                    <a:gd name="connsiteY37" fmla="*/ 412783 h 2100345"/>
                    <a:gd name="connsiteX38" fmla="*/ 1519989 w 3130671"/>
                    <a:gd name="connsiteY38" fmla="*/ 440085 h 2100345"/>
                    <a:gd name="connsiteX39" fmla="*/ 1699079 w 3130671"/>
                    <a:gd name="connsiteY39" fmla="*/ 425042 h 2100345"/>
                    <a:gd name="connsiteX40" fmla="*/ 1983467 w 3130671"/>
                    <a:gd name="connsiteY40" fmla="*/ 218473 h 2100345"/>
                    <a:gd name="connsiteX41" fmla="*/ 2052343 w 3130671"/>
                    <a:gd name="connsiteY41" fmla="*/ 121762 h 2100345"/>
                    <a:gd name="connsiteX42" fmla="*/ 1575422 w 3130671"/>
                    <a:gd name="connsiteY42" fmla="*/ 498656 h 2100345"/>
                    <a:gd name="connsiteX43" fmla="*/ 1751847 w 3130671"/>
                    <a:gd name="connsiteY43" fmla="*/ 485982 h 2100345"/>
                    <a:gd name="connsiteX44" fmla="*/ 1933365 w 3130671"/>
                    <a:gd name="connsiteY44" fmla="*/ 461642 h 2100345"/>
                    <a:gd name="connsiteX45" fmla="*/ 2114409 w 3130671"/>
                    <a:gd name="connsiteY45" fmla="*/ 426759 h 2100345"/>
                    <a:gd name="connsiteX46" fmla="*/ 1907958 w 3130671"/>
                    <a:gd name="connsiteY46" fmla="*/ 518732 h 2100345"/>
                    <a:gd name="connsiteX47" fmla="*/ 2440015 w 3130671"/>
                    <a:gd name="connsiteY47" fmla="*/ 281723 h 2100345"/>
                    <a:gd name="connsiteX48" fmla="*/ 2214021 w 3130671"/>
                    <a:gd name="connsiteY48" fmla="*/ 787663 h 2100345"/>
                    <a:gd name="connsiteX49" fmla="*/ 2326249 w 3130671"/>
                    <a:gd name="connsiteY49" fmla="*/ 781859 h 2100345"/>
                    <a:gd name="connsiteX50" fmla="*/ 2423611 w 3130671"/>
                    <a:gd name="connsiteY50" fmla="*/ 775226 h 2100345"/>
                    <a:gd name="connsiteX51" fmla="*/ 2444102 w 3130671"/>
                    <a:gd name="connsiteY51" fmla="*/ 795658 h 2100345"/>
                    <a:gd name="connsiteX52" fmla="*/ 2443806 w 3130671"/>
                    <a:gd name="connsiteY52" fmla="*/ 963969 h 2100345"/>
                    <a:gd name="connsiteX53" fmla="*/ 2626627 w 3130671"/>
                    <a:gd name="connsiteY53" fmla="*/ 779846 h 2100345"/>
                    <a:gd name="connsiteX54" fmla="*/ 2757924 w 3130671"/>
                    <a:gd name="connsiteY54" fmla="*/ 705521 h 2100345"/>
                    <a:gd name="connsiteX55" fmla="*/ 2963072 w 3130671"/>
                    <a:gd name="connsiteY55" fmla="*/ 749583 h 2100345"/>
                    <a:gd name="connsiteX56" fmla="*/ 3063632 w 3130671"/>
                    <a:gd name="connsiteY56" fmla="*/ 865127 h 2100345"/>
                    <a:gd name="connsiteX57" fmla="*/ 3130672 w 3130671"/>
                    <a:gd name="connsiteY57" fmla="*/ 914282 h 2100345"/>
                    <a:gd name="connsiteX58" fmla="*/ 2944061 w 3130671"/>
                    <a:gd name="connsiteY58" fmla="*/ 1171842 h 2100345"/>
                    <a:gd name="connsiteX59" fmla="*/ 2678802 w 3130671"/>
                    <a:gd name="connsiteY59" fmla="*/ 1209211 h 2100345"/>
                    <a:gd name="connsiteX60" fmla="*/ 2520263 w 3130671"/>
                    <a:gd name="connsiteY60" fmla="*/ 1274889 h 2100345"/>
                    <a:gd name="connsiteX61" fmla="*/ 2461928 w 3130671"/>
                    <a:gd name="connsiteY61" fmla="*/ 1387294 h 2100345"/>
                    <a:gd name="connsiteX62" fmla="*/ 2448129 w 3130671"/>
                    <a:gd name="connsiteY62" fmla="*/ 1412878 h 2100345"/>
                    <a:gd name="connsiteX63" fmla="*/ 2435219 w 3130671"/>
                    <a:gd name="connsiteY63" fmla="*/ 1389367 h 2100345"/>
                    <a:gd name="connsiteX64" fmla="*/ 2399507 w 3130671"/>
                    <a:gd name="connsiteY64" fmla="*/ 1317056 h 2100345"/>
                    <a:gd name="connsiteX65" fmla="*/ 2279285 w 3130671"/>
                    <a:gd name="connsiteY65" fmla="*/ 1351168 h 2100345"/>
                    <a:gd name="connsiteX66" fmla="*/ 2267500 w 3130671"/>
                    <a:gd name="connsiteY66" fmla="*/ 1369409 h 2100345"/>
                    <a:gd name="connsiteX67" fmla="*/ 2249259 w 3130671"/>
                    <a:gd name="connsiteY67" fmla="*/ 1356261 h 2100345"/>
                    <a:gd name="connsiteX68" fmla="*/ 2227465 w 3130671"/>
                    <a:gd name="connsiteY68" fmla="*/ 1328308 h 2100345"/>
                    <a:gd name="connsiteX69" fmla="*/ 2164097 w 3130671"/>
                    <a:gd name="connsiteY69" fmla="*/ 1332809 h 2100345"/>
                    <a:gd name="connsiteX70" fmla="*/ 2146330 w 3130671"/>
                    <a:gd name="connsiteY70" fmla="*/ 1370060 h 2100345"/>
                    <a:gd name="connsiteX71" fmla="*/ 2107006 w 3130671"/>
                    <a:gd name="connsiteY71" fmla="*/ 1379122 h 2100345"/>
                    <a:gd name="connsiteX72" fmla="*/ 2100432 w 3130671"/>
                    <a:gd name="connsiteY72" fmla="*/ 1373199 h 2100345"/>
                    <a:gd name="connsiteX73" fmla="*/ 2047309 w 3130671"/>
                    <a:gd name="connsiteY73" fmla="*/ 1358571 h 2100345"/>
                    <a:gd name="connsiteX74" fmla="*/ 2013671 w 3130671"/>
                    <a:gd name="connsiteY74" fmla="*/ 1410806 h 2100345"/>
                    <a:gd name="connsiteX75" fmla="*/ 2014796 w 3130671"/>
                    <a:gd name="connsiteY75" fmla="*/ 1452084 h 2100345"/>
                    <a:gd name="connsiteX76" fmla="*/ 2013848 w 3130671"/>
                    <a:gd name="connsiteY76" fmla="*/ 1522263 h 2100345"/>
                    <a:gd name="connsiteX77" fmla="*/ 1830672 w 3130671"/>
                    <a:gd name="connsiteY77" fmla="*/ 1801735 h 2100345"/>
                    <a:gd name="connsiteX78" fmla="*/ 1570151 w 3130671"/>
                    <a:gd name="connsiteY78" fmla="*/ 1965131 h 2100345"/>
                    <a:gd name="connsiteX79" fmla="*/ 1458813 w 3130671"/>
                    <a:gd name="connsiteY79" fmla="*/ 2064270 h 2100345"/>
                    <a:gd name="connsiteX80" fmla="*/ 1436485 w 3130671"/>
                    <a:gd name="connsiteY80" fmla="*/ 2080734 h 2100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130671" h="2100345">
                      <a:moveTo>
                        <a:pt x="1436485" y="2080734"/>
                      </a:moveTo>
                      <a:cubicBezTo>
                        <a:pt x="1350257" y="2092934"/>
                        <a:pt x="1263436" y="2096428"/>
                        <a:pt x="1176497" y="2097375"/>
                      </a:cubicBezTo>
                      <a:cubicBezTo>
                        <a:pt x="1104186" y="2108450"/>
                        <a:pt x="1035666" y="2085886"/>
                        <a:pt x="966019" y="2073509"/>
                      </a:cubicBezTo>
                      <a:cubicBezTo>
                        <a:pt x="847396" y="2037264"/>
                        <a:pt x="736590" y="1985385"/>
                        <a:pt x="636504" y="1911179"/>
                      </a:cubicBezTo>
                      <a:cubicBezTo>
                        <a:pt x="483590" y="1797767"/>
                        <a:pt x="366270" y="1653738"/>
                        <a:pt x="270981" y="1490401"/>
                      </a:cubicBezTo>
                      <a:cubicBezTo>
                        <a:pt x="251082" y="1456348"/>
                        <a:pt x="232427" y="1421643"/>
                        <a:pt x="215963" y="1385813"/>
                      </a:cubicBezTo>
                      <a:cubicBezTo>
                        <a:pt x="204296" y="1360407"/>
                        <a:pt x="192037" y="1336599"/>
                        <a:pt x="162840" y="1327716"/>
                      </a:cubicBezTo>
                      <a:cubicBezTo>
                        <a:pt x="170243" y="1319543"/>
                        <a:pt x="182147" y="1325406"/>
                        <a:pt x="191800" y="1317885"/>
                      </a:cubicBezTo>
                      <a:cubicBezTo>
                        <a:pt x="176520" y="1280397"/>
                        <a:pt x="161123" y="1242494"/>
                        <a:pt x="145665" y="1204592"/>
                      </a:cubicBezTo>
                      <a:cubicBezTo>
                        <a:pt x="133939" y="1197426"/>
                        <a:pt x="128964" y="1185877"/>
                        <a:pt x="124641" y="1173500"/>
                      </a:cubicBezTo>
                      <a:cubicBezTo>
                        <a:pt x="62339" y="994647"/>
                        <a:pt x="21830" y="811175"/>
                        <a:pt x="5248" y="622372"/>
                      </a:cubicBezTo>
                      <a:cubicBezTo>
                        <a:pt x="1635" y="581035"/>
                        <a:pt x="-3280" y="539993"/>
                        <a:pt x="3057" y="498597"/>
                      </a:cubicBezTo>
                      <a:cubicBezTo>
                        <a:pt x="9334" y="467505"/>
                        <a:pt x="-2925" y="435288"/>
                        <a:pt x="8742" y="404551"/>
                      </a:cubicBezTo>
                      <a:cubicBezTo>
                        <a:pt x="30062" y="417639"/>
                        <a:pt x="37821" y="435939"/>
                        <a:pt x="36577" y="461405"/>
                      </a:cubicBezTo>
                      <a:cubicBezTo>
                        <a:pt x="34563" y="502446"/>
                        <a:pt x="36044" y="543606"/>
                        <a:pt x="36044" y="592761"/>
                      </a:cubicBezTo>
                      <a:cubicBezTo>
                        <a:pt x="60740" y="560662"/>
                        <a:pt x="81172" y="534130"/>
                        <a:pt x="104091" y="504282"/>
                      </a:cubicBezTo>
                      <a:cubicBezTo>
                        <a:pt x="104091" y="576238"/>
                        <a:pt x="104091" y="645173"/>
                        <a:pt x="104091" y="714108"/>
                      </a:cubicBezTo>
                      <a:cubicBezTo>
                        <a:pt x="106164" y="714878"/>
                        <a:pt x="108236" y="715648"/>
                        <a:pt x="110309" y="716418"/>
                      </a:cubicBezTo>
                      <a:cubicBezTo>
                        <a:pt x="126536" y="689649"/>
                        <a:pt x="142763" y="662940"/>
                        <a:pt x="161123" y="632618"/>
                      </a:cubicBezTo>
                      <a:cubicBezTo>
                        <a:pt x="173500" y="666257"/>
                        <a:pt x="184634" y="696638"/>
                        <a:pt x="195827" y="727019"/>
                      </a:cubicBezTo>
                      <a:cubicBezTo>
                        <a:pt x="197070" y="726841"/>
                        <a:pt x="198314" y="726664"/>
                        <a:pt x="199617" y="726486"/>
                      </a:cubicBezTo>
                      <a:cubicBezTo>
                        <a:pt x="201098" y="695513"/>
                        <a:pt x="202934" y="664598"/>
                        <a:pt x="203940" y="633625"/>
                      </a:cubicBezTo>
                      <a:cubicBezTo>
                        <a:pt x="206072" y="566584"/>
                        <a:pt x="207731" y="499544"/>
                        <a:pt x="209744" y="432445"/>
                      </a:cubicBezTo>
                      <a:cubicBezTo>
                        <a:pt x="210573" y="405913"/>
                        <a:pt x="210929" y="379974"/>
                        <a:pt x="202519" y="353856"/>
                      </a:cubicBezTo>
                      <a:cubicBezTo>
                        <a:pt x="193162" y="324719"/>
                        <a:pt x="206546" y="299786"/>
                        <a:pt x="225498" y="278288"/>
                      </a:cubicBezTo>
                      <a:cubicBezTo>
                        <a:pt x="253273" y="246781"/>
                        <a:pt x="289518" y="227475"/>
                        <a:pt x="327953" y="209649"/>
                      </a:cubicBezTo>
                      <a:cubicBezTo>
                        <a:pt x="285135" y="253947"/>
                        <a:pt x="272994" y="305175"/>
                        <a:pt x="291827" y="368958"/>
                      </a:cubicBezTo>
                      <a:cubicBezTo>
                        <a:pt x="412878" y="201180"/>
                        <a:pt x="558567" y="68047"/>
                        <a:pt x="760161" y="0"/>
                      </a:cubicBezTo>
                      <a:cubicBezTo>
                        <a:pt x="737538" y="86643"/>
                        <a:pt x="703011" y="162803"/>
                        <a:pt x="642545" y="225935"/>
                      </a:cubicBezTo>
                      <a:cubicBezTo>
                        <a:pt x="580953" y="290310"/>
                        <a:pt x="503371" y="323297"/>
                        <a:pt x="410154" y="341005"/>
                      </a:cubicBezTo>
                      <a:cubicBezTo>
                        <a:pt x="512550" y="366411"/>
                        <a:pt x="595107" y="341479"/>
                        <a:pt x="671682" y="278584"/>
                      </a:cubicBezTo>
                      <a:cubicBezTo>
                        <a:pt x="664220" y="325252"/>
                        <a:pt x="634194" y="351369"/>
                        <a:pt x="599489" y="378078"/>
                      </a:cubicBezTo>
                      <a:cubicBezTo>
                        <a:pt x="660430" y="398747"/>
                        <a:pt x="720541" y="404966"/>
                        <a:pt x="780711" y="408874"/>
                      </a:cubicBezTo>
                      <a:cubicBezTo>
                        <a:pt x="864630" y="414323"/>
                        <a:pt x="948430" y="408756"/>
                        <a:pt x="1031520" y="397385"/>
                      </a:cubicBezTo>
                      <a:cubicBezTo>
                        <a:pt x="1069363" y="392233"/>
                        <a:pt x="1100515" y="369550"/>
                        <a:pt x="1130185" y="346513"/>
                      </a:cubicBezTo>
                      <a:cubicBezTo>
                        <a:pt x="1194797" y="296469"/>
                        <a:pt x="1245373" y="233397"/>
                        <a:pt x="1294410" y="168903"/>
                      </a:cubicBezTo>
                      <a:cubicBezTo>
                        <a:pt x="1299325" y="162448"/>
                        <a:pt x="1301813" y="153505"/>
                        <a:pt x="1315553" y="148768"/>
                      </a:cubicBezTo>
                      <a:cubicBezTo>
                        <a:pt x="1265568" y="247255"/>
                        <a:pt x="1200364" y="330049"/>
                        <a:pt x="1128231" y="412783"/>
                      </a:cubicBezTo>
                      <a:cubicBezTo>
                        <a:pt x="1260949" y="434222"/>
                        <a:pt x="1390055" y="442631"/>
                        <a:pt x="1519989" y="440085"/>
                      </a:cubicBezTo>
                      <a:cubicBezTo>
                        <a:pt x="1579982" y="438900"/>
                        <a:pt x="1640508" y="442276"/>
                        <a:pt x="1699079" y="425042"/>
                      </a:cubicBezTo>
                      <a:cubicBezTo>
                        <a:pt x="1818295" y="389982"/>
                        <a:pt x="1908787" y="314769"/>
                        <a:pt x="1983467" y="218473"/>
                      </a:cubicBezTo>
                      <a:cubicBezTo>
                        <a:pt x="2008104" y="186670"/>
                        <a:pt x="2030194" y="152972"/>
                        <a:pt x="2052343" y="121762"/>
                      </a:cubicBezTo>
                      <a:cubicBezTo>
                        <a:pt x="1977367" y="323120"/>
                        <a:pt x="1826171" y="463300"/>
                        <a:pt x="1575422" y="498656"/>
                      </a:cubicBezTo>
                      <a:cubicBezTo>
                        <a:pt x="1634230" y="494570"/>
                        <a:pt x="1693216" y="492023"/>
                        <a:pt x="1751847" y="485982"/>
                      </a:cubicBezTo>
                      <a:cubicBezTo>
                        <a:pt x="1812550" y="479764"/>
                        <a:pt x="1873135" y="471532"/>
                        <a:pt x="1933365" y="461642"/>
                      </a:cubicBezTo>
                      <a:cubicBezTo>
                        <a:pt x="1992350" y="451988"/>
                        <a:pt x="2050863" y="439137"/>
                        <a:pt x="2114409" y="426759"/>
                      </a:cubicBezTo>
                      <a:cubicBezTo>
                        <a:pt x="2065846" y="511744"/>
                        <a:pt x="1985895" y="513402"/>
                        <a:pt x="1907958" y="518732"/>
                      </a:cubicBezTo>
                      <a:cubicBezTo>
                        <a:pt x="2047842" y="558590"/>
                        <a:pt x="2252635" y="516541"/>
                        <a:pt x="2440015" y="281723"/>
                      </a:cubicBezTo>
                      <a:cubicBezTo>
                        <a:pt x="2454644" y="373992"/>
                        <a:pt x="2409161" y="572684"/>
                        <a:pt x="2214021" y="787663"/>
                      </a:cubicBezTo>
                      <a:cubicBezTo>
                        <a:pt x="2253582" y="785650"/>
                        <a:pt x="2289945" y="783932"/>
                        <a:pt x="2326249" y="781859"/>
                      </a:cubicBezTo>
                      <a:cubicBezTo>
                        <a:pt x="2358762" y="780023"/>
                        <a:pt x="2391335" y="779076"/>
                        <a:pt x="2423611" y="775226"/>
                      </a:cubicBezTo>
                      <a:cubicBezTo>
                        <a:pt x="2442147" y="773035"/>
                        <a:pt x="2444339" y="779905"/>
                        <a:pt x="2444102" y="795658"/>
                      </a:cubicBezTo>
                      <a:cubicBezTo>
                        <a:pt x="2443273" y="849492"/>
                        <a:pt x="2443806" y="903325"/>
                        <a:pt x="2443806" y="963969"/>
                      </a:cubicBezTo>
                      <a:cubicBezTo>
                        <a:pt x="2507945" y="899713"/>
                        <a:pt x="2569062" y="841437"/>
                        <a:pt x="2626627" y="779846"/>
                      </a:cubicBezTo>
                      <a:cubicBezTo>
                        <a:pt x="2663345" y="740581"/>
                        <a:pt x="2707703" y="719083"/>
                        <a:pt x="2757924" y="705521"/>
                      </a:cubicBezTo>
                      <a:cubicBezTo>
                        <a:pt x="2833966" y="685030"/>
                        <a:pt x="2902072" y="700783"/>
                        <a:pt x="2963072" y="749583"/>
                      </a:cubicBezTo>
                      <a:cubicBezTo>
                        <a:pt x="3003580" y="781978"/>
                        <a:pt x="3035620" y="822012"/>
                        <a:pt x="3063632" y="865127"/>
                      </a:cubicBezTo>
                      <a:cubicBezTo>
                        <a:pt x="3080096" y="890474"/>
                        <a:pt x="3101120" y="907708"/>
                        <a:pt x="3130672" y="914282"/>
                      </a:cubicBezTo>
                      <a:cubicBezTo>
                        <a:pt x="3113261" y="1032609"/>
                        <a:pt x="3047108" y="1116054"/>
                        <a:pt x="2944061" y="1171842"/>
                      </a:cubicBezTo>
                      <a:cubicBezTo>
                        <a:pt x="2860616" y="1217028"/>
                        <a:pt x="2772197" y="1232427"/>
                        <a:pt x="2678802" y="1209211"/>
                      </a:cubicBezTo>
                      <a:cubicBezTo>
                        <a:pt x="2609630" y="1192037"/>
                        <a:pt x="2560712" y="1223780"/>
                        <a:pt x="2520263" y="1274889"/>
                      </a:cubicBezTo>
                      <a:cubicBezTo>
                        <a:pt x="2493672" y="1308468"/>
                        <a:pt x="2476853" y="1347496"/>
                        <a:pt x="2461928" y="1387294"/>
                      </a:cubicBezTo>
                      <a:cubicBezTo>
                        <a:pt x="2458493" y="1396533"/>
                        <a:pt x="2456065" y="1406127"/>
                        <a:pt x="2448129" y="1412878"/>
                      </a:cubicBezTo>
                      <a:cubicBezTo>
                        <a:pt x="2434982" y="1409976"/>
                        <a:pt x="2435692" y="1398842"/>
                        <a:pt x="2435219" y="1389367"/>
                      </a:cubicBezTo>
                      <a:cubicBezTo>
                        <a:pt x="2433738" y="1359992"/>
                        <a:pt x="2420176" y="1336599"/>
                        <a:pt x="2399507" y="1317056"/>
                      </a:cubicBezTo>
                      <a:cubicBezTo>
                        <a:pt x="2356689" y="1276606"/>
                        <a:pt x="2295216" y="1294196"/>
                        <a:pt x="2279285" y="1351168"/>
                      </a:cubicBezTo>
                      <a:cubicBezTo>
                        <a:pt x="2277212" y="1358571"/>
                        <a:pt x="2277390" y="1368284"/>
                        <a:pt x="2267500" y="1369409"/>
                      </a:cubicBezTo>
                      <a:cubicBezTo>
                        <a:pt x="2258676" y="1370356"/>
                        <a:pt x="2254175" y="1362361"/>
                        <a:pt x="2249259" y="1356261"/>
                      </a:cubicBezTo>
                      <a:cubicBezTo>
                        <a:pt x="2241856" y="1347082"/>
                        <a:pt x="2236053" y="1336718"/>
                        <a:pt x="2227465" y="1328308"/>
                      </a:cubicBezTo>
                      <a:cubicBezTo>
                        <a:pt x="2202888" y="1304264"/>
                        <a:pt x="2184233" y="1305270"/>
                        <a:pt x="2164097" y="1332809"/>
                      </a:cubicBezTo>
                      <a:cubicBezTo>
                        <a:pt x="2155865" y="1344061"/>
                        <a:pt x="2151482" y="1357209"/>
                        <a:pt x="2146330" y="1370060"/>
                      </a:cubicBezTo>
                      <a:cubicBezTo>
                        <a:pt x="2136440" y="1394460"/>
                        <a:pt x="2128089" y="1396059"/>
                        <a:pt x="2107006" y="1379122"/>
                      </a:cubicBezTo>
                      <a:cubicBezTo>
                        <a:pt x="2104696" y="1377285"/>
                        <a:pt x="2102742" y="1374976"/>
                        <a:pt x="2100432" y="1373199"/>
                      </a:cubicBezTo>
                      <a:cubicBezTo>
                        <a:pt x="2084738" y="1360940"/>
                        <a:pt x="2069281" y="1347437"/>
                        <a:pt x="2047309" y="1358571"/>
                      </a:cubicBezTo>
                      <a:cubicBezTo>
                        <a:pt x="2026048" y="1369350"/>
                        <a:pt x="2016040" y="1388064"/>
                        <a:pt x="2013671" y="1410806"/>
                      </a:cubicBezTo>
                      <a:cubicBezTo>
                        <a:pt x="2012249" y="1424486"/>
                        <a:pt x="2011420" y="1438640"/>
                        <a:pt x="2014796" y="1452084"/>
                      </a:cubicBezTo>
                      <a:cubicBezTo>
                        <a:pt x="2020777" y="1475714"/>
                        <a:pt x="2019238" y="1498692"/>
                        <a:pt x="2013848" y="1522263"/>
                      </a:cubicBezTo>
                      <a:cubicBezTo>
                        <a:pt x="1987317" y="1638162"/>
                        <a:pt x="1931943" y="1734458"/>
                        <a:pt x="1830672" y="1801735"/>
                      </a:cubicBezTo>
                      <a:cubicBezTo>
                        <a:pt x="1745214" y="1858470"/>
                        <a:pt x="1659696" y="1914969"/>
                        <a:pt x="1570151" y="1965131"/>
                      </a:cubicBezTo>
                      <a:cubicBezTo>
                        <a:pt x="1525616" y="1990123"/>
                        <a:pt x="1487121" y="2021156"/>
                        <a:pt x="1458813" y="2064270"/>
                      </a:cubicBezTo>
                      <a:cubicBezTo>
                        <a:pt x="1453601" y="2071969"/>
                        <a:pt x="1449159" y="2082570"/>
                        <a:pt x="1436485" y="2080734"/>
                      </a:cubicBezTo>
                      <a:close/>
                    </a:path>
                  </a:pathLst>
                </a:custGeom>
                <a:solidFill>
                  <a:srgbClr val="FDAAB4"/>
                </a:solidFill>
                <a:ln w="5921" cap="flat">
                  <a:noFill/>
                  <a:prstDash val="solid"/>
                  <a:miter/>
                </a:ln>
              </p:spPr>
              <p:txBody>
                <a:bodyPr rtlCol="0" anchor="ctr"/>
                <a:lstStyle/>
                <a:p>
                  <a:pPr algn="l" rtl="0"/>
                  <a:endParaRPr lang="ko-KR" altLang="en-US"/>
                </a:p>
              </p:txBody>
            </p:sp>
            <p:sp>
              <p:nvSpPr>
                <p:cNvPr id="75" name="자유형: 도형 23">
                  <a:extLst>
                    <a:ext uri="{FF2B5EF4-FFF2-40B4-BE49-F238E27FC236}">
                      <a16:creationId xmlns:a16="http://schemas.microsoft.com/office/drawing/2014/main" xmlns="" id="{1E674678-B903-CEC4-2238-ADC7A4D86642}"/>
                    </a:ext>
                  </a:extLst>
                </p:cNvPr>
                <p:cNvSpPr/>
                <p:nvPr/>
              </p:nvSpPr>
              <p:spPr>
                <a:xfrm>
                  <a:off x="3590033" y="2575742"/>
                  <a:ext cx="3160120" cy="1860131"/>
                </a:xfrm>
                <a:custGeom>
                  <a:avLst/>
                  <a:gdLst>
                    <a:gd name="connsiteX0" fmla="*/ 356097 w 3160120"/>
                    <a:gd name="connsiteY0" fmla="*/ 819823 h 1860131"/>
                    <a:gd name="connsiteX1" fmla="*/ 405015 w 3160120"/>
                    <a:gd name="connsiteY1" fmla="*/ 850442 h 1860131"/>
                    <a:gd name="connsiteX2" fmla="*/ 609511 w 3160120"/>
                    <a:gd name="connsiteY2" fmla="*/ 1180609 h 1860131"/>
                    <a:gd name="connsiteX3" fmla="*/ 948858 w 3160120"/>
                    <a:gd name="connsiteY3" fmla="*/ 1469438 h 1860131"/>
                    <a:gd name="connsiteX4" fmla="*/ 1138904 w 3160120"/>
                    <a:gd name="connsiteY4" fmla="*/ 1548501 h 1860131"/>
                    <a:gd name="connsiteX5" fmla="*/ 1157263 w 3160120"/>
                    <a:gd name="connsiteY5" fmla="*/ 1561648 h 1860131"/>
                    <a:gd name="connsiteX6" fmla="*/ 1151814 w 3160120"/>
                    <a:gd name="connsiteY6" fmla="*/ 1591852 h 1860131"/>
                    <a:gd name="connsiteX7" fmla="*/ 1004231 w 3160120"/>
                    <a:gd name="connsiteY7" fmla="*/ 1758919 h 1860131"/>
                    <a:gd name="connsiteX8" fmla="*/ 918240 w 3160120"/>
                    <a:gd name="connsiteY8" fmla="*/ 1841299 h 1860131"/>
                    <a:gd name="connsiteX9" fmla="*/ 900414 w 3160120"/>
                    <a:gd name="connsiteY9" fmla="*/ 1860131 h 1860131"/>
                    <a:gd name="connsiteX10" fmla="*/ 557455 w 3160120"/>
                    <a:gd name="connsiteY10" fmla="*/ 1771889 h 1860131"/>
                    <a:gd name="connsiteX11" fmla="*/ 499120 w 3160120"/>
                    <a:gd name="connsiteY11" fmla="*/ 1763361 h 1860131"/>
                    <a:gd name="connsiteX12" fmla="*/ 530449 w 3160120"/>
                    <a:gd name="connsiteY12" fmla="*/ 1716990 h 1860131"/>
                    <a:gd name="connsiteX13" fmla="*/ 531989 w 3160120"/>
                    <a:gd name="connsiteY13" fmla="*/ 1590549 h 1860131"/>
                    <a:gd name="connsiteX14" fmla="*/ 336672 w 3160120"/>
                    <a:gd name="connsiteY14" fmla="*/ 1227573 h 1860131"/>
                    <a:gd name="connsiteX15" fmla="*/ 273777 w 3160120"/>
                    <a:gd name="connsiteY15" fmla="*/ 926898 h 1860131"/>
                    <a:gd name="connsiteX16" fmla="*/ 356097 w 3160120"/>
                    <a:gd name="connsiteY16" fmla="*/ 819823 h 1860131"/>
                    <a:gd name="connsiteX17" fmla="*/ 2979540 w 3160120"/>
                    <a:gd name="connsiteY17" fmla="*/ 264066 h 1860131"/>
                    <a:gd name="connsiteX18" fmla="*/ 3160120 w 3160120"/>
                    <a:gd name="connsiteY18" fmla="*/ 336389 h 1860131"/>
                    <a:gd name="connsiteX19" fmla="*/ 2918491 w 3160120"/>
                    <a:gd name="connsiteY19" fmla="*/ 281844 h 1860131"/>
                    <a:gd name="connsiteX20" fmla="*/ 2979540 w 3160120"/>
                    <a:gd name="connsiteY20" fmla="*/ 264066 h 1860131"/>
                    <a:gd name="connsiteX21" fmla="*/ 196314 w 3160120"/>
                    <a:gd name="connsiteY21" fmla="*/ 0 h 1860131"/>
                    <a:gd name="connsiteX22" fmla="*/ 202533 w 3160120"/>
                    <a:gd name="connsiteY22" fmla="*/ 27657 h 1860131"/>
                    <a:gd name="connsiteX23" fmla="*/ 284734 w 3160120"/>
                    <a:gd name="connsiteY23" fmla="*/ 537506 h 1860131"/>
                    <a:gd name="connsiteX24" fmla="*/ 338804 w 3160120"/>
                    <a:gd name="connsiteY24" fmla="*/ 705995 h 1860131"/>
                    <a:gd name="connsiteX25" fmla="*/ 7512 w 3160120"/>
                    <a:gd name="connsiteY25" fmla="*/ 403130 h 1860131"/>
                    <a:gd name="connsiteX26" fmla="*/ 196314 w 3160120"/>
                    <a:gd name="connsiteY26" fmla="*/ 0 h 186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160120" h="1860131">
                      <a:moveTo>
                        <a:pt x="356097" y="819823"/>
                      </a:moveTo>
                      <a:cubicBezTo>
                        <a:pt x="381030" y="816330"/>
                        <a:pt x="394355" y="826990"/>
                        <a:pt x="405015" y="850442"/>
                      </a:cubicBezTo>
                      <a:cubicBezTo>
                        <a:pt x="458848" y="969243"/>
                        <a:pt x="527073" y="1079930"/>
                        <a:pt x="609511" y="1180609"/>
                      </a:cubicBezTo>
                      <a:cubicBezTo>
                        <a:pt x="704801" y="1296982"/>
                        <a:pt x="815192" y="1396890"/>
                        <a:pt x="948858" y="1469438"/>
                      </a:cubicBezTo>
                      <a:cubicBezTo>
                        <a:pt x="1009739" y="1502426"/>
                        <a:pt x="1072515" y="1529550"/>
                        <a:pt x="1138904" y="1548501"/>
                      </a:cubicBezTo>
                      <a:cubicBezTo>
                        <a:pt x="1147077" y="1550810"/>
                        <a:pt x="1153473" y="1553949"/>
                        <a:pt x="1157263" y="1561648"/>
                      </a:cubicBezTo>
                      <a:cubicBezTo>
                        <a:pt x="1163600" y="1573197"/>
                        <a:pt x="1156552" y="1582613"/>
                        <a:pt x="1151814" y="1591852"/>
                      </a:cubicBezTo>
                      <a:cubicBezTo>
                        <a:pt x="1116873" y="1660077"/>
                        <a:pt x="1072515" y="1719833"/>
                        <a:pt x="1004231" y="1758919"/>
                      </a:cubicBezTo>
                      <a:cubicBezTo>
                        <a:pt x="968994" y="1779115"/>
                        <a:pt x="938672" y="1805291"/>
                        <a:pt x="918240" y="1841299"/>
                      </a:cubicBezTo>
                      <a:cubicBezTo>
                        <a:pt x="913857" y="1849057"/>
                        <a:pt x="909060" y="1856400"/>
                        <a:pt x="900414" y="1860131"/>
                      </a:cubicBezTo>
                      <a:cubicBezTo>
                        <a:pt x="787239" y="1826315"/>
                        <a:pt x="672761" y="1797414"/>
                        <a:pt x="557455" y="1771889"/>
                      </a:cubicBezTo>
                      <a:cubicBezTo>
                        <a:pt x="538326" y="1767625"/>
                        <a:pt x="518545" y="1766145"/>
                        <a:pt x="499120" y="1763361"/>
                      </a:cubicBezTo>
                      <a:cubicBezTo>
                        <a:pt x="509543" y="1747904"/>
                        <a:pt x="519966" y="1732388"/>
                        <a:pt x="530449" y="1716990"/>
                      </a:cubicBezTo>
                      <a:cubicBezTo>
                        <a:pt x="558876" y="1675178"/>
                        <a:pt x="559705" y="1634137"/>
                        <a:pt x="531989" y="1590549"/>
                      </a:cubicBezTo>
                      <a:cubicBezTo>
                        <a:pt x="458197" y="1474295"/>
                        <a:pt x="385590" y="1357093"/>
                        <a:pt x="336672" y="1227573"/>
                      </a:cubicBezTo>
                      <a:cubicBezTo>
                        <a:pt x="300131" y="1130802"/>
                        <a:pt x="268210" y="1032670"/>
                        <a:pt x="273777" y="926898"/>
                      </a:cubicBezTo>
                      <a:cubicBezTo>
                        <a:pt x="276857" y="866965"/>
                        <a:pt x="304277" y="830839"/>
                        <a:pt x="356097" y="819823"/>
                      </a:cubicBezTo>
                      <a:close/>
                      <a:moveTo>
                        <a:pt x="2979540" y="264066"/>
                      </a:moveTo>
                      <a:cubicBezTo>
                        <a:pt x="3045180" y="257426"/>
                        <a:pt x="3119790" y="283532"/>
                        <a:pt x="3160120" y="336389"/>
                      </a:cubicBezTo>
                      <a:lnTo>
                        <a:pt x="2918491" y="281844"/>
                      </a:lnTo>
                      <a:cubicBezTo>
                        <a:pt x="2936776" y="272132"/>
                        <a:pt x="2957660" y="266280"/>
                        <a:pt x="2979540" y="264066"/>
                      </a:cubicBezTo>
                      <a:close/>
                      <a:moveTo>
                        <a:pt x="196314" y="0"/>
                      </a:moveTo>
                      <a:cubicBezTo>
                        <a:pt x="205375" y="7640"/>
                        <a:pt x="202296" y="18122"/>
                        <a:pt x="202533" y="27657"/>
                      </a:cubicBezTo>
                      <a:cubicBezTo>
                        <a:pt x="207093" y="201298"/>
                        <a:pt x="238007" y="370794"/>
                        <a:pt x="284734" y="537506"/>
                      </a:cubicBezTo>
                      <a:cubicBezTo>
                        <a:pt x="300665" y="594242"/>
                        <a:pt x="320682" y="649852"/>
                        <a:pt x="338804" y="705995"/>
                      </a:cubicBezTo>
                      <a:cubicBezTo>
                        <a:pt x="183581" y="685919"/>
                        <a:pt x="37716" y="552549"/>
                        <a:pt x="7512" y="403130"/>
                      </a:cubicBezTo>
                      <a:cubicBezTo>
                        <a:pt x="-24705" y="243406"/>
                        <a:pt x="48257" y="87650"/>
                        <a:pt x="196314" y="0"/>
                      </a:cubicBezTo>
                      <a:close/>
                    </a:path>
                  </a:pathLst>
                </a:custGeom>
                <a:solidFill>
                  <a:srgbClr val="FC8393"/>
                </a:solidFill>
                <a:ln w="5921" cap="flat">
                  <a:noFill/>
                  <a:prstDash val="solid"/>
                  <a:miter/>
                </a:ln>
              </p:spPr>
              <p:txBody>
                <a:bodyPr rtlCol="0" anchor="ctr"/>
                <a:lstStyle/>
                <a:p>
                  <a:pPr algn="l" rtl="0"/>
                  <a:endParaRPr lang="ko-KR" altLang="en-US"/>
                </a:p>
              </p:txBody>
            </p:sp>
            <p:sp>
              <p:nvSpPr>
                <p:cNvPr id="76" name="자유형: 도형 24">
                  <a:extLst>
                    <a:ext uri="{FF2B5EF4-FFF2-40B4-BE49-F238E27FC236}">
                      <a16:creationId xmlns:a16="http://schemas.microsoft.com/office/drawing/2014/main" xmlns="" id="{77234B1D-CDA1-EDCC-BB62-06E4B8DC7105}"/>
                    </a:ext>
                  </a:extLst>
                </p:cNvPr>
                <p:cNvSpPr/>
                <p:nvPr/>
              </p:nvSpPr>
              <p:spPr>
                <a:xfrm>
                  <a:off x="5167795" y="3389530"/>
                  <a:ext cx="1068683" cy="1244480"/>
                </a:xfrm>
                <a:custGeom>
                  <a:avLst/>
                  <a:gdLst>
                    <a:gd name="connsiteX0" fmla="*/ 36762 w 1068683"/>
                    <a:gd name="connsiteY0" fmla="*/ 1235797 h 1244480"/>
                    <a:gd name="connsiteX1" fmla="*/ 31491 w 1068683"/>
                    <a:gd name="connsiteY1" fmla="*/ 887567 h 1244480"/>
                    <a:gd name="connsiteX2" fmla="*/ 222070 w 1068683"/>
                    <a:gd name="connsiteY2" fmla="*/ 657131 h 1244480"/>
                    <a:gd name="connsiteX3" fmla="*/ 492363 w 1068683"/>
                    <a:gd name="connsiteY3" fmla="*/ 483075 h 1244480"/>
                    <a:gd name="connsiteX4" fmla="*/ 649718 w 1068683"/>
                    <a:gd name="connsiteY4" fmla="*/ 144202 h 1244480"/>
                    <a:gd name="connsiteX5" fmla="*/ 655403 w 1068683"/>
                    <a:gd name="connsiteY5" fmla="*/ 86164 h 1244480"/>
                    <a:gd name="connsiteX6" fmla="*/ 724931 w 1068683"/>
                    <a:gd name="connsiteY6" fmla="*/ 69996 h 1244480"/>
                    <a:gd name="connsiteX7" fmla="*/ 758332 w 1068683"/>
                    <a:gd name="connsiteY7" fmla="*/ 133660 h 1244480"/>
                    <a:gd name="connsiteX8" fmla="*/ 689516 w 1068683"/>
                    <a:gd name="connsiteY8" fmla="*/ 459386 h 1244480"/>
                    <a:gd name="connsiteX9" fmla="*/ 785753 w 1068683"/>
                    <a:gd name="connsiteY9" fmla="*/ 307183 h 1244480"/>
                    <a:gd name="connsiteX10" fmla="*/ 783916 w 1068683"/>
                    <a:gd name="connsiteY10" fmla="*/ 109142 h 1244480"/>
                    <a:gd name="connsiteX11" fmla="*/ 803875 w 1068683"/>
                    <a:gd name="connsiteY11" fmla="*/ 28185 h 1244480"/>
                    <a:gd name="connsiteX12" fmla="*/ 855991 w 1068683"/>
                    <a:gd name="connsiteY12" fmla="*/ 27356 h 1244480"/>
                    <a:gd name="connsiteX13" fmla="*/ 905323 w 1068683"/>
                    <a:gd name="connsiteY13" fmla="*/ 140057 h 1244480"/>
                    <a:gd name="connsiteX14" fmla="*/ 868961 w 1068683"/>
                    <a:gd name="connsiteY14" fmla="*/ 431374 h 1244480"/>
                    <a:gd name="connsiteX15" fmla="*/ 866769 w 1068683"/>
                    <a:gd name="connsiteY15" fmla="*/ 458557 h 1244480"/>
                    <a:gd name="connsiteX16" fmla="*/ 940087 w 1068683"/>
                    <a:gd name="connsiteY16" fmla="*/ 293325 h 1244480"/>
                    <a:gd name="connsiteX17" fmla="*/ 920010 w 1068683"/>
                    <a:gd name="connsiteY17" fmla="*/ 90250 h 1244480"/>
                    <a:gd name="connsiteX18" fmla="*/ 936593 w 1068683"/>
                    <a:gd name="connsiteY18" fmla="*/ 13853 h 1244480"/>
                    <a:gd name="connsiteX19" fmla="*/ 1032534 w 1068683"/>
                    <a:gd name="connsiteY19" fmla="*/ 18058 h 1244480"/>
                    <a:gd name="connsiteX20" fmla="*/ 1068601 w 1068683"/>
                    <a:gd name="connsiteY20" fmla="*/ 93448 h 1244480"/>
                    <a:gd name="connsiteX21" fmla="*/ 1050300 w 1068683"/>
                    <a:gd name="connsiteY21" fmla="*/ 346093 h 1244480"/>
                    <a:gd name="connsiteX22" fmla="*/ 979529 w 1068683"/>
                    <a:gd name="connsiteY22" fmla="*/ 501020 h 1244480"/>
                    <a:gd name="connsiteX23" fmla="*/ 968099 w 1068683"/>
                    <a:gd name="connsiteY23" fmla="*/ 526722 h 1244480"/>
                    <a:gd name="connsiteX24" fmla="*/ 1038634 w 1068683"/>
                    <a:gd name="connsiteY24" fmla="*/ 414495 h 1244480"/>
                    <a:gd name="connsiteX25" fmla="*/ 982787 w 1068683"/>
                    <a:gd name="connsiteY25" fmla="*/ 621183 h 1244480"/>
                    <a:gd name="connsiteX26" fmla="*/ 752943 w 1068683"/>
                    <a:gd name="connsiteY26" fmla="*/ 869208 h 1244480"/>
                    <a:gd name="connsiteX27" fmla="*/ 563667 w 1068683"/>
                    <a:gd name="connsiteY27" fmla="*/ 973499 h 1244480"/>
                    <a:gd name="connsiteX28" fmla="*/ 529377 w 1068683"/>
                    <a:gd name="connsiteY28" fmla="*/ 1052917 h 1244480"/>
                    <a:gd name="connsiteX29" fmla="*/ 551230 w 1068683"/>
                    <a:gd name="connsiteY29" fmla="*/ 1091352 h 1244480"/>
                    <a:gd name="connsiteX30" fmla="*/ 560291 w 1068683"/>
                    <a:gd name="connsiteY30" fmla="*/ 1124991 h 1244480"/>
                    <a:gd name="connsiteX31" fmla="*/ 356979 w 1068683"/>
                    <a:gd name="connsiteY31" fmla="*/ 1172784 h 1244480"/>
                    <a:gd name="connsiteX32" fmla="*/ 69334 w 1068683"/>
                    <a:gd name="connsiteY32" fmla="*/ 1238107 h 1244480"/>
                    <a:gd name="connsiteX33" fmla="*/ 36762 w 1068683"/>
                    <a:gd name="connsiteY33" fmla="*/ 1235797 h 1244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68683" h="1244480">
                      <a:moveTo>
                        <a:pt x="36762" y="1235797"/>
                      </a:moveTo>
                      <a:cubicBezTo>
                        <a:pt x="-15828" y="1120490"/>
                        <a:pt x="-6886" y="1003229"/>
                        <a:pt x="31491" y="887567"/>
                      </a:cubicBezTo>
                      <a:cubicBezTo>
                        <a:pt x="64715" y="787362"/>
                        <a:pt x="125418" y="708359"/>
                        <a:pt x="222070" y="657131"/>
                      </a:cubicBezTo>
                      <a:cubicBezTo>
                        <a:pt x="316826" y="606910"/>
                        <a:pt x="408029" y="549701"/>
                        <a:pt x="492363" y="483075"/>
                      </a:cubicBezTo>
                      <a:cubicBezTo>
                        <a:pt x="601155" y="397143"/>
                        <a:pt x="655818" y="284382"/>
                        <a:pt x="649718" y="144202"/>
                      </a:cubicBezTo>
                      <a:cubicBezTo>
                        <a:pt x="648888" y="124659"/>
                        <a:pt x="646105" y="104878"/>
                        <a:pt x="655403" y="86164"/>
                      </a:cubicBezTo>
                      <a:cubicBezTo>
                        <a:pt x="670979" y="54835"/>
                        <a:pt x="696918" y="49268"/>
                        <a:pt x="724931" y="69996"/>
                      </a:cubicBezTo>
                      <a:cubicBezTo>
                        <a:pt x="746843" y="86164"/>
                        <a:pt x="756437" y="104997"/>
                        <a:pt x="758332" y="133660"/>
                      </a:cubicBezTo>
                      <a:cubicBezTo>
                        <a:pt x="765676" y="247901"/>
                        <a:pt x="755608" y="357641"/>
                        <a:pt x="689516" y="459386"/>
                      </a:cubicBezTo>
                      <a:cubicBezTo>
                        <a:pt x="727003" y="434216"/>
                        <a:pt x="767986" y="368301"/>
                        <a:pt x="785753" y="307183"/>
                      </a:cubicBezTo>
                      <a:cubicBezTo>
                        <a:pt x="804941" y="241031"/>
                        <a:pt x="804881" y="174465"/>
                        <a:pt x="783916" y="109142"/>
                      </a:cubicBezTo>
                      <a:cubicBezTo>
                        <a:pt x="773375" y="76273"/>
                        <a:pt x="784153" y="51459"/>
                        <a:pt x="803875" y="28185"/>
                      </a:cubicBezTo>
                      <a:cubicBezTo>
                        <a:pt x="821819" y="6983"/>
                        <a:pt x="836151" y="7042"/>
                        <a:pt x="855991" y="27356"/>
                      </a:cubicBezTo>
                      <a:cubicBezTo>
                        <a:pt x="886550" y="58566"/>
                        <a:pt x="902658" y="95107"/>
                        <a:pt x="905323" y="140057"/>
                      </a:cubicBezTo>
                      <a:cubicBezTo>
                        <a:pt x="911186" y="239729"/>
                        <a:pt x="900289" y="336617"/>
                        <a:pt x="868961" y="431374"/>
                      </a:cubicBezTo>
                      <a:cubicBezTo>
                        <a:pt x="866414" y="439132"/>
                        <a:pt x="859485" y="446712"/>
                        <a:pt x="866769" y="458557"/>
                      </a:cubicBezTo>
                      <a:cubicBezTo>
                        <a:pt x="908581" y="410113"/>
                        <a:pt x="928242" y="353377"/>
                        <a:pt x="940087" y="293325"/>
                      </a:cubicBezTo>
                      <a:cubicBezTo>
                        <a:pt x="953827" y="223738"/>
                        <a:pt x="944706" y="156165"/>
                        <a:pt x="920010" y="90250"/>
                      </a:cubicBezTo>
                      <a:cubicBezTo>
                        <a:pt x="906863" y="55072"/>
                        <a:pt x="912607" y="29665"/>
                        <a:pt x="936593" y="13853"/>
                      </a:cubicBezTo>
                      <a:cubicBezTo>
                        <a:pt x="966796" y="-6046"/>
                        <a:pt x="1008430" y="-4388"/>
                        <a:pt x="1032534" y="18058"/>
                      </a:cubicBezTo>
                      <a:cubicBezTo>
                        <a:pt x="1054387" y="38430"/>
                        <a:pt x="1069963" y="65317"/>
                        <a:pt x="1068601" y="93448"/>
                      </a:cubicBezTo>
                      <a:cubicBezTo>
                        <a:pt x="1064395" y="177781"/>
                        <a:pt x="1072924" y="263654"/>
                        <a:pt x="1050300" y="346093"/>
                      </a:cubicBezTo>
                      <a:cubicBezTo>
                        <a:pt x="1035258" y="400874"/>
                        <a:pt x="1008727" y="451924"/>
                        <a:pt x="979529" y="501020"/>
                      </a:cubicBezTo>
                      <a:cubicBezTo>
                        <a:pt x="974791" y="509015"/>
                        <a:pt x="970054" y="517010"/>
                        <a:pt x="968099" y="526722"/>
                      </a:cubicBezTo>
                      <a:cubicBezTo>
                        <a:pt x="1002508" y="496400"/>
                        <a:pt x="1015774" y="452516"/>
                        <a:pt x="1038634" y="414495"/>
                      </a:cubicBezTo>
                      <a:cubicBezTo>
                        <a:pt x="1040233" y="489116"/>
                        <a:pt x="1020038" y="557222"/>
                        <a:pt x="982787" y="621183"/>
                      </a:cubicBezTo>
                      <a:cubicBezTo>
                        <a:pt x="924630" y="721151"/>
                        <a:pt x="841244" y="797311"/>
                        <a:pt x="752943" y="869208"/>
                      </a:cubicBezTo>
                      <a:cubicBezTo>
                        <a:pt x="696089" y="915520"/>
                        <a:pt x="637754" y="957213"/>
                        <a:pt x="563667" y="973499"/>
                      </a:cubicBezTo>
                      <a:cubicBezTo>
                        <a:pt x="521678" y="982738"/>
                        <a:pt x="510663" y="1013593"/>
                        <a:pt x="529377" y="1052917"/>
                      </a:cubicBezTo>
                      <a:cubicBezTo>
                        <a:pt x="535714" y="1066183"/>
                        <a:pt x="543887" y="1078560"/>
                        <a:pt x="551230" y="1091352"/>
                      </a:cubicBezTo>
                      <a:cubicBezTo>
                        <a:pt x="558159" y="1101539"/>
                        <a:pt x="566095" y="1111429"/>
                        <a:pt x="560291" y="1124991"/>
                      </a:cubicBezTo>
                      <a:cubicBezTo>
                        <a:pt x="494021" y="1147259"/>
                        <a:pt x="424730" y="1156853"/>
                        <a:pt x="356979" y="1172784"/>
                      </a:cubicBezTo>
                      <a:cubicBezTo>
                        <a:pt x="261275" y="1195288"/>
                        <a:pt x="165216" y="1216372"/>
                        <a:pt x="69334" y="1238107"/>
                      </a:cubicBezTo>
                      <a:cubicBezTo>
                        <a:pt x="57726" y="1245746"/>
                        <a:pt x="46711" y="1248234"/>
                        <a:pt x="36762" y="1235797"/>
                      </a:cubicBezTo>
                      <a:close/>
                    </a:path>
                  </a:pathLst>
                </a:custGeom>
                <a:solidFill>
                  <a:srgbClr val="FEA9B3"/>
                </a:solidFill>
                <a:ln w="5921" cap="flat">
                  <a:noFill/>
                  <a:prstDash val="solid"/>
                  <a:miter/>
                </a:ln>
              </p:spPr>
              <p:txBody>
                <a:bodyPr rtlCol="0" anchor="ctr"/>
                <a:lstStyle/>
                <a:p>
                  <a:pPr algn="l" rtl="0"/>
                  <a:endParaRPr lang="ko-KR" altLang="en-US"/>
                </a:p>
              </p:txBody>
            </p:sp>
          </p:grpSp>
          <p:grpSp>
            <p:nvGrpSpPr>
              <p:cNvPr id="60" name="그룹 8">
                <a:extLst>
                  <a:ext uri="{FF2B5EF4-FFF2-40B4-BE49-F238E27FC236}">
                    <a16:creationId xmlns:a16="http://schemas.microsoft.com/office/drawing/2014/main" xmlns="" id="{02E20284-43C4-BC96-F2C2-DBDA017110B2}"/>
                  </a:ext>
                </a:extLst>
              </p:cNvPr>
              <p:cNvGrpSpPr/>
              <p:nvPr/>
            </p:nvGrpSpPr>
            <p:grpSpPr>
              <a:xfrm>
                <a:off x="0" y="3503470"/>
                <a:ext cx="5812123" cy="2428134"/>
                <a:chOff x="0" y="3503470"/>
                <a:chExt cx="5812123" cy="2428134"/>
              </a:xfrm>
            </p:grpSpPr>
            <p:sp>
              <p:nvSpPr>
                <p:cNvPr id="66" name="자유형: 도형 14">
                  <a:extLst>
                    <a:ext uri="{FF2B5EF4-FFF2-40B4-BE49-F238E27FC236}">
                      <a16:creationId xmlns:a16="http://schemas.microsoft.com/office/drawing/2014/main" xmlns="" id="{06DDDA23-D43A-22D7-779B-8C779D167DAE}"/>
                    </a:ext>
                  </a:extLst>
                </p:cNvPr>
                <p:cNvSpPr/>
                <p:nvPr/>
              </p:nvSpPr>
              <p:spPr>
                <a:xfrm>
                  <a:off x="0" y="3503470"/>
                  <a:ext cx="5812123" cy="2428134"/>
                </a:xfrm>
                <a:custGeom>
                  <a:avLst/>
                  <a:gdLst>
                    <a:gd name="connsiteX0" fmla="*/ 5770668 w 5812123"/>
                    <a:gd name="connsiteY0" fmla="*/ 2132080 h 2428134"/>
                    <a:gd name="connsiteX1" fmla="*/ 3935708 w 5812123"/>
                    <a:gd name="connsiteY1" fmla="*/ 2132080 h 2428134"/>
                    <a:gd name="connsiteX2" fmla="*/ 3946606 w 5812123"/>
                    <a:gd name="connsiteY2" fmla="*/ 2070251 h 2428134"/>
                    <a:gd name="connsiteX3" fmla="*/ 3087875 w 5812123"/>
                    <a:gd name="connsiteY3" fmla="*/ 180274 h 2428134"/>
                    <a:gd name="connsiteX4" fmla="*/ 2759544 w 5812123"/>
                    <a:gd name="connsiteY4" fmla="*/ 0 h 2428134"/>
                    <a:gd name="connsiteX5" fmla="*/ 176719 w 5812123"/>
                    <a:gd name="connsiteY5" fmla="*/ 0 h 2428134"/>
                    <a:gd name="connsiteX6" fmla="*/ 8289 w 5812123"/>
                    <a:gd name="connsiteY6" fmla="*/ 201358 h 2428134"/>
                    <a:gd name="connsiteX7" fmla="*/ 884787 w 5812123"/>
                    <a:gd name="connsiteY7" fmla="*/ 2070192 h 2428134"/>
                    <a:gd name="connsiteX8" fmla="*/ 1124284 w 5812123"/>
                    <a:gd name="connsiteY8" fmla="*/ 2250466 h 2428134"/>
                    <a:gd name="connsiteX9" fmla="*/ 1151289 w 5812123"/>
                    <a:gd name="connsiteY9" fmla="*/ 2250466 h 2428134"/>
                    <a:gd name="connsiteX10" fmla="*/ 1151289 w 5812123"/>
                    <a:gd name="connsiteY10" fmla="*/ 2342262 h 2428134"/>
                    <a:gd name="connsiteX11" fmla="*/ 1231240 w 5812123"/>
                    <a:gd name="connsiteY11" fmla="*/ 2422213 h 2428134"/>
                    <a:gd name="connsiteX12" fmla="*/ 3786704 w 5812123"/>
                    <a:gd name="connsiteY12" fmla="*/ 2422213 h 2428134"/>
                    <a:gd name="connsiteX13" fmla="*/ 3786704 w 5812123"/>
                    <a:gd name="connsiteY13" fmla="*/ 2420673 h 2428134"/>
                    <a:gd name="connsiteX14" fmla="*/ 3810393 w 5812123"/>
                    <a:gd name="connsiteY14" fmla="*/ 2428135 h 2428134"/>
                    <a:gd name="connsiteX15" fmla="*/ 5770668 w 5812123"/>
                    <a:gd name="connsiteY15" fmla="*/ 2428135 h 2428134"/>
                    <a:gd name="connsiteX16" fmla="*/ 5812124 w 5812123"/>
                    <a:gd name="connsiteY16" fmla="*/ 2386679 h 2428134"/>
                    <a:gd name="connsiteX17" fmla="*/ 5812124 w 5812123"/>
                    <a:gd name="connsiteY17" fmla="*/ 2173477 h 2428134"/>
                    <a:gd name="connsiteX18" fmla="*/ 5770668 w 5812123"/>
                    <a:gd name="connsiteY18" fmla="*/ 2132080 h 2428134"/>
                    <a:gd name="connsiteX19" fmla="*/ 3768937 w 5812123"/>
                    <a:gd name="connsiteY19" fmla="*/ 2250466 h 2428134"/>
                    <a:gd name="connsiteX20" fmla="*/ 3768937 w 5812123"/>
                    <a:gd name="connsiteY20" fmla="*/ 2250526 h 2428134"/>
                    <a:gd name="connsiteX21" fmla="*/ 3766331 w 5812123"/>
                    <a:gd name="connsiteY21" fmla="*/ 2250526 h 2428134"/>
                    <a:gd name="connsiteX22" fmla="*/ 3768937 w 5812123"/>
                    <a:gd name="connsiteY22" fmla="*/ 2250466 h 2428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812123" h="2428134">
                      <a:moveTo>
                        <a:pt x="5770668" y="2132080"/>
                      </a:moveTo>
                      <a:lnTo>
                        <a:pt x="3935708" y="2132080"/>
                      </a:lnTo>
                      <a:cubicBezTo>
                        <a:pt x="3942756" y="2112773"/>
                        <a:pt x="3946606" y="2091986"/>
                        <a:pt x="3946606" y="2070251"/>
                      </a:cubicBezTo>
                      <a:lnTo>
                        <a:pt x="3087875" y="180274"/>
                      </a:lnTo>
                      <a:cubicBezTo>
                        <a:pt x="3046419" y="71067"/>
                        <a:pt x="2933896" y="17767"/>
                        <a:pt x="2759544" y="0"/>
                      </a:cubicBezTo>
                      <a:lnTo>
                        <a:pt x="176719" y="0"/>
                      </a:lnTo>
                      <a:cubicBezTo>
                        <a:pt x="55667" y="0"/>
                        <a:pt x="-27245" y="109918"/>
                        <a:pt x="8289" y="201358"/>
                      </a:cubicBezTo>
                      <a:lnTo>
                        <a:pt x="884787" y="2070192"/>
                      </a:lnTo>
                      <a:cubicBezTo>
                        <a:pt x="959940" y="2209839"/>
                        <a:pt x="1062633" y="2239510"/>
                        <a:pt x="1124284" y="2250466"/>
                      </a:cubicBezTo>
                      <a:lnTo>
                        <a:pt x="1151289" y="2250466"/>
                      </a:lnTo>
                      <a:lnTo>
                        <a:pt x="1151289" y="2342262"/>
                      </a:lnTo>
                      <a:cubicBezTo>
                        <a:pt x="1151289" y="2386442"/>
                        <a:pt x="1187060" y="2422213"/>
                        <a:pt x="1231240" y="2422213"/>
                      </a:cubicBezTo>
                      <a:lnTo>
                        <a:pt x="3786704" y="2422213"/>
                      </a:lnTo>
                      <a:lnTo>
                        <a:pt x="3786704" y="2420673"/>
                      </a:lnTo>
                      <a:cubicBezTo>
                        <a:pt x="3793396" y="2425351"/>
                        <a:pt x="3801569" y="2428135"/>
                        <a:pt x="3810393" y="2428135"/>
                      </a:cubicBezTo>
                      <a:lnTo>
                        <a:pt x="5770668" y="2428135"/>
                      </a:lnTo>
                      <a:cubicBezTo>
                        <a:pt x="5793587" y="2428135"/>
                        <a:pt x="5812124" y="2409598"/>
                        <a:pt x="5812124" y="2386679"/>
                      </a:cubicBezTo>
                      <a:lnTo>
                        <a:pt x="5812124" y="2173477"/>
                      </a:lnTo>
                      <a:cubicBezTo>
                        <a:pt x="5812124" y="2150617"/>
                        <a:pt x="5793587" y="2132080"/>
                        <a:pt x="5770668" y="2132080"/>
                      </a:cubicBezTo>
                      <a:close/>
                      <a:moveTo>
                        <a:pt x="3768937" y="2250466"/>
                      </a:moveTo>
                      <a:lnTo>
                        <a:pt x="3768937" y="2250526"/>
                      </a:lnTo>
                      <a:lnTo>
                        <a:pt x="3766331" y="2250526"/>
                      </a:lnTo>
                      <a:cubicBezTo>
                        <a:pt x="3767219" y="2250526"/>
                        <a:pt x="3768049" y="2250466"/>
                        <a:pt x="3768937" y="2250466"/>
                      </a:cubicBezTo>
                      <a:close/>
                    </a:path>
                  </a:pathLst>
                </a:custGeom>
                <a:solidFill>
                  <a:srgbClr val="090B55"/>
                </a:solidFill>
                <a:ln w="5921" cap="flat">
                  <a:noFill/>
                  <a:prstDash val="solid"/>
                  <a:miter/>
                </a:ln>
              </p:spPr>
              <p:txBody>
                <a:bodyPr rtlCol="0" anchor="ctr"/>
                <a:lstStyle/>
                <a:p>
                  <a:pPr algn="l" rtl="0"/>
                  <a:endParaRPr lang="ko-KR" altLang="en-US"/>
                </a:p>
              </p:txBody>
            </p:sp>
            <p:sp>
              <p:nvSpPr>
                <p:cNvPr id="67" name="자유형: 도형 15">
                  <a:extLst>
                    <a:ext uri="{FF2B5EF4-FFF2-40B4-BE49-F238E27FC236}">
                      <a16:creationId xmlns:a16="http://schemas.microsoft.com/office/drawing/2014/main" xmlns="" id="{7CA21863-BDE7-9D50-73FC-9EEADCD3A2D8}"/>
                    </a:ext>
                  </a:extLst>
                </p:cNvPr>
                <p:cNvSpPr/>
                <p:nvPr/>
              </p:nvSpPr>
              <p:spPr>
                <a:xfrm>
                  <a:off x="3804470" y="5647394"/>
                  <a:ext cx="1995808" cy="266502"/>
                </a:xfrm>
                <a:custGeom>
                  <a:avLst/>
                  <a:gdLst>
                    <a:gd name="connsiteX0" fmla="*/ 1954352 w 1995808"/>
                    <a:gd name="connsiteY0" fmla="*/ 266503 h 266502"/>
                    <a:gd name="connsiteX1" fmla="*/ 41456 w 1995808"/>
                    <a:gd name="connsiteY1" fmla="*/ 266503 h 266502"/>
                    <a:gd name="connsiteX2" fmla="*/ 0 w 1995808"/>
                    <a:gd name="connsiteY2" fmla="*/ 225047 h 266502"/>
                    <a:gd name="connsiteX3" fmla="*/ 0 w 1995808"/>
                    <a:gd name="connsiteY3" fmla="*/ 41456 h 266502"/>
                    <a:gd name="connsiteX4" fmla="*/ 41456 w 1995808"/>
                    <a:gd name="connsiteY4" fmla="*/ 0 h 266502"/>
                    <a:gd name="connsiteX5" fmla="*/ 1954352 w 1995808"/>
                    <a:gd name="connsiteY5" fmla="*/ 0 h 266502"/>
                    <a:gd name="connsiteX6" fmla="*/ 1995808 w 1995808"/>
                    <a:gd name="connsiteY6" fmla="*/ 41456 h 266502"/>
                    <a:gd name="connsiteX7" fmla="*/ 1995808 w 1995808"/>
                    <a:gd name="connsiteY7" fmla="*/ 225047 h 266502"/>
                    <a:gd name="connsiteX8" fmla="*/ 1954352 w 1995808"/>
                    <a:gd name="connsiteY8" fmla="*/ 266503 h 26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5808" h="266502">
                      <a:moveTo>
                        <a:pt x="1954352" y="266503"/>
                      </a:moveTo>
                      <a:lnTo>
                        <a:pt x="41456" y="266503"/>
                      </a:lnTo>
                      <a:cubicBezTo>
                        <a:pt x="18537" y="266503"/>
                        <a:pt x="0" y="247966"/>
                        <a:pt x="0" y="225047"/>
                      </a:cubicBezTo>
                      <a:lnTo>
                        <a:pt x="0" y="41456"/>
                      </a:lnTo>
                      <a:cubicBezTo>
                        <a:pt x="0" y="18536"/>
                        <a:pt x="18537" y="0"/>
                        <a:pt x="41456" y="0"/>
                      </a:cubicBezTo>
                      <a:lnTo>
                        <a:pt x="1954352" y="0"/>
                      </a:lnTo>
                      <a:cubicBezTo>
                        <a:pt x="1977272" y="0"/>
                        <a:pt x="1995808" y="18536"/>
                        <a:pt x="1995808" y="41456"/>
                      </a:cubicBezTo>
                      <a:lnTo>
                        <a:pt x="1995808" y="225047"/>
                      </a:lnTo>
                      <a:cubicBezTo>
                        <a:pt x="1995808" y="247966"/>
                        <a:pt x="1977272" y="266503"/>
                        <a:pt x="1954352" y="266503"/>
                      </a:cubicBezTo>
                      <a:close/>
                    </a:path>
                  </a:pathLst>
                </a:custGeom>
                <a:solidFill>
                  <a:schemeClr val="accent1">
                    <a:lumMod val="20000"/>
                    <a:lumOff val="80000"/>
                  </a:schemeClr>
                </a:solidFill>
                <a:ln w="5921" cap="flat">
                  <a:noFill/>
                  <a:prstDash val="solid"/>
                  <a:miter/>
                </a:ln>
              </p:spPr>
              <p:txBody>
                <a:bodyPr rtlCol="0" anchor="ctr"/>
                <a:lstStyle/>
                <a:p>
                  <a:pPr algn="l" rtl="0"/>
                  <a:endParaRPr lang="ko-KR" altLang="en-US"/>
                </a:p>
              </p:txBody>
            </p:sp>
            <p:sp>
              <p:nvSpPr>
                <p:cNvPr id="68" name="자유형: 도형 16">
                  <a:extLst>
                    <a:ext uri="{FF2B5EF4-FFF2-40B4-BE49-F238E27FC236}">
                      <a16:creationId xmlns:a16="http://schemas.microsoft.com/office/drawing/2014/main" xmlns="" id="{5C9417D0-1617-DFEC-FAF8-65D55BE6AD2A}"/>
                    </a:ext>
                  </a:extLst>
                </p:cNvPr>
                <p:cNvSpPr/>
                <p:nvPr/>
              </p:nvSpPr>
              <p:spPr>
                <a:xfrm>
                  <a:off x="29614" y="3521237"/>
                  <a:ext cx="3898545" cy="2197165"/>
                </a:xfrm>
                <a:custGeom>
                  <a:avLst/>
                  <a:gdLst>
                    <a:gd name="connsiteX0" fmla="*/ 3757090 w 3898545"/>
                    <a:gd name="connsiteY0" fmla="*/ 2155769 h 2197165"/>
                    <a:gd name="connsiteX1" fmla="*/ 3798546 w 3898545"/>
                    <a:gd name="connsiteY1" fmla="*/ 2114313 h 2197165"/>
                    <a:gd name="connsiteX2" fmla="*/ 3886136 w 3898545"/>
                    <a:gd name="connsiteY2" fmla="*/ 2114313 h 2197165"/>
                    <a:gd name="connsiteX3" fmla="*/ 3891466 w 3898545"/>
                    <a:gd name="connsiteY3" fmla="*/ 2034007 h 2197165"/>
                    <a:gd name="connsiteX4" fmla="*/ 3039842 w 3898545"/>
                    <a:gd name="connsiteY4" fmla="*/ 175063 h 2197165"/>
                    <a:gd name="connsiteX5" fmla="*/ 2721046 w 3898545"/>
                    <a:gd name="connsiteY5" fmla="*/ 0 h 2197165"/>
                    <a:gd name="connsiteX6" fmla="*/ 177427 w 3898545"/>
                    <a:gd name="connsiteY6" fmla="*/ 0 h 2197165"/>
                    <a:gd name="connsiteX7" fmla="*/ 8286 w 3898545"/>
                    <a:gd name="connsiteY7" fmla="*/ 189513 h 2197165"/>
                    <a:gd name="connsiteX8" fmla="*/ 865003 w 3898545"/>
                    <a:gd name="connsiteY8" fmla="*/ 2010259 h 2197165"/>
                    <a:gd name="connsiteX9" fmla="*/ 1115338 w 3898545"/>
                    <a:gd name="connsiteY9" fmla="*/ 2197166 h 2197165"/>
                    <a:gd name="connsiteX10" fmla="*/ 3734229 w 3898545"/>
                    <a:gd name="connsiteY10" fmla="*/ 2197166 h 2197165"/>
                    <a:gd name="connsiteX11" fmla="*/ 3757090 w 3898545"/>
                    <a:gd name="connsiteY11" fmla="*/ 2196041 h 2197165"/>
                    <a:gd name="connsiteX12" fmla="*/ 3757090 w 3898545"/>
                    <a:gd name="connsiteY12" fmla="*/ 2155769 h 2197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98545" h="2197165">
                      <a:moveTo>
                        <a:pt x="3757090" y="2155769"/>
                      </a:moveTo>
                      <a:cubicBezTo>
                        <a:pt x="3757090" y="2132850"/>
                        <a:pt x="3775627" y="2114313"/>
                        <a:pt x="3798546" y="2114313"/>
                      </a:cubicBezTo>
                      <a:lnTo>
                        <a:pt x="3886136" y="2114313"/>
                      </a:lnTo>
                      <a:cubicBezTo>
                        <a:pt x="3901060" y="2083991"/>
                        <a:pt x="3902126" y="2052662"/>
                        <a:pt x="3891466" y="2034007"/>
                      </a:cubicBezTo>
                      <a:lnTo>
                        <a:pt x="3039842" y="175063"/>
                      </a:lnTo>
                      <a:cubicBezTo>
                        <a:pt x="2999571" y="69054"/>
                        <a:pt x="2890305" y="17293"/>
                        <a:pt x="2721046" y="0"/>
                      </a:cubicBezTo>
                      <a:lnTo>
                        <a:pt x="177427" y="0"/>
                      </a:lnTo>
                      <a:cubicBezTo>
                        <a:pt x="55665" y="0"/>
                        <a:pt x="-27247" y="106601"/>
                        <a:pt x="8286" y="189513"/>
                      </a:cubicBezTo>
                      <a:lnTo>
                        <a:pt x="865003" y="2010259"/>
                      </a:lnTo>
                      <a:cubicBezTo>
                        <a:pt x="893786" y="2099034"/>
                        <a:pt x="1050608" y="2197166"/>
                        <a:pt x="1115338" y="2197166"/>
                      </a:cubicBezTo>
                      <a:lnTo>
                        <a:pt x="3734229" y="2197166"/>
                      </a:lnTo>
                      <a:cubicBezTo>
                        <a:pt x="3742165" y="2197166"/>
                        <a:pt x="3749805" y="2196751"/>
                        <a:pt x="3757090" y="2196041"/>
                      </a:cubicBezTo>
                      <a:lnTo>
                        <a:pt x="3757090" y="2155769"/>
                      </a:lnTo>
                      <a:close/>
                    </a:path>
                  </a:pathLst>
                </a:custGeom>
                <a:solidFill>
                  <a:schemeClr val="accent1">
                    <a:lumMod val="20000"/>
                    <a:lumOff val="80000"/>
                  </a:schemeClr>
                </a:solidFill>
                <a:ln w="5921" cap="flat">
                  <a:noFill/>
                  <a:prstDash val="solid"/>
                  <a:miter/>
                </a:ln>
              </p:spPr>
              <p:txBody>
                <a:bodyPr rtlCol="0" anchor="ctr"/>
                <a:lstStyle/>
                <a:p>
                  <a:pPr algn="l" rtl="0"/>
                  <a:endParaRPr lang="ko-KR" altLang="en-US"/>
                </a:p>
              </p:txBody>
            </p:sp>
            <p:sp>
              <p:nvSpPr>
                <p:cNvPr id="69" name="자유형: 도형 17">
                  <a:extLst>
                    <a:ext uri="{FF2B5EF4-FFF2-40B4-BE49-F238E27FC236}">
                      <a16:creationId xmlns:a16="http://schemas.microsoft.com/office/drawing/2014/main" xmlns="" id="{6B7E4CF0-90AC-FBAE-CD3B-7175BCA95F80}"/>
                    </a:ext>
                  </a:extLst>
                </p:cNvPr>
                <p:cNvSpPr/>
                <p:nvPr/>
              </p:nvSpPr>
              <p:spPr>
                <a:xfrm>
                  <a:off x="1608663" y="4426794"/>
                  <a:ext cx="418619" cy="498496"/>
                </a:xfrm>
                <a:custGeom>
                  <a:avLst/>
                  <a:gdLst>
                    <a:gd name="connsiteX0" fmla="*/ 222800 w 418619"/>
                    <a:gd name="connsiteY0" fmla="*/ 498496 h 498496"/>
                    <a:gd name="connsiteX1" fmla="*/ 54192 w 418619"/>
                    <a:gd name="connsiteY1" fmla="*/ 395686 h 498496"/>
                    <a:gd name="connsiteX2" fmla="*/ 42229 w 418619"/>
                    <a:gd name="connsiteY2" fmla="*/ 78903 h 498496"/>
                    <a:gd name="connsiteX3" fmla="*/ 307962 w 418619"/>
                    <a:gd name="connsiteY3" fmla="*/ 45560 h 498496"/>
                    <a:gd name="connsiteX4" fmla="*/ 418472 w 418619"/>
                    <a:gd name="connsiteY4" fmla="*/ 268534 h 498496"/>
                    <a:gd name="connsiteX5" fmla="*/ 274738 w 418619"/>
                    <a:gd name="connsiteY5" fmla="*/ 493996 h 498496"/>
                    <a:gd name="connsiteX6" fmla="*/ 222800 w 418619"/>
                    <a:gd name="connsiteY6" fmla="*/ 498496 h 498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19" h="498496">
                      <a:moveTo>
                        <a:pt x="222800" y="498496"/>
                      </a:moveTo>
                      <a:cubicBezTo>
                        <a:pt x="153805" y="495121"/>
                        <a:pt x="98669" y="455501"/>
                        <a:pt x="54192" y="395686"/>
                      </a:cubicBezTo>
                      <a:cubicBezTo>
                        <a:pt x="-12670" y="305904"/>
                        <a:pt x="-18829" y="169514"/>
                        <a:pt x="42229" y="78903"/>
                      </a:cubicBezTo>
                      <a:cubicBezTo>
                        <a:pt x="103999" y="-12715"/>
                        <a:pt x="220608" y="-25507"/>
                        <a:pt x="307962" y="45560"/>
                      </a:cubicBezTo>
                      <a:cubicBezTo>
                        <a:pt x="378437" y="102888"/>
                        <a:pt x="415570" y="179286"/>
                        <a:pt x="418472" y="268534"/>
                      </a:cubicBezTo>
                      <a:cubicBezTo>
                        <a:pt x="421314" y="357369"/>
                        <a:pt x="383471" y="465332"/>
                        <a:pt x="274738" y="493996"/>
                      </a:cubicBezTo>
                      <a:cubicBezTo>
                        <a:pt x="259932" y="497904"/>
                        <a:pt x="245482" y="496720"/>
                        <a:pt x="222800" y="498496"/>
                      </a:cubicBezTo>
                      <a:close/>
                    </a:path>
                  </a:pathLst>
                </a:custGeom>
                <a:solidFill>
                  <a:srgbClr val="FEFEFE"/>
                </a:solidFill>
                <a:ln w="5921" cap="flat">
                  <a:noFill/>
                  <a:prstDash val="solid"/>
                  <a:miter/>
                </a:ln>
              </p:spPr>
              <p:txBody>
                <a:bodyPr rtlCol="0" anchor="ctr"/>
                <a:lstStyle/>
                <a:p>
                  <a:pPr algn="l" rtl="0"/>
                  <a:endParaRPr lang="ko-KR" altLang="en-US"/>
                </a:p>
              </p:txBody>
            </p:sp>
          </p:grpSp>
          <p:grpSp>
            <p:nvGrpSpPr>
              <p:cNvPr id="61" name="그룹 9">
                <a:extLst>
                  <a:ext uri="{FF2B5EF4-FFF2-40B4-BE49-F238E27FC236}">
                    <a16:creationId xmlns:a16="http://schemas.microsoft.com/office/drawing/2014/main" xmlns="" id="{C060A84D-BF43-D200-16A5-8A7477D3478D}"/>
                  </a:ext>
                </a:extLst>
              </p:cNvPr>
              <p:cNvGrpSpPr/>
              <p:nvPr/>
            </p:nvGrpSpPr>
            <p:grpSpPr>
              <a:xfrm>
                <a:off x="5291056" y="5381468"/>
                <a:ext cx="2643896" cy="1475552"/>
                <a:chOff x="5291056" y="5381468"/>
                <a:chExt cx="2643896" cy="1475552"/>
              </a:xfrm>
            </p:grpSpPr>
            <p:sp>
              <p:nvSpPr>
                <p:cNvPr id="62" name="자유형: 도형 10">
                  <a:extLst>
                    <a:ext uri="{FF2B5EF4-FFF2-40B4-BE49-F238E27FC236}">
                      <a16:creationId xmlns:a16="http://schemas.microsoft.com/office/drawing/2014/main" xmlns="" id="{7AEF9128-2AEF-C269-CF51-5055ED2565E4}"/>
                    </a:ext>
                  </a:extLst>
                </p:cNvPr>
                <p:cNvSpPr/>
                <p:nvPr/>
              </p:nvSpPr>
              <p:spPr>
                <a:xfrm>
                  <a:off x="5291056" y="5678278"/>
                  <a:ext cx="2643896" cy="1178742"/>
                </a:xfrm>
                <a:custGeom>
                  <a:avLst/>
                  <a:gdLst>
                    <a:gd name="connsiteX0" fmla="*/ 2600794 w 2643896"/>
                    <a:gd name="connsiteY0" fmla="*/ 56470 h 1178742"/>
                    <a:gd name="connsiteX1" fmla="*/ 2603104 w 2643896"/>
                    <a:gd name="connsiteY1" fmla="*/ 356907 h 1178742"/>
                    <a:gd name="connsiteX2" fmla="*/ 2454692 w 2643896"/>
                    <a:gd name="connsiteY2" fmla="*/ 468897 h 1178742"/>
                    <a:gd name="connsiteX3" fmla="*/ 1180572 w 2643896"/>
                    <a:gd name="connsiteY3" fmla="*/ 1177617 h 1178742"/>
                    <a:gd name="connsiteX4" fmla="*/ 1103642 w 2643896"/>
                    <a:gd name="connsiteY4" fmla="*/ 1165713 h 1178742"/>
                    <a:gd name="connsiteX5" fmla="*/ 81752 w 2643896"/>
                    <a:gd name="connsiteY5" fmla="*/ 838447 h 1178742"/>
                    <a:gd name="connsiteX6" fmla="*/ 24010 w 2643896"/>
                    <a:gd name="connsiteY6" fmla="*/ 808185 h 1178742"/>
                    <a:gd name="connsiteX7" fmla="*/ 17555 w 2643896"/>
                    <a:gd name="connsiteY7" fmla="*/ 750916 h 1178742"/>
                    <a:gd name="connsiteX8" fmla="*/ 195223 w 2643896"/>
                    <a:gd name="connsiteY8" fmla="*/ 756838 h 1178742"/>
                    <a:gd name="connsiteX9" fmla="*/ 1119099 w 2643896"/>
                    <a:gd name="connsiteY9" fmla="*/ 1041108 h 1178742"/>
                    <a:gd name="connsiteX10" fmla="*/ 1154633 w 2643896"/>
                    <a:gd name="connsiteY10" fmla="*/ 1047030 h 1178742"/>
                    <a:gd name="connsiteX11" fmla="*/ 1184244 w 2643896"/>
                    <a:gd name="connsiteY11" fmla="*/ 1011496 h 1178742"/>
                    <a:gd name="connsiteX12" fmla="*/ 1136866 w 2643896"/>
                    <a:gd name="connsiteY12" fmla="*/ 685771 h 1178742"/>
                    <a:gd name="connsiteX13" fmla="*/ 17555 w 2643896"/>
                    <a:gd name="connsiteY13" fmla="*/ 348201 h 1178742"/>
                    <a:gd name="connsiteX14" fmla="*/ 17140 w 2643896"/>
                    <a:gd name="connsiteY14" fmla="*/ 276245 h 1178742"/>
                    <a:gd name="connsiteX15" fmla="*/ 17081 w 2643896"/>
                    <a:gd name="connsiteY15" fmla="*/ 276008 h 1178742"/>
                    <a:gd name="connsiteX16" fmla="*/ 112311 w 2643896"/>
                    <a:gd name="connsiteY16" fmla="*/ 306745 h 1178742"/>
                    <a:gd name="connsiteX17" fmla="*/ 1148710 w 2643896"/>
                    <a:gd name="connsiteY17" fmla="*/ 632470 h 1178742"/>
                    <a:gd name="connsiteX18" fmla="*/ 1225700 w 2643896"/>
                    <a:gd name="connsiteY18" fmla="*/ 632470 h 1178742"/>
                    <a:gd name="connsiteX19" fmla="*/ 2498990 w 2643896"/>
                    <a:gd name="connsiteY19" fmla="*/ 4709 h 1178742"/>
                    <a:gd name="connsiteX20" fmla="*/ 2600794 w 2643896"/>
                    <a:gd name="connsiteY20" fmla="*/ 56470 h 1178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43896" h="1178742">
                      <a:moveTo>
                        <a:pt x="2600794" y="56470"/>
                      </a:moveTo>
                      <a:cubicBezTo>
                        <a:pt x="2662445" y="133755"/>
                        <a:pt x="2653207" y="291702"/>
                        <a:pt x="2603104" y="356907"/>
                      </a:cubicBezTo>
                      <a:cubicBezTo>
                        <a:pt x="2565083" y="406417"/>
                        <a:pt x="2509117" y="438279"/>
                        <a:pt x="2454692" y="468897"/>
                      </a:cubicBezTo>
                      <a:cubicBezTo>
                        <a:pt x="2048068" y="697615"/>
                        <a:pt x="1200057" y="1174478"/>
                        <a:pt x="1180572" y="1177617"/>
                      </a:cubicBezTo>
                      <a:cubicBezTo>
                        <a:pt x="1154692" y="1181762"/>
                        <a:pt x="1128634" y="1173708"/>
                        <a:pt x="1103642" y="1165713"/>
                      </a:cubicBezTo>
                      <a:cubicBezTo>
                        <a:pt x="762992" y="1056624"/>
                        <a:pt x="422402" y="947536"/>
                        <a:pt x="81752" y="838447"/>
                      </a:cubicBezTo>
                      <a:cubicBezTo>
                        <a:pt x="60787" y="831755"/>
                        <a:pt x="38875" y="824412"/>
                        <a:pt x="24010" y="808185"/>
                      </a:cubicBezTo>
                      <a:cubicBezTo>
                        <a:pt x="9204" y="791958"/>
                        <a:pt x="2157" y="776737"/>
                        <a:pt x="17555" y="750916"/>
                      </a:cubicBezTo>
                      <a:cubicBezTo>
                        <a:pt x="53088" y="697615"/>
                        <a:pt x="135290" y="738183"/>
                        <a:pt x="195223" y="756838"/>
                      </a:cubicBezTo>
                      <a:cubicBezTo>
                        <a:pt x="498859" y="851240"/>
                        <a:pt x="815463" y="946707"/>
                        <a:pt x="1119099" y="1041108"/>
                      </a:cubicBezTo>
                      <a:cubicBezTo>
                        <a:pt x="1132720" y="1045313"/>
                        <a:pt x="1141722" y="1053071"/>
                        <a:pt x="1154633" y="1047030"/>
                      </a:cubicBezTo>
                      <a:cubicBezTo>
                        <a:pt x="1164937" y="1042233"/>
                        <a:pt x="1178499" y="1021268"/>
                        <a:pt x="1184244" y="1011496"/>
                      </a:cubicBezTo>
                      <a:cubicBezTo>
                        <a:pt x="1243467" y="910817"/>
                        <a:pt x="1213855" y="709460"/>
                        <a:pt x="1136866" y="685771"/>
                      </a:cubicBezTo>
                      <a:cubicBezTo>
                        <a:pt x="942200" y="625897"/>
                        <a:pt x="38875" y="359987"/>
                        <a:pt x="17555" y="348201"/>
                      </a:cubicBezTo>
                      <a:cubicBezTo>
                        <a:pt x="-5424" y="335527"/>
                        <a:pt x="-6134" y="294900"/>
                        <a:pt x="17140" y="276245"/>
                      </a:cubicBezTo>
                      <a:lnTo>
                        <a:pt x="17081" y="276008"/>
                      </a:lnTo>
                      <a:cubicBezTo>
                        <a:pt x="59011" y="288978"/>
                        <a:pt x="87319" y="298809"/>
                        <a:pt x="112311" y="306745"/>
                      </a:cubicBezTo>
                      <a:cubicBezTo>
                        <a:pt x="310530" y="369640"/>
                        <a:pt x="991829" y="582605"/>
                        <a:pt x="1148710" y="632470"/>
                      </a:cubicBezTo>
                      <a:cubicBezTo>
                        <a:pt x="1168846" y="638867"/>
                        <a:pt x="1207045" y="642242"/>
                        <a:pt x="1225700" y="632470"/>
                      </a:cubicBezTo>
                      <a:cubicBezTo>
                        <a:pt x="1445002" y="517578"/>
                        <a:pt x="2346254" y="79803"/>
                        <a:pt x="2498990" y="4709"/>
                      </a:cubicBezTo>
                      <a:cubicBezTo>
                        <a:pt x="2537485" y="-14242"/>
                        <a:pt x="2578349" y="28280"/>
                        <a:pt x="2600794" y="56470"/>
                      </a:cubicBezTo>
                      <a:close/>
                    </a:path>
                  </a:pathLst>
                </a:custGeom>
                <a:solidFill>
                  <a:schemeClr val="accent2">
                    <a:lumMod val="75000"/>
                  </a:schemeClr>
                </a:solidFill>
                <a:ln w="5921" cap="flat">
                  <a:noFill/>
                  <a:prstDash val="solid"/>
                  <a:miter/>
                </a:ln>
              </p:spPr>
              <p:txBody>
                <a:bodyPr rtlCol="0" anchor="ctr"/>
                <a:lstStyle/>
                <a:p>
                  <a:pPr algn="l" rtl="0"/>
                  <a:endParaRPr lang="ko-KR" altLang="en-US"/>
                </a:p>
              </p:txBody>
            </p:sp>
            <p:sp>
              <p:nvSpPr>
                <p:cNvPr id="63" name="자유형: 도형 11">
                  <a:extLst>
                    <a:ext uri="{FF2B5EF4-FFF2-40B4-BE49-F238E27FC236}">
                      <a16:creationId xmlns:a16="http://schemas.microsoft.com/office/drawing/2014/main" xmlns="" id="{D40DCC08-4DD8-36CB-8D69-1314BBFF3334}"/>
                    </a:ext>
                  </a:extLst>
                </p:cNvPr>
                <p:cNvSpPr/>
                <p:nvPr/>
              </p:nvSpPr>
              <p:spPr>
                <a:xfrm>
                  <a:off x="5305590" y="5381468"/>
                  <a:ext cx="2490496" cy="938887"/>
                </a:xfrm>
                <a:custGeom>
                  <a:avLst/>
                  <a:gdLst>
                    <a:gd name="connsiteX0" fmla="*/ 1484064 w 2490496"/>
                    <a:gd name="connsiteY0" fmla="*/ 11920 h 938887"/>
                    <a:gd name="connsiteX1" fmla="*/ 1593982 w 2490496"/>
                    <a:gd name="connsiteY1" fmla="*/ 9137 h 938887"/>
                    <a:gd name="connsiteX2" fmla="*/ 2490497 w 2490496"/>
                    <a:gd name="connsiteY2" fmla="*/ 299388 h 938887"/>
                    <a:gd name="connsiteX3" fmla="*/ 2483923 w 2490496"/>
                    <a:gd name="connsiteY3" fmla="*/ 307028 h 938887"/>
                    <a:gd name="connsiteX4" fmla="*/ 1200269 w 2490496"/>
                    <a:gd name="connsiteY4" fmla="*/ 931413 h 938887"/>
                    <a:gd name="connsiteX5" fmla="*/ 1149574 w 2490496"/>
                    <a:gd name="connsiteY5" fmla="*/ 935203 h 938887"/>
                    <a:gd name="connsiteX6" fmla="*/ 0 w 2490496"/>
                    <a:gd name="connsiteY6" fmla="*/ 571812 h 938887"/>
                    <a:gd name="connsiteX7" fmla="*/ 1484064 w 2490496"/>
                    <a:gd name="connsiteY7" fmla="*/ 11920 h 93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96" h="938887">
                      <a:moveTo>
                        <a:pt x="1484064" y="11920"/>
                      </a:moveTo>
                      <a:cubicBezTo>
                        <a:pt x="1522440" y="-3537"/>
                        <a:pt x="1555842" y="-3419"/>
                        <a:pt x="1593982" y="9137"/>
                      </a:cubicBezTo>
                      <a:cubicBezTo>
                        <a:pt x="1749974" y="60364"/>
                        <a:pt x="2487654" y="302645"/>
                        <a:pt x="2490497" y="299388"/>
                      </a:cubicBezTo>
                      <a:cubicBezTo>
                        <a:pt x="2488305" y="301934"/>
                        <a:pt x="2486943" y="305547"/>
                        <a:pt x="2483923" y="307028"/>
                      </a:cubicBezTo>
                      <a:cubicBezTo>
                        <a:pt x="2383836" y="354761"/>
                        <a:pt x="1229821" y="931413"/>
                        <a:pt x="1200269" y="931413"/>
                      </a:cubicBezTo>
                      <a:cubicBezTo>
                        <a:pt x="1183153" y="939942"/>
                        <a:pt x="1167873" y="941126"/>
                        <a:pt x="1149574" y="935203"/>
                      </a:cubicBezTo>
                      <a:cubicBezTo>
                        <a:pt x="987659" y="883265"/>
                        <a:pt x="220486" y="643531"/>
                        <a:pt x="0" y="571812"/>
                      </a:cubicBezTo>
                      <a:cubicBezTo>
                        <a:pt x="17412" y="577498"/>
                        <a:pt x="1378174" y="47217"/>
                        <a:pt x="1484064" y="11920"/>
                      </a:cubicBezTo>
                      <a:close/>
                    </a:path>
                  </a:pathLst>
                </a:custGeom>
                <a:solidFill>
                  <a:schemeClr val="accent2"/>
                </a:solidFill>
                <a:ln w="5921" cap="flat">
                  <a:noFill/>
                  <a:prstDash val="solid"/>
                  <a:miter/>
                </a:ln>
              </p:spPr>
              <p:txBody>
                <a:bodyPr rtlCol="0" anchor="ctr"/>
                <a:lstStyle/>
                <a:p>
                  <a:pPr algn="l" rtl="0"/>
                  <a:endParaRPr lang="ko-KR" altLang="en-US"/>
                </a:p>
              </p:txBody>
            </p:sp>
            <p:sp>
              <p:nvSpPr>
                <p:cNvPr id="64" name="자유형: 도형 12">
                  <a:extLst>
                    <a:ext uri="{FF2B5EF4-FFF2-40B4-BE49-F238E27FC236}">
                      <a16:creationId xmlns:a16="http://schemas.microsoft.com/office/drawing/2014/main" xmlns="" id="{B087901C-A79D-D974-675F-AFDEB1972E7A}"/>
                    </a:ext>
                  </a:extLst>
                </p:cNvPr>
                <p:cNvSpPr/>
                <p:nvPr/>
              </p:nvSpPr>
              <p:spPr>
                <a:xfrm>
                  <a:off x="5914697" y="5779540"/>
                  <a:ext cx="820354" cy="286351"/>
                </a:xfrm>
                <a:custGeom>
                  <a:avLst/>
                  <a:gdLst>
                    <a:gd name="connsiteX0" fmla="*/ 642805 w 820354"/>
                    <a:gd name="connsiteY0" fmla="*/ 279808 h 286351"/>
                    <a:gd name="connsiteX1" fmla="*/ 609403 w 820354"/>
                    <a:gd name="connsiteY1" fmla="*/ 280933 h 286351"/>
                    <a:gd name="connsiteX2" fmla="*/ 245656 w 820354"/>
                    <a:gd name="connsiteY2" fmla="*/ 169891 h 286351"/>
                    <a:gd name="connsiteX3" fmla="*/ 0 w 820354"/>
                    <a:gd name="connsiteY3" fmla="*/ 96336 h 286351"/>
                    <a:gd name="connsiteX4" fmla="*/ 197982 w 820354"/>
                    <a:gd name="connsiteY4" fmla="*/ 2053 h 286351"/>
                    <a:gd name="connsiteX5" fmla="*/ 217585 w 820354"/>
                    <a:gd name="connsiteY5" fmla="*/ 2112 h 286351"/>
                    <a:gd name="connsiteX6" fmla="*/ 814254 w 820354"/>
                    <a:gd name="connsiteY6" fmla="*/ 180787 h 286351"/>
                    <a:gd name="connsiteX7" fmla="*/ 820354 w 820354"/>
                    <a:gd name="connsiteY7" fmla="*/ 184341 h 286351"/>
                    <a:gd name="connsiteX8" fmla="*/ 642805 w 820354"/>
                    <a:gd name="connsiteY8" fmla="*/ 279808 h 286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0354" h="286351">
                      <a:moveTo>
                        <a:pt x="642805" y="279808"/>
                      </a:moveTo>
                      <a:cubicBezTo>
                        <a:pt x="625867" y="288336"/>
                        <a:pt x="631789" y="288336"/>
                        <a:pt x="609403" y="280933"/>
                      </a:cubicBezTo>
                      <a:cubicBezTo>
                        <a:pt x="488174" y="243919"/>
                        <a:pt x="366945" y="206727"/>
                        <a:pt x="245656" y="169891"/>
                      </a:cubicBezTo>
                      <a:cubicBezTo>
                        <a:pt x="165646" y="145609"/>
                        <a:pt x="85518" y="121920"/>
                        <a:pt x="0" y="96336"/>
                      </a:cubicBezTo>
                      <a:cubicBezTo>
                        <a:pt x="69173" y="63467"/>
                        <a:pt x="133666" y="32967"/>
                        <a:pt x="197982" y="2053"/>
                      </a:cubicBezTo>
                      <a:cubicBezTo>
                        <a:pt x="205089" y="-1382"/>
                        <a:pt x="210715" y="99"/>
                        <a:pt x="217585" y="2112"/>
                      </a:cubicBezTo>
                      <a:cubicBezTo>
                        <a:pt x="416455" y="61809"/>
                        <a:pt x="615325" y="121209"/>
                        <a:pt x="814254" y="180787"/>
                      </a:cubicBezTo>
                      <a:cubicBezTo>
                        <a:pt x="815913" y="181261"/>
                        <a:pt x="817334" y="182564"/>
                        <a:pt x="820354" y="184341"/>
                      </a:cubicBezTo>
                      <a:cubicBezTo>
                        <a:pt x="813781" y="189197"/>
                        <a:pt x="663770" y="266838"/>
                        <a:pt x="642805" y="279808"/>
                      </a:cubicBezTo>
                      <a:close/>
                    </a:path>
                  </a:pathLst>
                </a:custGeom>
                <a:solidFill>
                  <a:srgbClr val="FEFEFB"/>
                </a:solidFill>
                <a:ln w="5921" cap="flat">
                  <a:noFill/>
                  <a:prstDash val="solid"/>
                  <a:miter/>
                </a:ln>
              </p:spPr>
              <p:txBody>
                <a:bodyPr rtlCol="0" anchor="ctr"/>
                <a:lstStyle/>
                <a:p>
                  <a:pPr algn="l" rtl="0"/>
                  <a:endParaRPr lang="ko-KR" altLang="en-US"/>
                </a:p>
              </p:txBody>
            </p:sp>
            <p:sp>
              <p:nvSpPr>
                <p:cNvPr id="65" name="자유형: 도형 13">
                  <a:extLst>
                    <a:ext uri="{FF2B5EF4-FFF2-40B4-BE49-F238E27FC236}">
                      <a16:creationId xmlns:a16="http://schemas.microsoft.com/office/drawing/2014/main" xmlns="" id="{17BC6391-D687-C14F-4039-F650AE56D514}"/>
                    </a:ext>
                  </a:extLst>
                </p:cNvPr>
                <p:cNvSpPr/>
                <p:nvPr/>
              </p:nvSpPr>
              <p:spPr>
                <a:xfrm>
                  <a:off x="5391404" y="6056032"/>
                  <a:ext cx="1120349" cy="674893"/>
                </a:xfrm>
                <a:custGeom>
                  <a:avLst/>
                  <a:gdLst>
                    <a:gd name="connsiteX0" fmla="*/ 237 w 1120349"/>
                    <a:gd name="connsiteY0" fmla="*/ 0 h 674893"/>
                    <a:gd name="connsiteX1" fmla="*/ 510619 w 1120349"/>
                    <a:gd name="connsiteY1" fmla="*/ 148531 h 674893"/>
                    <a:gd name="connsiteX2" fmla="*/ 1037287 w 1120349"/>
                    <a:gd name="connsiteY2" fmla="*/ 309025 h 674893"/>
                    <a:gd name="connsiteX3" fmla="*/ 1073235 w 1120349"/>
                    <a:gd name="connsiteY3" fmla="*/ 336326 h 674893"/>
                    <a:gd name="connsiteX4" fmla="*/ 1072762 w 1120349"/>
                    <a:gd name="connsiteY4" fmla="*/ 658439 h 674893"/>
                    <a:gd name="connsiteX5" fmla="*/ 1037702 w 1120349"/>
                    <a:gd name="connsiteY5" fmla="*/ 672653 h 674893"/>
                    <a:gd name="connsiteX6" fmla="*/ 8173 w 1120349"/>
                    <a:gd name="connsiteY6" fmla="*/ 353027 h 674893"/>
                    <a:gd name="connsiteX7" fmla="*/ 0 w 1120349"/>
                    <a:gd name="connsiteY7" fmla="*/ 349592 h 674893"/>
                    <a:gd name="connsiteX8" fmla="*/ 237 w 1120349"/>
                    <a:gd name="connsiteY8" fmla="*/ 0 h 674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0349" h="674893">
                      <a:moveTo>
                        <a:pt x="237" y="0"/>
                      </a:moveTo>
                      <a:cubicBezTo>
                        <a:pt x="170325" y="51405"/>
                        <a:pt x="340650" y="96888"/>
                        <a:pt x="510619" y="148531"/>
                      </a:cubicBezTo>
                      <a:cubicBezTo>
                        <a:pt x="686215" y="201891"/>
                        <a:pt x="861692" y="255724"/>
                        <a:pt x="1037287" y="309025"/>
                      </a:cubicBezTo>
                      <a:cubicBezTo>
                        <a:pt x="1053100" y="313821"/>
                        <a:pt x="1064589" y="321639"/>
                        <a:pt x="1073235" y="336326"/>
                      </a:cubicBezTo>
                      <a:cubicBezTo>
                        <a:pt x="1136782" y="443934"/>
                        <a:pt x="1135479" y="551009"/>
                        <a:pt x="1072762" y="658439"/>
                      </a:cubicBezTo>
                      <a:cubicBezTo>
                        <a:pt x="1064175" y="673067"/>
                        <a:pt x="1055884" y="678338"/>
                        <a:pt x="1037702" y="672653"/>
                      </a:cubicBezTo>
                      <a:cubicBezTo>
                        <a:pt x="694684" y="565637"/>
                        <a:pt x="351369" y="459451"/>
                        <a:pt x="8173" y="353027"/>
                      </a:cubicBezTo>
                      <a:cubicBezTo>
                        <a:pt x="5389" y="352139"/>
                        <a:pt x="2724" y="350776"/>
                        <a:pt x="0" y="349592"/>
                      </a:cubicBezTo>
                      <a:cubicBezTo>
                        <a:pt x="178" y="231146"/>
                        <a:pt x="59" y="118445"/>
                        <a:pt x="237" y="0"/>
                      </a:cubicBezTo>
                      <a:close/>
                    </a:path>
                  </a:pathLst>
                </a:custGeom>
                <a:solidFill>
                  <a:schemeClr val="accent2">
                    <a:lumMod val="20000"/>
                    <a:lumOff val="80000"/>
                  </a:schemeClr>
                </a:solidFill>
                <a:ln w="5921" cap="flat">
                  <a:noFill/>
                  <a:prstDash val="solid"/>
                  <a:miter/>
                </a:ln>
              </p:spPr>
              <p:txBody>
                <a:bodyPr rtlCol="0" anchor="ctr"/>
                <a:lstStyle/>
                <a:p>
                  <a:pPr algn="l" rtl="0"/>
                  <a:endParaRPr lang="ko-KR" altLang="en-US"/>
                </a:p>
              </p:txBody>
            </p:sp>
          </p:grpSp>
        </p:grpSp>
        <p:grpSp>
          <p:nvGrpSpPr>
            <p:cNvPr id="14" name="그룹 2">
              <a:extLst>
                <a:ext uri="{FF2B5EF4-FFF2-40B4-BE49-F238E27FC236}">
                  <a16:creationId xmlns:a16="http://schemas.microsoft.com/office/drawing/2014/main" xmlns="" id="{BB83E0CF-07CE-2060-F371-228B098FE030}"/>
                </a:ext>
              </a:extLst>
            </p:cNvPr>
            <p:cNvGrpSpPr/>
            <p:nvPr/>
          </p:nvGrpSpPr>
          <p:grpSpPr>
            <a:xfrm>
              <a:off x="1329778" y="2059011"/>
              <a:ext cx="3028663" cy="2299313"/>
              <a:chOff x="4384136" y="1406015"/>
              <a:chExt cx="4134424" cy="3138789"/>
            </a:xfrm>
            <a:solidFill>
              <a:srgbClr val="2B5474"/>
            </a:solidFill>
          </p:grpSpPr>
          <p:sp>
            <p:nvSpPr>
              <p:cNvPr id="15" name="Freeform: Shape 78">
                <a:extLst>
                  <a:ext uri="{FF2B5EF4-FFF2-40B4-BE49-F238E27FC236}">
                    <a16:creationId xmlns:a16="http://schemas.microsoft.com/office/drawing/2014/main" xmlns="" id="{CBD28F1E-36CA-5A7F-5F9B-74CA4E8850AE}"/>
                  </a:ext>
                </a:extLst>
              </p:cNvPr>
              <p:cNvSpPr/>
              <p:nvPr/>
            </p:nvSpPr>
            <p:spPr>
              <a:xfrm>
                <a:off x="7798995" y="3384433"/>
                <a:ext cx="255653" cy="43285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16" name="Freeform: Shape 79">
                <a:extLst>
                  <a:ext uri="{FF2B5EF4-FFF2-40B4-BE49-F238E27FC236}">
                    <a16:creationId xmlns:a16="http://schemas.microsoft.com/office/drawing/2014/main" xmlns="" id="{4DA759AA-B284-EE0E-FE24-1C5ABD37CAB3}"/>
                  </a:ext>
                </a:extLst>
              </p:cNvPr>
              <p:cNvSpPr/>
              <p:nvPr/>
            </p:nvSpPr>
            <p:spPr>
              <a:xfrm>
                <a:off x="8127823" y="2244152"/>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17" name="Freeform: Shape 87">
                <a:extLst>
                  <a:ext uri="{FF2B5EF4-FFF2-40B4-BE49-F238E27FC236}">
                    <a16:creationId xmlns:a16="http://schemas.microsoft.com/office/drawing/2014/main" xmlns="" id="{A5A853C5-9B8B-306C-7CAC-747318FF70AE}"/>
                  </a:ext>
                </a:extLst>
              </p:cNvPr>
              <p:cNvSpPr/>
              <p:nvPr/>
            </p:nvSpPr>
            <p:spPr>
              <a:xfrm>
                <a:off x="7184139" y="2367179"/>
                <a:ext cx="255653" cy="43285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18" name="Freeform: Shape 92">
                <a:extLst>
                  <a:ext uri="{FF2B5EF4-FFF2-40B4-BE49-F238E27FC236}">
                    <a16:creationId xmlns:a16="http://schemas.microsoft.com/office/drawing/2014/main" xmlns="" id="{37E25067-1989-3B17-1B4B-800455764D01}"/>
                  </a:ext>
                </a:extLst>
              </p:cNvPr>
              <p:cNvSpPr/>
              <p:nvPr/>
            </p:nvSpPr>
            <p:spPr>
              <a:xfrm>
                <a:off x="7800867" y="2773914"/>
                <a:ext cx="211208" cy="357607"/>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19" name="Freeform: Shape 91">
                <a:extLst>
                  <a:ext uri="{FF2B5EF4-FFF2-40B4-BE49-F238E27FC236}">
                    <a16:creationId xmlns:a16="http://schemas.microsoft.com/office/drawing/2014/main" xmlns="" id="{5AE3D749-178E-6DDF-B6B2-7B0C0A3BD639}"/>
                  </a:ext>
                </a:extLst>
              </p:cNvPr>
              <p:cNvSpPr/>
              <p:nvPr/>
            </p:nvSpPr>
            <p:spPr>
              <a:xfrm>
                <a:off x="6017429" y="1921795"/>
                <a:ext cx="211208" cy="357607"/>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20" name="Freeform: Shape 95">
                <a:extLst>
                  <a:ext uri="{FF2B5EF4-FFF2-40B4-BE49-F238E27FC236}">
                    <a16:creationId xmlns:a16="http://schemas.microsoft.com/office/drawing/2014/main" xmlns="" id="{9323DCBB-30B6-C8E4-C36B-DF90FD635962}"/>
                  </a:ext>
                </a:extLst>
              </p:cNvPr>
              <p:cNvSpPr/>
              <p:nvPr/>
            </p:nvSpPr>
            <p:spPr>
              <a:xfrm>
                <a:off x="5880245" y="1406015"/>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21" name="Freeform: Shape 96">
                <a:extLst>
                  <a:ext uri="{FF2B5EF4-FFF2-40B4-BE49-F238E27FC236}">
                    <a16:creationId xmlns:a16="http://schemas.microsoft.com/office/drawing/2014/main" xmlns="" id="{D8475C35-684B-E920-5BDD-385FAE6BE2E9}"/>
                  </a:ext>
                </a:extLst>
              </p:cNvPr>
              <p:cNvSpPr/>
              <p:nvPr/>
            </p:nvSpPr>
            <p:spPr>
              <a:xfrm>
                <a:off x="6477793" y="2357299"/>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3" name="Freeform: Shape 81">
                <a:extLst>
                  <a:ext uri="{FF2B5EF4-FFF2-40B4-BE49-F238E27FC236}">
                    <a16:creationId xmlns:a16="http://schemas.microsoft.com/office/drawing/2014/main" xmlns="" id="{DF3CB788-A55A-F46A-FB6D-C3E8D93D0276}"/>
                  </a:ext>
                </a:extLst>
              </p:cNvPr>
              <p:cNvSpPr/>
              <p:nvPr/>
            </p:nvSpPr>
            <p:spPr>
              <a:xfrm>
                <a:off x="6515926" y="1416028"/>
                <a:ext cx="499096" cy="845043"/>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4" name="Freeform: Shape 83">
                <a:extLst>
                  <a:ext uri="{FF2B5EF4-FFF2-40B4-BE49-F238E27FC236}">
                    <a16:creationId xmlns:a16="http://schemas.microsoft.com/office/drawing/2014/main" xmlns="" id="{65DE0D6A-7862-9E44-AE26-888534EFDBFE}"/>
                  </a:ext>
                </a:extLst>
              </p:cNvPr>
              <p:cNvSpPr/>
              <p:nvPr/>
            </p:nvSpPr>
            <p:spPr>
              <a:xfrm>
                <a:off x="5639955" y="2061332"/>
                <a:ext cx="336848" cy="570334"/>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5" name="Freeform: Shape 84">
                <a:extLst>
                  <a:ext uri="{FF2B5EF4-FFF2-40B4-BE49-F238E27FC236}">
                    <a16:creationId xmlns:a16="http://schemas.microsoft.com/office/drawing/2014/main" xmlns="" id="{64F86960-DF46-D07D-C062-6C8EBD891B61}"/>
                  </a:ext>
                </a:extLst>
              </p:cNvPr>
              <p:cNvSpPr/>
              <p:nvPr/>
            </p:nvSpPr>
            <p:spPr>
              <a:xfrm>
                <a:off x="4994013" y="3284757"/>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6" name="Freeform: Shape 85">
                <a:extLst>
                  <a:ext uri="{FF2B5EF4-FFF2-40B4-BE49-F238E27FC236}">
                    <a16:creationId xmlns:a16="http://schemas.microsoft.com/office/drawing/2014/main" xmlns="" id="{4134D9FD-857F-AA36-7D5C-A42B0D96571A}"/>
                  </a:ext>
                </a:extLst>
              </p:cNvPr>
              <p:cNvSpPr/>
              <p:nvPr/>
            </p:nvSpPr>
            <p:spPr>
              <a:xfrm>
                <a:off x="5234118" y="2677800"/>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7" name="Freeform: Shape 89">
                <a:extLst>
                  <a:ext uri="{FF2B5EF4-FFF2-40B4-BE49-F238E27FC236}">
                    <a16:creationId xmlns:a16="http://schemas.microsoft.com/office/drawing/2014/main" xmlns="" id="{15293A85-4807-93FF-2B0B-6D26635B1ACD}"/>
                  </a:ext>
                </a:extLst>
              </p:cNvPr>
              <p:cNvSpPr/>
              <p:nvPr/>
            </p:nvSpPr>
            <p:spPr>
              <a:xfrm>
                <a:off x="4842541" y="2436725"/>
                <a:ext cx="211208" cy="357607"/>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8" name="Freeform: Shape 90">
                <a:extLst>
                  <a:ext uri="{FF2B5EF4-FFF2-40B4-BE49-F238E27FC236}">
                    <a16:creationId xmlns:a16="http://schemas.microsoft.com/office/drawing/2014/main" xmlns="" id="{B8914E19-0593-C7CE-B725-F6C8CB6662D1}"/>
                  </a:ext>
                </a:extLst>
              </p:cNvPr>
              <p:cNvSpPr/>
              <p:nvPr/>
            </p:nvSpPr>
            <p:spPr>
              <a:xfrm>
                <a:off x="4384136" y="2794695"/>
                <a:ext cx="211208" cy="357607"/>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9" name="Freeform: Shape 19">
                <a:extLst>
                  <a:ext uri="{FF2B5EF4-FFF2-40B4-BE49-F238E27FC236}">
                    <a16:creationId xmlns:a16="http://schemas.microsoft.com/office/drawing/2014/main" xmlns="" id="{C864E894-8E48-6011-ABEB-6A3D21181629}"/>
                  </a:ext>
                </a:extLst>
              </p:cNvPr>
              <p:cNvSpPr/>
              <p:nvPr/>
            </p:nvSpPr>
            <p:spPr>
              <a:xfrm>
                <a:off x="7015022" y="3299110"/>
                <a:ext cx="24278" cy="19864"/>
              </a:xfrm>
              <a:custGeom>
                <a:avLst/>
                <a:gdLst>
                  <a:gd name="connsiteX0" fmla="*/ 0 w 19786"/>
                  <a:gd name="connsiteY0" fmla="*/ 16189 h 16189"/>
                  <a:gd name="connsiteX1" fmla="*/ 19787 w 19786"/>
                  <a:gd name="connsiteY1" fmla="*/ 0 h 16189"/>
                  <a:gd name="connsiteX2" fmla="*/ 7555 w 19786"/>
                  <a:gd name="connsiteY2" fmla="*/ 7915 h 16189"/>
                  <a:gd name="connsiteX3" fmla="*/ 0 w 19786"/>
                  <a:gd name="connsiteY3" fmla="*/ 16189 h 16189"/>
                </a:gdLst>
                <a:ahLst/>
                <a:cxnLst>
                  <a:cxn ang="0">
                    <a:pos x="connsiteX0" y="connsiteY0"/>
                  </a:cxn>
                  <a:cxn ang="0">
                    <a:pos x="connsiteX1" y="connsiteY1"/>
                  </a:cxn>
                  <a:cxn ang="0">
                    <a:pos x="connsiteX2" y="connsiteY2"/>
                  </a:cxn>
                  <a:cxn ang="0">
                    <a:pos x="connsiteX3" y="connsiteY3"/>
                  </a:cxn>
                </a:cxnLst>
                <a:rect l="l" t="t" r="r" b="b"/>
                <a:pathLst>
                  <a:path w="19786" h="16189">
                    <a:moveTo>
                      <a:pt x="0" y="16189"/>
                    </a:moveTo>
                    <a:cubicBezTo>
                      <a:pt x="7195" y="11872"/>
                      <a:pt x="13311" y="5396"/>
                      <a:pt x="19787" y="0"/>
                    </a:cubicBezTo>
                    <a:cubicBezTo>
                      <a:pt x="15829" y="2518"/>
                      <a:pt x="11872" y="5396"/>
                      <a:pt x="7555" y="7915"/>
                    </a:cubicBezTo>
                    <a:cubicBezTo>
                      <a:pt x="4317" y="9714"/>
                      <a:pt x="2158" y="12952"/>
                      <a:pt x="0" y="16189"/>
                    </a:cubicBezTo>
                    <a:close/>
                  </a:path>
                </a:pathLst>
              </a:custGeom>
              <a:grpFill/>
              <a:ln w="3593" cap="flat">
                <a:noFill/>
                <a:prstDash val="solid"/>
                <a:miter/>
              </a:ln>
            </p:spPr>
            <p:txBody>
              <a:bodyPr rtlCol="0" anchor="ctr"/>
              <a:lstStyle/>
              <a:p>
                <a:pPr algn="l" rtl="0"/>
                <a:endParaRPr lang="en-US"/>
              </a:p>
            </p:txBody>
          </p:sp>
          <p:sp>
            <p:nvSpPr>
              <p:cNvPr id="50" name="Freeform: Shape 77">
                <a:extLst>
                  <a:ext uri="{FF2B5EF4-FFF2-40B4-BE49-F238E27FC236}">
                    <a16:creationId xmlns:a16="http://schemas.microsoft.com/office/drawing/2014/main" xmlns="" id="{8059F2D4-6E12-B1E7-4664-5434C8DA94F3}"/>
                  </a:ext>
                </a:extLst>
              </p:cNvPr>
              <p:cNvSpPr/>
              <p:nvPr/>
            </p:nvSpPr>
            <p:spPr>
              <a:xfrm>
                <a:off x="7477277" y="1845477"/>
                <a:ext cx="419753" cy="710704"/>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51" name="Freeform: Shape 82">
                <a:extLst>
                  <a:ext uri="{FF2B5EF4-FFF2-40B4-BE49-F238E27FC236}">
                    <a16:creationId xmlns:a16="http://schemas.microsoft.com/office/drawing/2014/main" xmlns="" id="{BA635D86-8337-1D3C-2E37-9E38D04F3659}"/>
                  </a:ext>
                </a:extLst>
              </p:cNvPr>
              <p:cNvSpPr/>
              <p:nvPr/>
            </p:nvSpPr>
            <p:spPr>
              <a:xfrm>
                <a:off x="5186186" y="1440521"/>
                <a:ext cx="424491" cy="718724"/>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52" name="Freeform: Shape 86">
                <a:extLst>
                  <a:ext uri="{FF2B5EF4-FFF2-40B4-BE49-F238E27FC236}">
                    <a16:creationId xmlns:a16="http://schemas.microsoft.com/office/drawing/2014/main" xmlns="" id="{854667A7-E3A1-E4BD-DEFA-B749654FDE34}"/>
                  </a:ext>
                </a:extLst>
              </p:cNvPr>
              <p:cNvSpPr/>
              <p:nvPr/>
            </p:nvSpPr>
            <p:spPr>
              <a:xfrm>
                <a:off x="4652050" y="1690728"/>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53" name="Freeform: Shape 88">
                <a:extLst>
                  <a:ext uri="{FF2B5EF4-FFF2-40B4-BE49-F238E27FC236}">
                    <a16:creationId xmlns:a16="http://schemas.microsoft.com/office/drawing/2014/main" xmlns="" id="{02ED2EFC-DF73-CF1E-5467-ECC92FB90A1A}"/>
                  </a:ext>
                </a:extLst>
              </p:cNvPr>
              <p:cNvSpPr/>
              <p:nvPr/>
            </p:nvSpPr>
            <p:spPr>
              <a:xfrm>
                <a:off x="5235351" y="3961569"/>
                <a:ext cx="255653" cy="43285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54" name="Freeform: Shape 93">
                <a:extLst>
                  <a:ext uri="{FF2B5EF4-FFF2-40B4-BE49-F238E27FC236}">
                    <a16:creationId xmlns:a16="http://schemas.microsoft.com/office/drawing/2014/main" xmlns="" id="{CD28156E-5FBB-628B-BCFB-8789B846CFCD}"/>
                  </a:ext>
                </a:extLst>
              </p:cNvPr>
              <p:cNvSpPr/>
              <p:nvPr/>
            </p:nvSpPr>
            <p:spPr>
              <a:xfrm>
                <a:off x="8054648" y="3902375"/>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55" name="Freeform: Shape 94">
                <a:extLst>
                  <a:ext uri="{FF2B5EF4-FFF2-40B4-BE49-F238E27FC236}">
                    <a16:creationId xmlns:a16="http://schemas.microsoft.com/office/drawing/2014/main" xmlns="" id="{7965CB45-4E29-2254-9EBD-7BFE7A98489F}"/>
                  </a:ext>
                </a:extLst>
              </p:cNvPr>
              <p:cNvSpPr/>
              <p:nvPr/>
            </p:nvSpPr>
            <p:spPr>
              <a:xfrm>
                <a:off x="4595344" y="3538608"/>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56" name="Freeform: Shape 97">
                <a:extLst>
                  <a:ext uri="{FF2B5EF4-FFF2-40B4-BE49-F238E27FC236}">
                    <a16:creationId xmlns:a16="http://schemas.microsoft.com/office/drawing/2014/main" xmlns="" id="{CF5D3A38-9B20-E408-2C9C-D1892C744A55}"/>
                  </a:ext>
                </a:extLst>
              </p:cNvPr>
              <p:cNvSpPr/>
              <p:nvPr/>
            </p:nvSpPr>
            <p:spPr>
              <a:xfrm>
                <a:off x="5283598" y="2294311"/>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57" name="Freeform: Shape 78">
                <a:extLst>
                  <a:ext uri="{FF2B5EF4-FFF2-40B4-BE49-F238E27FC236}">
                    <a16:creationId xmlns:a16="http://schemas.microsoft.com/office/drawing/2014/main" xmlns="" id="{34D3464F-EFFA-0AC4-2C07-C157BE4CB4AD}"/>
                  </a:ext>
                </a:extLst>
              </p:cNvPr>
              <p:cNvSpPr/>
              <p:nvPr/>
            </p:nvSpPr>
            <p:spPr>
              <a:xfrm>
                <a:off x="7645209" y="4111945"/>
                <a:ext cx="255653" cy="43285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58" name="Freeform: Shape 86">
                <a:extLst>
                  <a:ext uri="{FF2B5EF4-FFF2-40B4-BE49-F238E27FC236}">
                    <a16:creationId xmlns:a16="http://schemas.microsoft.com/office/drawing/2014/main" xmlns="" id="{CDB6C482-1568-5D15-FEE2-D401CC8806C5}"/>
                  </a:ext>
                </a:extLst>
              </p:cNvPr>
              <p:cNvSpPr/>
              <p:nvPr/>
            </p:nvSpPr>
            <p:spPr>
              <a:xfrm>
                <a:off x="8214938" y="3027718"/>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grpSp>
      </p:grpSp>
      <p:sp>
        <p:nvSpPr>
          <p:cNvPr id="77" name="مربع نص 76">
            <a:extLst>
              <a:ext uri="{FF2B5EF4-FFF2-40B4-BE49-F238E27FC236}">
                <a16:creationId xmlns:a16="http://schemas.microsoft.com/office/drawing/2014/main" xmlns="" id="{E421F62A-00FD-9202-085B-F6633235C4F4}"/>
              </a:ext>
            </a:extLst>
          </p:cNvPr>
          <p:cNvSpPr txBox="1"/>
          <p:nvPr/>
        </p:nvSpPr>
        <p:spPr>
          <a:xfrm>
            <a:off x="5169191" y="3642973"/>
            <a:ext cx="6283036" cy="584775"/>
          </a:xfrm>
          <a:prstGeom prst="rect">
            <a:avLst/>
          </a:prstGeom>
          <a:noFill/>
        </p:spPr>
        <p:txBody>
          <a:bodyPr wrap="square">
            <a:spAutoFit/>
          </a:bodyPr>
          <a:lstStyle/>
          <a:p>
            <a:r>
              <a:rPr lang="ar-SA" sz="32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نشاط تعاوني لتعارف المشاركين وكسر حاجز الجليد</a:t>
            </a:r>
            <a:endParaRPr lang="ar-SY" sz="3200" b="1" dirty="0">
              <a:solidFill>
                <a:srgbClr val="002060"/>
              </a:solidFill>
              <a:latin typeface="Sakkal Majalla" panose="02000000000000000000" pitchFamily="2" charset="-78"/>
              <a:cs typeface="Sakkal Majalla" panose="02000000000000000000" pitchFamily="2" charset="-78"/>
            </a:endParaRPr>
          </a:p>
        </p:txBody>
      </p:sp>
      <p:sp>
        <p:nvSpPr>
          <p:cNvPr id="78"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220112181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7"/>
                                        </p:tgtEl>
                                        <p:attrNameLst>
                                          <p:attrName>style.visibility</p:attrName>
                                        </p:attrNameLst>
                                      </p:cBhvr>
                                      <p:to>
                                        <p:strVal val="visible"/>
                                      </p:to>
                                    </p:set>
                                    <p:anim calcmode="lin" valueType="num">
                                      <p:cBhvr additive="base">
                                        <p:cTn id="11" dur="500" fill="hold"/>
                                        <p:tgtEl>
                                          <p:spTgt spid="77"/>
                                        </p:tgtEl>
                                        <p:attrNameLst>
                                          <p:attrName>ppt_x</p:attrName>
                                        </p:attrNameLst>
                                      </p:cBhvr>
                                      <p:tavLst>
                                        <p:tav tm="0">
                                          <p:val>
                                            <p:strVal val="#ppt_x"/>
                                          </p:val>
                                        </p:tav>
                                        <p:tav tm="100000">
                                          <p:val>
                                            <p:strVal val="#ppt_x"/>
                                          </p:val>
                                        </p:tav>
                                      </p:tavLst>
                                    </p:anim>
                                    <p:anim calcmode="lin" valueType="num">
                                      <p:cBhvr additive="base">
                                        <p:cTn id="12"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مفهوم إدارة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pic>
        <p:nvPicPr>
          <p:cNvPr id="26" name="صورة 25">
            <a:extLst>
              <a:ext uri="{FF2B5EF4-FFF2-40B4-BE49-F238E27FC236}">
                <a16:creationId xmlns:a16="http://schemas.microsoft.com/office/drawing/2014/main" xmlns="" id="{05BE5BC6-6198-85FC-2E02-319AC0E0CA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816" y="1874342"/>
            <a:ext cx="5829300" cy="3743325"/>
          </a:xfrm>
          <a:prstGeom prst="rect">
            <a:avLst/>
          </a:prstGeom>
        </p:spPr>
      </p:pic>
      <p:grpSp>
        <p:nvGrpSpPr>
          <p:cNvPr id="27" name="مجموعة 26">
            <a:extLst>
              <a:ext uri="{FF2B5EF4-FFF2-40B4-BE49-F238E27FC236}">
                <a16:creationId xmlns:a16="http://schemas.microsoft.com/office/drawing/2014/main" xmlns="" id="{7CE8142D-3C3E-E399-0456-FA3313366B1B}"/>
              </a:ext>
            </a:extLst>
          </p:cNvPr>
          <p:cNvGrpSpPr/>
          <p:nvPr/>
        </p:nvGrpSpPr>
        <p:grpSpPr>
          <a:xfrm>
            <a:off x="7802442" y="1353534"/>
            <a:ext cx="2621155" cy="2575296"/>
            <a:chOff x="8928909" y="1607278"/>
            <a:chExt cx="2621155" cy="2575296"/>
          </a:xfrm>
        </p:grpSpPr>
        <p:sp>
          <p:nvSpPr>
            <p:cNvPr id="28" name="Graphic 1">
              <a:extLst>
                <a:ext uri="{FF2B5EF4-FFF2-40B4-BE49-F238E27FC236}">
                  <a16:creationId xmlns:a16="http://schemas.microsoft.com/office/drawing/2014/main" xmlns="" id="{17B5BD37-8105-C5B9-55A8-E5E780F3D623}"/>
                </a:ext>
              </a:extLst>
            </p:cNvPr>
            <p:cNvSpPr/>
            <p:nvPr/>
          </p:nvSpPr>
          <p:spPr>
            <a:xfrm flipV="1">
              <a:off x="8928909" y="1607278"/>
              <a:ext cx="2621155" cy="2575296"/>
            </a:xfrm>
            <a:custGeom>
              <a:avLst/>
              <a:gdLst>
                <a:gd name="connsiteX0" fmla="*/ 4543425 w 4846319"/>
                <a:gd name="connsiteY0" fmla="*/ 3455670 h 3455669"/>
                <a:gd name="connsiteX1" fmla="*/ 341948 w 4846319"/>
                <a:gd name="connsiteY1" fmla="*/ 3341370 h 3455669"/>
                <a:gd name="connsiteX2" fmla="*/ 114300 w 4846319"/>
                <a:gd name="connsiteY2" fmla="*/ 3114675 h 3455669"/>
                <a:gd name="connsiteX3" fmla="*/ 0 w 4846319"/>
                <a:gd name="connsiteY3" fmla="*/ 398145 h 3455669"/>
                <a:gd name="connsiteX4" fmla="*/ 226695 w 4846319"/>
                <a:gd name="connsiteY4" fmla="*/ 171450 h 3455669"/>
                <a:gd name="connsiteX5" fmla="*/ 4619625 w 4846319"/>
                <a:gd name="connsiteY5" fmla="*/ 0 h 3455669"/>
                <a:gd name="connsiteX6" fmla="*/ 4846320 w 4846319"/>
                <a:gd name="connsiteY6" fmla="*/ 226695 h 3455669"/>
                <a:gd name="connsiteX7" fmla="*/ 4770120 w 4846319"/>
                <a:gd name="connsiteY7" fmla="*/ 3228975 h 3455669"/>
                <a:gd name="connsiteX8" fmla="*/ 4543425 w 4846319"/>
                <a:gd name="connsiteY8" fmla="*/ 3455670 h 345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46319" h="3455669">
                  <a:moveTo>
                    <a:pt x="4543425" y="3455670"/>
                  </a:moveTo>
                  <a:lnTo>
                    <a:pt x="341948" y="3341370"/>
                  </a:lnTo>
                  <a:cubicBezTo>
                    <a:pt x="216218" y="3341370"/>
                    <a:pt x="114300" y="3239453"/>
                    <a:pt x="114300" y="3114675"/>
                  </a:cubicBezTo>
                  <a:lnTo>
                    <a:pt x="0" y="398145"/>
                  </a:lnTo>
                  <a:cubicBezTo>
                    <a:pt x="0" y="273368"/>
                    <a:pt x="101918" y="171450"/>
                    <a:pt x="226695" y="171450"/>
                  </a:cubicBezTo>
                  <a:lnTo>
                    <a:pt x="4619625" y="0"/>
                  </a:lnTo>
                  <a:cubicBezTo>
                    <a:pt x="4744403" y="0"/>
                    <a:pt x="4846320" y="101918"/>
                    <a:pt x="4846320" y="226695"/>
                  </a:cubicBezTo>
                  <a:lnTo>
                    <a:pt x="4770120" y="3228975"/>
                  </a:lnTo>
                  <a:cubicBezTo>
                    <a:pt x="4770120" y="3353753"/>
                    <a:pt x="4668203" y="3455670"/>
                    <a:pt x="4543425" y="3455670"/>
                  </a:cubicBezTo>
                  <a:close/>
                </a:path>
              </a:pathLst>
            </a:custGeom>
            <a:solidFill>
              <a:schemeClr val="accent5">
                <a:alpha val="70000"/>
              </a:schemeClr>
            </a:solidFill>
            <a:ln w="9525" cap="flat">
              <a:noFill/>
              <a:prstDash val="solid"/>
              <a:miter/>
            </a:ln>
          </p:spPr>
          <p:txBody>
            <a:bodyPr rtlCol="0" anchor="ctr"/>
            <a:lstStyle/>
            <a:p>
              <a:pPr algn="ctr"/>
              <a:endParaRPr lang="en-US" sz="5400" b="1">
                <a:solidFill>
                  <a:schemeClr val="bg1"/>
                </a:solidFill>
                <a:latin typeface="Adobe Arabic" panose="02040503050201020203" pitchFamily="18" charset="-78"/>
                <a:cs typeface="Adobe Arabic" panose="02040503050201020203" pitchFamily="18" charset="-78"/>
              </a:endParaRPr>
            </a:p>
          </p:txBody>
        </p:sp>
        <p:sp>
          <p:nvSpPr>
            <p:cNvPr id="29" name="TextBox 501">
              <a:extLst>
                <a:ext uri="{FF2B5EF4-FFF2-40B4-BE49-F238E27FC236}">
                  <a16:creationId xmlns:a16="http://schemas.microsoft.com/office/drawing/2014/main" xmlns="" id="{BBF73C3C-E84F-7D69-379C-EE2E304096C1}"/>
                </a:ext>
              </a:extLst>
            </p:cNvPr>
            <p:cNvSpPr txBox="1"/>
            <p:nvPr/>
          </p:nvSpPr>
          <p:spPr>
            <a:xfrm>
              <a:off x="8959902" y="1950825"/>
              <a:ext cx="2590162" cy="1938992"/>
            </a:xfrm>
            <a:prstGeom prst="rect">
              <a:avLst/>
            </a:prstGeom>
            <a:noFill/>
          </p:spPr>
          <p:txBody>
            <a:bodyPr wrap="square" rtlCol="0">
              <a:spAutoFit/>
            </a:bodyPr>
            <a:lstStyle/>
            <a:p>
              <a:pPr algn="ctr"/>
              <a:r>
                <a:rPr lang="ar-SA" sz="24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من الجوانب الأساسية في أي منظمة أو نشاط تجاري. فهي تشير إلى عملية تحليل وتقييم ومعالجة المخاطر المحتملة التي يمكن أن تواجهها المنظمة</a:t>
              </a:r>
              <a:endParaRPr lang="ko-KR" altLang="en-US" sz="5400" b="1" dirty="0">
                <a:solidFill>
                  <a:schemeClr val="bg1"/>
                </a:solidFill>
                <a:latin typeface="Adobe Arabic" panose="02040503050201020203" pitchFamily="18" charset="-78"/>
                <a:cs typeface="Adobe Arabic" panose="02040503050201020203" pitchFamily="18" charset="-78"/>
              </a:endParaRPr>
            </a:p>
          </p:txBody>
        </p:sp>
      </p:grpSp>
      <p:grpSp>
        <p:nvGrpSpPr>
          <p:cNvPr id="30" name="مجموعة 29">
            <a:extLst>
              <a:ext uri="{FF2B5EF4-FFF2-40B4-BE49-F238E27FC236}">
                <a16:creationId xmlns:a16="http://schemas.microsoft.com/office/drawing/2014/main" xmlns="" id="{5724A0E6-94EC-1EAE-CB7D-B5A696A4CE1F}"/>
              </a:ext>
            </a:extLst>
          </p:cNvPr>
          <p:cNvGrpSpPr/>
          <p:nvPr/>
        </p:nvGrpSpPr>
        <p:grpSpPr>
          <a:xfrm>
            <a:off x="7817938" y="3928830"/>
            <a:ext cx="2621155" cy="2575296"/>
            <a:chOff x="6822828" y="3642048"/>
            <a:chExt cx="2621155" cy="2575296"/>
          </a:xfrm>
        </p:grpSpPr>
        <p:sp>
          <p:nvSpPr>
            <p:cNvPr id="31" name="Graphic 1">
              <a:extLst>
                <a:ext uri="{FF2B5EF4-FFF2-40B4-BE49-F238E27FC236}">
                  <a16:creationId xmlns:a16="http://schemas.microsoft.com/office/drawing/2014/main" xmlns="" id="{F32671EF-A4B2-078B-5004-49ADBD5F3031}"/>
                </a:ext>
              </a:extLst>
            </p:cNvPr>
            <p:cNvSpPr/>
            <p:nvPr/>
          </p:nvSpPr>
          <p:spPr>
            <a:xfrm flipH="1" flipV="1">
              <a:off x="6822828" y="3642048"/>
              <a:ext cx="2621155" cy="2575296"/>
            </a:xfrm>
            <a:custGeom>
              <a:avLst/>
              <a:gdLst>
                <a:gd name="connsiteX0" fmla="*/ 4543425 w 4846319"/>
                <a:gd name="connsiteY0" fmla="*/ 3455670 h 3455669"/>
                <a:gd name="connsiteX1" fmla="*/ 341948 w 4846319"/>
                <a:gd name="connsiteY1" fmla="*/ 3341370 h 3455669"/>
                <a:gd name="connsiteX2" fmla="*/ 114300 w 4846319"/>
                <a:gd name="connsiteY2" fmla="*/ 3114675 h 3455669"/>
                <a:gd name="connsiteX3" fmla="*/ 0 w 4846319"/>
                <a:gd name="connsiteY3" fmla="*/ 398145 h 3455669"/>
                <a:gd name="connsiteX4" fmla="*/ 226695 w 4846319"/>
                <a:gd name="connsiteY4" fmla="*/ 171450 h 3455669"/>
                <a:gd name="connsiteX5" fmla="*/ 4619625 w 4846319"/>
                <a:gd name="connsiteY5" fmla="*/ 0 h 3455669"/>
                <a:gd name="connsiteX6" fmla="*/ 4846320 w 4846319"/>
                <a:gd name="connsiteY6" fmla="*/ 226695 h 3455669"/>
                <a:gd name="connsiteX7" fmla="*/ 4770120 w 4846319"/>
                <a:gd name="connsiteY7" fmla="*/ 3228975 h 3455669"/>
                <a:gd name="connsiteX8" fmla="*/ 4543425 w 4846319"/>
                <a:gd name="connsiteY8" fmla="*/ 3455670 h 345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46319" h="3455669">
                  <a:moveTo>
                    <a:pt x="4543425" y="3455670"/>
                  </a:moveTo>
                  <a:lnTo>
                    <a:pt x="341948" y="3341370"/>
                  </a:lnTo>
                  <a:cubicBezTo>
                    <a:pt x="216218" y="3341370"/>
                    <a:pt x="114300" y="3239453"/>
                    <a:pt x="114300" y="3114675"/>
                  </a:cubicBezTo>
                  <a:lnTo>
                    <a:pt x="0" y="398145"/>
                  </a:lnTo>
                  <a:cubicBezTo>
                    <a:pt x="0" y="273368"/>
                    <a:pt x="101918" y="171450"/>
                    <a:pt x="226695" y="171450"/>
                  </a:cubicBezTo>
                  <a:lnTo>
                    <a:pt x="4619625" y="0"/>
                  </a:lnTo>
                  <a:cubicBezTo>
                    <a:pt x="4744403" y="0"/>
                    <a:pt x="4846320" y="101918"/>
                    <a:pt x="4846320" y="226695"/>
                  </a:cubicBezTo>
                  <a:lnTo>
                    <a:pt x="4770120" y="3228975"/>
                  </a:lnTo>
                  <a:cubicBezTo>
                    <a:pt x="4770120" y="3353753"/>
                    <a:pt x="4668203" y="3455670"/>
                    <a:pt x="4543425" y="3455670"/>
                  </a:cubicBezTo>
                  <a:close/>
                </a:path>
              </a:pathLst>
            </a:custGeom>
            <a:solidFill>
              <a:schemeClr val="accent4">
                <a:alpha val="70000"/>
              </a:schemeClr>
            </a:solidFill>
            <a:ln w="9525" cap="flat">
              <a:noFill/>
              <a:prstDash val="solid"/>
              <a:miter/>
            </a:ln>
          </p:spPr>
          <p:txBody>
            <a:bodyPr rtlCol="0" anchor="ctr"/>
            <a:lstStyle/>
            <a:p>
              <a:pPr algn="ctr"/>
              <a:endParaRPr lang="en-US" sz="5400" b="1" dirty="0">
                <a:solidFill>
                  <a:schemeClr val="bg1"/>
                </a:solidFill>
                <a:latin typeface="Adobe Arabic" panose="02040503050201020203" pitchFamily="18" charset="-78"/>
                <a:cs typeface="Adobe Arabic" panose="02040503050201020203" pitchFamily="18" charset="-78"/>
              </a:endParaRPr>
            </a:p>
          </p:txBody>
        </p:sp>
        <p:sp>
          <p:nvSpPr>
            <p:cNvPr id="32" name="TextBox 507">
              <a:extLst>
                <a:ext uri="{FF2B5EF4-FFF2-40B4-BE49-F238E27FC236}">
                  <a16:creationId xmlns:a16="http://schemas.microsoft.com/office/drawing/2014/main" xmlns="" id="{1DD09BBE-C0A0-A769-F2D9-293A3C91FA47}"/>
                </a:ext>
              </a:extLst>
            </p:cNvPr>
            <p:cNvSpPr txBox="1"/>
            <p:nvPr/>
          </p:nvSpPr>
          <p:spPr>
            <a:xfrm>
              <a:off x="6896146" y="3775534"/>
              <a:ext cx="2443526" cy="2308324"/>
            </a:xfrm>
            <a:prstGeom prst="rect">
              <a:avLst/>
            </a:prstGeom>
            <a:noFill/>
          </p:spPr>
          <p:txBody>
            <a:bodyPr wrap="square" rtlCol="0">
              <a:spAutoFit/>
            </a:bodyPr>
            <a:lstStyle/>
            <a:p>
              <a:pPr algn="ctr"/>
              <a:r>
                <a:rPr lang="ar-SA" sz="24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وتعد إدارة المخاطر أساسية لضمان استدامة ونجاح المنظمات في بيئة متغيرة ومعقدة. من خلال تحليل وتقييم المخاطر وتطبيق إجراءات ملائمة للتعامل معها</a:t>
              </a:r>
              <a:endParaRPr lang="ko-KR" altLang="en-US" sz="5400" b="1" dirty="0">
                <a:solidFill>
                  <a:schemeClr val="bg1"/>
                </a:solidFill>
                <a:latin typeface="Adobe Arabic" panose="02040503050201020203" pitchFamily="18" charset="-78"/>
                <a:cs typeface="Adobe Arabic" panose="02040503050201020203" pitchFamily="18" charset="-78"/>
              </a:endParaRPr>
            </a:p>
          </p:txBody>
        </p:sp>
      </p:grpSp>
      <mc:AlternateContent xmlns:mc="http://schemas.openxmlformats.org/markup-compatibility/2006">
        <mc:Choice xmlns:pslz="http://schemas.microsoft.com/office/powerpoint/2016/slidezoom" xmlns="" Requires="pslz">
          <p:graphicFrame>
            <p:nvGraphicFramePr>
              <p:cNvPr id="34" name="صورة الشريحة 33">
                <a:extLst>
                  <a:ext uri="{FF2B5EF4-FFF2-40B4-BE49-F238E27FC236}">
                    <a16:creationId xmlns:a16="http://schemas.microsoft.com/office/drawing/2014/main" id="{380E7843-E36E-D603-D43B-443E92665B79}"/>
                  </a:ext>
                </a:extLst>
              </p:cNvPr>
              <p:cNvGraphicFramePr>
                <a:graphicFrameLocks noChangeAspect="1"/>
              </p:cNvGraphicFramePr>
              <p:nvPr>
                <p:extLst>
                  <p:ext uri="{D42A27DB-BD31-4B8C-83A1-F6EECF244321}">
                    <p14:modId xmlns:p14="http://schemas.microsoft.com/office/powerpoint/2010/main" val="4272780451"/>
                  </p:ext>
                </p:extLst>
              </p:nvPr>
            </p:nvGraphicFramePr>
            <p:xfrm>
              <a:off x="11237810" y="183107"/>
              <a:ext cx="461062" cy="461062"/>
            </p:xfrm>
            <a:graphic>
              <a:graphicData uri="http://schemas.microsoft.com/office/powerpoint/2016/slidezoom">
                <pslz:sldZm>
                  <pslz:sldZmObj sldId="266" cId="2707039530">
                    <pslz:zmPr id="{4F9E2A84-DBB2-4AD7-A1BC-122A98A53764}" returnToParent="0" imageType="cover" transitionDur="1000">
                      <p166:blipFill xmlns:p166="http://schemas.microsoft.com/office/powerpoint/2016/6/main">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166:blipFill>
                      <p166:spPr xmlns:p166="http://schemas.microsoft.com/office/powerpoint/2016/6/main">
                        <a:xfrm>
                          <a:off x="0" y="0"/>
                          <a:ext cx="461062" cy="461062"/>
                        </a:xfrm>
                        <a:prstGeom prst="rect">
                          <a:avLst/>
                        </a:prstGeom>
                        <a:ln w="3175">
                          <a:noFill/>
                        </a:ln>
                      </p166:spPr>
                    </pslz:zmPr>
                  </pslz:sldZmObj>
                </pslz:sldZm>
              </a:graphicData>
            </a:graphic>
          </p:graphicFrame>
        </mc:Choice>
        <mc:Fallback>
          <p:pic>
            <p:nvPicPr>
              <p:cNvPr id="34" name="صورة الشريحة 33">
                <a:hlinkClick r:id="rId6" action="ppaction://hlinksldjump"/>
                <a:extLst>
                  <a:ext uri="{FF2B5EF4-FFF2-40B4-BE49-F238E27FC236}">
                    <a16:creationId xmlns:a16="http://schemas.microsoft.com/office/drawing/2014/main" xmlns="" xmlns:pslz="http://schemas.microsoft.com/office/powerpoint/2016/slidezoom" id="{380E7843-E36E-D603-D43B-443E92665B79}"/>
                  </a:ext>
                </a:extLst>
              </p:cNvPr>
              <p:cNvPicPr>
                <a:picLocks noGrp="1" noRot="1" noChangeAspect="1" noMove="1" noResize="1" noEditPoints="1" noAdjustHandles="1" noChangeArrowheads="1" noChangeShapeType="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8"/>
                  </a:ext>
                </a:extLst>
              </a:blip>
              <a:stretch>
                <a:fillRect/>
              </a:stretch>
            </p:blipFill>
            <p:spPr>
              <a:xfrm>
                <a:off x="11237810" y="183107"/>
                <a:ext cx="461062" cy="461062"/>
              </a:xfrm>
              <a:prstGeom prst="rect">
                <a:avLst/>
              </a:prstGeom>
              <a:ln w="3175">
                <a:noFill/>
              </a:ln>
            </p:spPr>
          </p:pic>
        </mc:Fallback>
      </mc:AlternateContent>
      <p:sp>
        <p:nvSpPr>
          <p:cNvPr id="16"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9"/>
              </a:rPr>
              <a:t>www.dawliatraining.com</a:t>
            </a:r>
            <a:endParaRPr lang="en-US" sz="1100">
              <a:effectLst/>
              <a:ea typeface="Calibri"/>
              <a:cs typeface="Arial"/>
            </a:endParaRPr>
          </a:p>
        </p:txBody>
      </p:sp>
    </p:spTree>
    <p:extLst>
      <p:ext uri="{BB962C8B-B14F-4D97-AF65-F5344CB8AC3E}">
        <p14:creationId xmlns:p14="http://schemas.microsoft.com/office/powerpoint/2010/main" val="67827555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ppt_x"/>
                                          </p:val>
                                        </p:tav>
                                        <p:tav tm="100000">
                                          <p:val>
                                            <p:strVal val="#ppt_x"/>
                                          </p:val>
                                        </p:tav>
                                      </p:tavLst>
                                    </p:anim>
                                    <p:anim calcmode="lin" valueType="num">
                                      <p:cBhvr additive="base">
                                        <p:cTn id="17"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مفهوم إدارة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7" name="مجموعة 6">
            <a:extLst>
              <a:ext uri="{FF2B5EF4-FFF2-40B4-BE49-F238E27FC236}">
                <a16:creationId xmlns:a16="http://schemas.microsoft.com/office/drawing/2014/main" xmlns="" id="{5BFB3824-BC79-B1E1-9DE9-64C971B38459}"/>
              </a:ext>
            </a:extLst>
          </p:cNvPr>
          <p:cNvGrpSpPr/>
          <p:nvPr/>
        </p:nvGrpSpPr>
        <p:grpSpPr>
          <a:xfrm>
            <a:off x="6969429" y="1892456"/>
            <a:ext cx="3193473" cy="3714824"/>
            <a:chOff x="9353399" y="2138942"/>
            <a:chExt cx="1698172" cy="2433058"/>
          </a:xfrm>
        </p:grpSpPr>
        <p:grpSp>
          <p:nvGrpSpPr>
            <p:cNvPr id="8" name="مجموعة 7">
              <a:extLst>
                <a:ext uri="{FF2B5EF4-FFF2-40B4-BE49-F238E27FC236}">
                  <a16:creationId xmlns:a16="http://schemas.microsoft.com/office/drawing/2014/main" xmlns="" id="{C730DCD0-B901-DA5D-0DB4-DE7B74E5DE90}"/>
                </a:ext>
              </a:extLst>
            </p:cNvPr>
            <p:cNvGrpSpPr/>
            <p:nvPr/>
          </p:nvGrpSpPr>
          <p:grpSpPr>
            <a:xfrm>
              <a:off x="9353399" y="2138942"/>
              <a:ext cx="1698172" cy="2433058"/>
              <a:chOff x="901337" y="1836096"/>
              <a:chExt cx="2351314" cy="3368848"/>
            </a:xfrm>
          </p:grpSpPr>
          <p:sp>
            <p:nvSpPr>
              <p:cNvPr id="12" name="مستطيل 11">
                <a:extLst>
                  <a:ext uri="{FF2B5EF4-FFF2-40B4-BE49-F238E27FC236}">
                    <a16:creationId xmlns:a16="http://schemas.microsoft.com/office/drawing/2014/main" xmlns="" id="{F58CBCF0-A258-DA1F-9AE8-48AC88CB86E3}"/>
                  </a:ext>
                </a:extLst>
              </p:cNvPr>
              <p:cNvSpPr/>
              <p:nvPr/>
            </p:nvSpPr>
            <p:spPr>
              <a:xfrm>
                <a:off x="901337" y="1867989"/>
                <a:ext cx="2351314" cy="3336955"/>
              </a:xfrm>
              <a:prstGeom prst="rect">
                <a:avLst/>
              </a:pr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ar-SY" sz="5400" b="1">
                  <a:solidFill>
                    <a:schemeClr val="bg1"/>
                  </a:solidFill>
                  <a:latin typeface="Adobe Arabic" panose="02040503050201020203" pitchFamily="18" charset="-78"/>
                  <a:cs typeface="Adobe Arabic" panose="02040503050201020203" pitchFamily="18" charset="-78"/>
                </a:endParaRPr>
              </a:p>
            </p:txBody>
          </p:sp>
          <p:sp>
            <p:nvSpPr>
              <p:cNvPr id="13" name="Block Arc 14">
                <a:extLst>
                  <a:ext uri="{FF2B5EF4-FFF2-40B4-BE49-F238E27FC236}">
                    <a16:creationId xmlns:a16="http://schemas.microsoft.com/office/drawing/2014/main" xmlns="" id="{6CFFF5FD-2634-E622-4D60-4E8BCE993741}"/>
                  </a:ext>
                </a:extLst>
              </p:cNvPr>
              <p:cNvSpPr>
                <a:spLocks noChangeAspect="1"/>
              </p:cNvSpPr>
              <p:nvPr/>
            </p:nvSpPr>
            <p:spPr>
              <a:xfrm rot="2700000">
                <a:off x="1926406" y="1561916"/>
                <a:ext cx="287972" cy="836332"/>
              </a:xfrm>
              <a:custGeom>
                <a:avLst/>
                <a:gdLst/>
                <a:ahLst/>
                <a:cxnLst/>
                <a:rect l="l" t="t" r="r" b="b"/>
                <a:pathLst>
                  <a:path w="287972" h="836332">
                    <a:moveTo>
                      <a:pt x="30729" y="55075"/>
                    </a:moveTo>
                    <a:cubicBezTo>
                      <a:pt x="42478" y="40106"/>
                      <a:pt x="57261" y="27376"/>
                      <a:pt x="74493" y="17880"/>
                    </a:cubicBezTo>
                    <a:cubicBezTo>
                      <a:pt x="97470" y="5219"/>
                      <a:pt x="122980" y="-693"/>
                      <a:pt x="148292" y="64"/>
                    </a:cubicBezTo>
                    <a:cubicBezTo>
                      <a:pt x="173603" y="822"/>
                      <a:pt x="198714" y="8247"/>
                      <a:pt x="220893" y="22259"/>
                    </a:cubicBezTo>
                    <a:cubicBezTo>
                      <a:pt x="261840" y="48130"/>
                      <a:pt x="286805" y="92672"/>
                      <a:pt x="287621" y="140576"/>
                    </a:cubicBezTo>
                    <a:lnTo>
                      <a:pt x="287972" y="140576"/>
                    </a:lnTo>
                    <a:lnTo>
                      <a:pt x="287972" y="752171"/>
                    </a:lnTo>
                    <a:lnTo>
                      <a:pt x="287091" y="752171"/>
                    </a:lnTo>
                    <a:cubicBezTo>
                      <a:pt x="287327" y="779980"/>
                      <a:pt x="272899" y="806109"/>
                      <a:pt x="248733" y="821844"/>
                    </a:cubicBezTo>
                    <a:cubicBezTo>
                      <a:pt x="221789" y="839389"/>
                      <a:pt x="187151" y="841125"/>
                      <a:pt x="158504" y="826368"/>
                    </a:cubicBezTo>
                    <a:cubicBezTo>
                      <a:pt x="134819" y="814168"/>
                      <a:pt x="118430" y="792350"/>
                      <a:pt x="116163" y="766892"/>
                    </a:cubicBezTo>
                    <a:lnTo>
                      <a:pt x="111480" y="734732"/>
                    </a:lnTo>
                    <a:lnTo>
                      <a:pt x="111480" y="300602"/>
                    </a:lnTo>
                    <a:cubicBezTo>
                      <a:pt x="111480" y="292074"/>
                      <a:pt x="114937" y="284352"/>
                      <a:pt x="120526" y="278763"/>
                    </a:cubicBezTo>
                    <a:cubicBezTo>
                      <a:pt x="126115" y="273174"/>
                      <a:pt x="133837" y="269717"/>
                      <a:pt x="142365" y="269717"/>
                    </a:cubicBezTo>
                    <a:cubicBezTo>
                      <a:pt x="159423" y="269717"/>
                      <a:pt x="173251" y="283545"/>
                      <a:pt x="173251" y="300602"/>
                    </a:cubicBezTo>
                    <a:lnTo>
                      <a:pt x="173251" y="751930"/>
                    </a:lnTo>
                    <a:cubicBezTo>
                      <a:pt x="173648" y="760601"/>
                      <a:pt x="179233" y="768379"/>
                      <a:pt x="187804" y="772291"/>
                    </a:cubicBezTo>
                    <a:cubicBezTo>
                      <a:pt x="196159" y="776105"/>
                      <a:pt x="206075" y="775650"/>
                      <a:pt x="213975" y="771093"/>
                    </a:cubicBezTo>
                    <a:cubicBezTo>
                      <a:pt x="221241" y="766901"/>
                      <a:pt x="225775" y="759840"/>
                      <a:pt x="226208" y="752171"/>
                    </a:cubicBezTo>
                    <a:lnTo>
                      <a:pt x="226201" y="752171"/>
                    </a:lnTo>
                    <a:lnTo>
                      <a:pt x="226201" y="148909"/>
                    </a:lnTo>
                    <a:lnTo>
                      <a:pt x="225816" y="148886"/>
                    </a:lnTo>
                    <a:cubicBezTo>
                      <a:pt x="227602" y="119067"/>
                      <a:pt x="213026" y="90638"/>
                      <a:pt x="187772" y="74682"/>
                    </a:cubicBezTo>
                    <a:cubicBezTo>
                      <a:pt x="162518" y="58727"/>
                      <a:pt x="130584" y="57771"/>
                      <a:pt x="104421" y="72189"/>
                    </a:cubicBezTo>
                    <a:cubicBezTo>
                      <a:pt x="78258" y="86606"/>
                      <a:pt x="62009" y="114114"/>
                      <a:pt x="62009" y="143986"/>
                    </a:cubicBezTo>
                    <a:lnTo>
                      <a:pt x="61771" y="143986"/>
                    </a:lnTo>
                    <a:lnTo>
                      <a:pt x="61771" y="393381"/>
                    </a:lnTo>
                    <a:lnTo>
                      <a:pt x="58623" y="371761"/>
                    </a:lnTo>
                    <a:lnTo>
                      <a:pt x="0" y="450367"/>
                    </a:lnTo>
                    <a:lnTo>
                      <a:pt x="0" y="132171"/>
                    </a:lnTo>
                    <a:lnTo>
                      <a:pt x="999" y="132171"/>
                    </a:lnTo>
                    <a:cubicBezTo>
                      <a:pt x="2830" y="103721"/>
                      <a:pt x="13525" y="76996"/>
                      <a:pt x="30729" y="55075"/>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ko-KR" altLang="en-US" sz="5400" b="1">
                  <a:solidFill>
                    <a:schemeClr val="bg1"/>
                  </a:solidFill>
                  <a:latin typeface="Adobe Arabic" panose="02040503050201020203" pitchFamily="18" charset="-78"/>
                  <a:cs typeface="Adobe Arabic" panose="02040503050201020203" pitchFamily="18" charset="-78"/>
                </a:endParaRPr>
              </a:p>
            </p:txBody>
          </p:sp>
        </p:grpSp>
        <p:sp>
          <p:nvSpPr>
            <p:cNvPr id="9" name="مستطيل 8">
              <a:extLst>
                <a:ext uri="{FF2B5EF4-FFF2-40B4-BE49-F238E27FC236}">
                  <a16:creationId xmlns:a16="http://schemas.microsoft.com/office/drawing/2014/main" xmlns="" id="{69137409-5803-C280-F7BB-9D93D447C351}"/>
                </a:ext>
              </a:extLst>
            </p:cNvPr>
            <p:cNvSpPr/>
            <p:nvPr/>
          </p:nvSpPr>
          <p:spPr>
            <a:xfrm>
              <a:off x="9452685" y="2685194"/>
              <a:ext cx="1535232" cy="1584975"/>
            </a:xfrm>
            <a:prstGeom prst="rect">
              <a:avLst/>
            </a:prstGeom>
          </p:spPr>
          <p:txBody>
            <a:bodyPr wrap="square">
              <a:spAutoFit/>
            </a:bodyPr>
            <a:lstStyle/>
            <a:p>
              <a:pPr algn="ctr"/>
              <a:r>
                <a:rPr lang="ar-SA" sz="2800" b="1" dirty="0">
                  <a:solidFill>
                    <a:schemeClr val="bg1"/>
                  </a:solidFill>
                  <a:latin typeface="Adobe Arabic" panose="02040503050201020203" pitchFamily="18" charset="-78"/>
                  <a:cs typeface="Adobe Arabic" panose="02040503050201020203" pitchFamily="18" charset="-78"/>
                </a:rPr>
                <a:t>عملية استراتيجية ينبغي أن يتبناها القادة والإدارات في المنظمات لضمان استدامة الأعمال وحماية الأصول والمصالح</a:t>
              </a:r>
              <a:endParaRPr lang="en-US" sz="2800" b="1" dirty="0">
                <a:solidFill>
                  <a:schemeClr val="bg1"/>
                </a:solidFill>
                <a:latin typeface="Adobe Arabic" panose="02040503050201020203" pitchFamily="18" charset="-78"/>
                <a:cs typeface="Adobe Arabic" panose="02040503050201020203" pitchFamily="18" charset="-78"/>
              </a:endParaRPr>
            </a:p>
          </p:txBody>
        </p:sp>
      </p:grpSp>
      <p:grpSp>
        <p:nvGrpSpPr>
          <p:cNvPr id="14" name="مجموعة 13">
            <a:extLst>
              <a:ext uri="{FF2B5EF4-FFF2-40B4-BE49-F238E27FC236}">
                <a16:creationId xmlns:a16="http://schemas.microsoft.com/office/drawing/2014/main" xmlns="" id="{6B617F53-E710-0BC9-A6B1-3F0D5937795A}"/>
              </a:ext>
            </a:extLst>
          </p:cNvPr>
          <p:cNvGrpSpPr/>
          <p:nvPr/>
        </p:nvGrpSpPr>
        <p:grpSpPr>
          <a:xfrm>
            <a:off x="2608716" y="1892456"/>
            <a:ext cx="3193475" cy="4009142"/>
            <a:chOff x="7254650" y="2138942"/>
            <a:chExt cx="1698173" cy="2625824"/>
          </a:xfrm>
        </p:grpSpPr>
        <p:grpSp>
          <p:nvGrpSpPr>
            <p:cNvPr id="15" name="مجموعة 14">
              <a:extLst>
                <a:ext uri="{FF2B5EF4-FFF2-40B4-BE49-F238E27FC236}">
                  <a16:creationId xmlns:a16="http://schemas.microsoft.com/office/drawing/2014/main" xmlns="" id="{6ABEB911-1537-2CE2-4A54-092FEB1C6F6F}"/>
                </a:ext>
              </a:extLst>
            </p:cNvPr>
            <p:cNvGrpSpPr/>
            <p:nvPr/>
          </p:nvGrpSpPr>
          <p:grpSpPr>
            <a:xfrm>
              <a:off x="7254651" y="2138942"/>
              <a:ext cx="1698172" cy="2433058"/>
              <a:chOff x="901337" y="1836096"/>
              <a:chExt cx="2351314" cy="3368848"/>
            </a:xfrm>
          </p:grpSpPr>
          <p:sp>
            <p:nvSpPr>
              <p:cNvPr id="17" name="مستطيل 16">
                <a:extLst>
                  <a:ext uri="{FF2B5EF4-FFF2-40B4-BE49-F238E27FC236}">
                    <a16:creationId xmlns:a16="http://schemas.microsoft.com/office/drawing/2014/main" xmlns="" id="{6E7DF4A3-C089-DD5B-5070-CDBBFA586706}"/>
                  </a:ext>
                </a:extLst>
              </p:cNvPr>
              <p:cNvSpPr/>
              <p:nvPr/>
            </p:nvSpPr>
            <p:spPr>
              <a:xfrm>
                <a:off x="901337" y="1867989"/>
                <a:ext cx="2351314" cy="3336955"/>
              </a:xfrm>
              <a:prstGeom prst="rect">
                <a:avLst/>
              </a:pr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ar-SY" sz="5400" b="1" dirty="0">
                  <a:solidFill>
                    <a:schemeClr val="bg1"/>
                  </a:solidFill>
                  <a:latin typeface="Adobe Arabic" panose="02040503050201020203" pitchFamily="18" charset="-78"/>
                  <a:cs typeface="Adobe Arabic" panose="02040503050201020203" pitchFamily="18" charset="-78"/>
                </a:endParaRPr>
              </a:p>
            </p:txBody>
          </p:sp>
          <p:sp>
            <p:nvSpPr>
              <p:cNvPr id="18" name="Block Arc 14">
                <a:extLst>
                  <a:ext uri="{FF2B5EF4-FFF2-40B4-BE49-F238E27FC236}">
                    <a16:creationId xmlns:a16="http://schemas.microsoft.com/office/drawing/2014/main" xmlns="" id="{8DDB18A5-DFA9-E01E-5E69-03D3A537452F}"/>
                  </a:ext>
                </a:extLst>
              </p:cNvPr>
              <p:cNvSpPr>
                <a:spLocks noChangeAspect="1"/>
              </p:cNvSpPr>
              <p:nvPr/>
            </p:nvSpPr>
            <p:spPr>
              <a:xfrm rot="2700000">
                <a:off x="1926406" y="1561916"/>
                <a:ext cx="287972" cy="836332"/>
              </a:xfrm>
              <a:custGeom>
                <a:avLst/>
                <a:gdLst/>
                <a:ahLst/>
                <a:cxnLst/>
                <a:rect l="l" t="t" r="r" b="b"/>
                <a:pathLst>
                  <a:path w="287972" h="836332">
                    <a:moveTo>
                      <a:pt x="30729" y="55075"/>
                    </a:moveTo>
                    <a:cubicBezTo>
                      <a:pt x="42478" y="40106"/>
                      <a:pt x="57261" y="27376"/>
                      <a:pt x="74493" y="17880"/>
                    </a:cubicBezTo>
                    <a:cubicBezTo>
                      <a:pt x="97470" y="5219"/>
                      <a:pt x="122980" y="-693"/>
                      <a:pt x="148292" y="64"/>
                    </a:cubicBezTo>
                    <a:cubicBezTo>
                      <a:pt x="173603" y="822"/>
                      <a:pt x="198714" y="8247"/>
                      <a:pt x="220893" y="22259"/>
                    </a:cubicBezTo>
                    <a:cubicBezTo>
                      <a:pt x="261840" y="48130"/>
                      <a:pt x="286805" y="92672"/>
                      <a:pt x="287621" y="140576"/>
                    </a:cubicBezTo>
                    <a:lnTo>
                      <a:pt x="287972" y="140576"/>
                    </a:lnTo>
                    <a:lnTo>
                      <a:pt x="287972" y="752171"/>
                    </a:lnTo>
                    <a:lnTo>
                      <a:pt x="287091" y="752171"/>
                    </a:lnTo>
                    <a:cubicBezTo>
                      <a:pt x="287327" y="779980"/>
                      <a:pt x="272899" y="806109"/>
                      <a:pt x="248733" y="821844"/>
                    </a:cubicBezTo>
                    <a:cubicBezTo>
                      <a:pt x="221789" y="839389"/>
                      <a:pt x="187151" y="841125"/>
                      <a:pt x="158504" y="826368"/>
                    </a:cubicBezTo>
                    <a:cubicBezTo>
                      <a:pt x="134819" y="814168"/>
                      <a:pt x="118430" y="792350"/>
                      <a:pt x="116163" y="766892"/>
                    </a:cubicBezTo>
                    <a:lnTo>
                      <a:pt x="111480" y="734732"/>
                    </a:lnTo>
                    <a:lnTo>
                      <a:pt x="111480" y="300602"/>
                    </a:lnTo>
                    <a:cubicBezTo>
                      <a:pt x="111480" y="292074"/>
                      <a:pt x="114937" y="284352"/>
                      <a:pt x="120526" y="278763"/>
                    </a:cubicBezTo>
                    <a:cubicBezTo>
                      <a:pt x="126115" y="273174"/>
                      <a:pt x="133837" y="269717"/>
                      <a:pt x="142365" y="269717"/>
                    </a:cubicBezTo>
                    <a:cubicBezTo>
                      <a:pt x="159423" y="269717"/>
                      <a:pt x="173251" y="283545"/>
                      <a:pt x="173251" y="300602"/>
                    </a:cubicBezTo>
                    <a:lnTo>
                      <a:pt x="173251" y="751930"/>
                    </a:lnTo>
                    <a:cubicBezTo>
                      <a:pt x="173648" y="760601"/>
                      <a:pt x="179233" y="768379"/>
                      <a:pt x="187804" y="772291"/>
                    </a:cubicBezTo>
                    <a:cubicBezTo>
                      <a:pt x="196159" y="776105"/>
                      <a:pt x="206075" y="775650"/>
                      <a:pt x="213975" y="771093"/>
                    </a:cubicBezTo>
                    <a:cubicBezTo>
                      <a:pt x="221241" y="766901"/>
                      <a:pt x="225775" y="759840"/>
                      <a:pt x="226208" y="752171"/>
                    </a:cubicBezTo>
                    <a:lnTo>
                      <a:pt x="226201" y="752171"/>
                    </a:lnTo>
                    <a:lnTo>
                      <a:pt x="226201" y="148909"/>
                    </a:lnTo>
                    <a:lnTo>
                      <a:pt x="225816" y="148886"/>
                    </a:lnTo>
                    <a:cubicBezTo>
                      <a:pt x="227602" y="119067"/>
                      <a:pt x="213026" y="90638"/>
                      <a:pt x="187772" y="74682"/>
                    </a:cubicBezTo>
                    <a:cubicBezTo>
                      <a:pt x="162518" y="58727"/>
                      <a:pt x="130584" y="57771"/>
                      <a:pt x="104421" y="72189"/>
                    </a:cubicBezTo>
                    <a:cubicBezTo>
                      <a:pt x="78258" y="86606"/>
                      <a:pt x="62009" y="114114"/>
                      <a:pt x="62009" y="143986"/>
                    </a:cubicBezTo>
                    <a:lnTo>
                      <a:pt x="61771" y="143986"/>
                    </a:lnTo>
                    <a:lnTo>
                      <a:pt x="61771" y="393381"/>
                    </a:lnTo>
                    <a:lnTo>
                      <a:pt x="58623" y="371761"/>
                    </a:lnTo>
                    <a:lnTo>
                      <a:pt x="0" y="450367"/>
                    </a:lnTo>
                    <a:lnTo>
                      <a:pt x="0" y="132171"/>
                    </a:lnTo>
                    <a:lnTo>
                      <a:pt x="999" y="132171"/>
                    </a:lnTo>
                    <a:cubicBezTo>
                      <a:pt x="2830" y="103721"/>
                      <a:pt x="13525" y="76996"/>
                      <a:pt x="30729" y="55075"/>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ko-KR" altLang="en-US" sz="5400" b="1">
                  <a:solidFill>
                    <a:schemeClr val="bg1"/>
                  </a:solidFill>
                  <a:latin typeface="Adobe Arabic" panose="02040503050201020203" pitchFamily="18" charset="-78"/>
                  <a:cs typeface="Adobe Arabic" panose="02040503050201020203" pitchFamily="18" charset="-78"/>
                </a:endParaRPr>
              </a:p>
            </p:txBody>
          </p:sp>
        </p:grpSp>
        <p:sp>
          <p:nvSpPr>
            <p:cNvPr id="16" name="مستطيل 15">
              <a:extLst>
                <a:ext uri="{FF2B5EF4-FFF2-40B4-BE49-F238E27FC236}">
                  <a16:creationId xmlns:a16="http://schemas.microsoft.com/office/drawing/2014/main" xmlns="" id="{B00A7F42-AA69-AFE2-FA81-58B9254E4C9E}"/>
                </a:ext>
              </a:extLst>
            </p:cNvPr>
            <p:cNvSpPr/>
            <p:nvPr/>
          </p:nvSpPr>
          <p:spPr>
            <a:xfrm>
              <a:off x="7254650" y="2571856"/>
              <a:ext cx="1688637" cy="2192910"/>
            </a:xfrm>
            <a:prstGeom prst="rect">
              <a:avLst/>
            </a:prstGeom>
          </p:spPr>
          <p:txBody>
            <a:bodyPr wrap="square">
              <a:spAutoFit/>
            </a:bodyPr>
            <a:lstStyle/>
            <a:p>
              <a:pPr algn="ctr"/>
              <a:r>
                <a:rPr lang="ar-SA" sz="2800" b="1" dirty="0">
                  <a:solidFill>
                    <a:schemeClr val="bg1"/>
                  </a:solidFill>
                  <a:latin typeface="Adobe Arabic" panose="02040503050201020203" pitchFamily="18" charset="-78"/>
                  <a:cs typeface="Adobe Arabic" panose="02040503050201020203" pitchFamily="18" charset="-78"/>
                </a:rPr>
                <a:t>الجوانب الرئيسية لإدارة المخاطر هي التحليل والتقييم، والتعامل والتخفيف، والرصد والمتابعة. يجب أن تكون إدارة المخاطر عملية مستمرة ومتكاملة تستند إلى المعرفة والخبرة والأدوات المناسبة</a:t>
              </a:r>
              <a:endParaRPr lang="en-US" sz="2800" b="1" dirty="0">
                <a:solidFill>
                  <a:schemeClr val="bg1"/>
                </a:solidFill>
                <a:latin typeface="Adobe Arabic" panose="02040503050201020203" pitchFamily="18" charset="-78"/>
                <a:cs typeface="Adobe Arabic" panose="02040503050201020203" pitchFamily="18" charset="-78"/>
              </a:endParaRPr>
            </a:p>
          </p:txBody>
        </p:sp>
      </p:grpSp>
      <mc:AlternateContent xmlns:mc="http://schemas.openxmlformats.org/markup-compatibility/2006">
        <mc:Choice xmlns:pslz="http://schemas.microsoft.com/office/powerpoint/2016/slidezoom" xmlns="" Requires="pslz">
          <p:graphicFrame>
            <p:nvGraphicFramePr>
              <p:cNvPr id="20" name="صورة الشريحة 19">
                <a:extLst>
                  <a:ext uri="{FF2B5EF4-FFF2-40B4-BE49-F238E27FC236}">
                    <a16:creationId xmlns:a16="http://schemas.microsoft.com/office/drawing/2014/main" id="{CB542AEC-553E-340C-5985-2CB6985F663E}"/>
                  </a:ext>
                </a:extLst>
              </p:cNvPr>
              <p:cNvGraphicFramePr>
                <a:graphicFrameLocks noChangeAspect="1"/>
              </p:cNvGraphicFramePr>
              <p:nvPr>
                <p:extLst>
                  <p:ext uri="{D42A27DB-BD31-4B8C-83A1-F6EECF244321}">
                    <p14:modId xmlns:p14="http://schemas.microsoft.com/office/powerpoint/2010/main" val="1099520993"/>
                  </p:ext>
                </p:extLst>
              </p:nvPr>
            </p:nvGraphicFramePr>
            <p:xfrm>
              <a:off x="11293277" y="227716"/>
              <a:ext cx="383601" cy="383601"/>
            </p:xfrm>
            <a:graphic>
              <a:graphicData uri="http://schemas.microsoft.com/office/powerpoint/2016/slidezoom">
                <pslz:sldZm>
                  <pslz:sldZmObj sldId="267" cId="2639346426">
                    <pslz:zmPr id="{B4CC1217-8E55-4924-8FF7-75EE66BCD5C7}" returnToParent="0" imageType="cover" transitionDur="1000">
                      <p166:blipFill xmlns:p166="http://schemas.microsoft.com/office/powerpoint/2016/6/main">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166:blipFill>
                      <p166:spPr xmlns:p166="http://schemas.microsoft.com/office/powerpoint/2016/6/main">
                        <a:xfrm>
                          <a:off x="0" y="0"/>
                          <a:ext cx="383601" cy="383601"/>
                        </a:xfrm>
                        <a:prstGeom prst="rect">
                          <a:avLst/>
                        </a:prstGeom>
                        <a:ln w="3175">
                          <a:noFill/>
                        </a:ln>
                      </p166:spPr>
                    </pslz:zmPr>
                  </pslz:sldZmObj>
                </pslz:sldZm>
              </a:graphicData>
            </a:graphic>
          </p:graphicFrame>
        </mc:Choice>
        <mc:Fallback>
          <p:pic>
            <p:nvPicPr>
              <p:cNvPr id="20" name="صورة الشريحة 19">
                <a:hlinkClick r:id="rId5" action="ppaction://hlinksldjump"/>
                <a:extLst>
                  <a:ext uri="{FF2B5EF4-FFF2-40B4-BE49-F238E27FC236}">
                    <a16:creationId xmlns:a16="http://schemas.microsoft.com/office/drawing/2014/main" xmlns="" xmlns:pslz="http://schemas.microsoft.com/office/powerpoint/2016/slidezoom" id="{CB542AEC-553E-340C-5985-2CB6985F663E}"/>
                  </a:ext>
                </a:extLst>
              </p:cNvPr>
              <p:cNvPicPr>
                <a:picLocks noGrp="1" noRot="1" noChangeAspect="1" noMove="1" noResize="1" noEditPoints="1" noAdjustHandles="1" noChangeArrowheads="1" noChangeShapeType="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7"/>
                  </a:ext>
                </a:extLst>
              </a:blip>
              <a:stretch>
                <a:fillRect/>
              </a:stretch>
            </p:blipFill>
            <p:spPr>
              <a:xfrm>
                <a:off x="11293277" y="227716"/>
                <a:ext cx="383601" cy="383601"/>
              </a:xfrm>
              <a:prstGeom prst="rect">
                <a:avLst/>
              </a:prstGeom>
              <a:ln w="3175">
                <a:noFill/>
              </a:ln>
            </p:spPr>
          </p:pic>
        </mc:Fallback>
      </mc:AlternateContent>
      <p:sp>
        <p:nvSpPr>
          <p:cNvPr id="19"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270703953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مفهوم إدارة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pic>
        <p:nvPicPr>
          <p:cNvPr id="20" name="صورة 19">
            <a:extLst>
              <a:ext uri="{FF2B5EF4-FFF2-40B4-BE49-F238E27FC236}">
                <a16:creationId xmlns:a16="http://schemas.microsoft.com/office/drawing/2014/main" xmlns="" id="{43C6C504-9C55-4190-D5B5-12FDE30A99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5816" y="2116678"/>
            <a:ext cx="5127771" cy="3292309"/>
          </a:xfrm>
          <a:prstGeom prst="rect">
            <a:avLst/>
          </a:prstGeom>
        </p:spPr>
      </p:pic>
      <p:sp>
        <p:nvSpPr>
          <p:cNvPr id="22" name="مربع نص 21">
            <a:extLst>
              <a:ext uri="{FF2B5EF4-FFF2-40B4-BE49-F238E27FC236}">
                <a16:creationId xmlns:a16="http://schemas.microsoft.com/office/drawing/2014/main" xmlns="" id="{538F9C6A-98B7-0C8F-4522-F794162F6065}"/>
              </a:ext>
            </a:extLst>
          </p:cNvPr>
          <p:cNvSpPr txBox="1"/>
          <p:nvPr/>
        </p:nvSpPr>
        <p:spPr>
          <a:xfrm>
            <a:off x="5434147" y="2244876"/>
            <a:ext cx="6054685" cy="1384995"/>
          </a:xfrm>
          <a:prstGeom prst="rect">
            <a:avLst/>
          </a:prstGeom>
          <a:noFill/>
        </p:spPr>
        <p:txBody>
          <a:bodyPr wrap="square">
            <a:spAutoFit/>
          </a:bodyPr>
          <a:lstStyle/>
          <a:p>
            <a:pPr marL="457200" indent="-457200">
              <a:buFont typeface="Wingdings" panose="05000000000000000000" pitchFamily="2" charset="2"/>
              <a:buChar char="§"/>
            </a:pPr>
            <a:r>
              <a:rPr lang="ar-SA" sz="2800" dirty="0">
                <a:solidFill>
                  <a:srgbClr val="000000"/>
                </a:solidFill>
                <a:effectLst/>
                <a:ea typeface="Calibri" panose="020F0502020204030204" pitchFamily="34" charset="0"/>
                <a:cs typeface="Sakkal Majalla" panose="02000000000000000000" pitchFamily="2" charset="-78"/>
              </a:rPr>
              <a:t>التحليل الشامل للمخاطر أحد أهم جوانب إدارة المخاطر. يتضمن هذا التحليل تحديد المخاطر المحتملة وتقييمها من حيث تأثيرها واحتمالية حدوثها</a:t>
            </a:r>
            <a:endParaRPr lang="ar-SY" sz="2800" dirty="0"/>
          </a:p>
        </p:txBody>
      </p:sp>
      <p:sp>
        <p:nvSpPr>
          <p:cNvPr id="23" name="مربع نص 22">
            <a:extLst>
              <a:ext uri="{FF2B5EF4-FFF2-40B4-BE49-F238E27FC236}">
                <a16:creationId xmlns:a16="http://schemas.microsoft.com/office/drawing/2014/main" xmlns="" id="{F0CC88A9-19E3-D7F2-9763-E862456D91E9}"/>
              </a:ext>
            </a:extLst>
          </p:cNvPr>
          <p:cNvSpPr txBox="1"/>
          <p:nvPr/>
        </p:nvSpPr>
        <p:spPr>
          <a:xfrm>
            <a:off x="5434147" y="4240851"/>
            <a:ext cx="6054685" cy="1384995"/>
          </a:xfrm>
          <a:prstGeom prst="rect">
            <a:avLst/>
          </a:prstGeom>
          <a:noFill/>
        </p:spPr>
        <p:txBody>
          <a:bodyPr wrap="square">
            <a:spAutoFit/>
          </a:bodyPr>
          <a:lstStyle/>
          <a:p>
            <a:pPr marL="457200" indent="-457200">
              <a:buFont typeface="Wingdings" panose="05000000000000000000" pitchFamily="2" charset="2"/>
              <a:buChar char="§"/>
            </a:pPr>
            <a:r>
              <a:rPr lang="ar-SA" sz="2800" dirty="0">
                <a:solidFill>
                  <a:srgbClr val="000000"/>
                </a:solidFill>
                <a:effectLst/>
                <a:ea typeface="Calibri" panose="020F0502020204030204" pitchFamily="34" charset="0"/>
                <a:cs typeface="Sakkal Majalla" panose="02000000000000000000" pitchFamily="2" charset="-78"/>
              </a:rPr>
              <a:t>بعد التحليل، يتم تقييم المخاطر وتحديد أولوياتها. يتضمن ذلك تحديد المخاطر ذات الأولوية العالية التي تتطلب اهتمام فوري وتنفيذ إجراءات للتعامل معها</a:t>
            </a:r>
            <a:endParaRPr lang="ar-SY" sz="2800" dirty="0"/>
          </a:p>
        </p:txBody>
      </p:sp>
      <mc:AlternateContent xmlns:mc="http://schemas.openxmlformats.org/markup-compatibility/2006">
        <mc:Choice xmlns:pslz="http://schemas.microsoft.com/office/powerpoint/2016/slidezoom" xmlns="" Requires="pslz">
          <p:graphicFrame>
            <p:nvGraphicFramePr>
              <p:cNvPr id="25" name="صورة الشريحة 24">
                <a:extLst>
                  <a:ext uri="{FF2B5EF4-FFF2-40B4-BE49-F238E27FC236}">
                    <a16:creationId xmlns:a16="http://schemas.microsoft.com/office/drawing/2014/main" id="{3FF308BF-AA84-8804-CFAB-018BA2ECBA22}"/>
                  </a:ext>
                </a:extLst>
              </p:cNvPr>
              <p:cNvGraphicFramePr>
                <a:graphicFrameLocks noChangeAspect="1"/>
              </p:cNvGraphicFramePr>
              <p:nvPr>
                <p:extLst>
                  <p:ext uri="{D42A27DB-BD31-4B8C-83A1-F6EECF244321}">
                    <p14:modId xmlns:p14="http://schemas.microsoft.com/office/powerpoint/2010/main" val="4139265576"/>
                  </p:ext>
                </p:extLst>
              </p:nvPr>
            </p:nvGraphicFramePr>
            <p:xfrm>
              <a:off x="11251308" y="206732"/>
              <a:ext cx="425570" cy="425570"/>
            </p:xfrm>
            <a:graphic>
              <a:graphicData uri="http://schemas.microsoft.com/office/powerpoint/2016/slidezoom">
                <pslz:sldZm>
                  <pslz:sldZmObj sldId="268" cId="1099918572">
                    <pslz:zmPr id="{87CD3BA3-96D4-4417-8A6F-DD0E3D1C4BBE}" returnToParent="0" imageType="cover" transitionDur="1000">
                      <p166:blipFill xmlns:p166="http://schemas.microsoft.com/office/powerpoint/2016/6/main">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166:blipFill>
                      <p166:spPr xmlns:p166="http://schemas.microsoft.com/office/powerpoint/2016/6/main">
                        <a:xfrm>
                          <a:off x="0" y="0"/>
                          <a:ext cx="425570" cy="425570"/>
                        </a:xfrm>
                        <a:prstGeom prst="rect">
                          <a:avLst/>
                        </a:prstGeom>
                        <a:ln w="3175">
                          <a:noFill/>
                        </a:ln>
                      </p166:spPr>
                    </pslz:zmPr>
                  </pslz:sldZmObj>
                </pslz:sldZm>
              </a:graphicData>
            </a:graphic>
          </p:graphicFrame>
        </mc:Choice>
        <mc:Fallback>
          <p:pic>
            <p:nvPicPr>
              <p:cNvPr id="25" name="صورة الشريحة 24">
                <a:hlinkClick r:id="rId7" action="ppaction://hlinksldjump"/>
                <a:extLst>
                  <a:ext uri="{FF2B5EF4-FFF2-40B4-BE49-F238E27FC236}">
                    <a16:creationId xmlns:a16="http://schemas.microsoft.com/office/drawing/2014/main" xmlns="" xmlns:pslz="http://schemas.microsoft.com/office/powerpoint/2016/slidezoom" id="{3FF308BF-AA84-8804-CFAB-018BA2ECBA22}"/>
                  </a:ext>
                </a:extLst>
              </p:cNvPr>
              <p:cNvPicPr>
                <a:picLocks noGrp="1" noRot="1" noChangeAspect="1" noMove="1" noResize="1" noEditPoints="1" noAdjustHandles="1" noChangeArrowheads="1" noChangeShapeType="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9"/>
                  </a:ext>
                </a:extLst>
              </a:blip>
              <a:stretch>
                <a:fillRect/>
              </a:stretch>
            </p:blipFill>
            <p:spPr>
              <a:xfrm>
                <a:off x="11251308" y="206732"/>
                <a:ext cx="425570" cy="425570"/>
              </a:xfrm>
              <a:prstGeom prst="rect">
                <a:avLst/>
              </a:prstGeom>
              <a:ln w="3175">
                <a:noFill/>
              </a:ln>
            </p:spPr>
          </p:pic>
        </mc:Fallback>
      </mc:AlternateContent>
      <p:sp>
        <p:nvSpPr>
          <p:cNvPr id="12"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10"/>
              </a:rPr>
              <a:t>www.dawliatraining.com</a:t>
            </a:r>
            <a:endParaRPr lang="en-US" sz="1100">
              <a:effectLst/>
              <a:ea typeface="Calibri"/>
              <a:cs typeface="Arial"/>
            </a:endParaRPr>
          </a:p>
        </p:txBody>
      </p:sp>
    </p:spTree>
    <p:extLst>
      <p:ext uri="{BB962C8B-B14F-4D97-AF65-F5344CB8AC3E}">
        <p14:creationId xmlns:p14="http://schemas.microsoft.com/office/powerpoint/2010/main" val="263934642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ppt_x"/>
                                          </p:val>
                                        </p:tav>
                                        <p:tav tm="100000">
                                          <p:val>
                                            <p:strVal val="#ppt_x"/>
                                          </p:val>
                                        </p:tav>
                                      </p:tavLst>
                                    </p:anim>
                                    <p:anim calcmode="lin" valueType="num">
                                      <p:cBhvr additive="base">
                                        <p:cTn id="1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مفهوم إدارة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7" name="مجموعة 6">
            <a:extLst>
              <a:ext uri="{FF2B5EF4-FFF2-40B4-BE49-F238E27FC236}">
                <a16:creationId xmlns:a16="http://schemas.microsoft.com/office/drawing/2014/main" xmlns="" id="{599CE2CF-57D7-EA8D-FB74-DDE58C9F892E}"/>
              </a:ext>
            </a:extLst>
          </p:cNvPr>
          <p:cNvGrpSpPr/>
          <p:nvPr/>
        </p:nvGrpSpPr>
        <p:grpSpPr>
          <a:xfrm>
            <a:off x="7443726" y="1741972"/>
            <a:ext cx="2897861" cy="4007368"/>
            <a:chOff x="2982985" y="1881052"/>
            <a:chExt cx="2494800" cy="4183370"/>
          </a:xfrm>
        </p:grpSpPr>
        <p:grpSp>
          <p:nvGrpSpPr>
            <p:cNvPr id="8" name="مجموعة 7">
              <a:extLst>
                <a:ext uri="{FF2B5EF4-FFF2-40B4-BE49-F238E27FC236}">
                  <a16:creationId xmlns:a16="http://schemas.microsoft.com/office/drawing/2014/main" xmlns="" id="{E63F43BE-30C6-52B3-779B-B8B4514102F2}"/>
                </a:ext>
              </a:extLst>
            </p:cNvPr>
            <p:cNvGrpSpPr/>
            <p:nvPr/>
          </p:nvGrpSpPr>
          <p:grpSpPr>
            <a:xfrm>
              <a:off x="2982985" y="1881052"/>
              <a:ext cx="2494800" cy="4183370"/>
              <a:chOff x="2982985" y="1881052"/>
              <a:chExt cx="2494800" cy="4183370"/>
            </a:xfrm>
          </p:grpSpPr>
          <p:sp>
            <p:nvSpPr>
              <p:cNvPr id="12" name="Rectangle 5">
                <a:extLst>
                  <a:ext uri="{FF2B5EF4-FFF2-40B4-BE49-F238E27FC236}">
                    <a16:creationId xmlns:a16="http://schemas.microsoft.com/office/drawing/2014/main" xmlns="" id="{99B2C2B4-C19E-CF51-FD12-FD37D1190C86}"/>
                  </a:ext>
                </a:extLst>
              </p:cNvPr>
              <p:cNvSpPr/>
              <p:nvPr/>
            </p:nvSpPr>
            <p:spPr>
              <a:xfrm>
                <a:off x="2982985" y="1881052"/>
                <a:ext cx="2494800" cy="4183370"/>
              </a:xfrm>
              <a:prstGeom prst="rect">
                <a:avLst/>
              </a:prstGeom>
              <a:solidFill>
                <a:schemeClr val="bg1">
                  <a:alpha val="70000"/>
                </a:schemeClr>
              </a:solidFill>
              <a:ln>
                <a:solidFill>
                  <a:srgbClr val="31394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3200" b="1" i="0" u="none" strike="noStrike" kern="1200" cap="none" spc="0" normalizeH="0" baseline="0" noProof="0">
                  <a:ln>
                    <a:noFill/>
                  </a:ln>
                  <a:solidFill>
                    <a:schemeClr val="bg1"/>
                  </a:solidFill>
                  <a:effectLst/>
                  <a:uLnTx/>
                  <a:uFillTx/>
                  <a:latin typeface="Sakkal Majalla" panose="02000000000000000000" pitchFamily="2" charset="-78"/>
                  <a:ea typeface="Arial Unicode MS"/>
                  <a:cs typeface="Sakkal Majalla" panose="02000000000000000000" pitchFamily="2" charset="-78"/>
                </a:endParaRPr>
              </a:p>
            </p:txBody>
          </p:sp>
          <p:sp>
            <p:nvSpPr>
              <p:cNvPr id="13" name="Rectangle 5">
                <a:extLst>
                  <a:ext uri="{FF2B5EF4-FFF2-40B4-BE49-F238E27FC236}">
                    <a16:creationId xmlns:a16="http://schemas.microsoft.com/office/drawing/2014/main" xmlns="" id="{2F77CC8C-417E-2EF9-2958-1C174AE8153B}"/>
                  </a:ext>
                </a:extLst>
              </p:cNvPr>
              <p:cNvSpPr/>
              <p:nvPr/>
            </p:nvSpPr>
            <p:spPr>
              <a:xfrm>
                <a:off x="2982985" y="4768477"/>
                <a:ext cx="2494800" cy="1295945"/>
              </a:xfrm>
              <a:prstGeom prst="rect">
                <a:avLst/>
              </a:prstGeom>
              <a:solidFill>
                <a:srgbClr val="579DA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ko-KR" altLang="en-US" sz="3200" b="1" dirty="0">
                  <a:solidFill>
                    <a:schemeClr val="bg1"/>
                  </a:solidFill>
                  <a:latin typeface="Sakkal Majalla" panose="02000000000000000000" pitchFamily="2" charset="-78"/>
                  <a:cs typeface="Sakkal Majalla" panose="02000000000000000000" pitchFamily="2" charset="-78"/>
                </a:endParaRPr>
              </a:p>
            </p:txBody>
          </p:sp>
        </p:grpSp>
        <p:sp>
          <p:nvSpPr>
            <p:cNvPr id="9" name="مربع نص 8">
              <a:extLst>
                <a:ext uri="{FF2B5EF4-FFF2-40B4-BE49-F238E27FC236}">
                  <a16:creationId xmlns:a16="http://schemas.microsoft.com/office/drawing/2014/main" xmlns="" id="{624F4DAD-629A-E17A-7FDF-4CA4EF68243D}"/>
                </a:ext>
              </a:extLst>
            </p:cNvPr>
            <p:cNvSpPr txBox="1"/>
            <p:nvPr/>
          </p:nvSpPr>
          <p:spPr>
            <a:xfrm>
              <a:off x="2982985" y="2168107"/>
              <a:ext cx="2494800" cy="2313316"/>
            </a:xfrm>
            <a:prstGeom prst="rect">
              <a:avLst/>
            </a:prstGeom>
            <a:noFill/>
          </p:spPr>
          <p:txBody>
            <a:bodyPr wrap="square" rtlCol="1">
              <a:spAutoFit/>
            </a:bodyPr>
            <a:lstStyle/>
            <a:p>
              <a:pPr algn="ctr" rtl="0">
                <a:lnSpc>
                  <a:spcPct val="115000"/>
                </a:lnSpc>
              </a:pPr>
              <a:r>
                <a:rPr lang="ar-SA" sz="2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بعد تحديد الأولويات، يتم تطبيق إجراءات للتعامل مع المخاطر المحددة. يمكن أن تشمل هذه الإجراءات اتخاذ تدابير للحد من المخاطر</a:t>
              </a:r>
              <a:endParaRPr lang="en-US" sz="32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4" name="مجموعة 13">
            <a:extLst>
              <a:ext uri="{FF2B5EF4-FFF2-40B4-BE49-F238E27FC236}">
                <a16:creationId xmlns:a16="http://schemas.microsoft.com/office/drawing/2014/main" xmlns="" id="{85963BEB-C359-4C43-0ED5-7DB1E5638591}"/>
              </a:ext>
            </a:extLst>
          </p:cNvPr>
          <p:cNvGrpSpPr/>
          <p:nvPr/>
        </p:nvGrpSpPr>
        <p:grpSpPr>
          <a:xfrm>
            <a:off x="2784481" y="1741972"/>
            <a:ext cx="2897861" cy="4007368"/>
            <a:chOff x="7961615" y="1881052"/>
            <a:chExt cx="2494800" cy="4183370"/>
          </a:xfrm>
        </p:grpSpPr>
        <p:grpSp>
          <p:nvGrpSpPr>
            <p:cNvPr id="15" name="مجموعة 14">
              <a:extLst>
                <a:ext uri="{FF2B5EF4-FFF2-40B4-BE49-F238E27FC236}">
                  <a16:creationId xmlns:a16="http://schemas.microsoft.com/office/drawing/2014/main" xmlns="" id="{6DA0306E-9E8A-55EA-C1D0-C1C614D8A114}"/>
                </a:ext>
              </a:extLst>
            </p:cNvPr>
            <p:cNvGrpSpPr/>
            <p:nvPr/>
          </p:nvGrpSpPr>
          <p:grpSpPr>
            <a:xfrm>
              <a:off x="7961615" y="1881052"/>
              <a:ext cx="2494800" cy="4183370"/>
              <a:chOff x="7554985" y="1881052"/>
              <a:chExt cx="2494800" cy="4183370"/>
            </a:xfrm>
          </p:grpSpPr>
          <p:sp>
            <p:nvSpPr>
              <p:cNvPr id="17" name="Rectangle 5">
                <a:extLst>
                  <a:ext uri="{FF2B5EF4-FFF2-40B4-BE49-F238E27FC236}">
                    <a16:creationId xmlns:a16="http://schemas.microsoft.com/office/drawing/2014/main" xmlns="" id="{9713B89C-ECAD-5594-6300-D945B2C04705}"/>
                  </a:ext>
                </a:extLst>
              </p:cNvPr>
              <p:cNvSpPr/>
              <p:nvPr/>
            </p:nvSpPr>
            <p:spPr>
              <a:xfrm>
                <a:off x="7554985" y="1881052"/>
                <a:ext cx="2494800" cy="4183370"/>
              </a:xfrm>
              <a:prstGeom prst="rect">
                <a:avLst/>
              </a:prstGeom>
              <a:solidFill>
                <a:schemeClr val="bg1">
                  <a:alpha val="70000"/>
                </a:schemeClr>
              </a:solidFill>
              <a:ln>
                <a:solidFill>
                  <a:srgbClr val="31394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3200" b="1" i="0" u="none" strike="noStrike" kern="1200" cap="none" spc="0" normalizeH="0" baseline="0" noProof="0">
                  <a:ln>
                    <a:noFill/>
                  </a:ln>
                  <a:solidFill>
                    <a:schemeClr val="bg1"/>
                  </a:solidFill>
                  <a:effectLst/>
                  <a:uLnTx/>
                  <a:uFillTx/>
                  <a:latin typeface="Sakkal Majalla" panose="02000000000000000000" pitchFamily="2" charset="-78"/>
                  <a:ea typeface="Arial Unicode MS"/>
                  <a:cs typeface="Sakkal Majalla" panose="02000000000000000000" pitchFamily="2" charset="-78"/>
                </a:endParaRPr>
              </a:p>
            </p:txBody>
          </p:sp>
          <p:sp>
            <p:nvSpPr>
              <p:cNvPr id="18" name="Rectangle 5">
                <a:extLst>
                  <a:ext uri="{FF2B5EF4-FFF2-40B4-BE49-F238E27FC236}">
                    <a16:creationId xmlns:a16="http://schemas.microsoft.com/office/drawing/2014/main" xmlns="" id="{0147B92E-3B6F-5E3F-51C2-1E13B6B4C08A}"/>
                  </a:ext>
                </a:extLst>
              </p:cNvPr>
              <p:cNvSpPr/>
              <p:nvPr/>
            </p:nvSpPr>
            <p:spPr>
              <a:xfrm>
                <a:off x="7554985" y="4768477"/>
                <a:ext cx="2494800" cy="1295945"/>
              </a:xfrm>
              <a:prstGeom prst="rect">
                <a:avLst/>
              </a:prstGeom>
              <a:solidFill>
                <a:srgbClr val="31394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defRPr/>
                </a:pPr>
                <a:endParaRPr lang="en-US" sz="3200" b="1" dirty="0">
                  <a:solidFill>
                    <a:schemeClr val="bg1"/>
                  </a:solidFill>
                  <a:latin typeface="Sakkal Majalla" panose="02000000000000000000" pitchFamily="2" charset="-78"/>
                  <a:cs typeface="Sakkal Majalla" panose="02000000000000000000" pitchFamily="2" charset="-78"/>
                </a:endParaRPr>
              </a:p>
            </p:txBody>
          </p:sp>
        </p:grpSp>
        <p:sp>
          <p:nvSpPr>
            <p:cNvPr id="16" name="مربع نص 15">
              <a:extLst>
                <a:ext uri="{FF2B5EF4-FFF2-40B4-BE49-F238E27FC236}">
                  <a16:creationId xmlns:a16="http://schemas.microsoft.com/office/drawing/2014/main" xmlns="" id="{514E150F-0BFF-7BE5-FC93-F2F3AF187CD9}"/>
                </a:ext>
              </a:extLst>
            </p:cNvPr>
            <p:cNvSpPr txBox="1"/>
            <p:nvPr/>
          </p:nvSpPr>
          <p:spPr>
            <a:xfrm>
              <a:off x="8119057" y="1973220"/>
              <a:ext cx="2179916" cy="2795258"/>
            </a:xfrm>
            <a:prstGeom prst="rect">
              <a:avLst/>
            </a:prstGeom>
            <a:noFill/>
          </p:spPr>
          <p:txBody>
            <a:bodyPr wrap="square" rtlCol="1">
              <a:spAutoFit/>
            </a:bodyPr>
            <a:lstStyle/>
            <a:p>
              <a:pPr algn="ctr" rtl="0"/>
              <a:r>
                <a:rPr lang="ar-SA" sz="24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يشتمل جانب آخر من إدارة المخاطر على رصد ومتابعة المخاطر المتبقية. يهدف هذا الجانب إلى التأكد من أن الإجراءات التي تم اتخاذها فعالة وأن التغيرات الجديدة في البيئة لا تزيد من المخاطر</a:t>
              </a:r>
              <a:endParaRPr lang="ar-SY" sz="3200" dirty="0">
                <a:solidFill>
                  <a:srgbClr val="000000"/>
                </a:solidFill>
                <a:latin typeface="Sakkal Majalla" panose="02000000000000000000" pitchFamily="2" charset="-78"/>
                <a:cs typeface="Sakkal Majalla" panose="02000000000000000000" pitchFamily="2" charset="-78"/>
              </a:endParaRPr>
            </a:p>
          </p:txBody>
        </p:sp>
      </p:grpSp>
      <p:sp>
        <p:nvSpPr>
          <p:cNvPr id="19"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109991857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أنواع </a:t>
            </a:r>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19" name="مجموعة 18">
            <a:extLst>
              <a:ext uri="{FF2B5EF4-FFF2-40B4-BE49-F238E27FC236}">
                <a16:creationId xmlns:a16="http://schemas.microsoft.com/office/drawing/2014/main" xmlns="" id="{8C379B4F-2FAF-B04B-A5A5-C20A543F2A84}"/>
              </a:ext>
            </a:extLst>
          </p:cNvPr>
          <p:cNvGrpSpPr/>
          <p:nvPr/>
        </p:nvGrpSpPr>
        <p:grpSpPr>
          <a:xfrm>
            <a:off x="4903578" y="2195610"/>
            <a:ext cx="6548649" cy="756691"/>
            <a:chOff x="5267200" y="2195610"/>
            <a:chExt cx="6548649" cy="756691"/>
          </a:xfrm>
        </p:grpSpPr>
        <p:sp>
          <p:nvSpPr>
            <p:cNvPr id="20" name="Rectangle 6">
              <a:extLst>
                <a:ext uri="{FF2B5EF4-FFF2-40B4-BE49-F238E27FC236}">
                  <a16:creationId xmlns:a16="http://schemas.microsoft.com/office/drawing/2014/main" xmlns="" id="{68565B60-E69C-35BE-AD45-66EE99CE2A8B}"/>
                </a:ext>
              </a:extLst>
            </p:cNvPr>
            <p:cNvSpPr>
              <a:spLocks noChangeArrowheads="1"/>
            </p:cNvSpPr>
            <p:nvPr/>
          </p:nvSpPr>
          <p:spPr bwMode="auto">
            <a:xfrm>
              <a:off x="5267200" y="2195610"/>
              <a:ext cx="6548649" cy="756691"/>
            </a:xfrm>
            <a:prstGeom prst="roundRect">
              <a:avLst>
                <a:gd name="adj" fmla="val 50000"/>
              </a:avLst>
            </a:prstGeom>
            <a:solidFill>
              <a:srgbClr val="343C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sz="2700" dirty="0"/>
            </a:p>
          </p:txBody>
        </p:sp>
        <p:sp>
          <p:nvSpPr>
            <p:cNvPr id="21" name="Oval 70">
              <a:extLst>
                <a:ext uri="{FF2B5EF4-FFF2-40B4-BE49-F238E27FC236}">
                  <a16:creationId xmlns:a16="http://schemas.microsoft.com/office/drawing/2014/main" xmlns="" id="{A8B16B83-D9AD-EFF7-968E-0882E4129CF0}"/>
                </a:ext>
              </a:extLst>
            </p:cNvPr>
            <p:cNvSpPr/>
            <p:nvPr/>
          </p:nvSpPr>
          <p:spPr>
            <a:xfrm>
              <a:off x="5361206" y="2275273"/>
              <a:ext cx="597154" cy="5971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74">
              <a:extLst>
                <a:ext uri="{FF2B5EF4-FFF2-40B4-BE49-F238E27FC236}">
                  <a16:creationId xmlns:a16="http://schemas.microsoft.com/office/drawing/2014/main" xmlns="" id="{CC4C5D5B-190B-92B2-74DA-43E9B995EEA9}"/>
                </a:ext>
              </a:extLst>
            </p:cNvPr>
            <p:cNvSpPr txBox="1"/>
            <p:nvPr/>
          </p:nvSpPr>
          <p:spPr>
            <a:xfrm flipH="1">
              <a:off x="5348717" y="2317643"/>
              <a:ext cx="609643" cy="523220"/>
            </a:xfrm>
            <a:prstGeom prst="rect">
              <a:avLst/>
            </a:prstGeom>
            <a:noFill/>
          </p:spPr>
          <p:txBody>
            <a:bodyPr wrap="square" rtlCol="0" anchor="ctr">
              <a:spAutoFit/>
            </a:bodyPr>
            <a:lstStyle/>
            <a:p>
              <a:pPr algn="ctr"/>
              <a:r>
                <a:rPr lang="en-US" altLang="ko-KR" sz="2800" b="1" dirty="0">
                  <a:solidFill>
                    <a:srgbClr val="343C4F"/>
                  </a:solidFill>
                  <a:cs typeface="Calibri" pitchFamily="34" charset="0"/>
                </a:rPr>
                <a:t>01</a:t>
              </a:r>
              <a:endParaRPr lang="ko-KR" altLang="en-US" sz="2800" b="1" dirty="0">
                <a:solidFill>
                  <a:srgbClr val="343C4F"/>
                </a:solidFill>
                <a:cs typeface="Calibri" pitchFamily="34" charset="0"/>
              </a:endParaRPr>
            </a:p>
          </p:txBody>
        </p:sp>
        <p:sp>
          <p:nvSpPr>
            <p:cNvPr id="23" name="TextBox 79">
              <a:extLst>
                <a:ext uri="{FF2B5EF4-FFF2-40B4-BE49-F238E27FC236}">
                  <a16:creationId xmlns:a16="http://schemas.microsoft.com/office/drawing/2014/main" xmlns="" id="{37E52CEE-9ADD-5B31-C2A0-777793D0EBC7}"/>
                </a:ext>
              </a:extLst>
            </p:cNvPr>
            <p:cNvSpPr txBox="1"/>
            <p:nvPr/>
          </p:nvSpPr>
          <p:spPr>
            <a:xfrm>
              <a:off x="6136386" y="2214180"/>
              <a:ext cx="5178473" cy="571695"/>
            </a:xfrm>
            <a:prstGeom prst="rect">
              <a:avLst/>
            </a:prstGeom>
            <a:noFill/>
          </p:spPr>
          <p:txBody>
            <a:bodyPr wrap="square" rtlCol="0">
              <a:spAutoFit/>
            </a:bodyPr>
            <a:lstStyle/>
            <a:p>
              <a:pPr algn="ctr" rtl="1">
                <a:lnSpc>
                  <a:spcPct val="115000"/>
                </a:lnSpc>
              </a:pPr>
              <a:r>
                <a:rPr lang="ar-SY" sz="2800" b="1" dirty="0">
                  <a:solidFill>
                    <a:schemeClr val="bg1"/>
                  </a:solidFill>
                  <a:latin typeface="Times New Roman" panose="02020603050405020304" pitchFamily="18" charset="0"/>
                  <a:cs typeface="Adobe Arabic" panose="02040503050201020203" pitchFamily="18" charset="-78"/>
                </a:rPr>
                <a:t>الطبيعية</a:t>
              </a:r>
              <a:endParaRPr lang="en-US" sz="2800" b="1" dirty="0">
                <a:solidFill>
                  <a:schemeClr val="bg1"/>
                </a:solidFill>
                <a:latin typeface="Times New Roman" panose="02020603050405020304" pitchFamily="18" charset="0"/>
                <a:cs typeface="Adobe Arabic" panose="02040503050201020203" pitchFamily="18" charset="-78"/>
              </a:endParaRPr>
            </a:p>
          </p:txBody>
        </p:sp>
      </p:grpSp>
      <p:grpSp>
        <p:nvGrpSpPr>
          <p:cNvPr id="24" name="مجموعة 23">
            <a:extLst>
              <a:ext uri="{FF2B5EF4-FFF2-40B4-BE49-F238E27FC236}">
                <a16:creationId xmlns:a16="http://schemas.microsoft.com/office/drawing/2014/main" xmlns="" id="{74834CCE-CE42-7FCD-6FD6-0E7DBBE90CC7}"/>
              </a:ext>
            </a:extLst>
          </p:cNvPr>
          <p:cNvGrpSpPr/>
          <p:nvPr/>
        </p:nvGrpSpPr>
        <p:grpSpPr>
          <a:xfrm>
            <a:off x="4634495" y="3078632"/>
            <a:ext cx="6548649" cy="756691"/>
            <a:chOff x="4998117" y="3078632"/>
            <a:chExt cx="6548649" cy="756691"/>
          </a:xfrm>
        </p:grpSpPr>
        <p:sp>
          <p:nvSpPr>
            <p:cNvPr id="25" name="Rectangle 6">
              <a:extLst>
                <a:ext uri="{FF2B5EF4-FFF2-40B4-BE49-F238E27FC236}">
                  <a16:creationId xmlns:a16="http://schemas.microsoft.com/office/drawing/2014/main" xmlns="" id="{B5509A3D-E93F-B968-F46B-6B0412DE8BF5}"/>
                </a:ext>
              </a:extLst>
            </p:cNvPr>
            <p:cNvSpPr>
              <a:spLocks noChangeArrowheads="1"/>
            </p:cNvSpPr>
            <p:nvPr/>
          </p:nvSpPr>
          <p:spPr bwMode="auto">
            <a:xfrm>
              <a:off x="4998117" y="3078632"/>
              <a:ext cx="6548649" cy="756691"/>
            </a:xfrm>
            <a:prstGeom prst="roundRect">
              <a:avLst>
                <a:gd name="adj" fmla="val 50000"/>
              </a:avLst>
            </a:prstGeom>
            <a:solidFill>
              <a:srgbClr val="2B5474"/>
            </a:solidFill>
            <a:ln>
              <a:noFill/>
            </a:ln>
          </p:spPr>
          <p:txBody>
            <a:bodyPr vert="horz" wrap="square" lIns="91440" tIns="45720" rIns="91440" bIns="45720" numCol="1" anchor="t" anchorCtr="0" compatLnSpc="1">
              <a:prstTxWarp prst="textNoShape">
                <a:avLst/>
              </a:prstTxWarp>
            </a:bodyPr>
            <a:lstStyle/>
            <a:p>
              <a:endParaRPr lang="ko-KR" altLang="en-US" sz="2700" dirty="0"/>
            </a:p>
          </p:txBody>
        </p:sp>
        <p:sp>
          <p:nvSpPr>
            <p:cNvPr id="26" name="Oval 71">
              <a:extLst>
                <a:ext uri="{FF2B5EF4-FFF2-40B4-BE49-F238E27FC236}">
                  <a16:creationId xmlns:a16="http://schemas.microsoft.com/office/drawing/2014/main" xmlns="" id="{3813BCA9-1B67-7BDE-B635-D236C4FF9301}"/>
                </a:ext>
              </a:extLst>
            </p:cNvPr>
            <p:cNvSpPr/>
            <p:nvPr/>
          </p:nvSpPr>
          <p:spPr>
            <a:xfrm>
              <a:off x="5093398" y="3158180"/>
              <a:ext cx="597154" cy="5971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75">
              <a:extLst>
                <a:ext uri="{FF2B5EF4-FFF2-40B4-BE49-F238E27FC236}">
                  <a16:creationId xmlns:a16="http://schemas.microsoft.com/office/drawing/2014/main" xmlns="" id="{889B6EA0-9EB1-A21E-5213-556A5892E5F3}"/>
                </a:ext>
              </a:extLst>
            </p:cNvPr>
            <p:cNvSpPr txBox="1"/>
            <p:nvPr/>
          </p:nvSpPr>
          <p:spPr>
            <a:xfrm flipH="1">
              <a:off x="5080909" y="3200268"/>
              <a:ext cx="609643" cy="523220"/>
            </a:xfrm>
            <a:prstGeom prst="rect">
              <a:avLst/>
            </a:prstGeom>
            <a:noFill/>
          </p:spPr>
          <p:txBody>
            <a:bodyPr wrap="square" rtlCol="0" anchor="ctr">
              <a:spAutoFit/>
            </a:bodyPr>
            <a:lstStyle/>
            <a:p>
              <a:pPr algn="ctr"/>
              <a:r>
                <a:rPr lang="en-US" altLang="ko-KR" sz="2800" b="1" dirty="0">
                  <a:solidFill>
                    <a:srgbClr val="2B5474"/>
                  </a:solidFill>
                  <a:cs typeface="Calibri" pitchFamily="34" charset="0"/>
                </a:rPr>
                <a:t>02</a:t>
              </a:r>
              <a:endParaRPr lang="ko-KR" altLang="en-US" sz="2800" b="1" dirty="0">
                <a:solidFill>
                  <a:srgbClr val="2B5474"/>
                </a:solidFill>
                <a:cs typeface="Calibri" pitchFamily="34" charset="0"/>
              </a:endParaRPr>
            </a:p>
          </p:txBody>
        </p:sp>
        <p:sp>
          <p:nvSpPr>
            <p:cNvPr id="28" name="TextBox 82">
              <a:extLst>
                <a:ext uri="{FF2B5EF4-FFF2-40B4-BE49-F238E27FC236}">
                  <a16:creationId xmlns:a16="http://schemas.microsoft.com/office/drawing/2014/main" xmlns="" id="{B5214FAC-9A7A-204E-AA48-EDB0B37EF5D3}"/>
                </a:ext>
              </a:extLst>
            </p:cNvPr>
            <p:cNvSpPr txBox="1"/>
            <p:nvPr/>
          </p:nvSpPr>
          <p:spPr>
            <a:xfrm>
              <a:off x="5877992" y="3102544"/>
              <a:ext cx="5178473" cy="571695"/>
            </a:xfrm>
            <a:prstGeom prst="rect">
              <a:avLst/>
            </a:prstGeom>
            <a:noFill/>
          </p:spPr>
          <p:txBody>
            <a:bodyPr wrap="square" rtlCol="0">
              <a:spAutoFit/>
            </a:bodyPr>
            <a:lstStyle/>
            <a:p>
              <a:pPr algn="ctr">
                <a:lnSpc>
                  <a:spcPct val="115000"/>
                </a:lnSpc>
              </a:pPr>
              <a:r>
                <a:rPr lang="ar-SY" sz="2800" b="1" dirty="0">
                  <a:solidFill>
                    <a:schemeClr val="bg1"/>
                  </a:solidFill>
                  <a:latin typeface="Times New Roman" panose="02020603050405020304" pitchFamily="18" charset="0"/>
                  <a:cs typeface="Adobe Arabic" panose="02040503050201020203" pitchFamily="18" charset="-78"/>
                </a:rPr>
                <a:t>البيئية</a:t>
              </a:r>
              <a:endParaRPr lang="en-US" sz="2800" b="1" dirty="0">
                <a:solidFill>
                  <a:schemeClr val="bg1"/>
                </a:solidFill>
                <a:latin typeface="Times New Roman" panose="02020603050405020304" pitchFamily="18" charset="0"/>
                <a:cs typeface="Adobe Arabic" panose="02040503050201020203" pitchFamily="18" charset="-78"/>
              </a:endParaRPr>
            </a:p>
          </p:txBody>
        </p:sp>
      </p:grpSp>
      <p:grpSp>
        <p:nvGrpSpPr>
          <p:cNvPr id="29" name="مجموعة 28">
            <a:extLst>
              <a:ext uri="{FF2B5EF4-FFF2-40B4-BE49-F238E27FC236}">
                <a16:creationId xmlns:a16="http://schemas.microsoft.com/office/drawing/2014/main" xmlns="" id="{08ABAA46-5E1F-8073-FCDF-0C98085DAE84}"/>
              </a:ext>
            </a:extLst>
          </p:cNvPr>
          <p:cNvGrpSpPr/>
          <p:nvPr/>
        </p:nvGrpSpPr>
        <p:grpSpPr>
          <a:xfrm>
            <a:off x="4365412" y="3961654"/>
            <a:ext cx="6548649" cy="756691"/>
            <a:chOff x="4729034" y="3961654"/>
            <a:chExt cx="6548649" cy="756691"/>
          </a:xfrm>
        </p:grpSpPr>
        <p:sp>
          <p:nvSpPr>
            <p:cNvPr id="30" name="Rectangle 6">
              <a:extLst>
                <a:ext uri="{FF2B5EF4-FFF2-40B4-BE49-F238E27FC236}">
                  <a16:creationId xmlns:a16="http://schemas.microsoft.com/office/drawing/2014/main" xmlns="" id="{677CAD0D-0EA0-D112-3A3D-5207B826D9BD}"/>
                </a:ext>
              </a:extLst>
            </p:cNvPr>
            <p:cNvSpPr>
              <a:spLocks noChangeArrowheads="1"/>
            </p:cNvSpPr>
            <p:nvPr/>
          </p:nvSpPr>
          <p:spPr bwMode="auto">
            <a:xfrm>
              <a:off x="4729034" y="3961654"/>
              <a:ext cx="6548649" cy="756691"/>
            </a:xfrm>
            <a:prstGeom prst="roundRect">
              <a:avLst>
                <a:gd name="adj" fmla="val 50000"/>
              </a:avLst>
            </a:prstGeom>
            <a:solidFill>
              <a:srgbClr val="579DA5"/>
            </a:solidFill>
            <a:ln>
              <a:noFill/>
            </a:ln>
          </p:spPr>
          <p:txBody>
            <a:bodyPr vert="horz" wrap="square" lIns="91440" tIns="45720" rIns="91440" bIns="45720" numCol="1" anchor="t" anchorCtr="0" compatLnSpc="1">
              <a:prstTxWarp prst="textNoShape">
                <a:avLst/>
              </a:prstTxWarp>
            </a:bodyPr>
            <a:lstStyle/>
            <a:p>
              <a:endParaRPr lang="ko-KR" altLang="en-US" sz="2700" dirty="0"/>
            </a:p>
          </p:txBody>
        </p:sp>
        <p:sp>
          <p:nvSpPr>
            <p:cNvPr id="31" name="Oval 72">
              <a:extLst>
                <a:ext uri="{FF2B5EF4-FFF2-40B4-BE49-F238E27FC236}">
                  <a16:creationId xmlns:a16="http://schemas.microsoft.com/office/drawing/2014/main" xmlns="" id="{B286E066-F786-42A3-2E3E-9CA1C1755BAF}"/>
                </a:ext>
              </a:extLst>
            </p:cNvPr>
            <p:cNvSpPr/>
            <p:nvPr/>
          </p:nvSpPr>
          <p:spPr>
            <a:xfrm>
              <a:off x="4825591" y="4041087"/>
              <a:ext cx="597154" cy="5971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76">
              <a:extLst>
                <a:ext uri="{FF2B5EF4-FFF2-40B4-BE49-F238E27FC236}">
                  <a16:creationId xmlns:a16="http://schemas.microsoft.com/office/drawing/2014/main" xmlns="" id="{E2EC4317-8A77-5B42-D816-B1E6117D31EA}"/>
                </a:ext>
              </a:extLst>
            </p:cNvPr>
            <p:cNvSpPr txBox="1"/>
            <p:nvPr/>
          </p:nvSpPr>
          <p:spPr>
            <a:xfrm flipH="1">
              <a:off x="4813102" y="4082894"/>
              <a:ext cx="609643" cy="523220"/>
            </a:xfrm>
            <a:prstGeom prst="rect">
              <a:avLst/>
            </a:prstGeom>
            <a:noFill/>
          </p:spPr>
          <p:txBody>
            <a:bodyPr wrap="square" rtlCol="0" anchor="ctr">
              <a:spAutoFit/>
            </a:bodyPr>
            <a:lstStyle/>
            <a:p>
              <a:pPr algn="ctr"/>
              <a:r>
                <a:rPr lang="en-US" altLang="ko-KR" sz="2800" b="1" dirty="0">
                  <a:solidFill>
                    <a:srgbClr val="579DA5"/>
                  </a:solidFill>
                  <a:cs typeface="Calibri" pitchFamily="34" charset="0"/>
                </a:rPr>
                <a:t>03</a:t>
              </a:r>
              <a:endParaRPr lang="ko-KR" altLang="en-US" sz="2800" b="1" dirty="0">
                <a:solidFill>
                  <a:srgbClr val="579DA5"/>
                </a:solidFill>
                <a:cs typeface="Calibri" pitchFamily="34" charset="0"/>
              </a:endParaRPr>
            </a:p>
          </p:txBody>
        </p:sp>
        <p:sp>
          <p:nvSpPr>
            <p:cNvPr id="33" name="TextBox 85">
              <a:extLst>
                <a:ext uri="{FF2B5EF4-FFF2-40B4-BE49-F238E27FC236}">
                  <a16:creationId xmlns:a16="http://schemas.microsoft.com/office/drawing/2014/main" xmlns="" id="{28316F5A-9730-B799-46A4-624FE2E6BEB8}"/>
                </a:ext>
              </a:extLst>
            </p:cNvPr>
            <p:cNvSpPr txBox="1"/>
            <p:nvPr/>
          </p:nvSpPr>
          <p:spPr>
            <a:xfrm>
              <a:off x="5619599" y="3990908"/>
              <a:ext cx="5178473" cy="571695"/>
            </a:xfrm>
            <a:prstGeom prst="rect">
              <a:avLst/>
            </a:prstGeom>
            <a:noFill/>
          </p:spPr>
          <p:txBody>
            <a:bodyPr wrap="square" rtlCol="0">
              <a:spAutoFit/>
            </a:bodyPr>
            <a:lstStyle/>
            <a:p>
              <a:pPr algn="ctr">
                <a:lnSpc>
                  <a:spcPct val="115000"/>
                </a:lnSpc>
              </a:pPr>
              <a:r>
                <a:rPr lang="ar-SY" sz="2800" b="1" dirty="0">
                  <a:solidFill>
                    <a:schemeClr val="bg1"/>
                  </a:solidFill>
                  <a:latin typeface="Times New Roman" panose="02020603050405020304" pitchFamily="18" charset="0"/>
                  <a:cs typeface="Adobe Arabic" panose="02040503050201020203" pitchFamily="18" charset="-78"/>
                </a:rPr>
                <a:t>الصحية</a:t>
              </a:r>
              <a:endParaRPr lang="en-US" sz="2800" b="1" dirty="0">
                <a:solidFill>
                  <a:schemeClr val="bg1"/>
                </a:solidFill>
                <a:latin typeface="Times New Roman" panose="02020603050405020304" pitchFamily="18" charset="0"/>
                <a:cs typeface="Adobe Arabic" panose="02040503050201020203" pitchFamily="18" charset="-78"/>
              </a:endParaRPr>
            </a:p>
          </p:txBody>
        </p:sp>
      </p:grpSp>
      <p:grpSp>
        <p:nvGrpSpPr>
          <p:cNvPr id="34" name="مجموعة 33">
            <a:extLst>
              <a:ext uri="{FF2B5EF4-FFF2-40B4-BE49-F238E27FC236}">
                <a16:creationId xmlns:a16="http://schemas.microsoft.com/office/drawing/2014/main" xmlns="" id="{AFDDFA38-EF48-676C-DE36-1840A33DF773}"/>
              </a:ext>
            </a:extLst>
          </p:cNvPr>
          <p:cNvGrpSpPr/>
          <p:nvPr/>
        </p:nvGrpSpPr>
        <p:grpSpPr>
          <a:xfrm>
            <a:off x="4096330" y="4844676"/>
            <a:ext cx="6548649" cy="756691"/>
            <a:chOff x="4459952" y="4844676"/>
            <a:chExt cx="6548649" cy="756691"/>
          </a:xfrm>
        </p:grpSpPr>
        <p:sp>
          <p:nvSpPr>
            <p:cNvPr id="35" name="Rectangle 6">
              <a:extLst>
                <a:ext uri="{FF2B5EF4-FFF2-40B4-BE49-F238E27FC236}">
                  <a16:creationId xmlns:a16="http://schemas.microsoft.com/office/drawing/2014/main" xmlns="" id="{B466EF55-26B7-3A49-8224-CAF6529EA4EA}"/>
                </a:ext>
              </a:extLst>
            </p:cNvPr>
            <p:cNvSpPr>
              <a:spLocks noChangeArrowheads="1"/>
            </p:cNvSpPr>
            <p:nvPr/>
          </p:nvSpPr>
          <p:spPr bwMode="auto">
            <a:xfrm>
              <a:off x="4459952" y="4844676"/>
              <a:ext cx="6548649" cy="756691"/>
            </a:xfrm>
            <a:prstGeom prst="roundRect">
              <a:avLst>
                <a:gd name="adj" fmla="val 50000"/>
              </a:avLst>
            </a:prstGeom>
            <a:solidFill>
              <a:srgbClr val="7F7F7F"/>
            </a:solidFill>
            <a:ln>
              <a:noFill/>
            </a:ln>
          </p:spPr>
          <p:txBody>
            <a:bodyPr vert="horz" wrap="square" lIns="91440" tIns="45720" rIns="91440" bIns="45720" numCol="1" anchor="t" anchorCtr="0" compatLnSpc="1">
              <a:prstTxWarp prst="textNoShape">
                <a:avLst/>
              </a:prstTxWarp>
            </a:bodyPr>
            <a:lstStyle/>
            <a:p>
              <a:endParaRPr lang="ko-KR" altLang="en-US" sz="2700" dirty="0"/>
            </a:p>
          </p:txBody>
        </p:sp>
        <p:sp>
          <p:nvSpPr>
            <p:cNvPr id="36" name="Oval 73">
              <a:extLst>
                <a:ext uri="{FF2B5EF4-FFF2-40B4-BE49-F238E27FC236}">
                  <a16:creationId xmlns:a16="http://schemas.microsoft.com/office/drawing/2014/main" xmlns="" id="{1854F607-E9E6-559E-A39F-30EF6ED30C19}"/>
                </a:ext>
              </a:extLst>
            </p:cNvPr>
            <p:cNvSpPr/>
            <p:nvPr/>
          </p:nvSpPr>
          <p:spPr>
            <a:xfrm>
              <a:off x="4557784" y="4923996"/>
              <a:ext cx="597154" cy="5971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extBox 77">
              <a:extLst>
                <a:ext uri="{FF2B5EF4-FFF2-40B4-BE49-F238E27FC236}">
                  <a16:creationId xmlns:a16="http://schemas.microsoft.com/office/drawing/2014/main" xmlns="" id="{799A231A-147D-E72B-B0B0-DE184FA67C02}"/>
                </a:ext>
              </a:extLst>
            </p:cNvPr>
            <p:cNvSpPr txBox="1"/>
            <p:nvPr/>
          </p:nvSpPr>
          <p:spPr>
            <a:xfrm flipH="1">
              <a:off x="4545295" y="4965519"/>
              <a:ext cx="609643" cy="523220"/>
            </a:xfrm>
            <a:prstGeom prst="rect">
              <a:avLst/>
            </a:prstGeom>
            <a:noFill/>
          </p:spPr>
          <p:txBody>
            <a:bodyPr wrap="square" rtlCol="0" anchor="ctr">
              <a:spAutoFit/>
            </a:bodyPr>
            <a:lstStyle/>
            <a:p>
              <a:pPr algn="ctr"/>
              <a:r>
                <a:rPr lang="en-US" altLang="ko-KR" sz="2800" b="1" dirty="0">
                  <a:solidFill>
                    <a:srgbClr val="7F7F7F"/>
                  </a:solidFill>
                  <a:cs typeface="Calibri" pitchFamily="34" charset="0"/>
                </a:rPr>
                <a:t>04</a:t>
              </a:r>
              <a:endParaRPr lang="ko-KR" altLang="en-US" sz="2800" b="1" dirty="0">
                <a:solidFill>
                  <a:srgbClr val="7F7F7F"/>
                </a:solidFill>
                <a:cs typeface="Calibri" pitchFamily="34" charset="0"/>
              </a:endParaRPr>
            </a:p>
          </p:txBody>
        </p:sp>
        <p:sp>
          <p:nvSpPr>
            <p:cNvPr id="38" name="TextBox 88">
              <a:extLst>
                <a:ext uri="{FF2B5EF4-FFF2-40B4-BE49-F238E27FC236}">
                  <a16:creationId xmlns:a16="http://schemas.microsoft.com/office/drawing/2014/main" xmlns="" id="{63F7BF29-41C3-05BF-6E3E-A250EE2017BF}"/>
                </a:ext>
              </a:extLst>
            </p:cNvPr>
            <p:cNvSpPr txBox="1"/>
            <p:nvPr/>
          </p:nvSpPr>
          <p:spPr>
            <a:xfrm>
              <a:off x="5361206" y="4879271"/>
              <a:ext cx="5178473" cy="571695"/>
            </a:xfrm>
            <a:prstGeom prst="rect">
              <a:avLst/>
            </a:prstGeom>
            <a:noFill/>
          </p:spPr>
          <p:txBody>
            <a:bodyPr wrap="square" rtlCol="0">
              <a:spAutoFit/>
            </a:bodyPr>
            <a:lstStyle/>
            <a:p>
              <a:pPr algn="ctr">
                <a:lnSpc>
                  <a:spcPct val="115000"/>
                </a:lnSpc>
              </a:pPr>
              <a:r>
                <a:rPr lang="ar-SY" sz="2800" b="1" dirty="0">
                  <a:solidFill>
                    <a:schemeClr val="bg1"/>
                  </a:solidFill>
                  <a:latin typeface="Times New Roman" panose="02020603050405020304" pitchFamily="18" charset="0"/>
                  <a:cs typeface="Adobe Arabic" panose="02040503050201020203" pitchFamily="18" charset="-78"/>
                </a:rPr>
                <a:t>الأمنية</a:t>
              </a:r>
              <a:endParaRPr lang="en-US" sz="2800" b="1" dirty="0">
                <a:solidFill>
                  <a:schemeClr val="bg1"/>
                </a:solidFill>
                <a:latin typeface="Times New Roman" panose="02020603050405020304" pitchFamily="18" charset="0"/>
                <a:cs typeface="Adobe Arabic" panose="02040503050201020203" pitchFamily="18" charset="-78"/>
              </a:endParaRPr>
            </a:p>
          </p:txBody>
        </p:sp>
      </p:grpSp>
      <p:sp>
        <p:nvSpPr>
          <p:cNvPr id="39" name="Graphic 14">
            <a:extLst>
              <a:ext uri="{FF2B5EF4-FFF2-40B4-BE49-F238E27FC236}">
                <a16:creationId xmlns:a16="http://schemas.microsoft.com/office/drawing/2014/main" xmlns="" id="{7B9E0444-2996-5A59-05F4-E2F930FFC8EF}"/>
              </a:ext>
            </a:extLst>
          </p:cNvPr>
          <p:cNvSpPr/>
          <p:nvPr/>
        </p:nvSpPr>
        <p:spPr>
          <a:xfrm>
            <a:off x="1130314" y="1478527"/>
            <a:ext cx="1976236" cy="5196545"/>
          </a:xfrm>
          <a:custGeom>
            <a:avLst/>
            <a:gdLst>
              <a:gd name="connsiteX0" fmla="*/ 1708188 w 1743075"/>
              <a:gd name="connsiteY0" fmla="*/ 1960294 h 4829175"/>
              <a:gd name="connsiteX1" fmla="*/ 1736763 w 1743075"/>
              <a:gd name="connsiteY1" fmla="*/ 1693594 h 4829175"/>
              <a:gd name="connsiteX2" fmla="*/ 1727238 w 1743075"/>
              <a:gd name="connsiteY2" fmla="*/ 1609774 h 4829175"/>
              <a:gd name="connsiteX3" fmla="*/ 1703425 w 1743075"/>
              <a:gd name="connsiteY3" fmla="*/ 1511666 h 4829175"/>
              <a:gd name="connsiteX4" fmla="*/ 1696757 w 1743075"/>
              <a:gd name="connsiteY4" fmla="*/ 1463089 h 4829175"/>
              <a:gd name="connsiteX5" fmla="*/ 1622463 w 1743075"/>
              <a:gd name="connsiteY5" fmla="*/ 865871 h 4829175"/>
              <a:gd name="connsiteX6" fmla="*/ 1587220 w 1743075"/>
              <a:gd name="connsiteY6" fmla="*/ 831581 h 4829175"/>
              <a:gd name="connsiteX7" fmla="*/ 1263370 w 1743075"/>
              <a:gd name="connsiteY7" fmla="*/ 719186 h 4829175"/>
              <a:gd name="connsiteX8" fmla="*/ 1215745 w 1743075"/>
              <a:gd name="connsiteY8" fmla="*/ 693469 h 4829175"/>
              <a:gd name="connsiteX9" fmla="*/ 1170025 w 1743075"/>
              <a:gd name="connsiteY9" fmla="*/ 662989 h 4829175"/>
              <a:gd name="connsiteX10" fmla="*/ 1111923 w 1743075"/>
              <a:gd name="connsiteY10" fmla="*/ 522019 h 4829175"/>
              <a:gd name="connsiteX11" fmla="*/ 1116685 w 1743075"/>
              <a:gd name="connsiteY11" fmla="*/ 461059 h 4829175"/>
              <a:gd name="connsiteX12" fmla="*/ 1131925 w 1743075"/>
              <a:gd name="connsiteY12" fmla="*/ 392479 h 4829175"/>
              <a:gd name="connsiteX13" fmla="*/ 1143355 w 1743075"/>
              <a:gd name="connsiteY13" fmla="*/ 291514 h 4829175"/>
              <a:gd name="connsiteX14" fmla="*/ 1142403 w 1743075"/>
              <a:gd name="connsiteY14" fmla="*/ 289609 h 4829175"/>
              <a:gd name="connsiteX15" fmla="*/ 1126210 w 1743075"/>
              <a:gd name="connsiteY15" fmla="*/ 271511 h 4829175"/>
              <a:gd name="connsiteX16" fmla="*/ 1112875 w 1743075"/>
              <a:gd name="connsiteY16" fmla="*/ 285799 h 4829175"/>
              <a:gd name="connsiteX17" fmla="*/ 1113828 w 1743075"/>
              <a:gd name="connsiteY17" fmla="*/ 258176 h 4829175"/>
              <a:gd name="connsiteX18" fmla="*/ 1112875 w 1743075"/>
              <a:gd name="connsiteY18" fmla="*/ 224839 h 4829175"/>
              <a:gd name="connsiteX19" fmla="*/ 1107160 w 1743075"/>
              <a:gd name="connsiteY19" fmla="*/ 199121 h 4829175"/>
              <a:gd name="connsiteX20" fmla="*/ 1103350 w 1743075"/>
              <a:gd name="connsiteY20" fmla="*/ 182929 h 4829175"/>
              <a:gd name="connsiteX21" fmla="*/ 1100493 w 1743075"/>
              <a:gd name="connsiteY21" fmla="*/ 166736 h 4829175"/>
              <a:gd name="connsiteX22" fmla="*/ 1096683 w 1743075"/>
              <a:gd name="connsiteY22" fmla="*/ 150544 h 4829175"/>
              <a:gd name="connsiteX23" fmla="*/ 1091920 w 1743075"/>
              <a:gd name="connsiteY23" fmla="*/ 135304 h 4829175"/>
              <a:gd name="connsiteX24" fmla="*/ 1086205 w 1743075"/>
              <a:gd name="connsiteY24" fmla="*/ 116254 h 4829175"/>
              <a:gd name="connsiteX25" fmla="*/ 1077633 w 1743075"/>
              <a:gd name="connsiteY25" fmla="*/ 104824 h 4829175"/>
              <a:gd name="connsiteX26" fmla="*/ 1067155 w 1743075"/>
              <a:gd name="connsiteY26" fmla="*/ 89584 h 4829175"/>
              <a:gd name="connsiteX27" fmla="*/ 1055725 w 1743075"/>
              <a:gd name="connsiteY27" fmla="*/ 76249 h 4829175"/>
              <a:gd name="connsiteX28" fmla="*/ 1043343 w 1743075"/>
              <a:gd name="connsiteY28" fmla="*/ 65771 h 4829175"/>
              <a:gd name="connsiteX29" fmla="*/ 1030960 w 1743075"/>
              <a:gd name="connsiteY29" fmla="*/ 54341 h 4829175"/>
              <a:gd name="connsiteX30" fmla="*/ 1017625 w 1743075"/>
              <a:gd name="connsiteY30" fmla="*/ 41006 h 4829175"/>
              <a:gd name="connsiteX31" fmla="*/ 1003338 w 1743075"/>
              <a:gd name="connsiteY31" fmla="*/ 38149 h 4829175"/>
              <a:gd name="connsiteX32" fmla="*/ 981430 w 1743075"/>
              <a:gd name="connsiteY32" fmla="*/ 28624 h 4829175"/>
              <a:gd name="connsiteX33" fmla="*/ 958570 w 1743075"/>
              <a:gd name="connsiteY33" fmla="*/ 21004 h 4829175"/>
              <a:gd name="connsiteX34" fmla="*/ 934758 w 1743075"/>
              <a:gd name="connsiteY34" fmla="*/ 16241 h 4829175"/>
              <a:gd name="connsiteX35" fmla="*/ 910945 w 1743075"/>
              <a:gd name="connsiteY35" fmla="*/ 12431 h 4829175"/>
              <a:gd name="connsiteX36" fmla="*/ 886180 w 1743075"/>
              <a:gd name="connsiteY36" fmla="*/ 9574 h 4829175"/>
              <a:gd name="connsiteX37" fmla="*/ 861415 w 1743075"/>
              <a:gd name="connsiteY37" fmla="*/ 8621 h 4829175"/>
              <a:gd name="connsiteX38" fmla="*/ 847127 w 1743075"/>
              <a:gd name="connsiteY38" fmla="*/ 9574 h 4829175"/>
              <a:gd name="connsiteX39" fmla="*/ 831888 w 1743075"/>
              <a:gd name="connsiteY39" fmla="*/ 13384 h 4829175"/>
              <a:gd name="connsiteX40" fmla="*/ 817600 w 1743075"/>
              <a:gd name="connsiteY40" fmla="*/ 19099 h 4829175"/>
              <a:gd name="connsiteX41" fmla="*/ 810933 w 1743075"/>
              <a:gd name="connsiteY41" fmla="*/ 11479 h 4829175"/>
              <a:gd name="connsiteX42" fmla="*/ 807123 w 1743075"/>
              <a:gd name="connsiteY42" fmla="*/ 29576 h 4829175"/>
              <a:gd name="connsiteX43" fmla="*/ 790930 w 1743075"/>
              <a:gd name="connsiteY43" fmla="*/ 41006 h 4829175"/>
              <a:gd name="connsiteX44" fmla="*/ 774738 w 1743075"/>
              <a:gd name="connsiteY44" fmla="*/ 59104 h 4829175"/>
              <a:gd name="connsiteX45" fmla="*/ 759498 w 1743075"/>
              <a:gd name="connsiteY45" fmla="*/ 76249 h 4829175"/>
              <a:gd name="connsiteX46" fmla="*/ 746163 w 1743075"/>
              <a:gd name="connsiteY46" fmla="*/ 89584 h 4829175"/>
              <a:gd name="connsiteX47" fmla="*/ 733780 w 1743075"/>
              <a:gd name="connsiteY47" fmla="*/ 105776 h 4829175"/>
              <a:gd name="connsiteX48" fmla="*/ 723302 w 1743075"/>
              <a:gd name="connsiteY48" fmla="*/ 122921 h 4829175"/>
              <a:gd name="connsiteX49" fmla="*/ 713777 w 1743075"/>
              <a:gd name="connsiteY49" fmla="*/ 139114 h 4829175"/>
              <a:gd name="connsiteX50" fmla="*/ 706158 w 1743075"/>
              <a:gd name="connsiteY50" fmla="*/ 160069 h 4829175"/>
              <a:gd name="connsiteX51" fmla="*/ 702348 w 1743075"/>
              <a:gd name="connsiteY51" fmla="*/ 175309 h 4829175"/>
              <a:gd name="connsiteX52" fmla="*/ 699490 w 1743075"/>
              <a:gd name="connsiteY52" fmla="*/ 186739 h 4829175"/>
              <a:gd name="connsiteX53" fmla="*/ 696633 w 1743075"/>
              <a:gd name="connsiteY53" fmla="*/ 216266 h 4829175"/>
              <a:gd name="connsiteX54" fmla="*/ 698538 w 1743075"/>
              <a:gd name="connsiteY54" fmla="*/ 247699 h 4829175"/>
              <a:gd name="connsiteX55" fmla="*/ 694727 w 1743075"/>
              <a:gd name="connsiteY55" fmla="*/ 306754 h 4829175"/>
              <a:gd name="connsiteX56" fmla="*/ 694727 w 1743075"/>
              <a:gd name="connsiteY56" fmla="*/ 306754 h 4829175"/>
              <a:gd name="connsiteX57" fmla="*/ 662343 w 1743075"/>
              <a:gd name="connsiteY57" fmla="*/ 320089 h 4829175"/>
              <a:gd name="connsiteX58" fmla="*/ 671868 w 1743075"/>
              <a:gd name="connsiteY58" fmla="*/ 384859 h 4829175"/>
              <a:gd name="connsiteX59" fmla="*/ 682345 w 1743075"/>
              <a:gd name="connsiteY59" fmla="*/ 400099 h 4829175"/>
              <a:gd name="connsiteX60" fmla="*/ 769975 w 1743075"/>
              <a:gd name="connsiteY60" fmla="*/ 575359 h 4829175"/>
              <a:gd name="connsiteX61" fmla="*/ 679488 w 1743075"/>
              <a:gd name="connsiteY61" fmla="*/ 741094 h 4829175"/>
              <a:gd name="connsiteX62" fmla="*/ 412787 w 1743075"/>
              <a:gd name="connsiteY62" fmla="*/ 837296 h 4829175"/>
              <a:gd name="connsiteX63" fmla="*/ 355637 w 1743075"/>
              <a:gd name="connsiteY63" fmla="*/ 917306 h 4829175"/>
              <a:gd name="connsiteX64" fmla="*/ 337540 w 1743075"/>
              <a:gd name="connsiteY64" fmla="*/ 1080184 h 4829175"/>
              <a:gd name="connsiteX65" fmla="*/ 323253 w 1743075"/>
              <a:gd name="connsiteY65" fmla="*/ 1267826 h 4829175"/>
              <a:gd name="connsiteX66" fmla="*/ 286105 w 1743075"/>
              <a:gd name="connsiteY66" fmla="*/ 1558339 h 4829175"/>
              <a:gd name="connsiteX67" fmla="*/ 277533 w 1743075"/>
              <a:gd name="connsiteY67" fmla="*/ 1647874 h 4829175"/>
              <a:gd name="connsiteX68" fmla="*/ 256578 w 1743075"/>
              <a:gd name="connsiteY68" fmla="*/ 1709786 h 4829175"/>
              <a:gd name="connsiteX69" fmla="*/ 246100 w 1743075"/>
              <a:gd name="connsiteY69" fmla="*/ 1762174 h 4829175"/>
              <a:gd name="connsiteX70" fmla="*/ 248005 w 1743075"/>
              <a:gd name="connsiteY70" fmla="*/ 1892666 h 4829175"/>
              <a:gd name="connsiteX71" fmla="*/ 242290 w 1743075"/>
              <a:gd name="connsiteY71" fmla="*/ 1940291 h 4829175"/>
              <a:gd name="connsiteX72" fmla="*/ 230860 w 1743075"/>
              <a:gd name="connsiteY72" fmla="*/ 2296526 h 4829175"/>
              <a:gd name="connsiteX73" fmla="*/ 225145 w 1743075"/>
              <a:gd name="connsiteY73" fmla="*/ 2352724 h 4829175"/>
              <a:gd name="connsiteX74" fmla="*/ 231813 w 1743075"/>
              <a:gd name="connsiteY74" fmla="*/ 2441306 h 4829175"/>
              <a:gd name="connsiteX75" fmla="*/ 238480 w 1743075"/>
              <a:gd name="connsiteY75" fmla="*/ 2520364 h 4829175"/>
              <a:gd name="connsiteX76" fmla="*/ 221335 w 1743075"/>
              <a:gd name="connsiteY76" fmla="*/ 2589896 h 4829175"/>
              <a:gd name="connsiteX77" fmla="*/ 228003 w 1743075"/>
              <a:gd name="connsiteY77" fmla="*/ 2667049 h 4829175"/>
              <a:gd name="connsiteX78" fmla="*/ 237528 w 1743075"/>
              <a:gd name="connsiteY78" fmla="*/ 2822306 h 4829175"/>
              <a:gd name="connsiteX79" fmla="*/ 171805 w 1743075"/>
              <a:gd name="connsiteY79" fmla="*/ 3010901 h 4829175"/>
              <a:gd name="connsiteX80" fmla="*/ 125132 w 1743075"/>
              <a:gd name="connsiteY80" fmla="*/ 3028999 h 4829175"/>
              <a:gd name="connsiteX81" fmla="*/ 93700 w 1743075"/>
              <a:gd name="connsiteY81" fmla="*/ 3107104 h 4829175"/>
              <a:gd name="connsiteX82" fmla="*/ 27025 w 1743075"/>
              <a:gd name="connsiteY82" fmla="*/ 3277601 h 4829175"/>
              <a:gd name="connsiteX83" fmla="*/ 19405 w 1743075"/>
              <a:gd name="connsiteY83" fmla="*/ 3385234 h 4829175"/>
              <a:gd name="connsiteX84" fmla="*/ 13690 w 1743075"/>
              <a:gd name="connsiteY84" fmla="*/ 3611929 h 4829175"/>
              <a:gd name="connsiteX85" fmla="*/ 23215 w 1743075"/>
              <a:gd name="connsiteY85" fmla="*/ 3724324 h 4829175"/>
              <a:gd name="connsiteX86" fmla="*/ 83222 w 1743075"/>
              <a:gd name="connsiteY86" fmla="*/ 3803381 h 4829175"/>
              <a:gd name="connsiteX87" fmla="*/ 190855 w 1743075"/>
              <a:gd name="connsiteY87" fmla="*/ 3811001 h 4829175"/>
              <a:gd name="connsiteX88" fmla="*/ 237528 w 1743075"/>
              <a:gd name="connsiteY88" fmla="*/ 3805286 h 4829175"/>
              <a:gd name="connsiteX89" fmla="*/ 327062 w 1743075"/>
              <a:gd name="connsiteY89" fmla="*/ 3796714 h 4829175"/>
              <a:gd name="connsiteX90" fmla="*/ 320395 w 1743075"/>
              <a:gd name="connsiteY90" fmla="*/ 4089131 h 4829175"/>
              <a:gd name="connsiteX91" fmla="*/ 314680 w 1743075"/>
              <a:gd name="connsiteY91" fmla="*/ 4139614 h 4829175"/>
              <a:gd name="connsiteX92" fmla="*/ 311823 w 1743075"/>
              <a:gd name="connsiteY92" fmla="*/ 4163426 h 4829175"/>
              <a:gd name="connsiteX93" fmla="*/ 279438 w 1743075"/>
              <a:gd name="connsiteY93" fmla="*/ 4415839 h 4829175"/>
              <a:gd name="connsiteX94" fmla="*/ 317537 w 1743075"/>
              <a:gd name="connsiteY94" fmla="*/ 4444414 h 4829175"/>
              <a:gd name="connsiteX95" fmla="*/ 286105 w 1743075"/>
              <a:gd name="connsiteY95" fmla="*/ 4481561 h 4829175"/>
              <a:gd name="connsiteX96" fmla="*/ 277533 w 1743075"/>
              <a:gd name="connsiteY96" fmla="*/ 4502516 h 4829175"/>
              <a:gd name="connsiteX97" fmla="*/ 260388 w 1743075"/>
              <a:gd name="connsiteY97" fmla="*/ 4569191 h 4829175"/>
              <a:gd name="connsiteX98" fmla="*/ 173710 w 1743075"/>
              <a:gd name="connsiteY98" fmla="*/ 4682539 h 4829175"/>
              <a:gd name="connsiteX99" fmla="*/ 111797 w 1743075"/>
              <a:gd name="connsiteY99" fmla="*/ 4718734 h 4829175"/>
              <a:gd name="connsiteX100" fmla="*/ 79412 w 1743075"/>
              <a:gd name="connsiteY100" fmla="*/ 4791124 h 4829175"/>
              <a:gd name="connsiteX101" fmla="*/ 136563 w 1743075"/>
              <a:gd name="connsiteY101" fmla="*/ 4813031 h 4829175"/>
              <a:gd name="connsiteX102" fmla="*/ 283248 w 1743075"/>
              <a:gd name="connsiteY102" fmla="*/ 4812079 h 4829175"/>
              <a:gd name="connsiteX103" fmla="*/ 358495 w 1743075"/>
              <a:gd name="connsiteY103" fmla="*/ 4777789 h 4829175"/>
              <a:gd name="connsiteX104" fmla="*/ 440410 w 1743075"/>
              <a:gd name="connsiteY104" fmla="*/ 4756834 h 4829175"/>
              <a:gd name="connsiteX105" fmla="*/ 594715 w 1743075"/>
              <a:gd name="connsiteY105" fmla="*/ 4730164 h 4829175"/>
              <a:gd name="connsiteX106" fmla="*/ 611860 w 1743075"/>
              <a:gd name="connsiteY106" fmla="*/ 4528234 h 4829175"/>
              <a:gd name="connsiteX107" fmla="*/ 650913 w 1743075"/>
              <a:gd name="connsiteY107" fmla="*/ 4437746 h 4829175"/>
              <a:gd name="connsiteX108" fmla="*/ 672820 w 1743075"/>
              <a:gd name="connsiteY108" fmla="*/ 4431079 h 4829175"/>
              <a:gd name="connsiteX109" fmla="*/ 716635 w 1743075"/>
              <a:gd name="connsiteY109" fmla="*/ 4253914 h 4829175"/>
              <a:gd name="connsiteX110" fmla="*/ 721398 w 1743075"/>
              <a:gd name="connsiteY110" fmla="*/ 4228196 h 4829175"/>
              <a:gd name="connsiteX111" fmla="*/ 755688 w 1743075"/>
              <a:gd name="connsiteY111" fmla="*/ 3985309 h 4829175"/>
              <a:gd name="connsiteX112" fmla="*/ 762355 w 1743075"/>
              <a:gd name="connsiteY112" fmla="*/ 3962449 h 4829175"/>
              <a:gd name="connsiteX113" fmla="*/ 826173 w 1743075"/>
              <a:gd name="connsiteY113" fmla="*/ 3636694 h 4829175"/>
              <a:gd name="connsiteX114" fmla="*/ 829983 w 1743075"/>
              <a:gd name="connsiteY114" fmla="*/ 3612881 h 4829175"/>
              <a:gd name="connsiteX115" fmla="*/ 836650 w 1743075"/>
              <a:gd name="connsiteY115" fmla="*/ 3565256 h 4829175"/>
              <a:gd name="connsiteX116" fmla="*/ 867130 w 1743075"/>
              <a:gd name="connsiteY116" fmla="*/ 3320464 h 4829175"/>
              <a:gd name="connsiteX117" fmla="*/ 915708 w 1743075"/>
              <a:gd name="connsiteY117" fmla="*/ 2997566 h 4829175"/>
              <a:gd name="connsiteX118" fmla="*/ 936663 w 1743075"/>
              <a:gd name="connsiteY118" fmla="*/ 3032809 h 4829175"/>
              <a:gd name="connsiteX119" fmla="*/ 949998 w 1743075"/>
              <a:gd name="connsiteY119" fmla="*/ 3197591 h 4829175"/>
              <a:gd name="connsiteX120" fmla="*/ 949045 w 1743075"/>
              <a:gd name="connsiteY120" fmla="*/ 3325226 h 4829175"/>
              <a:gd name="connsiteX121" fmla="*/ 980477 w 1743075"/>
              <a:gd name="connsiteY121" fmla="*/ 3579544 h 4829175"/>
              <a:gd name="connsiteX122" fmla="*/ 983335 w 1743075"/>
              <a:gd name="connsiteY122" fmla="*/ 3946256 h 4829175"/>
              <a:gd name="connsiteX123" fmla="*/ 989050 w 1743075"/>
              <a:gd name="connsiteY123" fmla="*/ 4107229 h 4829175"/>
              <a:gd name="connsiteX124" fmla="*/ 976668 w 1743075"/>
              <a:gd name="connsiteY124" fmla="*/ 4243436 h 4829175"/>
              <a:gd name="connsiteX125" fmla="*/ 971905 w 1743075"/>
              <a:gd name="connsiteY125" fmla="*/ 4266296 h 4829175"/>
              <a:gd name="connsiteX126" fmla="*/ 966190 w 1743075"/>
              <a:gd name="connsiteY126" fmla="*/ 4288204 h 4829175"/>
              <a:gd name="connsiteX127" fmla="*/ 961427 w 1743075"/>
              <a:gd name="connsiteY127" fmla="*/ 4595861 h 4829175"/>
              <a:gd name="connsiteX128" fmla="*/ 974763 w 1743075"/>
              <a:gd name="connsiteY128" fmla="*/ 4618721 h 4829175"/>
              <a:gd name="connsiteX129" fmla="*/ 1007148 w 1743075"/>
              <a:gd name="connsiteY129" fmla="*/ 4692064 h 4829175"/>
              <a:gd name="connsiteX130" fmla="*/ 1070013 w 1743075"/>
              <a:gd name="connsiteY130" fmla="*/ 4767311 h 4829175"/>
              <a:gd name="connsiteX131" fmla="*/ 1116685 w 1743075"/>
              <a:gd name="connsiteY131" fmla="*/ 4820651 h 4829175"/>
              <a:gd name="connsiteX132" fmla="*/ 1133830 w 1743075"/>
              <a:gd name="connsiteY132" fmla="*/ 4827319 h 4829175"/>
              <a:gd name="connsiteX133" fmla="*/ 1181455 w 1743075"/>
              <a:gd name="connsiteY133" fmla="*/ 4827319 h 4829175"/>
              <a:gd name="connsiteX134" fmla="*/ 1255750 w 1743075"/>
              <a:gd name="connsiteY134" fmla="*/ 4818746 h 4829175"/>
              <a:gd name="connsiteX135" fmla="*/ 1298613 w 1743075"/>
              <a:gd name="connsiteY135" fmla="*/ 4766359 h 4829175"/>
              <a:gd name="connsiteX136" fmla="*/ 1281468 w 1743075"/>
              <a:gd name="connsiteY136" fmla="*/ 4697779 h 4829175"/>
              <a:gd name="connsiteX137" fmla="*/ 1270038 w 1743075"/>
              <a:gd name="connsiteY137" fmla="*/ 4605386 h 4829175"/>
              <a:gd name="connsiteX138" fmla="*/ 1330998 w 1743075"/>
              <a:gd name="connsiteY138" fmla="*/ 4244389 h 4829175"/>
              <a:gd name="connsiteX139" fmla="*/ 1331950 w 1743075"/>
              <a:gd name="connsiteY139" fmla="*/ 4239626 h 4829175"/>
              <a:gd name="connsiteX140" fmla="*/ 1352905 w 1743075"/>
              <a:gd name="connsiteY140" fmla="*/ 3898631 h 4829175"/>
              <a:gd name="connsiteX141" fmla="*/ 1384338 w 1743075"/>
              <a:gd name="connsiteY141" fmla="*/ 3664316 h 4829175"/>
              <a:gd name="connsiteX142" fmla="*/ 1441488 w 1743075"/>
              <a:gd name="connsiteY142" fmla="*/ 3318559 h 4829175"/>
              <a:gd name="connsiteX143" fmla="*/ 1457680 w 1743075"/>
              <a:gd name="connsiteY143" fmla="*/ 3014711 h 4829175"/>
              <a:gd name="connsiteX144" fmla="*/ 1485303 w 1743075"/>
              <a:gd name="connsiteY144" fmla="*/ 2673716 h 4829175"/>
              <a:gd name="connsiteX145" fmla="*/ 1488160 w 1743075"/>
              <a:gd name="connsiteY145" fmla="*/ 2573704 h 4829175"/>
              <a:gd name="connsiteX146" fmla="*/ 1497685 w 1743075"/>
              <a:gd name="connsiteY146" fmla="*/ 2507981 h 4829175"/>
              <a:gd name="connsiteX147" fmla="*/ 1519593 w 1743075"/>
              <a:gd name="connsiteY147" fmla="*/ 2480359 h 4829175"/>
              <a:gd name="connsiteX148" fmla="*/ 1573885 w 1743075"/>
              <a:gd name="connsiteY148" fmla="*/ 2434639 h 4829175"/>
              <a:gd name="connsiteX149" fmla="*/ 1599603 w 1743075"/>
              <a:gd name="connsiteY149" fmla="*/ 2400349 h 4829175"/>
              <a:gd name="connsiteX150" fmla="*/ 1662468 w 1743075"/>
              <a:gd name="connsiteY150" fmla="*/ 2271761 h 4829175"/>
              <a:gd name="connsiteX151" fmla="*/ 1671040 w 1743075"/>
              <a:gd name="connsiteY151" fmla="*/ 2126029 h 4829175"/>
              <a:gd name="connsiteX152" fmla="*/ 1671993 w 1743075"/>
              <a:gd name="connsiteY152" fmla="*/ 2111741 h 4829175"/>
              <a:gd name="connsiteX153" fmla="*/ 1708188 w 1743075"/>
              <a:gd name="connsiteY153" fmla="*/ 1960294 h 4829175"/>
              <a:gd name="connsiteX154" fmla="*/ 284200 w 1743075"/>
              <a:gd name="connsiteY154" fmla="*/ 2927081 h 4829175"/>
              <a:gd name="connsiteX155" fmla="*/ 321348 w 1743075"/>
              <a:gd name="connsiteY155" fmla="*/ 2824211 h 4829175"/>
              <a:gd name="connsiteX156" fmla="*/ 328968 w 1743075"/>
              <a:gd name="connsiteY156" fmla="*/ 2825164 h 4829175"/>
              <a:gd name="connsiteX157" fmla="*/ 337540 w 1743075"/>
              <a:gd name="connsiteY157" fmla="*/ 2930891 h 4829175"/>
              <a:gd name="connsiteX158" fmla="*/ 284200 w 1743075"/>
              <a:gd name="connsiteY158" fmla="*/ 2927081 h 4829175"/>
              <a:gd name="connsiteX159" fmla="*/ 391833 w 1743075"/>
              <a:gd name="connsiteY159" fmla="*/ 2454641 h 4829175"/>
              <a:gd name="connsiteX160" fmla="*/ 262293 w 1743075"/>
              <a:gd name="connsiteY160" fmla="*/ 2454641 h 4829175"/>
              <a:gd name="connsiteX161" fmla="*/ 288963 w 1743075"/>
              <a:gd name="connsiteY161" fmla="*/ 2388919 h 4829175"/>
              <a:gd name="connsiteX162" fmla="*/ 401358 w 1743075"/>
              <a:gd name="connsiteY162" fmla="*/ 2401301 h 4829175"/>
              <a:gd name="connsiteX163" fmla="*/ 391833 w 1743075"/>
              <a:gd name="connsiteY163" fmla="*/ 2454641 h 4829175"/>
              <a:gd name="connsiteX164" fmla="*/ 422312 w 1743075"/>
              <a:gd name="connsiteY164" fmla="*/ 2628949 h 4829175"/>
              <a:gd name="connsiteX165" fmla="*/ 414693 w 1743075"/>
              <a:gd name="connsiteY165" fmla="*/ 2566084 h 4829175"/>
              <a:gd name="connsiteX166" fmla="*/ 408978 w 1743075"/>
              <a:gd name="connsiteY166" fmla="*/ 2500361 h 4829175"/>
              <a:gd name="connsiteX167" fmla="*/ 410883 w 1743075"/>
              <a:gd name="connsiteY167" fmla="*/ 2468929 h 4829175"/>
              <a:gd name="connsiteX168" fmla="*/ 448030 w 1743075"/>
              <a:gd name="connsiteY168" fmla="*/ 2374631 h 4829175"/>
              <a:gd name="connsiteX169" fmla="*/ 422312 w 1743075"/>
              <a:gd name="connsiteY169" fmla="*/ 2628949 h 4829175"/>
              <a:gd name="connsiteX170" fmla="*/ 814743 w 1743075"/>
              <a:gd name="connsiteY170" fmla="*/ 1037321 h 4829175"/>
              <a:gd name="connsiteX171" fmla="*/ 806170 w 1743075"/>
              <a:gd name="connsiteY171" fmla="*/ 1037321 h 4829175"/>
              <a:gd name="connsiteX172" fmla="*/ 793788 w 1743075"/>
              <a:gd name="connsiteY172" fmla="*/ 857299 h 4829175"/>
              <a:gd name="connsiteX173" fmla="*/ 802360 w 1743075"/>
              <a:gd name="connsiteY173" fmla="*/ 854441 h 4829175"/>
              <a:gd name="connsiteX174" fmla="*/ 849033 w 1743075"/>
              <a:gd name="connsiteY174" fmla="*/ 903971 h 4829175"/>
              <a:gd name="connsiteX175" fmla="*/ 862368 w 1743075"/>
              <a:gd name="connsiteY175" fmla="*/ 883969 h 4829175"/>
              <a:gd name="connsiteX176" fmla="*/ 885227 w 1743075"/>
              <a:gd name="connsiteY176" fmla="*/ 857299 h 4829175"/>
              <a:gd name="connsiteX177" fmla="*/ 891895 w 1743075"/>
              <a:gd name="connsiteY177" fmla="*/ 861109 h 4829175"/>
              <a:gd name="connsiteX178" fmla="*/ 814743 w 1743075"/>
              <a:gd name="connsiteY178" fmla="*/ 1037321 h 4829175"/>
              <a:gd name="connsiteX179" fmla="*/ 860463 w 1743075"/>
              <a:gd name="connsiteY179" fmla="*/ 883969 h 4829175"/>
              <a:gd name="connsiteX180" fmla="*/ 796645 w 1743075"/>
              <a:gd name="connsiteY180" fmla="*/ 786814 h 4829175"/>
              <a:gd name="connsiteX181" fmla="*/ 795693 w 1743075"/>
              <a:gd name="connsiteY181" fmla="*/ 672514 h 4829175"/>
              <a:gd name="connsiteX182" fmla="*/ 901420 w 1743075"/>
              <a:gd name="connsiteY182" fmla="*/ 747761 h 4829175"/>
              <a:gd name="connsiteX183" fmla="*/ 860463 w 1743075"/>
              <a:gd name="connsiteY183" fmla="*/ 883969 h 4829175"/>
              <a:gd name="connsiteX184" fmla="*/ 985240 w 1743075"/>
              <a:gd name="connsiteY184" fmla="*/ 1052561 h 4829175"/>
              <a:gd name="connsiteX185" fmla="*/ 979525 w 1743075"/>
              <a:gd name="connsiteY185" fmla="*/ 1050656 h 4829175"/>
              <a:gd name="connsiteX186" fmla="*/ 970952 w 1743075"/>
              <a:gd name="connsiteY186" fmla="*/ 869681 h 4829175"/>
              <a:gd name="connsiteX187" fmla="*/ 999527 w 1743075"/>
              <a:gd name="connsiteY187" fmla="*/ 913496 h 4829175"/>
              <a:gd name="connsiteX188" fmla="*/ 1044295 w 1743075"/>
              <a:gd name="connsiteY188" fmla="*/ 880159 h 4829175"/>
              <a:gd name="connsiteX189" fmla="*/ 985240 w 1743075"/>
              <a:gd name="connsiteY189" fmla="*/ 1052561 h 4829175"/>
              <a:gd name="connsiteX190" fmla="*/ 1001433 w 1743075"/>
              <a:gd name="connsiteY190" fmla="*/ 888731 h 4829175"/>
              <a:gd name="connsiteX191" fmla="*/ 942377 w 1743075"/>
              <a:gd name="connsiteY191" fmla="*/ 758239 h 4829175"/>
              <a:gd name="connsiteX192" fmla="*/ 1104303 w 1743075"/>
              <a:gd name="connsiteY192" fmla="*/ 632509 h 4829175"/>
              <a:gd name="connsiteX193" fmla="*/ 1001433 w 1743075"/>
              <a:gd name="connsiteY193" fmla="*/ 888731 h 4829175"/>
              <a:gd name="connsiteX194" fmla="*/ 1510068 w 1743075"/>
              <a:gd name="connsiteY194" fmla="*/ 2456546 h 4829175"/>
              <a:gd name="connsiteX195" fmla="*/ 1388148 w 1743075"/>
              <a:gd name="connsiteY195" fmla="*/ 2296526 h 4829175"/>
              <a:gd name="connsiteX196" fmla="*/ 1543405 w 1743075"/>
              <a:gd name="connsiteY196" fmla="*/ 2432734 h 4829175"/>
              <a:gd name="connsiteX197" fmla="*/ 1510068 w 1743075"/>
              <a:gd name="connsiteY197" fmla="*/ 2456546 h 4829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1743075" h="4829175">
                <a:moveTo>
                  <a:pt x="1708188" y="1960294"/>
                </a:moveTo>
                <a:cubicBezTo>
                  <a:pt x="1708188" y="1871711"/>
                  <a:pt x="1736763" y="1782176"/>
                  <a:pt x="1736763" y="1693594"/>
                </a:cubicBezTo>
                <a:cubicBezTo>
                  <a:pt x="1733905" y="1665971"/>
                  <a:pt x="1731048" y="1637396"/>
                  <a:pt x="1727238" y="1609774"/>
                </a:cubicBezTo>
                <a:cubicBezTo>
                  <a:pt x="1722475" y="1577389"/>
                  <a:pt x="1708188" y="1544051"/>
                  <a:pt x="1703425" y="1511666"/>
                </a:cubicBezTo>
                <a:cubicBezTo>
                  <a:pt x="1700568" y="1495474"/>
                  <a:pt x="1698663" y="1479281"/>
                  <a:pt x="1696757" y="1463089"/>
                </a:cubicBezTo>
                <a:cubicBezTo>
                  <a:pt x="1670088" y="1265921"/>
                  <a:pt x="1689138" y="1056371"/>
                  <a:pt x="1622463" y="865871"/>
                </a:cubicBezTo>
                <a:cubicBezTo>
                  <a:pt x="1611985" y="852536"/>
                  <a:pt x="1599603" y="842059"/>
                  <a:pt x="1587220" y="831581"/>
                </a:cubicBezTo>
                <a:cubicBezTo>
                  <a:pt x="1498638" y="763954"/>
                  <a:pt x="1360525" y="772526"/>
                  <a:pt x="1263370" y="719186"/>
                </a:cubicBezTo>
                <a:cubicBezTo>
                  <a:pt x="1247178" y="711566"/>
                  <a:pt x="1230985" y="702994"/>
                  <a:pt x="1215745" y="693469"/>
                </a:cubicBezTo>
                <a:cubicBezTo>
                  <a:pt x="1200505" y="683944"/>
                  <a:pt x="1185265" y="674419"/>
                  <a:pt x="1170025" y="662989"/>
                </a:cubicBezTo>
                <a:cubicBezTo>
                  <a:pt x="1123353" y="626794"/>
                  <a:pt x="1099540" y="582979"/>
                  <a:pt x="1111923" y="522019"/>
                </a:cubicBezTo>
                <a:cubicBezTo>
                  <a:pt x="1115733" y="502016"/>
                  <a:pt x="1113828" y="481061"/>
                  <a:pt x="1116685" y="461059"/>
                </a:cubicBezTo>
                <a:cubicBezTo>
                  <a:pt x="1120495" y="438199"/>
                  <a:pt x="1123353" y="413434"/>
                  <a:pt x="1131925" y="392479"/>
                </a:cubicBezTo>
                <a:cubicBezTo>
                  <a:pt x="1146213" y="357236"/>
                  <a:pt x="1151928" y="324851"/>
                  <a:pt x="1143355" y="291514"/>
                </a:cubicBezTo>
                <a:lnTo>
                  <a:pt x="1142403" y="289609"/>
                </a:lnTo>
                <a:cubicBezTo>
                  <a:pt x="1137640" y="269606"/>
                  <a:pt x="1126210" y="271511"/>
                  <a:pt x="1126210" y="271511"/>
                </a:cubicBezTo>
                <a:cubicBezTo>
                  <a:pt x="1120495" y="275321"/>
                  <a:pt x="1112875" y="285799"/>
                  <a:pt x="1112875" y="285799"/>
                </a:cubicBezTo>
                <a:lnTo>
                  <a:pt x="1113828" y="258176"/>
                </a:lnTo>
                <a:lnTo>
                  <a:pt x="1112875" y="224839"/>
                </a:lnTo>
                <a:cubicBezTo>
                  <a:pt x="1110970" y="222934"/>
                  <a:pt x="1109065" y="207694"/>
                  <a:pt x="1107160" y="199121"/>
                </a:cubicBezTo>
                <a:cubicBezTo>
                  <a:pt x="1106208" y="187691"/>
                  <a:pt x="1104303" y="201026"/>
                  <a:pt x="1103350" y="182929"/>
                </a:cubicBezTo>
                <a:cubicBezTo>
                  <a:pt x="1102398" y="179119"/>
                  <a:pt x="1101445" y="179119"/>
                  <a:pt x="1100493" y="166736"/>
                </a:cubicBezTo>
                <a:cubicBezTo>
                  <a:pt x="1099540" y="143876"/>
                  <a:pt x="1098588" y="152449"/>
                  <a:pt x="1096683" y="150544"/>
                </a:cubicBezTo>
                <a:cubicBezTo>
                  <a:pt x="1095730" y="118159"/>
                  <a:pt x="1093825" y="115301"/>
                  <a:pt x="1091920" y="135304"/>
                </a:cubicBezTo>
                <a:cubicBezTo>
                  <a:pt x="1090015" y="129589"/>
                  <a:pt x="1088110" y="125779"/>
                  <a:pt x="1086205" y="116254"/>
                </a:cubicBezTo>
                <a:cubicBezTo>
                  <a:pt x="1083348" y="105776"/>
                  <a:pt x="1081443" y="99109"/>
                  <a:pt x="1077633" y="104824"/>
                </a:cubicBezTo>
                <a:cubicBezTo>
                  <a:pt x="1073823" y="117206"/>
                  <a:pt x="1070965" y="90536"/>
                  <a:pt x="1067155" y="89584"/>
                </a:cubicBezTo>
                <a:cubicBezTo>
                  <a:pt x="1063345" y="94346"/>
                  <a:pt x="1059535" y="50531"/>
                  <a:pt x="1055725" y="76249"/>
                </a:cubicBezTo>
                <a:cubicBezTo>
                  <a:pt x="1051915" y="85774"/>
                  <a:pt x="1048105" y="59104"/>
                  <a:pt x="1043343" y="65771"/>
                </a:cubicBezTo>
                <a:cubicBezTo>
                  <a:pt x="1039533" y="64819"/>
                  <a:pt x="1034770" y="66724"/>
                  <a:pt x="1030960" y="54341"/>
                </a:cubicBezTo>
                <a:cubicBezTo>
                  <a:pt x="1026198" y="52436"/>
                  <a:pt x="1022388" y="38149"/>
                  <a:pt x="1017625" y="41006"/>
                </a:cubicBezTo>
                <a:cubicBezTo>
                  <a:pt x="1012863" y="42911"/>
                  <a:pt x="1008100" y="32434"/>
                  <a:pt x="1003338" y="38149"/>
                </a:cubicBezTo>
                <a:cubicBezTo>
                  <a:pt x="996670" y="20051"/>
                  <a:pt x="989050" y="36244"/>
                  <a:pt x="981430" y="28624"/>
                </a:cubicBezTo>
                <a:cubicBezTo>
                  <a:pt x="973810" y="20051"/>
                  <a:pt x="966190" y="10526"/>
                  <a:pt x="958570" y="21004"/>
                </a:cubicBezTo>
                <a:cubicBezTo>
                  <a:pt x="950950" y="6716"/>
                  <a:pt x="943330" y="25766"/>
                  <a:pt x="934758" y="16241"/>
                </a:cubicBezTo>
                <a:cubicBezTo>
                  <a:pt x="927138" y="17194"/>
                  <a:pt x="918565" y="9574"/>
                  <a:pt x="910945" y="12431"/>
                </a:cubicBezTo>
                <a:cubicBezTo>
                  <a:pt x="902373" y="7669"/>
                  <a:pt x="894752" y="33386"/>
                  <a:pt x="886180" y="9574"/>
                </a:cubicBezTo>
                <a:cubicBezTo>
                  <a:pt x="877608" y="9574"/>
                  <a:pt x="869988" y="4811"/>
                  <a:pt x="861415" y="8621"/>
                </a:cubicBezTo>
                <a:cubicBezTo>
                  <a:pt x="856652" y="12431"/>
                  <a:pt x="851890" y="21004"/>
                  <a:pt x="847127" y="9574"/>
                </a:cubicBezTo>
                <a:cubicBezTo>
                  <a:pt x="842365" y="11479"/>
                  <a:pt x="836650" y="18146"/>
                  <a:pt x="831888" y="13384"/>
                </a:cubicBezTo>
                <a:cubicBezTo>
                  <a:pt x="827125" y="17194"/>
                  <a:pt x="822363" y="23861"/>
                  <a:pt x="817600" y="19099"/>
                </a:cubicBezTo>
                <a:cubicBezTo>
                  <a:pt x="815695" y="13384"/>
                  <a:pt x="812838" y="10526"/>
                  <a:pt x="810933" y="11479"/>
                </a:cubicBezTo>
                <a:cubicBezTo>
                  <a:pt x="809027" y="12431"/>
                  <a:pt x="809027" y="19099"/>
                  <a:pt x="807123" y="29576"/>
                </a:cubicBezTo>
                <a:cubicBezTo>
                  <a:pt x="801408" y="35291"/>
                  <a:pt x="795693" y="41006"/>
                  <a:pt x="790930" y="41006"/>
                </a:cubicBezTo>
                <a:cubicBezTo>
                  <a:pt x="785215" y="54341"/>
                  <a:pt x="780452" y="61009"/>
                  <a:pt x="774738" y="59104"/>
                </a:cubicBezTo>
                <a:cubicBezTo>
                  <a:pt x="769023" y="72439"/>
                  <a:pt x="764260" y="60056"/>
                  <a:pt x="759498" y="76249"/>
                </a:cubicBezTo>
                <a:cubicBezTo>
                  <a:pt x="754735" y="65771"/>
                  <a:pt x="749973" y="86726"/>
                  <a:pt x="746163" y="89584"/>
                </a:cubicBezTo>
                <a:cubicBezTo>
                  <a:pt x="741400" y="88631"/>
                  <a:pt x="737590" y="105776"/>
                  <a:pt x="733780" y="105776"/>
                </a:cubicBezTo>
                <a:cubicBezTo>
                  <a:pt x="729970" y="99109"/>
                  <a:pt x="726160" y="120064"/>
                  <a:pt x="723302" y="122921"/>
                </a:cubicBezTo>
                <a:cubicBezTo>
                  <a:pt x="719493" y="142924"/>
                  <a:pt x="716635" y="116254"/>
                  <a:pt x="713777" y="139114"/>
                </a:cubicBezTo>
                <a:cubicBezTo>
                  <a:pt x="710920" y="119111"/>
                  <a:pt x="708063" y="152449"/>
                  <a:pt x="706158" y="160069"/>
                </a:cubicBezTo>
                <a:cubicBezTo>
                  <a:pt x="705205" y="151496"/>
                  <a:pt x="703300" y="170546"/>
                  <a:pt x="702348" y="175309"/>
                </a:cubicBezTo>
                <a:cubicBezTo>
                  <a:pt x="701395" y="180071"/>
                  <a:pt x="700443" y="184834"/>
                  <a:pt x="699490" y="186739"/>
                </a:cubicBezTo>
                <a:cubicBezTo>
                  <a:pt x="697585" y="196264"/>
                  <a:pt x="696633" y="205789"/>
                  <a:pt x="696633" y="216266"/>
                </a:cubicBezTo>
                <a:cubicBezTo>
                  <a:pt x="696633" y="226744"/>
                  <a:pt x="696633" y="237221"/>
                  <a:pt x="698538" y="247699"/>
                </a:cubicBezTo>
                <a:cubicBezTo>
                  <a:pt x="701395" y="267701"/>
                  <a:pt x="700443" y="287704"/>
                  <a:pt x="694727" y="306754"/>
                </a:cubicBezTo>
                <a:lnTo>
                  <a:pt x="694727" y="306754"/>
                </a:lnTo>
                <a:cubicBezTo>
                  <a:pt x="694727" y="306754"/>
                  <a:pt x="667105" y="301039"/>
                  <a:pt x="662343" y="320089"/>
                </a:cubicBezTo>
                <a:cubicBezTo>
                  <a:pt x="662343" y="320089"/>
                  <a:pt x="655675" y="353426"/>
                  <a:pt x="671868" y="384859"/>
                </a:cubicBezTo>
                <a:cubicBezTo>
                  <a:pt x="673773" y="390574"/>
                  <a:pt x="677583" y="395336"/>
                  <a:pt x="682345" y="400099"/>
                </a:cubicBezTo>
                <a:cubicBezTo>
                  <a:pt x="729970" y="449629"/>
                  <a:pt x="754735" y="513446"/>
                  <a:pt x="769975" y="575359"/>
                </a:cubicBezTo>
                <a:cubicBezTo>
                  <a:pt x="789977" y="655369"/>
                  <a:pt x="787120" y="706804"/>
                  <a:pt x="679488" y="741094"/>
                </a:cubicBezTo>
                <a:cubicBezTo>
                  <a:pt x="592810" y="769669"/>
                  <a:pt x="497560" y="803006"/>
                  <a:pt x="412787" y="837296"/>
                </a:cubicBezTo>
                <a:cubicBezTo>
                  <a:pt x="378498" y="850631"/>
                  <a:pt x="356590" y="877301"/>
                  <a:pt x="355637" y="917306"/>
                </a:cubicBezTo>
                <a:cubicBezTo>
                  <a:pt x="354685" y="972551"/>
                  <a:pt x="350875" y="1025891"/>
                  <a:pt x="337540" y="1080184"/>
                </a:cubicBezTo>
                <a:cubicBezTo>
                  <a:pt x="322300" y="1141144"/>
                  <a:pt x="331825" y="1204961"/>
                  <a:pt x="323253" y="1267826"/>
                </a:cubicBezTo>
                <a:cubicBezTo>
                  <a:pt x="310870" y="1364981"/>
                  <a:pt x="279438" y="1459279"/>
                  <a:pt x="286105" y="1558339"/>
                </a:cubicBezTo>
                <a:cubicBezTo>
                  <a:pt x="288010" y="1587866"/>
                  <a:pt x="282295" y="1618346"/>
                  <a:pt x="277533" y="1647874"/>
                </a:cubicBezTo>
                <a:cubicBezTo>
                  <a:pt x="273723" y="1668829"/>
                  <a:pt x="263245" y="1688831"/>
                  <a:pt x="256578" y="1709786"/>
                </a:cubicBezTo>
                <a:cubicBezTo>
                  <a:pt x="251815" y="1726931"/>
                  <a:pt x="239432" y="1749791"/>
                  <a:pt x="246100" y="1762174"/>
                </a:cubicBezTo>
                <a:cubicBezTo>
                  <a:pt x="267055" y="1806941"/>
                  <a:pt x="249910" y="1849804"/>
                  <a:pt x="248005" y="1892666"/>
                </a:cubicBezTo>
                <a:cubicBezTo>
                  <a:pt x="247053" y="1908859"/>
                  <a:pt x="243242" y="1924099"/>
                  <a:pt x="242290" y="1940291"/>
                </a:cubicBezTo>
                <a:cubicBezTo>
                  <a:pt x="238480" y="2059354"/>
                  <a:pt x="234670" y="2178416"/>
                  <a:pt x="230860" y="2296526"/>
                </a:cubicBezTo>
                <a:cubicBezTo>
                  <a:pt x="229907" y="2315576"/>
                  <a:pt x="225145" y="2334626"/>
                  <a:pt x="225145" y="2352724"/>
                </a:cubicBezTo>
                <a:cubicBezTo>
                  <a:pt x="225145" y="2382251"/>
                  <a:pt x="222288" y="2414636"/>
                  <a:pt x="231813" y="2441306"/>
                </a:cubicBezTo>
                <a:cubicBezTo>
                  <a:pt x="241338" y="2468929"/>
                  <a:pt x="243242" y="2493694"/>
                  <a:pt x="238480" y="2520364"/>
                </a:cubicBezTo>
                <a:cubicBezTo>
                  <a:pt x="233717" y="2543224"/>
                  <a:pt x="228003" y="2567036"/>
                  <a:pt x="221335" y="2589896"/>
                </a:cubicBezTo>
                <a:cubicBezTo>
                  <a:pt x="212763" y="2617519"/>
                  <a:pt x="217525" y="2640379"/>
                  <a:pt x="228003" y="2667049"/>
                </a:cubicBezTo>
                <a:cubicBezTo>
                  <a:pt x="248005" y="2716579"/>
                  <a:pt x="262293" y="2766109"/>
                  <a:pt x="237528" y="2822306"/>
                </a:cubicBezTo>
                <a:cubicBezTo>
                  <a:pt x="211810" y="2880409"/>
                  <a:pt x="194665" y="2943274"/>
                  <a:pt x="171805" y="3010901"/>
                </a:cubicBezTo>
                <a:cubicBezTo>
                  <a:pt x="160375" y="3015664"/>
                  <a:pt x="142277" y="3022331"/>
                  <a:pt x="125132" y="3028999"/>
                </a:cubicBezTo>
                <a:cubicBezTo>
                  <a:pt x="113702" y="3057574"/>
                  <a:pt x="107035" y="3084244"/>
                  <a:pt x="93700" y="3107104"/>
                </a:cubicBezTo>
                <a:cubicBezTo>
                  <a:pt x="61315" y="3159491"/>
                  <a:pt x="40360" y="3218546"/>
                  <a:pt x="27025" y="3277601"/>
                </a:cubicBezTo>
                <a:cubicBezTo>
                  <a:pt x="19405" y="3312844"/>
                  <a:pt x="28930" y="3349991"/>
                  <a:pt x="19405" y="3385234"/>
                </a:cubicBezTo>
                <a:cubicBezTo>
                  <a:pt x="-1550" y="3460481"/>
                  <a:pt x="9880" y="3535729"/>
                  <a:pt x="13690" y="3611929"/>
                </a:cubicBezTo>
                <a:cubicBezTo>
                  <a:pt x="15595" y="3650029"/>
                  <a:pt x="14642" y="3687176"/>
                  <a:pt x="23215" y="3724324"/>
                </a:cubicBezTo>
                <a:cubicBezTo>
                  <a:pt x="30835" y="3759566"/>
                  <a:pt x="45122" y="3794809"/>
                  <a:pt x="83222" y="3803381"/>
                </a:cubicBezTo>
                <a:cubicBezTo>
                  <a:pt x="118465" y="3811001"/>
                  <a:pt x="155613" y="3813859"/>
                  <a:pt x="190855" y="3811001"/>
                </a:cubicBezTo>
                <a:cubicBezTo>
                  <a:pt x="206095" y="3810049"/>
                  <a:pt x="222288" y="3807191"/>
                  <a:pt x="237528" y="3805286"/>
                </a:cubicBezTo>
                <a:cubicBezTo>
                  <a:pt x="269913" y="3796714"/>
                  <a:pt x="317537" y="3787189"/>
                  <a:pt x="327062" y="3796714"/>
                </a:cubicBezTo>
                <a:cubicBezTo>
                  <a:pt x="384212" y="3882439"/>
                  <a:pt x="327062" y="3987214"/>
                  <a:pt x="320395" y="4089131"/>
                </a:cubicBezTo>
                <a:cubicBezTo>
                  <a:pt x="318490" y="4106276"/>
                  <a:pt x="316585" y="4122469"/>
                  <a:pt x="314680" y="4139614"/>
                </a:cubicBezTo>
                <a:cubicBezTo>
                  <a:pt x="313728" y="4147234"/>
                  <a:pt x="312775" y="4154854"/>
                  <a:pt x="311823" y="4163426"/>
                </a:cubicBezTo>
                <a:cubicBezTo>
                  <a:pt x="308013" y="4244389"/>
                  <a:pt x="269913" y="4330114"/>
                  <a:pt x="279438" y="4415839"/>
                </a:cubicBezTo>
                <a:cubicBezTo>
                  <a:pt x="279438" y="4434889"/>
                  <a:pt x="298488" y="4444414"/>
                  <a:pt x="317537" y="4444414"/>
                </a:cubicBezTo>
                <a:cubicBezTo>
                  <a:pt x="308013" y="4453939"/>
                  <a:pt x="298488" y="4463464"/>
                  <a:pt x="286105" y="4481561"/>
                </a:cubicBezTo>
                <a:cubicBezTo>
                  <a:pt x="282295" y="4488229"/>
                  <a:pt x="279438" y="4494896"/>
                  <a:pt x="277533" y="4502516"/>
                </a:cubicBezTo>
                <a:cubicBezTo>
                  <a:pt x="269913" y="4523471"/>
                  <a:pt x="266103" y="4546331"/>
                  <a:pt x="260388" y="4569191"/>
                </a:cubicBezTo>
                <a:cubicBezTo>
                  <a:pt x="248005" y="4620626"/>
                  <a:pt x="219430" y="4656821"/>
                  <a:pt x="173710" y="4682539"/>
                </a:cubicBezTo>
                <a:cubicBezTo>
                  <a:pt x="152755" y="4693969"/>
                  <a:pt x="132752" y="4707304"/>
                  <a:pt x="111797" y="4718734"/>
                </a:cubicBezTo>
                <a:cubicBezTo>
                  <a:pt x="85127" y="4733021"/>
                  <a:pt x="71792" y="4753976"/>
                  <a:pt x="79412" y="4791124"/>
                </a:cubicBezTo>
                <a:cubicBezTo>
                  <a:pt x="96557" y="4797791"/>
                  <a:pt x="116560" y="4812079"/>
                  <a:pt x="136563" y="4813031"/>
                </a:cubicBezTo>
                <a:cubicBezTo>
                  <a:pt x="185140" y="4815889"/>
                  <a:pt x="234670" y="4817794"/>
                  <a:pt x="283248" y="4812079"/>
                </a:cubicBezTo>
                <a:cubicBezTo>
                  <a:pt x="309918" y="4809221"/>
                  <a:pt x="338493" y="4794934"/>
                  <a:pt x="358495" y="4777789"/>
                </a:cubicBezTo>
                <a:cubicBezTo>
                  <a:pt x="384212" y="4754929"/>
                  <a:pt x="407073" y="4749214"/>
                  <a:pt x="440410" y="4756834"/>
                </a:cubicBezTo>
                <a:cubicBezTo>
                  <a:pt x="492798" y="4769216"/>
                  <a:pt x="544233" y="4761596"/>
                  <a:pt x="594715" y="4730164"/>
                </a:cubicBezTo>
                <a:cubicBezTo>
                  <a:pt x="600430" y="4663489"/>
                  <a:pt x="610908" y="4595861"/>
                  <a:pt x="611860" y="4528234"/>
                </a:cubicBezTo>
                <a:cubicBezTo>
                  <a:pt x="612813" y="4487276"/>
                  <a:pt x="619480" y="4452986"/>
                  <a:pt x="650913" y="4437746"/>
                </a:cubicBezTo>
                <a:cubicBezTo>
                  <a:pt x="657580" y="4434889"/>
                  <a:pt x="664248" y="4432031"/>
                  <a:pt x="672820" y="4431079"/>
                </a:cubicBezTo>
                <a:cubicBezTo>
                  <a:pt x="692823" y="4372976"/>
                  <a:pt x="704252" y="4312969"/>
                  <a:pt x="716635" y="4253914"/>
                </a:cubicBezTo>
                <a:cubicBezTo>
                  <a:pt x="718540" y="4245341"/>
                  <a:pt x="720445" y="4236769"/>
                  <a:pt x="721398" y="4228196"/>
                </a:cubicBezTo>
                <a:cubicBezTo>
                  <a:pt x="724255" y="4145329"/>
                  <a:pt x="735685" y="4063414"/>
                  <a:pt x="755688" y="3985309"/>
                </a:cubicBezTo>
                <a:cubicBezTo>
                  <a:pt x="757593" y="3977689"/>
                  <a:pt x="759498" y="3970069"/>
                  <a:pt x="762355" y="3962449"/>
                </a:cubicBezTo>
                <a:cubicBezTo>
                  <a:pt x="782358" y="3845291"/>
                  <a:pt x="782358" y="3740516"/>
                  <a:pt x="826173" y="3636694"/>
                </a:cubicBezTo>
                <a:cubicBezTo>
                  <a:pt x="827125" y="3629074"/>
                  <a:pt x="828077" y="3620501"/>
                  <a:pt x="829983" y="3612881"/>
                </a:cubicBezTo>
                <a:cubicBezTo>
                  <a:pt x="831888" y="3596689"/>
                  <a:pt x="834745" y="3580496"/>
                  <a:pt x="836650" y="3565256"/>
                </a:cubicBezTo>
                <a:cubicBezTo>
                  <a:pt x="848080" y="3483341"/>
                  <a:pt x="867130" y="3402379"/>
                  <a:pt x="867130" y="3320464"/>
                </a:cubicBezTo>
                <a:cubicBezTo>
                  <a:pt x="866177" y="3209974"/>
                  <a:pt x="900468" y="3106151"/>
                  <a:pt x="915708" y="2997566"/>
                </a:cubicBezTo>
                <a:cubicBezTo>
                  <a:pt x="926185" y="3008044"/>
                  <a:pt x="932852" y="3019474"/>
                  <a:pt x="936663" y="3032809"/>
                </a:cubicBezTo>
                <a:cubicBezTo>
                  <a:pt x="952855" y="3087101"/>
                  <a:pt x="955713" y="3141394"/>
                  <a:pt x="949998" y="3197591"/>
                </a:cubicBezTo>
                <a:cubicBezTo>
                  <a:pt x="946188" y="3239501"/>
                  <a:pt x="945235" y="3283316"/>
                  <a:pt x="949045" y="3325226"/>
                </a:cubicBezTo>
                <a:cubicBezTo>
                  <a:pt x="957618" y="3409999"/>
                  <a:pt x="976668" y="3494771"/>
                  <a:pt x="980477" y="3579544"/>
                </a:cubicBezTo>
                <a:cubicBezTo>
                  <a:pt x="986193" y="3701464"/>
                  <a:pt x="981430" y="3824336"/>
                  <a:pt x="983335" y="3946256"/>
                </a:cubicBezTo>
                <a:cubicBezTo>
                  <a:pt x="984288" y="3999596"/>
                  <a:pt x="990002" y="4053889"/>
                  <a:pt x="989050" y="4107229"/>
                </a:cubicBezTo>
                <a:cubicBezTo>
                  <a:pt x="988098" y="4152949"/>
                  <a:pt x="985240" y="4198669"/>
                  <a:pt x="976668" y="4243436"/>
                </a:cubicBezTo>
                <a:cubicBezTo>
                  <a:pt x="975715" y="4251056"/>
                  <a:pt x="973810" y="4258676"/>
                  <a:pt x="971905" y="4266296"/>
                </a:cubicBezTo>
                <a:cubicBezTo>
                  <a:pt x="970000" y="4273916"/>
                  <a:pt x="968095" y="4281536"/>
                  <a:pt x="966190" y="4288204"/>
                </a:cubicBezTo>
                <a:cubicBezTo>
                  <a:pt x="971905" y="4389169"/>
                  <a:pt x="943330" y="4493944"/>
                  <a:pt x="961427" y="4595861"/>
                </a:cubicBezTo>
                <a:cubicBezTo>
                  <a:pt x="965238" y="4603481"/>
                  <a:pt x="970000" y="4611101"/>
                  <a:pt x="974763" y="4618721"/>
                </a:cubicBezTo>
                <a:cubicBezTo>
                  <a:pt x="989050" y="4640629"/>
                  <a:pt x="1005243" y="4666346"/>
                  <a:pt x="1007148" y="4692064"/>
                </a:cubicBezTo>
                <a:cubicBezTo>
                  <a:pt x="1010958" y="4733021"/>
                  <a:pt x="1028102" y="4756834"/>
                  <a:pt x="1070013" y="4767311"/>
                </a:cubicBezTo>
                <a:cubicBezTo>
                  <a:pt x="1065250" y="4803506"/>
                  <a:pt x="1085253" y="4816841"/>
                  <a:pt x="1116685" y="4820651"/>
                </a:cubicBezTo>
                <a:cubicBezTo>
                  <a:pt x="1122400" y="4821604"/>
                  <a:pt x="1128115" y="4825414"/>
                  <a:pt x="1133830" y="4827319"/>
                </a:cubicBezTo>
                <a:cubicBezTo>
                  <a:pt x="1150023" y="4827319"/>
                  <a:pt x="1165263" y="4827319"/>
                  <a:pt x="1181455" y="4827319"/>
                </a:cubicBezTo>
                <a:cubicBezTo>
                  <a:pt x="1206220" y="4824461"/>
                  <a:pt x="1230985" y="4821604"/>
                  <a:pt x="1255750" y="4818746"/>
                </a:cubicBezTo>
                <a:cubicBezTo>
                  <a:pt x="1291945" y="4814936"/>
                  <a:pt x="1303375" y="4802554"/>
                  <a:pt x="1298613" y="4766359"/>
                </a:cubicBezTo>
                <a:cubicBezTo>
                  <a:pt x="1295755" y="4743499"/>
                  <a:pt x="1291945" y="4718734"/>
                  <a:pt x="1281468" y="4697779"/>
                </a:cubicBezTo>
                <a:cubicBezTo>
                  <a:pt x="1266228" y="4667299"/>
                  <a:pt x="1264323" y="4637771"/>
                  <a:pt x="1270038" y="4605386"/>
                </a:cubicBezTo>
                <a:cubicBezTo>
                  <a:pt x="1290993" y="4485371"/>
                  <a:pt x="1310995" y="4365356"/>
                  <a:pt x="1330998" y="4244389"/>
                </a:cubicBezTo>
                <a:cubicBezTo>
                  <a:pt x="1330998" y="4242484"/>
                  <a:pt x="1331950" y="4241531"/>
                  <a:pt x="1331950" y="4239626"/>
                </a:cubicBezTo>
                <a:cubicBezTo>
                  <a:pt x="1339570" y="4126279"/>
                  <a:pt x="1348143" y="4011979"/>
                  <a:pt x="1352905" y="3898631"/>
                </a:cubicBezTo>
                <a:cubicBezTo>
                  <a:pt x="1356715" y="3819574"/>
                  <a:pt x="1364335" y="3742421"/>
                  <a:pt x="1384338" y="3664316"/>
                </a:cubicBezTo>
                <a:cubicBezTo>
                  <a:pt x="1412913" y="3550969"/>
                  <a:pt x="1439582" y="3436669"/>
                  <a:pt x="1441488" y="3318559"/>
                </a:cubicBezTo>
                <a:cubicBezTo>
                  <a:pt x="1443393" y="3217594"/>
                  <a:pt x="1450060" y="3115676"/>
                  <a:pt x="1457680" y="3014711"/>
                </a:cubicBezTo>
                <a:cubicBezTo>
                  <a:pt x="1465300" y="2901364"/>
                  <a:pt x="1476730" y="2788016"/>
                  <a:pt x="1485303" y="2673716"/>
                </a:cubicBezTo>
                <a:cubicBezTo>
                  <a:pt x="1488160" y="2640379"/>
                  <a:pt x="1486255" y="2607041"/>
                  <a:pt x="1488160" y="2573704"/>
                </a:cubicBezTo>
                <a:cubicBezTo>
                  <a:pt x="1489113" y="2551796"/>
                  <a:pt x="1491970" y="2528936"/>
                  <a:pt x="1497685" y="2507981"/>
                </a:cubicBezTo>
                <a:cubicBezTo>
                  <a:pt x="1500543" y="2497504"/>
                  <a:pt x="1511973" y="2480359"/>
                  <a:pt x="1519593" y="2480359"/>
                </a:cubicBezTo>
                <a:cubicBezTo>
                  <a:pt x="1552930" y="2480359"/>
                  <a:pt x="1560550" y="2455594"/>
                  <a:pt x="1573885" y="2434639"/>
                </a:cubicBezTo>
                <a:cubicBezTo>
                  <a:pt x="1581505" y="2422256"/>
                  <a:pt x="1589125" y="2409874"/>
                  <a:pt x="1599603" y="2400349"/>
                </a:cubicBezTo>
                <a:cubicBezTo>
                  <a:pt x="1639607" y="2367011"/>
                  <a:pt x="1656753" y="2322244"/>
                  <a:pt x="1662468" y="2271761"/>
                </a:cubicBezTo>
                <a:cubicBezTo>
                  <a:pt x="1668182" y="2223184"/>
                  <a:pt x="1685328" y="2175559"/>
                  <a:pt x="1671040" y="2126029"/>
                </a:cubicBezTo>
                <a:cubicBezTo>
                  <a:pt x="1670088" y="2121266"/>
                  <a:pt x="1671040" y="2116504"/>
                  <a:pt x="1671993" y="2111741"/>
                </a:cubicBezTo>
                <a:cubicBezTo>
                  <a:pt x="1686280" y="2062211"/>
                  <a:pt x="1697710" y="2010776"/>
                  <a:pt x="1708188" y="1960294"/>
                </a:cubicBezTo>
                <a:close/>
                <a:moveTo>
                  <a:pt x="284200" y="2927081"/>
                </a:moveTo>
                <a:cubicBezTo>
                  <a:pt x="297535" y="2890886"/>
                  <a:pt x="308965" y="2857549"/>
                  <a:pt x="321348" y="2824211"/>
                </a:cubicBezTo>
                <a:cubicBezTo>
                  <a:pt x="324205" y="2824211"/>
                  <a:pt x="327062" y="2824211"/>
                  <a:pt x="328968" y="2825164"/>
                </a:cubicBezTo>
                <a:cubicBezTo>
                  <a:pt x="331825" y="2859454"/>
                  <a:pt x="334683" y="2893744"/>
                  <a:pt x="337540" y="2930891"/>
                </a:cubicBezTo>
                <a:cubicBezTo>
                  <a:pt x="318490" y="2928986"/>
                  <a:pt x="303250" y="2928034"/>
                  <a:pt x="284200" y="2927081"/>
                </a:cubicBezTo>
                <a:close/>
                <a:moveTo>
                  <a:pt x="391833" y="2454641"/>
                </a:moveTo>
                <a:cubicBezTo>
                  <a:pt x="345160" y="2454641"/>
                  <a:pt x="303250" y="2454641"/>
                  <a:pt x="262293" y="2454641"/>
                </a:cubicBezTo>
                <a:cubicBezTo>
                  <a:pt x="246100" y="2407016"/>
                  <a:pt x="249910" y="2400349"/>
                  <a:pt x="288963" y="2388919"/>
                </a:cubicBezTo>
                <a:cubicBezTo>
                  <a:pt x="326110" y="2377489"/>
                  <a:pt x="360400" y="2380346"/>
                  <a:pt x="401358" y="2401301"/>
                </a:cubicBezTo>
                <a:cubicBezTo>
                  <a:pt x="398500" y="2421304"/>
                  <a:pt x="394690" y="2439401"/>
                  <a:pt x="391833" y="2454641"/>
                </a:cubicBezTo>
                <a:close/>
                <a:moveTo>
                  <a:pt x="422312" y="2628949"/>
                </a:moveTo>
                <a:cubicBezTo>
                  <a:pt x="419455" y="2603231"/>
                  <a:pt x="416598" y="2585134"/>
                  <a:pt x="414693" y="2566084"/>
                </a:cubicBezTo>
                <a:cubicBezTo>
                  <a:pt x="412787" y="2544176"/>
                  <a:pt x="409930" y="2522269"/>
                  <a:pt x="408978" y="2500361"/>
                </a:cubicBezTo>
                <a:cubicBezTo>
                  <a:pt x="408025" y="2489884"/>
                  <a:pt x="405168" y="2473691"/>
                  <a:pt x="410883" y="2468929"/>
                </a:cubicBezTo>
                <a:cubicBezTo>
                  <a:pt x="439458" y="2443211"/>
                  <a:pt x="439458" y="2407016"/>
                  <a:pt x="448030" y="2374631"/>
                </a:cubicBezTo>
                <a:cubicBezTo>
                  <a:pt x="449935" y="2457499"/>
                  <a:pt x="455650" y="2540366"/>
                  <a:pt x="422312" y="2628949"/>
                </a:cubicBezTo>
                <a:close/>
                <a:moveTo>
                  <a:pt x="814743" y="1037321"/>
                </a:moveTo>
                <a:cubicBezTo>
                  <a:pt x="811885" y="1037321"/>
                  <a:pt x="809027" y="1037321"/>
                  <a:pt x="806170" y="1037321"/>
                </a:cubicBezTo>
                <a:cubicBezTo>
                  <a:pt x="802360" y="977314"/>
                  <a:pt x="797598" y="917306"/>
                  <a:pt x="793788" y="857299"/>
                </a:cubicBezTo>
                <a:cubicBezTo>
                  <a:pt x="796645" y="856346"/>
                  <a:pt x="799502" y="855394"/>
                  <a:pt x="802360" y="854441"/>
                </a:cubicBezTo>
                <a:cubicBezTo>
                  <a:pt x="816648" y="869681"/>
                  <a:pt x="831888" y="884921"/>
                  <a:pt x="849033" y="903971"/>
                </a:cubicBezTo>
                <a:cubicBezTo>
                  <a:pt x="854748" y="895399"/>
                  <a:pt x="858558" y="889684"/>
                  <a:pt x="862368" y="883969"/>
                </a:cubicBezTo>
                <a:cubicBezTo>
                  <a:pt x="869988" y="875396"/>
                  <a:pt x="877608" y="865871"/>
                  <a:pt x="885227" y="857299"/>
                </a:cubicBezTo>
                <a:cubicBezTo>
                  <a:pt x="887133" y="858251"/>
                  <a:pt x="889990" y="860156"/>
                  <a:pt x="891895" y="861109"/>
                </a:cubicBezTo>
                <a:cubicBezTo>
                  <a:pt x="865225" y="920164"/>
                  <a:pt x="839508" y="978266"/>
                  <a:pt x="814743" y="1037321"/>
                </a:cubicBezTo>
                <a:close/>
                <a:moveTo>
                  <a:pt x="860463" y="883969"/>
                </a:moveTo>
                <a:cubicBezTo>
                  <a:pt x="813790" y="868729"/>
                  <a:pt x="803313" y="825866"/>
                  <a:pt x="796645" y="786814"/>
                </a:cubicBezTo>
                <a:cubicBezTo>
                  <a:pt x="789977" y="753476"/>
                  <a:pt x="795693" y="718234"/>
                  <a:pt x="795693" y="672514"/>
                </a:cubicBezTo>
                <a:cubicBezTo>
                  <a:pt x="837602" y="702041"/>
                  <a:pt x="870940" y="725854"/>
                  <a:pt x="901420" y="747761"/>
                </a:cubicBezTo>
                <a:cubicBezTo>
                  <a:pt x="886180" y="796339"/>
                  <a:pt x="873798" y="840154"/>
                  <a:pt x="860463" y="883969"/>
                </a:cubicBezTo>
                <a:close/>
                <a:moveTo>
                  <a:pt x="985240" y="1052561"/>
                </a:moveTo>
                <a:cubicBezTo>
                  <a:pt x="983335" y="1051609"/>
                  <a:pt x="981430" y="1051609"/>
                  <a:pt x="979525" y="1050656"/>
                </a:cubicBezTo>
                <a:cubicBezTo>
                  <a:pt x="976668" y="989696"/>
                  <a:pt x="973810" y="928736"/>
                  <a:pt x="970952" y="869681"/>
                </a:cubicBezTo>
                <a:cubicBezTo>
                  <a:pt x="979525" y="882064"/>
                  <a:pt x="988098" y="896351"/>
                  <a:pt x="999527" y="913496"/>
                </a:cubicBezTo>
                <a:cubicBezTo>
                  <a:pt x="1012863" y="903019"/>
                  <a:pt x="1024293" y="895399"/>
                  <a:pt x="1044295" y="880159"/>
                </a:cubicBezTo>
                <a:cubicBezTo>
                  <a:pt x="1022388" y="943024"/>
                  <a:pt x="1003338" y="997316"/>
                  <a:pt x="985240" y="1052561"/>
                </a:cubicBezTo>
                <a:close/>
                <a:moveTo>
                  <a:pt x="1001433" y="888731"/>
                </a:moveTo>
                <a:cubicBezTo>
                  <a:pt x="982383" y="845869"/>
                  <a:pt x="963333" y="804911"/>
                  <a:pt x="942377" y="758239"/>
                </a:cubicBezTo>
                <a:cubicBezTo>
                  <a:pt x="997623" y="715376"/>
                  <a:pt x="1050963" y="674419"/>
                  <a:pt x="1104303" y="632509"/>
                </a:cubicBezTo>
                <a:cubicBezTo>
                  <a:pt x="1124305" y="682039"/>
                  <a:pt x="1071918" y="815389"/>
                  <a:pt x="1001433" y="888731"/>
                </a:cubicBezTo>
                <a:close/>
                <a:moveTo>
                  <a:pt x="1510068" y="2456546"/>
                </a:moveTo>
                <a:cubicBezTo>
                  <a:pt x="1469110" y="2403206"/>
                  <a:pt x="1430057" y="2352724"/>
                  <a:pt x="1388148" y="2296526"/>
                </a:cubicBezTo>
                <a:cubicBezTo>
                  <a:pt x="1473873" y="2307004"/>
                  <a:pt x="1508163" y="2367011"/>
                  <a:pt x="1543405" y="2432734"/>
                </a:cubicBezTo>
                <a:cubicBezTo>
                  <a:pt x="1531023" y="2441306"/>
                  <a:pt x="1521498" y="2447974"/>
                  <a:pt x="1510068" y="2456546"/>
                </a:cubicBezTo>
                <a:close/>
              </a:path>
            </a:pathLst>
          </a:custGeom>
          <a:solidFill>
            <a:srgbClr val="343C4F"/>
          </a:solidFill>
          <a:ln w="9525" cap="flat">
            <a:noFill/>
            <a:prstDash val="solid"/>
            <a:miter/>
          </a:ln>
        </p:spPr>
        <p:txBody>
          <a:bodyPr rtlCol="0" anchor="ctr"/>
          <a:lstStyle/>
          <a:p>
            <a:endParaRPr lang="en-US"/>
          </a:p>
        </p:txBody>
      </p:sp>
      <mc:AlternateContent xmlns:mc="http://schemas.openxmlformats.org/markup-compatibility/2006">
        <mc:Choice xmlns:pslz="http://schemas.microsoft.com/office/powerpoint/2016/slidezoom" xmlns="" Requires="pslz">
          <p:graphicFrame>
            <p:nvGraphicFramePr>
              <p:cNvPr id="41" name="صورة الشريحة 40">
                <a:extLst>
                  <a:ext uri="{FF2B5EF4-FFF2-40B4-BE49-F238E27FC236}">
                    <a16:creationId xmlns:a16="http://schemas.microsoft.com/office/drawing/2014/main" id="{D5B903AE-8800-1F7B-56E6-06C39D0A3695}"/>
                  </a:ext>
                </a:extLst>
              </p:cNvPr>
              <p:cNvGraphicFramePr>
                <a:graphicFrameLocks noChangeAspect="1"/>
              </p:cNvGraphicFramePr>
              <p:nvPr>
                <p:extLst>
                  <p:ext uri="{D42A27DB-BD31-4B8C-83A1-F6EECF244321}">
                    <p14:modId xmlns:p14="http://schemas.microsoft.com/office/powerpoint/2010/main" val="3521433841"/>
                  </p:ext>
                </p:extLst>
              </p:nvPr>
            </p:nvGraphicFramePr>
            <p:xfrm>
              <a:off x="11274224" y="209802"/>
              <a:ext cx="424648" cy="424648"/>
            </p:xfrm>
            <a:graphic>
              <a:graphicData uri="http://schemas.microsoft.com/office/powerpoint/2016/slidezoom">
                <pslz:sldZm>
                  <pslz:sldZmObj sldId="270" cId="3729914433">
                    <pslz:zmPr id="{A77EEA78-13BA-4736-99DB-6619DE9A5C2A}" returnToParent="0" imageType="cover" transitionDur="1000">
                      <p166:blipFill xmlns:p166="http://schemas.microsoft.com/office/powerpoint/2016/6/main">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166:blipFill>
                      <p166:spPr xmlns:p166="http://schemas.microsoft.com/office/powerpoint/2016/6/main">
                        <a:xfrm>
                          <a:off x="0" y="0"/>
                          <a:ext cx="424648" cy="424648"/>
                        </a:xfrm>
                        <a:prstGeom prst="rect">
                          <a:avLst/>
                        </a:prstGeom>
                        <a:ln w="3175">
                          <a:noFill/>
                        </a:ln>
                      </p166:spPr>
                    </pslz:zmPr>
                  </pslz:sldZmObj>
                </pslz:sldZm>
              </a:graphicData>
            </a:graphic>
          </p:graphicFrame>
        </mc:Choice>
        <mc:Fallback>
          <p:pic>
            <p:nvPicPr>
              <p:cNvPr id="41" name="صورة الشريحة 40">
                <a:hlinkClick r:id="rId5" action="ppaction://hlinksldjump"/>
                <a:extLst>
                  <a:ext uri="{FF2B5EF4-FFF2-40B4-BE49-F238E27FC236}">
                    <a16:creationId xmlns:a16="http://schemas.microsoft.com/office/drawing/2014/main" xmlns="" xmlns:pslz="http://schemas.microsoft.com/office/powerpoint/2016/slidezoom" id="{D5B903AE-8800-1F7B-56E6-06C39D0A3695}"/>
                  </a:ext>
                </a:extLst>
              </p:cNvPr>
              <p:cNvPicPr>
                <a:picLocks noGrp="1" noRot="1" noChangeAspect="1" noMove="1" noResize="1" noEditPoints="1" noAdjustHandles="1" noChangeArrowheads="1" noChangeShapeType="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7"/>
                  </a:ext>
                </a:extLst>
              </a:blip>
              <a:stretch>
                <a:fillRect/>
              </a:stretch>
            </p:blipFill>
            <p:spPr>
              <a:xfrm>
                <a:off x="11274224" y="209802"/>
                <a:ext cx="424648" cy="424648"/>
              </a:xfrm>
              <a:prstGeom prst="rect">
                <a:avLst/>
              </a:prstGeom>
              <a:ln w="3175">
                <a:noFill/>
              </a:ln>
            </p:spPr>
          </p:pic>
        </mc:Fallback>
      </mc:AlternateContent>
      <p:sp>
        <p:nvSpPr>
          <p:cNvPr id="40"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142932065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500"/>
                                        <p:tgtEl>
                                          <p:spTgt spid="3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500"/>
                                        <p:tgtEl>
                                          <p:spTgt spid="2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أنواع </a:t>
            </a:r>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7" name="Group 38">
            <a:extLst>
              <a:ext uri="{FF2B5EF4-FFF2-40B4-BE49-F238E27FC236}">
                <a16:creationId xmlns:a16="http://schemas.microsoft.com/office/drawing/2014/main" xmlns="" id="{383B8A28-C5C5-A255-1B95-8B3DC6E31730}"/>
              </a:ext>
            </a:extLst>
          </p:cNvPr>
          <p:cNvGrpSpPr/>
          <p:nvPr/>
        </p:nvGrpSpPr>
        <p:grpSpPr>
          <a:xfrm>
            <a:off x="2132189" y="1650176"/>
            <a:ext cx="2004137" cy="4496623"/>
            <a:chOff x="8600276" y="1338733"/>
            <a:chExt cx="1863255" cy="4180534"/>
          </a:xfrm>
        </p:grpSpPr>
        <p:sp>
          <p:nvSpPr>
            <p:cNvPr id="8" name="Shape">
              <a:extLst>
                <a:ext uri="{FF2B5EF4-FFF2-40B4-BE49-F238E27FC236}">
                  <a16:creationId xmlns:a16="http://schemas.microsoft.com/office/drawing/2014/main" xmlns="" id="{1DAE5EEC-62DA-A0E8-5B73-4E9A6E5AE8DB}"/>
                </a:ext>
              </a:extLst>
            </p:cNvPr>
            <p:cNvSpPr/>
            <p:nvPr/>
          </p:nvSpPr>
          <p:spPr>
            <a:xfrm>
              <a:off x="8776969" y="1338733"/>
              <a:ext cx="1686562" cy="3149693"/>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chemeClr val="tx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sz="3000">
                  <a:solidFill>
                    <a:srgbClr val="FFFFFF"/>
                  </a:solidFill>
                </a:defRPr>
              </a:pPr>
              <a:endParaRPr/>
            </a:p>
          </p:txBody>
        </p:sp>
        <p:sp>
          <p:nvSpPr>
            <p:cNvPr id="9" name="Shape">
              <a:extLst>
                <a:ext uri="{FF2B5EF4-FFF2-40B4-BE49-F238E27FC236}">
                  <a16:creationId xmlns:a16="http://schemas.microsoft.com/office/drawing/2014/main" xmlns="" id="{294DF00C-B1E3-5BEA-CA98-C6CF5205FF52}"/>
                </a:ext>
              </a:extLst>
            </p:cNvPr>
            <p:cNvSpPr/>
            <p:nvPr/>
          </p:nvSpPr>
          <p:spPr>
            <a:xfrm>
              <a:off x="8649968" y="2392833"/>
              <a:ext cx="1687831" cy="3126434"/>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16" y="20636"/>
                    <a:pt x="2194" y="21195"/>
                    <a:pt x="3706" y="20577"/>
                  </a:cubicBezTo>
                  <a:close/>
                </a:path>
              </a:pathLst>
            </a:custGeom>
            <a:solidFill>
              <a:srgbClr val="FFC000">
                <a:alpha val="90000"/>
              </a:srgb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sz="3000">
                  <a:solidFill>
                    <a:srgbClr val="FFFFFF"/>
                  </a:solidFill>
                </a:defRPr>
              </a:pPr>
              <a:endParaRPr/>
            </a:p>
          </p:txBody>
        </p:sp>
        <p:sp>
          <p:nvSpPr>
            <p:cNvPr id="12" name="TextBox 14">
              <a:extLst>
                <a:ext uri="{FF2B5EF4-FFF2-40B4-BE49-F238E27FC236}">
                  <a16:creationId xmlns:a16="http://schemas.microsoft.com/office/drawing/2014/main" xmlns="" id="{169901B8-DD4E-00BA-F55C-98ABFE7F285F}"/>
                </a:ext>
              </a:extLst>
            </p:cNvPr>
            <p:cNvSpPr txBox="1"/>
            <p:nvPr/>
          </p:nvSpPr>
          <p:spPr>
            <a:xfrm>
              <a:off x="9022290" y="1926178"/>
              <a:ext cx="482590" cy="768803"/>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b="1" dirty="0">
                  <a:solidFill>
                    <a:schemeClr val="bg1"/>
                  </a:solidFill>
                  <a:effectLst>
                    <a:outerShdw blurRad="38100" dist="38100" dir="2700000" algn="tl">
                      <a:srgbClr val="000000">
                        <a:alpha val="43137"/>
                      </a:srgbClr>
                    </a:outerShdw>
                  </a:effectLst>
                </a:rPr>
                <a:t>3</a:t>
              </a:r>
            </a:p>
          </p:txBody>
        </p:sp>
        <p:sp>
          <p:nvSpPr>
            <p:cNvPr id="13" name="TextBox 18">
              <a:extLst>
                <a:ext uri="{FF2B5EF4-FFF2-40B4-BE49-F238E27FC236}">
                  <a16:creationId xmlns:a16="http://schemas.microsoft.com/office/drawing/2014/main" xmlns="" id="{DD3177F3-C31F-E157-A3DF-3141FBE12778}"/>
                </a:ext>
              </a:extLst>
            </p:cNvPr>
            <p:cNvSpPr txBox="1"/>
            <p:nvPr/>
          </p:nvSpPr>
          <p:spPr>
            <a:xfrm>
              <a:off x="8600276" y="3712829"/>
              <a:ext cx="1637139" cy="486440"/>
            </a:xfrm>
            <a:prstGeom prst="rect">
              <a:avLst/>
            </a:prstGeom>
            <a:noFill/>
          </p:spPr>
          <p:txBody>
            <a:bodyPr wrap="square" lIns="0" rIns="0" rtlCol="0" anchor="t">
              <a:spAutoFit/>
            </a:bodyPr>
            <a:lstStyle>
              <a:defPPr>
                <a:defRPr lang="ar-SY"/>
              </a:defPPr>
              <a:lvl1pPr algn="ctr" rtl="0">
                <a:defRPr sz="2800" b="1">
                  <a:solidFill>
                    <a:schemeClr val="bg1"/>
                  </a:solidFill>
                  <a:latin typeface="Adobe Arabic" panose="02040503050201020203" pitchFamily="18" charset="-78"/>
                  <a:cs typeface="Adobe Arabic" panose="02040503050201020203" pitchFamily="18" charset="-78"/>
                </a:defRPr>
              </a:lvl1pPr>
              <a:lvl2pPr algn="l" rtl="0"/>
              <a:lvl3pPr algn="l" rtl="0"/>
              <a:lvl4pPr algn="l" rtl="0"/>
              <a:lvl5pPr algn="l" rtl="0"/>
              <a:lvl6pPr algn="l" rtl="0"/>
              <a:lvl7pPr algn="l" rtl="0"/>
              <a:lvl8pPr algn="l" rtl="0"/>
              <a:lvl9pPr algn="l" rtl="0"/>
            </a:lstStyle>
            <a:p>
              <a:pPr rtl="1"/>
              <a:r>
                <a:rPr lang="ar-SY" dirty="0"/>
                <a:t>الاجتماعية</a:t>
              </a:r>
              <a:endParaRPr lang="en-US" dirty="0"/>
            </a:p>
          </p:txBody>
        </p:sp>
      </p:grpSp>
      <p:grpSp>
        <p:nvGrpSpPr>
          <p:cNvPr id="14" name="Group 38">
            <a:extLst>
              <a:ext uri="{FF2B5EF4-FFF2-40B4-BE49-F238E27FC236}">
                <a16:creationId xmlns:a16="http://schemas.microsoft.com/office/drawing/2014/main" xmlns="" id="{95ED160B-2446-480C-5B1F-97B48A7FAA52}"/>
              </a:ext>
            </a:extLst>
          </p:cNvPr>
          <p:cNvGrpSpPr/>
          <p:nvPr/>
        </p:nvGrpSpPr>
        <p:grpSpPr>
          <a:xfrm>
            <a:off x="8652988" y="1650177"/>
            <a:ext cx="1950688" cy="4496622"/>
            <a:chOff x="8649968" y="1338733"/>
            <a:chExt cx="1813563" cy="4180534"/>
          </a:xfrm>
        </p:grpSpPr>
        <p:sp>
          <p:nvSpPr>
            <p:cNvPr id="15" name="Shape">
              <a:extLst>
                <a:ext uri="{FF2B5EF4-FFF2-40B4-BE49-F238E27FC236}">
                  <a16:creationId xmlns:a16="http://schemas.microsoft.com/office/drawing/2014/main" xmlns="" id="{91B9C229-7BCD-C414-F679-7082CD7166A4}"/>
                </a:ext>
              </a:extLst>
            </p:cNvPr>
            <p:cNvSpPr/>
            <p:nvPr/>
          </p:nvSpPr>
          <p:spPr>
            <a:xfrm>
              <a:off x="8776969" y="1338733"/>
              <a:ext cx="1686562" cy="3149693"/>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chemeClr val="tx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sz="3000">
                  <a:solidFill>
                    <a:srgbClr val="FFFFFF"/>
                  </a:solidFill>
                </a:defRPr>
              </a:pPr>
              <a:endParaRPr/>
            </a:p>
          </p:txBody>
        </p:sp>
        <p:sp>
          <p:nvSpPr>
            <p:cNvPr id="16" name="Shape">
              <a:extLst>
                <a:ext uri="{FF2B5EF4-FFF2-40B4-BE49-F238E27FC236}">
                  <a16:creationId xmlns:a16="http://schemas.microsoft.com/office/drawing/2014/main" xmlns="" id="{6014890A-E25E-E212-090C-5EFB3DFB836D}"/>
                </a:ext>
              </a:extLst>
            </p:cNvPr>
            <p:cNvSpPr/>
            <p:nvPr/>
          </p:nvSpPr>
          <p:spPr>
            <a:xfrm>
              <a:off x="8649968" y="2392833"/>
              <a:ext cx="1687831" cy="3126434"/>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16" y="20636"/>
                    <a:pt x="2194" y="21195"/>
                    <a:pt x="3706" y="20577"/>
                  </a:cubicBezTo>
                  <a:close/>
                </a:path>
              </a:pathLst>
            </a:custGeom>
            <a:solidFill>
              <a:srgbClr val="579DA5">
                <a:alpha val="90000"/>
              </a:srgb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sz="3000">
                  <a:solidFill>
                    <a:srgbClr val="FFFFFF"/>
                  </a:solidFill>
                </a:defRPr>
              </a:pPr>
              <a:endParaRPr/>
            </a:p>
          </p:txBody>
        </p:sp>
        <p:sp>
          <p:nvSpPr>
            <p:cNvPr id="17" name="TextBox 14">
              <a:extLst>
                <a:ext uri="{FF2B5EF4-FFF2-40B4-BE49-F238E27FC236}">
                  <a16:creationId xmlns:a16="http://schemas.microsoft.com/office/drawing/2014/main" xmlns="" id="{F081C4DC-CFA4-E966-D450-697045DBF4E8}"/>
                </a:ext>
              </a:extLst>
            </p:cNvPr>
            <p:cNvSpPr txBox="1"/>
            <p:nvPr/>
          </p:nvSpPr>
          <p:spPr>
            <a:xfrm>
              <a:off x="9022290" y="1926178"/>
              <a:ext cx="482590" cy="768803"/>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b="1" dirty="0">
                  <a:solidFill>
                    <a:schemeClr val="bg1"/>
                  </a:solidFill>
                  <a:effectLst>
                    <a:outerShdw blurRad="38100" dist="38100" dir="2700000" algn="tl">
                      <a:srgbClr val="000000">
                        <a:alpha val="43137"/>
                      </a:srgbClr>
                    </a:outerShdw>
                  </a:effectLst>
                </a:rPr>
                <a:t>1</a:t>
              </a:r>
            </a:p>
          </p:txBody>
        </p:sp>
        <p:sp>
          <p:nvSpPr>
            <p:cNvPr id="18" name="TextBox 18">
              <a:extLst>
                <a:ext uri="{FF2B5EF4-FFF2-40B4-BE49-F238E27FC236}">
                  <a16:creationId xmlns:a16="http://schemas.microsoft.com/office/drawing/2014/main" xmlns="" id="{FF90D6FF-FE11-3862-6273-580F112A91EF}"/>
                </a:ext>
              </a:extLst>
            </p:cNvPr>
            <p:cNvSpPr txBox="1"/>
            <p:nvPr/>
          </p:nvSpPr>
          <p:spPr>
            <a:xfrm>
              <a:off x="8802829" y="3710401"/>
              <a:ext cx="1404102" cy="486440"/>
            </a:xfrm>
            <a:prstGeom prst="rect">
              <a:avLst/>
            </a:prstGeom>
            <a:noFill/>
          </p:spPr>
          <p:txBody>
            <a:bodyPr wrap="square" lIns="0" rIns="0" rtlCol="0" anchor="t">
              <a:spAutoFit/>
            </a:bodyPr>
            <a:lstStyle>
              <a:defPPr>
                <a:defRPr lang="ar-SY"/>
              </a:defPPr>
              <a:lvl1pPr algn="ctr" rtl="0">
                <a:defRPr sz="2800" b="1">
                  <a:solidFill>
                    <a:schemeClr val="bg1"/>
                  </a:solidFill>
                  <a:latin typeface="Adobe Arabic" panose="02040503050201020203" pitchFamily="18" charset="-78"/>
                  <a:cs typeface="Adobe Arabic" panose="02040503050201020203" pitchFamily="18" charset="-78"/>
                </a:defRPr>
              </a:lvl1pPr>
              <a:lvl2pPr algn="l" rtl="0"/>
              <a:lvl3pPr algn="l" rtl="0"/>
              <a:lvl4pPr algn="l" rtl="0"/>
              <a:lvl5pPr algn="l" rtl="0"/>
              <a:lvl6pPr algn="l" rtl="0"/>
              <a:lvl7pPr algn="l" rtl="0"/>
              <a:lvl8pPr algn="l" rtl="0"/>
              <a:lvl9pPr algn="l" rtl="0"/>
            </a:lstStyle>
            <a:p>
              <a:pPr algn="ctr" rtl="1"/>
              <a:r>
                <a:rPr lang="ar-SY" dirty="0"/>
                <a:t>الاقتصادية</a:t>
              </a:r>
              <a:endParaRPr lang="en-US" dirty="0"/>
            </a:p>
          </p:txBody>
        </p:sp>
      </p:grpSp>
      <p:grpSp>
        <p:nvGrpSpPr>
          <p:cNvPr id="40" name="Group 37">
            <a:extLst>
              <a:ext uri="{FF2B5EF4-FFF2-40B4-BE49-F238E27FC236}">
                <a16:creationId xmlns:a16="http://schemas.microsoft.com/office/drawing/2014/main" xmlns="" id="{7981FC29-44C9-A40A-7341-846EE850A50D}"/>
              </a:ext>
            </a:extLst>
          </p:cNvPr>
          <p:cNvGrpSpPr/>
          <p:nvPr/>
        </p:nvGrpSpPr>
        <p:grpSpPr>
          <a:xfrm>
            <a:off x="5419313" y="1650175"/>
            <a:ext cx="1950687" cy="4496625"/>
            <a:chOff x="6342801" y="1338733"/>
            <a:chExt cx="1813563" cy="4180534"/>
          </a:xfrm>
        </p:grpSpPr>
        <p:sp>
          <p:nvSpPr>
            <p:cNvPr id="41" name="Shape">
              <a:extLst>
                <a:ext uri="{FF2B5EF4-FFF2-40B4-BE49-F238E27FC236}">
                  <a16:creationId xmlns:a16="http://schemas.microsoft.com/office/drawing/2014/main" xmlns="" id="{EF6757AB-2F03-465B-5880-9C0D20F76C28}"/>
                </a:ext>
              </a:extLst>
            </p:cNvPr>
            <p:cNvSpPr/>
            <p:nvPr/>
          </p:nvSpPr>
          <p:spPr>
            <a:xfrm>
              <a:off x="6469802" y="1338733"/>
              <a:ext cx="1686562" cy="3149693"/>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chemeClr val="tx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sz="3000">
                  <a:solidFill>
                    <a:srgbClr val="FFFFFF"/>
                  </a:solidFill>
                </a:defRPr>
              </a:pPr>
              <a:endParaRPr/>
            </a:p>
          </p:txBody>
        </p:sp>
        <p:sp>
          <p:nvSpPr>
            <p:cNvPr id="42" name="Shape">
              <a:extLst>
                <a:ext uri="{FF2B5EF4-FFF2-40B4-BE49-F238E27FC236}">
                  <a16:creationId xmlns:a16="http://schemas.microsoft.com/office/drawing/2014/main" xmlns="" id="{A459ADBB-B62C-8F94-6C75-1AF4A9FE8E99}"/>
                </a:ext>
              </a:extLst>
            </p:cNvPr>
            <p:cNvSpPr/>
            <p:nvPr/>
          </p:nvSpPr>
          <p:spPr>
            <a:xfrm>
              <a:off x="6342801" y="2392833"/>
              <a:ext cx="1687830" cy="3126434"/>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0" y="20636"/>
                    <a:pt x="2194" y="21195"/>
                    <a:pt x="3706" y="20577"/>
                  </a:cubicBezTo>
                  <a:close/>
                </a:path>
              </a:pathLst>
            </a:custGeom>
            <a:solidFill>
              <a:srgbClr val="77C0E3">
                <a:alpha val="90000"/>
              </a:srgb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sz="3000">
                  <a:solidFill>
                    <a:srgbClr val="FFFFFF"/>
                  </a:solidFill>
                </a:defRPr>
              </a:pPr>
              <a:endParaRPr/>
            </a:p>
          </p:txBody>
        </p:sp>
        <p:sp>
          <p:nvSpPr>
            <p:cNvPr id="43" name="TextBox 13">
              <a:extLst>
                <a:ext uri="{FF2B5EF4-FFF2-40B4-BE49-F238E27FC236}">
                  <a16:creationId xmlns:a16="http://schemas.microsoft.com/office/drawing/2014/main" xmlns="" id="{57B8C364-E7C5-A5E7-A4F4-47405E1CC65C}"/>
                </a:ext>
              </a:extLst>
            </p:cNvPr>
            <p:cNvSpPr txBox="1"/>
            <p:nvPr/>
          </p:nvSpPr>
          <p:spPr>
            <a:xfrm>
              <a:off x="6715123" y="1926178"/>
              <a:ext cx="482590" cy="768803"/>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b="1" dirty="0">
                  <a:solidFill>
                    <a:schemeClr val="bg1"/>
                  </a:solidFill>
                  <a:effectLst>
                    <a:outerShdw blurRad="38100" dist="38100" dir="2700000" algn="tl">
                      <a:srgbClr val="000000">
                        <a:alpha val="43137"/>
                      </a:srgbClr>
                    </a:outerShdw>
                  </a:effectLst>
                </a:rPr>
                <a:t>2</a:t>
              </a:r>
            </a:p>
          </p:txBody>
        </p:sp>
        <p:sp>
          <p:nvSpPr>
            <p:cNvPr id="44" name="TextBox 17">
              <a:extLst>
                <a:ext uri="{FF2B5EF4-FFF2-40B4-BE49-F238E27FC236}">
                  <a16:creationId xmlns:a16="http://schemas.microsoft.com/office/drawing/2014/main" xmlns="" id="{BE2607D4-A826-7843-F268-687F00768634}"/>
                </a:ext>
              </a:extLst>
            </p:cNvPr>
            <p:cNvSpPr txBox="1"/>
            <p:nvPr/>
          </p:nvSpPr>
          <p:spPr>
            <a:xfrm>
              <a:off x="6477329" y="3710401"/>
              <a:ext cx="1440767" cy="486440"/>
            </a:xfrm>
            <a:prstGeom prst="rect">
              <a:avLst/>
            </a:prstGeom>
            <a:noFill/>
          </p:spPr>
          <p:txBody>
            <a:bodyPr wrap="square" lIns="0" rIns="0" rtlCol="0" anchor="t">
              <a:spAutoFit/>
            </a:bodyPr>
            <a:lstStyle>
              <a:defPPr>
                <a:defRPr lang="ar-SY"/>
              </a:defPPr>
              <a:lvl1pPr algn="ctr" rtl="0">
                <a:defRPr sz="2800" b="1">
                  <a:solidFill>
                    <a:schemeClr val="bg1"/>
                  </a:solidFill>
                  <a:latin typeface="Adobe Arabic" panose="02040503050201020203" pitchFamily="18" charset="-78"/>
                  <a:cs typeface="Adobe Arabic" panose="02040503050201020203" pitchFamily="18" charset="-78"/>
                </a:defRPr>
              </a:lvl1pPr>
              <a:lvl2pPr algn="l" rtl="0"/>
              <a:lvl3pPr algn="l" rtl="0"/>
              <a:lvl4pPr algn="l" rtl="0"/>
              <a:lvl5pPr algn="l" rtl="0"/>
              <a:lvl6pPr algn="l" rtl="0"/>
              <a:lvl7pPr algn="l" rtl="0"/>
              <a:lvl8pPr algn="l" rtl="0"/>
              <a:lvl9pPr algn="l" rtl="0"/>
            </a:lstStyle>
            <a:p>
              <a:pPr algn="ctr" rtl="1"/>
              <a:r>
                <a:rPr lang="ar-SY" dirty="0"/>
                <a:t>التكنولوجية</a:t>
              </a:r>
              <a:endParaRPr lang="en-US" dirty="0"/>
            </a:p>
          </p:txBody>
        </p:sp>
      </p:grpSp>
      <p:sp>
        <p:nvSpPr>
          <p:cNvPr id="24"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372991443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1000"/>
                                        <p:tgtEl>
                                          <p:spTgt spid="40"/>
                                        </p:tgtEl>
                                      </p:cBhvr>
                                    </p:animEffect>
                                    <p:anim calcmode="lin" valueType="num">
                                      <p:cBhvr>
                                        <p:cTn id="14" dur="1000" fill="hold"/>
                                        <p:tgtEl>
                                          <p:spTgt spid="40"/>
                                        </p:tgtEl>
                                        <p:attrNameLst>
                                          <p:attrName>ppt_x</p:attrName>
                                        </p:attrNameLst>
                                      </p:cBhvr>
                                      <p:tavLst>
                                        <p:tav tm="0">
                                          <p:val>
                                            <p:strVal val="#ppt_x"/>
                                          </p:val>
                                        </p:tav>
                                        <p:tav tm="100000">
                                          <p:val>
                                            <p:strVal val="#ppt_x"/>
                                          </p:val>
                                        </p:tav>
                                      </p:tavLst>
                                    </p:anim>
                                    <p:anim calcmode="lin" valueType="num">
                                      <p:cBhvr>
                                        <p:cTn id="15" dur="1000" fill="hold"/>
                                        <p:tgtEl>
                                          <p:spTgt spid="4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خطوات تقييم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19" name="مجموعة 18">
            <a:extLst>
              <a:ext uri="{FF2B5EF4-FFF2-40B4-BE49-F238E27FC236}">
                <a16:creationId xmlns:a16="http://schemas.microsoft.com/office/drawing/2014/main" xmlns="" id="{C942A56C-6DF9-29C9-277A-E7738328D5A3}"/>
              </a:ext>
            </a:extLst>
          </p:cNvPr>
          <p:cNvGrpSpPr/>
          <p:nvPr/>
        </p:nvGrpSpPr>
        <p:grpSpPr>
          <a:xfrm>
            <a:off x="2215917" y="1937634"/>
            <a:ext cx="6505575" cy="960823"/>
            <a:chOff x="507547" y="1202062"/>
            <a:chExt cx="6505575" cy="960823"/>
          </a:xfrm>
        </p:grpSpPr>
        <p:grpSp>
          <p:nvGrpSpPr>
            <p:cNvPr id="20" name="Group 6">
              <a:extLst>
                <a:ext uri="{FF2B5EF4-FFF2-40B4-BE49-F238E27FC236}">
                  <a16:creationId xmlns:a16="http://schemas.microsoft.com/office/drawing/2014/main" xmlns="" id="{68847C52-A2B2-5F2B-116A-FD864D2B621A}"/>
                </a:ext>
              </a:extLst>
            </p:cNvPr>
            <p:cNvGrpSpPr/>
            <p:nvPr/>
          </p:nvGrpSpPr>
          <p:grpSpPr>
            <a:xfrm>
              <a:off x="507547" y="1202062"/>
              <a:ext cx="6505575" cy="960823"/>
              <a:chOff x="942975" y="1628775"/>
              <a:chExt cx="7305675" cy="1078992"/>
            </a:xfrm>
          </p:grpSpPr>
          <p:sp>
            <p:nvSpPr>
              <p:cNvPr id="23" name="Rectangle: Rounded Corners 1">
                <a:extLst>
                  <a:ext uri="{FF2B5EF4-FFF2-40B4-BE49-F238E27FC236}">
                    <a16:creationId xmlns:a16="http://schemas.microsoft.com/office/drawing/2014/main" xmlns="" id="{2A964D20-C08E-BDA6-001F-74005DD428E8}"/>
                  </a:ext>
                </a:extLst>
              </p:cNvPr>
              <p:cNvSpPr/>
              <p:nvPr/>
            </p:nvSpPr>
            <p:spPr>
              <a:xfrm>
                <a:off x="942975" y="1631442"/>
                <a:ext cx="7305675" cy="1076325"/>
              </a:xfrm>
              <a:prstGeom prst="roundRect">
                <a:avLst>
                  <a:gd name="adj" fmla="val 50000"/>
                </a:avLst>
              </a:prstGeom>
              <a:solidFill>
                <a:schemeClr val="bg1"/>
              </a:solidFill>
              <a:ln w="25400">
                <a:solidFill>
                  <a:srgbClr val="3139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Dubai" panose="020B0503030403030204" pitchFamily="34" charset="-78"/>
                  <a:cs typeface="Dubai" panose="020B0503030403030204" pitchFamily="34" charset="-78"/>
                </a:endParaRPr>
              </a:p>
            </p:txBody>
          </p:sp>
          <p:sp>
            <p:nvSpPr>
              <p:cNvPr id="24" name="Teardrop 2">
                <a:extLst>
                  <a:ext uri="{FF2B5EF4-FFF2-40B4-BE49-F238E27FC236}">
                    <a16:creationId xmlns:a16="http://schemas.microsoft.com/office/drawing/2014/main" xmlns="" id="{D6377FA6-6733-B1B4-7373-FEDF3ACF5CF1}"/>
                  </a:ext>
                </a:extLst>
              </p:cNvPr>
              <p:cNvSpPr/>
              <p:nvPr/>
            </p:nvSpPr>
            <p:spPr>
              <a:xfrm>
                <a:off x="942975" y="1628775"/>
                <a:ext cx="1109662" cy="1078992"/>
              </a:xfrm>
              <a:prstGeom prst="teardrop">
                <a:avLst/>
              </a:prstGeom>
              <a:solidFill>
                <a:schemeClr val="bg1"/>
              </a:solidFill>
              <a:ln w="25400">
                <a:solidFill>
                  <a:srgbClr val="3139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Dubai" panose="020B0503030403030204" pitchFamily="34" charset="-78"/>
                  <a:cs typeface="Dubai" panose="020B0503030403030204" pitchFamily="34" charset="-78"/>
                </a:endParaRPr>
              </a:p>
            </p:txBody>
          </p:sp>
          <p:sp>
            <p:nvSpPr>
              <p:cNvPr id="25" name="Oval 4">
                <a:extLst>
                  <a:ext uri="{FF2B5EF4-FFF2-40B4-BE49-F238E27FC236}">
                    <a16:creationId xmlns:a16="http://schemas.microsoft.com/office/drawing/2014/main" xmlns="" id="{670D9704-E012-6407-3EDE-5A29FFAF6432}"/>
                  </a:ext>
                </a:extLst>
              </p:cNvPr>
              <p:cNvSpPr/>
              <p:nvPr/>
            </p:nvSpPr>
            <p:spPr>
              <a:xfrm>
                <a:off x="1026318" y="1696783"/>
                <a:ext cx="942975" cy="942975"/>
              </a:xfrm>
              <a:prstGeom prst="ellipse">
                <a:avLst/>
              </a:prstGeom>
              <a:solidFill>
                <a:srgbClr val="313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Dubai" panose="020B0503030403030204" pitchFamily="34" charset="-78"/>
                  <a:cs typeface="Dubai" panose="020B0503030403030204" pitchFamily="34" charset="-78"/>
                </a:endParaRPr>
              </a:p>
            </p:txBody>
          </p:sp>
        </p:grpSp>
        <p:sp>
          <p:nvSpPr>
            <p:cNvPr id="21" name="TextBox 815">
              <a:extLst>
                <a:ext uri="{FF2B5EF4-FFF2-40B4-BE49-F238E27FC236}">
                  <a16:creationId xmlns:a16="http://schemas.microsoft.com/office/drawing/2014/main" xmlns="" id="{6F9F7940-0F48-1A8D-9D2C-73D29032E6CA}"/>
                </a:ext>
              </a:extLst>
            </p:cNvPr>
            <p:cNvSpPr txBox="1"/>
            <p:nvPr/>
          </p:nvSpPr>
          <p:spPr>
            <a:xfrm>
              <a:off x="647223" y="1420863"/>
              <a:ext cx="708780" cy="584775"/>
            </a:xfrm>
            <a:prstGeom prst="rect">
              <a:avLst/>
            </a:prstGeom>
            <a:noFill/>
          </p:spPr>
          <p:txBody>
            <a:bodyPr wrap="square" rtlCol="0">
              <a:spAutoFit/>
            </a:bodyPr>
            <a:lstStyle/>
            <a:p>
              <a:pPr algn="ctr"/>
              <a:r>
                <a:rPr lang="en-US" altLang="ko-KR" sz="3200" b="1" dirty="0">
                  <a:solidFill>
                    <a:schemeClr val="bg1"/>
                  </a:solidFill>
                  <a:latin typeface="Dubai" panose="020B0503030403030204" pitchFamily="34" charset="-78"/>
                  <a:cs typeface="Dubai" panose="020B0503030403030204" pitchFamily="34" charset="-78"/>
                </a:rPr>
                <a:t>01</a:t>
              </a:r>
              <a:endParaRPr lang="ko-KR" altLang="en-US" sz="3200" b="1" dirty="0">
                <a:solidFill>
                  <a:schemeClr val="bg1"/>
                </a:solidFill>
                <a:latin typeface="Dubai" panose="020B0503030403030204" pitchFamily="34" charset="-78"/>
                <a:cs typeface="Dubai" panose="020B0503030403030204" pitchFamily="34" charset="-78"/>
              </a:endParaRPr>
            </a:p>
          </p:txBody>
        </p:sp>
        <p:sp>
          <p:nvSpPr>
            <p:cNvPr id="22" name="TextBox 820">
              <a:extLst>
                <a:ext uri="{FF2B5EF4-FFF2-40B4-BE49-F238E27FC236}">
                  <a16:creationId xmlns:a16="http://schemas.microsoft.com/office/drawing/2014/main" xmlns="" id="{762BCD1F-DE67-7779-2458-E3CC7086A083}"/>
                </a:ext>
              </a:extLst>
            </p:cNvPr>
            <p:cNvSpPr txBox="1"/>
            <p:nvPr/>
          </p:nvSpPr>
          <p:spPr>
            <a:xfrm>
              <a:off x="1561142" y="1266768"/>
              <a:ext cx="5165042" cy="830997"/>
            </a:xfrm>
            <a:prstGeom prst="rect">
              <a:avLst/>
            </a:prstGeom>
            <a:noFill/>
          </p:spPr>
          <p:txBody>
            <a:bodyPr wrap="square" rtlCol="0">
              <a:spAutoFit/>
            </a:bodyPr>
            <a:lstStyle/>
            <a:p>
              <a:pPr algn="ctr"/>
              <a:r>
                <a:rPr lang="ar-SA" sz="2400" b="1" dirty="0">
                  <a:solidFill>
                    <a:srgbClr val="31394C"/>
                  </a:solidFill>
                  <a:latin typeface="Times New Roman" panose="02020603050405020304" pitchFamily="18" charset="0"/>
                  <a:cs typeface="Adobe Arabic" panose="02040503050201020203" pitchFamily="18" charset="-78"/>
                </a:rPr>
                <a:t>عملية هامة لتحديد وتحليل المخاطر المحتملة التي يمكن أن تواجهها الأفراد أو المنظمات في بيئاتهم المختلفة</a:t>
              </a:r>
              <a:endParaRPr lang="en-US" sz="2400" b="1" dirty="0">
                <a:solidFill>
                  <a:srgbClr val="31394C"/>
                </a:solidFill>
                <a:latin typeface="Times New Roman" panose="02020603050405020304" pitchFamily="18" charset="0"/>
                <a:cs typeface="Adobe Arabic" panose="02040503050201020203" pitchFamily="18" charset="-78"/>
              </a:endParaRPr>
            </a:p>
          </p:txBody>
        </p:sp>
      </p:grpSp>
      <p:grpSp>
        <p:nvGrpSpPr>
          <p:cNvPr id="26" name="مجموعة 25">
            <a:extLst>
              <a:ext uri="{FF2B5EF4-FFF2-40B4-BE49-F238E27FC236}">
                <a16:creationId xmlns:a16="http://schemas.microsoft.com/office/drawing/2014/main" xmlns="" id="{E13C1DDD-F29F-AFEE-F9D5-74249C498D91}"/>
              </a:ext>
            </a:extLst>
          </p:cNvPr>
          <p:cNvGrpSpPr/>
          <p:nvPr/>
        </p:nvGrpSpPr>
        <p:grpSpPr>
          <a:xfrm>
            <a:off x="4275302" y="3342799"/>
            <a:ext cx="6505575" cy="960823"/>
            <a:chOff x="3526972" y="2366330"/>
            <a:chExt cx="6505575" cy="960823"/>
          </a:xfrm>
        </p:grpSpPr>
        <p:grpSp>
          <p:nvGrpSpPr>
            <p:cNvPr id="27" name="Group 7">
              <a:extLst>
                <a:ext uri="{FF2B5EF4-FFF2-40B4-BE49-F238E27FC236}">
                  <a16:creationId xmlns:a16="http://schemas.microsoft.com/office/drawing/2014/main" xmlns="" id="{E28A29DA-1888-3869-C989-0093C9B3622C}"/>
                </a:ext>
              </a:extLst>
            </p:cNvPr>
            <p:cNvGrpSpPr/>
            <p:nvPr/>
          </p:nvGrpSpPr>
          <p:grpSpPr>
            <a:xfrm>
              <a:off x="3526972" y="2366330"/>
              <a:ext cx="6505575" cy="960823"/>
              <a:chOff x="942975" y="1628775"/>
              <a:chExt cx="7305675" cy="1078992"/>
            </a:xfrm>
          </p:grpSpPr>
          <p:sp>
            <p:nvSpPr>
              <p:cNvPr id="30" name="Rectangle: Rounded Corners 8">
                <a:extLst>
                  <a:ext uri="{FF2B5EF4-FFF2-40B4-BE49-F238E27FC236}">
                    <a16:creationId xmlns:a16="http://schemas.microsoft.com/office/drawing/2014/main" xmlns="" id="{83A0DA1F-8F4F-D2FD-098C-E84459670377}"/>
                  </a:ext>
                </a:extLst>
              </p:cNvPr>
              <p:cNvSpPr/>
              <p:nvPr/>
            </p:nvSpPr>
            <p:spPr>
              <a:xfrm>
                <a:off x="942975" y="1631442"/>
                <a:ext cx="7305675" cy="1076325"/>
              </a:xfrm>
              <a:prstGeom prst="roundRect">
                <a:avLst>
                  <a:gd name="adj" fmla="val 50000"/>
                </a:avLst>
              </a:prstGeom>
              <a:solidFill>
                <a:schemeClr val="bg1"/>
              </a:solidFill>
              <a:ln w="25400">
                <a:solidFill>
                  <a:srgbClr val="2B54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Dubai" panose="020B0503030403030204" pitchFamily="34" charset="-78"/>
                  <a:cs typeface="Dubai" panose="020B0503030403030204" pitchFamily="34" charset="-78"/>
                </a:endParaRPr>
              </a:p>
            </p:txBody>
          </p:sp>
          <p:sp>
            <p:nvSpPr>
              <p:cNvPr id="31" name="Teardrop 9">
                <a:extLst>
                  <a:ext uri="{FF2B5EF4-FFF2-40B4-BE49-F238E27FC236}">
                    <a16:creationId xmlns:a16="http://schemas.microsoft.com/office/drawing/2014/main" xmlns="" id="{E6BDE0A5-68B9-C646-6F3C-5C11BF58EE49}"/>
                  </a:ext>
                </a:extLst>
              </p:cNvPr>
              <p:cNvSpPr/>
              <p:nvPr/>
            </p:nvSpPr>
            <p:spPr>
              <a:xfrm>
                <a:off x="942975" y="1628775"/>
                <a:ext cx="1109662" cy="1078992"/>
              </a:xfrm>
              <a:prstGeom prst="teardrop">
                <a:avLst/>
              </a:prstGeom>
              <a:solidFill>
                <a:schemeClr val="bg1"/>
              </a:solidFill>
              <a:ln w="25400">
                <a:solidFill>
                  <a:srgbClr val="2B54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Dubai" panose="020B0503030403030204" pitchFamily="34" charset="-78"/>
                  <a:cs typeface="Dubai" panose="020B0503030403030204" pitchFamily="34" charset="-78"/>
                </a:endParaRPr>
              </a:p>
            </p:txBody>
          </p:sp>
          <p:sp>
            <p:nvSpPr>
              <p:cNvPr id="32" name="Oval 10">
                <a:extLst>
                  <a:ext uri="{FF2B5EF4-FFF2-40B4-BE49-F238E27FC236}">
                    <a16:creationId xmlns:a16="http://schemas.microsoft.com/office/drawing/2014/main" xmlns="" id="{F67852D7-50C0-0C65-93F1-5A1DE5C51C14}"/>
                  </a:ext>
                </a:extLst>
              </p:cNvPr>
              <p:cNvSpPr/>
              <p:nvPr/>
            </p:nvSpPr>
            <p:spPr>
              <a:xfrm>
                <a:off x="1026318" y="1696783"/>
                <a:ext cx="942975" cy="942975"/>
              </a:xfrm>
              <a:prstGeom prst="ellipse">
                <a:avLst/>
              </a:pr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Dubai" panose="020B0503030403030204" pitchFamily="34" charset="-78"/>
                  <a:cs typeface="Dubai" panose="020B0503030403030204" pitchFamily="34" charset="-78"/>
                </a:endParaRPr>
              </a:p>
            </p:txBody>
          </p:sp>
        </p:grpSp>
        <p:sp>
          <p:nvSpPr>
            <p:cNvPr id="28" name="TextBox 816">
              <a:extLst>
                <a:ext uri="{FF2B5EF4-FFF2-40B4-BE49-F238E27FC236}">
                  <a16:creationId xmlns:a16="http://schemas.microsoft.com/office/drawing/2014/main" xmlns="" id="{5866B8D2-DEBA-44BB-874B-5A05607BADEC}"/>
                </a:ext>
              </a:extLst>
            </p:cNvPr>
            <p:cNvSpPr txBox="1"/>
            <p:nvPr/>
          </p:nvSpPr>
          <p:spPr>
            <a:xfrm>
              <a:off x="3666648" y="2585131"/>
              <a:ext cx="708780" cy="584775"/>
            </a:xfrm>
            <a:prstGeom prst="rect">
              <a:avLst/>
            </a:prstGeom>
            <a:noFill/>
          </p:spPr>
          <p:txBody>
            <a:bodyPr wrap="square" rtlCol="0">
              <a:spAutoFit/>
            </a:bodyPr>
            <a:lstStyle/>
            <a:p>
              <a:pPr algn="ctr"/>
              <a:r>
                <a:rPr lang="en-US" altLang="ko-KR" sz="3200" b="1" dirty="0">
                  <a:solidFill>
                    <a:schemeClr val="bg1"/>
                  </a:solidFill>
                  <a:latin typeface="Dubai" panose="020B0503030403030204" pitchFamily="34" charset="-78"/>
                  <a:cs typeface="Dubai" panose="020B0503030403030204" pitchFamily="34" charset="-78"/>
                </a:rPr>
                <a:t>02</a:t>
              </a:r>
              <a:endParaRPr lang="ko-KR" altLang="en-US" sz="3200" b="1" dirty="0">
                <a:solidFill>
                  <a:schemeClr val="bg1"/>
                </a:solidFill>
                <a:latin typeface="Dubai" panose="020B0503030403030204" pitchFamily="34" charset="-78"/>
                <a:cs typeface="Dubai" panose="020B0503030403030204" pitchFamily="34" charset="-78"/>
              </a:endParaRPr>
            </a:p>
          </p:txBody>
        </p:sp>
        <p:sp>
          <p:nvSpPr>
            <p:cNvPr id="29" name="TextBox 823">
              <a:extLst>
                <a:ext uri="{FF2B5EF4-FFF2-40B4-BE49-F238E27FC236}">
                  <a16:creationId xmlns:a16="http://schemas.microsoft.com/office/drawing/2014/main" xmlns="" id="{15A5B798-0EFE-3613-A9E5-811DF26ADB1D}"/>
                </a:ext>
              </a:extLst>
            </p:cNvPr>
            <p:cNvSpPr txBox="1"/>
            <p:nvPr/>
          </p:nvSpPr>
          <p:spPr>
            <a:xfrm>
              <a:off x="4572970" y="2425156"/>
              <a:ext cx="5353813" cy="830997"/>
            </a:xfrm>
            <a:prstGeom prst="rect">
              <a:avLst/>
            </a:prstGeom>
            <a:noFill/>
          </p:spPr>
          <p:txBody>
            <a:bodyPr wrap="square" rtlCol="0">
              <a:spAutoFit/>
            </a:bodyPr>
            <a:lstStyle/>
            <a:p>
              <a:pPr algn="ctr"/>
              <a:r>
                <a:rPr lang="ar-SA" sz="2400" b="1" dirty="0">
                  <a:solidFill>
                    <a:srgbClr val="2B5474"/>
                  </a:solidFill>
                  <a:latin typeface="Times New Roman" panose="02020603050405020304" pitchFamily="18" charset="0"/>
                  <a:cs typeface="Adobe Arabic" panose="02040503050201020203" pitchFamily="18" charset="-78"/>
                </a:rPr>
                <a:t>عملية مستمرة يجب أن تتم بانتظام للتأكد من أن المخاطر المحتملة معروفة ومفهومة ومعالجة بشكل صحيح</a:t>
              </a:r>
              <a:endParaRPr lang="en-US" sz="2400" b="1" dirty="0">
                <a:solidFill>
                  <a:srgbClr val="2B5474"/>
                </a:solidFill>
                <a:latin typeface="Times New Roman" panose="02020603050405020304" pitchFamily="18" charset="0"/>
                <a:cs typeface="Adobe Arabic" panose="02040503050201020203" pitchFamily="18" charset="-78"/>
              </a:endParaRPr>
            </a:p>
          </p:txBody>
        </p:sp>
      </p:grpSp>
      <p:grpSp>
        <p:nvGrpSpPr>
          <p:cNvPr id="33" name="مجموعة 32">
            <a:extLst>
              <a:ext uri="{FF2B5EF4-FFF2-40B4-BE49-F238E27FC236}">
                <a16:creationId xmlns:a16="http://schemas.microsoft.com/office/drawing/2014/main" xmlns="" id="{61030830-8D85-99E4-5934-7C6F1A4CD63D}"/>
              </a:ext>
            </a:extLst>
          </p:cNvPr>
          <p:cNvGrpSpPr/>
          <p:nvPr/>
        </p:nvGrpSpPr>
        <p:grpSpPr>
          <a:xfrm>
            <a:off x="2141703" y="4753127"/>
            <a:ext cx="6505575" cy="960823"/>
            <a:chOff x="2536372" y="3530598"/>
            <a:chExt cx="6505575" cy="960823"/>
          </a:xfrm>
        </p:grpSpPr>
        <p:grpSp>
          <p:nvGrpSpPr>
            <p:cNvPr id="34" name="Group 11">
              <a:extLst>
                <a:ext uri="{FF2B5EF4-FFF2-40B4-BE49-F238E27FC236}">
                  <a16:creationId xmlns:a16="http://schemas.microsoft.com/office/drawing/2014/main" xmlns="" id="{2B6447C5-C01C-B5FA-1BA6-7F35F2AAF391}"/>
                </a:ext>
              </a:extLst>
            </p:cNvPr>
            <p:cNvGrpSpPr/>
            <p:nvPr/>
          </p:nvGrpSpPr>
          <p:grpSpPr>
            <a:xfrm>
              <a:off x="2536372" y="3530598"/>
              <a:ext cx="6505575" cy="960823"/>
              <a:chOff x="942975" y="1628775"/>
              <a:chExt cx="7305675" cy="1078992"/>
            </a:xfrm>
          </p:grpSpPr>
          <p:sp>
            <p:nvSpPr>
              <p:cNvPr id="37" name="Rectangle: Rounded Corners 12">
                <a:extLst>
                  <a:ext uri="{FF2B5EF4-FFF2-40B4-BE49-F238E27FC236}">
                    <a16:creationId xmlns:a16="http://schemas.microsoft.com/office/drawing/2014/main" xmlns="" id="{22720F3B-ED21-7058-EEC9-67197C7B8CC0}"/>
                  </a:ext>
                </a:extLst>
              </p:cNvPr>
              <p:cNvSpPr/>
              <p:nvPr/>
            </p:nvSpPr>
            <p:spPr>
              <a:xfrm>
                <a:off x="942975" y="1631442"/>
                <a:ext cx="7305675" cy="1076325"/>
              </a:xfrm>
              <a:prstGeom prst="roundRect">
                <a:avLst>
                  <a:gd name="adj" fmla="val 50000"/>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Dubai" panose="020B0503030403030204" pitchFamily="34" charset="-78"/>
                  <a:cs typeface="Dubai" panose="020B0503030403030204" pitchFamily="34" charset="-78"/>
                </a:endParaRPr>
              </a:p>
            </p:txBody>
          </p:sp>
          <p:sp>
            <p:nvSpPr>
              <p:cNvPr id="38" name="Teardrop 13">
                <a:extLst>
                  <a:ext uri="{FF2B5EF4-FFF2-40B4-BE49-F238E27FC236}">
                    <a16:creationId xmlns:a16="http://schemas.microsoft.com/office/drawing/2014/main" xmlns="" id="{9F8D185B-D590-488A-62FD-F9F68AB66D9C}"/>
                  </a:ext>
                </a:extLst>
              </p:cNvPr>
              <p:cNvSpPr/>
              <p:nvPr/>
            </p:nvSpPr>
            <p:spPr>
              <a:xfrm>
                <a:off x="942975" y="1628775"/>
                <a:ext cx="1109662" cy="1078992"/>
              </a:xfrm>
              <a:prstGeom prst="teardrop">
                <a:avLst/>
              </a:prstGeom>
              <a:solidFill>
                <a:schemeClr val="bg1"/>
              </a:solidFill>
              <a:ln w="254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Dubai" panose="020B0503030403030204" pitchFamily="34" charset="-78"/>
                  <a:cs typeface="Dubai" panose="020B0503030403030204" pitchFamily="34" charset="-78"/>
                </a:endParaRPr>
              </a:p>
            </p:txBody>
          </p:sp>
          <p:sp>
            <p:nvSpPr>
              <p:cNvPr id="39" name="Oval 14">
                <a:extLst>
                  <a:ext uri="{FF2B5EF4-FFF2-40B4-BE49-F238E27FC236}">
                    <a16:creationId xmlns:a16="http://schemas.microsoft.com/office/drawing/2014/main" xmlns="" id="{90B6F739-B292-3FB2-B0E0-283A6692F38E}"/>
                  </a:ext>
                </a:extLst>
              </p:cNvPr>
              <p:cNvSpPr/>
              <p:nvPr/>
            </p:nvSpPr>
            <p:spPr>
              <a:xfrm>
                <a:off x="1026318" y="1696783"/>
                <a:ext cx="942975" cy="94297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Dubai" panose="020B0503030403030204" pitchFamily="34" charset="-78"/>
                  <a:cs typeface="Dubai" panose="020B0503030403030204" pitchFamily="34" charset="-78"/>
                </a:endParaRPr>
              </a:p>
            </p:txBody>
          </p:sp>
        </p:grpSp>
        <p:sp>
          <p:nvSpPr>
            <p:cNvPr id="35" name="TextBox 817">
              <a:extLst>
                <a:ext uri="{FF2B5EF4-FFF2-40B4-BE49-F238E27FC236}">
                  <a16:creationId xmlns:a16="http://schemas.microsoft.com/office/drawing/2014/main" xmlns="" id="{C8D04ACE-8A9A-81AA-374B-E34CA304CC7B}"/>
                </a:ext>
              </a:extLst>
            </p:cNvPr>
            <p:cNvSpPr txBox="1"/>
            <p:nvPr/>
          </p:nvSpPr>
          <p:spPr>
            <a:xfrm>
              <a:off x="2676048" y="3749399"/>
              <a:ext cx="708780" cy="584775"/>
            </a:xfrm>
            <a:prstGeom prst="rect">
              <a:avLst/>
            </a:prstGeom>
            <a:noFill/>
          </p:spPr>
          <p:txBody>
            <a:bodyPr wrap="square" rtlCol="0">
              <a:spAutoFit/>
            </a:bodyPr>
            <a:lstStyle/>
            <a:p>
              <a:pPr algn="ctr"/>
              <a:r>
                <a:rPr lang="en-US" altLang="ko-KR" sz="3200" b="1" dirty="0">
                  <a:solidFill>
                    <a:schemeClr val="bg1"/>
                  </a:solidFill>
                  <a:latin typeface="Dubai" panose="020B0503030403030204" pitchFamily="34" charset="-78"/>
                  <a:cs typeface="Dubai" panose="020B0503030403030204" pitchFamily="34" charset="-78"/>
                </a:rPr>
                <a:t>03</a:t>
              </a:r>
              <a:endParaRPr lang="ko-KR" altLang="en-US" sz="3200" b="1" dirty="0">
                <a:solidFill>
                  <a:schemeClr val="bg1"/>
                </a:solidFill>
                <a:latin typeface="Dubai" panose="020B0503030403030204" pitchFamily="34" charset="-78"/>
                <a:cs typeface="Dubai" panose="020B0503030403030204" pitchFamily="34" charset="-78"/>
              </a:endParaRPr>
            </a:p>
          </p:txBody>
        </p:sp>
        <p:sp>
          <p:nvSpPr>
            <p:cNvPr id="36" name="TextBox 826">
              <a:extLst>
                <a:ext uri="{FF2B5EF4-FFF2-40B4-BE49-F238E27FC236}">
                  <a16:creationId xmlns:a16="http://schemas.microsoft.com/office/drawing/2014/main" xmlns="" id="{FBBABF39-5885-AA81-8FB0-3D0FCCCE34D2}"/>
                </a:ext>
              </a:extLst>
            </p:cNvPr>
            <p:cNvSpPr txBox="1"/>
            <p:nvPr/>
          </p:nvSpPr>
          <p:spPr>
            <a:xfrm>
              <a:off x="3793718" y="3596519"/>
              <a:ext cx="4979025" cy="830997"/>
            </a:xfrm>
            <a:prstGeom prst="rect">
              <a:avLst/>
            </a:prstGeom>
            <a:noFill/>
          </p:spPr>
          <p:txBody>
            <a:bodyPr wrap="square" rtlCol="0">
              <a:spAutoFit/>
            </a:bodyPr>
            <a:lstStyle/>
            <a:p>
              <a:pPr algn="ctr"/>
              <a:r>
                <a:rPr lang="ar-SA" sz="2400" b="1" dirty="0">
                  <a:solidFill>
                    <a:srgbClr val="FFC000"/>
                  </a:solidFill>
                  <a:latin typeface="Times New Roman" panose="02020603050405020304" pitchFamily="18" charset="0"/>
                  <a:cs typeface="Adobe Arabic" panose="02040503050201020203" pitchFamily="18" charset="-78"/>
                </a:rPr>
                <a:t>عندما يتم تنفيذ تقييم المخاطر بشكل جيد وفعال، يمكن للأفراد والمنظمات تحديد الخطوات الوقائية المناسبة </a:t>
              </a:r>
              <a:endParaRPr lang="en-US" sz="2400" b="1" dirty="0">
                <a:solidFill>
                  <a:srgbClr val="FFC000"/>
                </a:solidFill>
                <a:latin typeface="Times New Roman" panose="02020603050405020304" pitchFamily="18" charset="0"/>
                <a:cs typeface="Adobe Arabic" panose="02040503050201020203" pitchFamily="18" charset="-78"/>
              </a:endParaRPr>
            </a:p>
          </p:txBody>
        </p:sp>
      </p:grpSp>
      <mc:AlternateContent xmlns:mc="http://schemas.openxmlformats.org/markup-compatibility/2006">
        <mc:Choice xmlns:pslz="http://schemas.microsoft.com/office/powerpoint/2016/slidezoom" xmlns="" Requires="pslz">
          <p:graphicFrame>
            <p:nvGraphicFramePr>
              <p:cNvPr id="46" name="صورة الشريحة 45">
                <a:extLst>
                  <a:ext uri="{FF2B5EF4-FFF2-40B4-BE49-F238E27FC236}">
                    <a16:creationId xmlns:a16="http://schemas.microsoft.com/office/drawing/2014/main" id="{4FDD35F7-07A0-8430-62E6-40C03050643D}"/>
                  </a:ext>
                </a:extLst>
              </p:cNvPr>
              <p:cNvGraphicFramePr>
                <a:graphicFrameLocks noChangeAspect="1"/>
              </p:cNvGraphicFramePr>
              <p:nvPr>
                <p:extLst>
                  <p:ext uri="{D42A27DB-BD31-4B8C-83A1-F6EECF244321}">
                    <p14:modId xmlns:p14="http://schemas.microsoft.com/office/powerpoint/2010/main" val="806007882"/>
                  </p:ext>
                </p:extLst>
              </p:nvPr>
            </p:nvGraphicFramePr>
            <p:xfrm>
              <a:off x="11273818" y="192943"/>
              <a:ext cx="451226" cy="451226"/>
            </p:xfrm>
            <a:graphic>
              <a:graphicData uri="http://schemas.microsoft.com/office/powerpoint/2016/slidezoom">
                <pslz:sldZm>
                  <pslz:sldZmObj sldId="272" cId="2628374163">
                    <pslz:zmPr id="{48BFC216-45DF-486E-A7F7-00CF37B58781}" returnToParent="0" imageType="cover" transitionDur="1000">
                      <p166:blipFill xmlns:p166="http://schemas.microsoft.com/office/powerpoint/2016/6/main">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166:blipFill>
                      <p166:spPr xmlns:p166="http://schemas.microsoft.com/office/powerpoint/2016/6/main">
                        <a:xfrm>
                          <a:off x="0" y="0"/>
                          <a:ext cx="451226" cy="451226"/>
                        </a:xfrm>
                        <a:prstGeom prst="rect">
                          <a:avLst/>
                        </a:prstGeom>
                        <a:ln w="3175">
                          <a:noFill/>
                        </a:ln>
                      </p166:spPr>
                    </pslz:zmPr>
                  </pslz:sldZmObj>
                </pslz:sldZm>
              </a:graphicData>
            </a:graphic>
          </p:graphicFrame>
        </mc:Choice>
        <mc:Fallback>
          <p:pic>
            <p:nvPicPr>
              <p:cNvPr id="46" name="صورة الشريحة 45">
                <a:hlinkClick r:id="rId5" action="ppaction://hlinksldjump"/>
                <a:extLst>
                  <a:ext uri="{FF2B5EF4-FFF2-40B4-BE49-F238E27FC236}">
                    <a16:creationId xmlns:a16="http://schemas.microsoft.com/office/drawing/2014/main" xmlns="" xmlns:pslz="http://schemas.microsoft.com/office/powerpoint/2016/slidezoom" id="{4FDD35F7-07A0-8430-62E6-40C03050643D}"/>
                  </a:ext>
                </a:extLst>
              </p:cNvPr>
              <p:cNvPicPr>
                <a:picLocks noGrp="1" noRot="1" noChangeAspect="1" noMove="1" noResize="1" noEditPoints="1" noAdjustHandles="1" noChangeArrowheads="1" noChangeShapeType="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7"/>
                  </a:ext>
                </a:extLst>
              </a:blip>
              <a:stretch>
                <a:fillRect/>
              </a:stretch>
            </p:blipFill>
            <p:spPr>
              <a:xfrm>
                <a:off x="11273818" y="192943"/>
                <a:ext cx="451226" cy="451226"/>
              </a:xfrm>
              <a:prstGeom prst="rect">
                <a:avLst/>
              </a:prstGeom>
              <a:ln w="3175">
                <a:noFill/>
              </a:ln>
            </p:spPr>
          </p:pic>
        </mc:Fallback>
      </mc:AlternateContent>
      <p:sp>
        <p:nvSpPr>
          <p:cNvPr id="40"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99131679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ppt_x"/>
                                          </p:val>
                                        </p:tav>
                                        <p:tav tm="100000">
                                          <p:val>
                                            <p:strVal val="#ppt_x"/>
                                          </p:val>
                                        </p:tav>
                                      </p:tavLst>
                                    </p:anim>
                                    <p:anim calcmode="lin" valueType="num">
                                      <p:cBhvr additive="base">
                                        <p:cTn id="13" dur="500" fill="hold"/>
                                        <p:tgtEl>
                                          <p:spTgt spid="2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ppt_x"/>
                                          </p:val>
                                        </p:tav>
                                        <p:tav tm="100000">
                                          <p:val>
                                            <p:strVal val="#ppt_x"/>
                                          </p:val>
                                        </p:tav>
                                      </p:tavLst>
                                    </p:anim>
                                    <p:anim calcmode="lin" valueType="num">
                                      <p:cBhvr additive="base">
                                        <p:cTn id="1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خطوات تقييم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7" name="مجموعة 6">
            <a:extLst>
              <a:ext uri="{FF2B5EF4-FFF2-40B4-BE49-F238E27FC236}">
                <a16:creationId xmlns:a16="http://schemas.microsoft.com/office/drawing/2014/main" xmlns="" id="{8C935CF5-9CD4-223B-0D55-5751F66D402D}"/>
              </a:ext>
            </a:extLst>
          </p:cNvPr>
          <p:cNvGrpSpPr/>
          <p:nvPr/>
        </p:nvGrpSpPr>
        <p:grpSpPr>
          <a:xfrm>
            <a:off x="7523309" y="2169538"/>
            <a:ext cx="2207058" cy="3070701"/>
            <a:chOff x="9316919" y="2131435"/>
            <a:chExt cx="1888826" cy="2627942"/>
          </a:xfrm>
        </p:grpSpPr>
        <p:sp>
          <p:nvSpPr>
            <p:cNvPr id="8" name="TextBox 7">
              <a:extLst>
                <a:ext uri="{FF2B5EF4-FFF2-40B4-BE49-F238E27FC236}">
                  <a16:creationId xmlns:a16="http://schemas.microsoft.com/office/drawing/2014/main" xmlns="" id="{6AA76DFC-CDBE-8376-674C-C8D39EF350A2}"/>
                </a:ext>
              </a:extLst>
            </p:cNvPr>
            <p:cNvSpPr txBox="1"/>
            <p:nvPr/>
          </p:nvSpPr>
          <p:spPr>
            <a:xfrm>
              <a:off x="9387152" y="2131435"/>
              <a:ext cx="1763295" cy="2565550"/>
            </a:xfrm>
            <a:prstGeom prst="rect">
              <a:avLst/>
            </a:prstGeom>
            <a:noFill/>
          </p:spPr>
          <p:txBody>
            <a:bodyPr wrap="square" rtlCol="0" anchor="ctr">
              <a:noAutofit/>
            </a:bodyPr>
            <a:lstStyle/>
            <a:p>
              <a:pPr algn="ctr"/>
              <a:r>
                <a:rPr lang="ar-SA" sz="2800" b="1" dirty="0">
                  <a:solidFill>
                    <a:srgbClr val="2B5474"/>
                  </a:solidFill>
                  <a:effectLst/>
                  <a:latin typeface="Adobe Arabic" panose="02040503050201020203" pitchFamily="18" charset="-78"/>
                  <a:ea typeface="Calibri" panose="020F0502020204030204" pitchFamily="34" charset="0"/>
                  <a:cs typeface="Adobe Arabic" panose="02040503050201020203" pitchFamily="18" charset="-78"/>
                </a:rPr>
                <a:t>تحديد المخاطر المحتملة</a:t>
              </a:r>
              <a:endParaRPr lang="en-US" sz="11500" b="1" dirty="0">
                <a:solidFill>
                  <a:srgbClr val="2B5474"/>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sp>
          <p:nvSpPr>
            <p:cNvPr id="9" name="Frame 5">
              <a:extLst>
                <a:ext uri="{FF2B5EF4-FFF2-40B4-BE49-F238E27FC236}">
                  <a16:creationId xmlns:a16="http://schemas.microsoft.com/office/drawing/2014/main" xmlns="" id="{389BE94B-2053-5F5D-3C22-A4F76DE08073}"/>
                </a:ext>
              </a:extLst>
            </p:cNvPr>
            <p:cNvSpPr/>
            <p:nvPr/>
          </p:nvSpPr>
          <p:spPr>
            <a:xfrm>
              <a:off x="9316919" y="2164550"/>
              <a:ext cx="1888826" cy="2594827"/>
            </a:xfrm>
            <a:prstGeom prst="frame">
              <a:avLst>
                <a:gd name="adj1" fmla="val 1556"/>
              </a:avLst>
            </a:pr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sz="19900" b="1">
                <a:solidFill>
                  <a:srgbClr val="2B5474"/>
                </a:solidFill>
                <a:latin typeface="Adobe Arabic" panose="02040503050201020203" pitchFamily="18" charset="-78"/>
                <a:cs typeface="Adobe Arabic" panose="02040503050201020203" pitchFamily="18" charset="-78"/>
              </a:endParaRPr>
            </a:p>
          </p:txBody>
        </p:sp>
      </p:grpSp>
      <p:grpSp>
        <p:nvGrpSpPr>
          <p:cNvPr id="12" name="مجموعة 11">
            <a:extLst>
              <a:ext uri="{FF2B5EF4-FFF2-40B4-BE49-F238E27FC236}">
                <a16:creationId xmlns:a16="http://schemas.microsoft.com/office/drawing/2014/main" xmlns="" id="{26FC5AFE-D05D-747E-75FE-DABF45E85D9B}"/>
              </a:ext>
            </a:extLst>
          </p:cNvPr>
          <p:cNvGrpSpPr/>
          <p:nvPr/>
        </p:nvGrpSpPr>
        <p:grpSpPr>
          <a:xfrm>
            <a:off x="2141703" y="2203261"/>
            <a:ext cx="2207065" cy="3066489"/>
            <a:chOff x="5363363" y="2164551"/>
            <a:chExt cx="1888832" cy="2624337"/>
          </a:xfrm>
        </p:grpSpPr>
        <p:sp>
          <p:nvSpPr>
            <p:cNvPr id="13" name="TextBox 7">
              <a:extLst>
                <a:ext uri="{FF2B5EF4-FFF2-40B4-BE49-F238E27FC236}">
                  <a16:creationId xmlns:a16="http://schemas.microsoft.com/office/drawing/2014/main" xmlns="" id="{798EF036-A39E-147E-B2FD-700435735C33}"/>
                </a:ext>
              </a:extLst>
            </p:cNvPr>
            <p:cNvSpPr txBox="1"/>
            <p:nvPr/>
          </p:nvSpPr>
          <p:spPr>
            <a:xfrm>
              <a:off x="5377535" y="2223338"/>
              <a:ext cx="1791815" cy="2565550"/>
            </a:xfrm>
            <a:prstGeom prst="rect">
              <a:avLst/>
            </a:prstGeom>
            <a:noFill/>
          </p:spPr>
          <p:txBody>
            <a:bodyPr wrap="square" rtlCol="0" anchor="ctr">
              <a:noAutofit/>
            </a:bodyPr>
            <a:lstStyle/>
            <a:p>
              <a:pPr algn="ctr"/>
              <a:r>
                <a:rPr lang="ar-SA" sz="2800" b="1" dirty="0">
                  <a:solidFill>
                    <a:srgbClr val="31394C"/>
                  </a:solidFill>
                  <a:effectLst/>
                  <a:latin typeface="Adobe Arabic" panose="02040503050201020203" pitchFamily="18" charset="-78"/>
                  <a:ea typeface="Calibri" panose="020F0502020204030204" pitchFamily="34" charset="0"/>
                  <a:cs typeface="Adobe Arabic" panose="02040503050201020203" pitchFamily="18" charset="-78"/>
                </a:rPr>
                <a:t>تقدير التأثير</a:t>
              </a:r>
              <a:endParaRPr lang="en-US" sz="11500" b="1" dirty="0">
                <a:solidFill>
                  <a:srgbClr val="31394C"/>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sp>
          <p:nvSpPr>
            <p:cNvPr id="14" name="Frame 5">
              <a:extLst>
                <a:ext uri="{FF2B5EF4-FFF2-40B4-BE49-F238E27FC236}">
                  <a16:creationId xmlns:a16="http://schemas.microsoft.com/office/drawing/2014/main" xmlns="" id="{91CAE61C-B33A-CC5E-D8EE-7A0E04041472}"/>
                </a:ext>
              </a:extLst>
            </p:cNvPr>
            <p:cNvSpPr/>
            <p:nvPr/>
          </p:nvSpPr>
          <p:spPr>
            <a:xfrm>
              <a:off x="5363363" y="2164551"/>
              <a:ext cx="1888832" cy="2594826"/>
            </a:xfrm>
            <a:prstGeom prst="frame">
              <a:avLst>
                <a:gd name="adj1" fmla="val 1556"/>
              </a:avLst>
            </a:prstGeom>
            <a:solidFill>
              <a:srgbClr val="313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sz="19900" b="1">
                <a:solidFill>
                  <a:srgbClr val="31394C"/>
                </a:solidFill>
                <a:latin typeface="Adobe Arabic" panose="02040503050201020203" pitchFamily="18" charset="-78"/>
                <a:cs typeface="Adobe Arabic" panose="02040503050201020203" pitchFamily="18" charset="-78"/>
              </a:endParaRPr>
            </a:p>
          </p:txBody>
        </p:sp>
      </p:grpSp>
      <p:grpSp>
        <p:nvGrpSpPr>
          <p:cNvPr id="15" name="مجموعة 14">
            <a:extLst>
              <a:ext uri="{FF2B5EF4-FFF2-40B4-BE49-F238E27FC236}">
                <a16:creationId xmlns:a16="http://schemas.microsoft.com/office/drawing/2014/main" xmlns="" id="{208559D4-B3BB-4B30-D7C4-7A9D0C01A7DC}"/>
              </a:ext>
            </a:extLst>
          </p:cNvPr>
          <p:cNvGrpSpPr/>
          <p:nvPr/>
        </p:nvGrpSpPr>
        <p:grpSpPr>
          <a:xfrm>
            <a:off x="4832506" y="2169538"/>
            <a:ext cx="2207065" cy="3070702"/>
            <a:chOff x="7333047" y="2131434"/>
            <a:chExt cx="1888832" cy="2627943"/>
          </a:xfrm>
        </p:grpSpPr>
        <p:sp>
          <p:nvSpPr>
            <p:cNvPr id="16" name="TextBox 7">
              <a:extLst>
                <a:ext uri="{FF2B5EF4-FFF2-40B4-BE49-F238E27FC236}">
                  <a16:creationId xmlns:a16="http://schemas.microsoft.com/office/drawing/2014/main" xmlns="" id="{75790659-30AE-1DD2-DCE7-00EBCCCB7F7F}"/>
                </a:ext>
              </a:extLst>
            </p:cNvPr>
            <p:cNvSpPr txBox="1"/>
            <p:nvPr/>
          </p:nvSpPr>
          <p:spPr>
            <a:xfrm>
              <a:off x="7403280" y="2131434"/>
              <a:ext cx="1805988" cy="2565551"/>
            </a:xfrm>
            <a:prstGeom prst="rect">
              <a:avLst/>
            </a:prstGeom>
            <a:noFill/>
          </p:spPr>
          <p:txBody>
            <a:bodyPr wrap="square" rtlCol="0" anchor="ctr">
              <a:noAutofit/>
            </a:bodyPr>
            <a:lstStyle/>
            <a:p>
              <a:pPr algn="ctr" rtl="1"/>
              <a:r>
                <a:rPr lang="ar-SA" sz="2800" b="1" dirty="0">
                  <a:solidFill>
                    <a:srgbClr val="579DA5"/>
                  </a:solidFill>
                  <a:effectLst/>
                  <a:latin typeface="Adobe Arabic" panose="02040503050201020203" pitchFamily="18" charset="-78"/>
                  <a:ea typeface="Calibri" panose="020F0502020204030204" pitchFamily="34" charset="0"/>
                  <a:cs typeface="Adobe Arabic" panose="02040503050201020203" pitchFamily="18" charset="-78"/>
                </a:rPr>
                <a:t>تحليل المخاطر</a:t>
              </a:r>
              <a:endParaRPr lang="en-US" sz="11500" b="1" dirty="0">
                <a:solidFill>
                  <a:srgbClr val="579DA5"/>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sp>
          <p:nvSpPr>
            <p:cNvPr id="17" name="Frame 5">
              <a:extLst>
                <a:ext uri="{FF2B5EF4-FFF2-40B4-BE49-F238E27FC236}">
                  <a16:creationId xmlns:a16="http://schemas.microsoft.com/office/drawing/2014/main" xmlns="" id="{0E92B220-F8FB-FE3A-7479-E6B3B7A08B40}"/>
                </a:ext>
              </a:extLst>
            </p:cNvPr>
            <p:cNvSpPr/>
            <p:nvPr/>
          </p:nvSpPr>
          <p:spPr>
            <a:xfrm>
              <a:off x="7333047" y="2164551"/>
              <a:ext cx="1888832" cy="2594826"/>
            </a:xfrm>
            <a:prstGeom prst="frame">
              <a:avLst>
                <a:gd name="adj1" fmla="val 1556"/>
              </a:avLst>
            </a:pr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ar-SA" sz="19900" b="1">
                <a:solidFill>
                  <a:srgbClr val="579DA5"/>
                </a:solidFill>
                <a:latin typeface="Adobe Arabic" panose="02040503050201020203" pitchFamily="18" charset="-78"/>
                <a:cs typeface="Adobe Arabic" panose="02040503050201020203" pitchFamily="18" charset="-78"/>
              </a:endParaRPr>
            </a:p>
          </p:txBody>
        </p:sp>
      </p:grpSp>
      <mc:AlternateContent xmlns:mc="http://schemas.openxmlformats.org/markup-compatibility/2006">
        <mc:Choice xmlns:pslz="http://schemas.microsoft.com/office/powerpoint/2016/slidezoom" xmlns="" Requires="pslz">
          <p:graphicFrame>
            <p:nvGraphicFramePr>
              <p:cNvPr id="40" name="صورة الشريحة 39">
                <a:extLst>
                  <a:ext uri="{FF2B5EF4-FFF2-40B4-BE49-F238E27FC236}">
                    <a16:creationId xmlns:a16="http://schemas.microsoft.com/office/drawing/2014/main" id="{52F37EA6-6102-B6D9-C6D5-8F4F2477701D}"/>
                  </a:ext>
                </a:extLst>
              </p:cNvPr>
              <p:cNvGraphicFramePr>
                <a:graphicFrameLocks noChangeAspect="1"/>
              </p:cNvGraphicFramePr>
              <p:nvPr>
                <p:extLst>
                  <p:ext uri="{D42A27DB-BD31-4B8C-83A1-F6EECF244321}">
                    <p14:modId xmlns:p14="http://schemas.microsoft.com/office/powerpoint/2010/main" val="2092602487"/>
                  </p:ext>
                </p:extLst>
              </p:nvPr>
            </p:nvGraphicFramePr>
            <p:xfrm>
              <a:off x="11210813" y="208797"/>
              <a:ext cx="435371" cy="435371"/>
            </p:xfrm>
            <a:graphic>
              <a:graphicData uri="http://schemas.microsoft.com/office/powerpoint/2016/slidezoom">
                <pslz:sldZm>
                  <pslz:sldZmObj sldId="273" cId="4024534019">
                    <pslz:zmPr id="{383B11F1-7D3B-4E23-8F01-C72DA1AC5A06}" returnToParent="0" imageType="cover" transitionDur="1000">
                      <p166:blipFill xmlns:p166="http://schemas.microsoft.com/office/powerpoint/2016/6/main">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166:blipFill>
                      <p166:spPr xmlns:p166="http://schemas.microsoft.com/office/powerpoint/2016/6/main">
                        <a:xfrm>
                          <a:off x="0" y="0"/>
                          <a:ext cx="435371" cy="435371"/>
                        </a:xfrm>
                        <a:prstGeom prst="rect">
                          <a:avLst/>
                        </a:prstGeom>
                        <a:ln w="3175">
                          <a:noFill/>
                        </a:ln>
                      </p166:spPr>
                    </pslz:zmPr>
                  </pslz:sldZmObj>
                </pslz:sldZm>
              </a:graphicData>
            </a:graphic>
          </p:graphicFrame>
        </mc:Choice>
        <mc:Fallback>
          <p:pic>
            <p:nvPicPr>
              <p:cNvPr id="40" name="صورة الشريحة 39">
                <a:hlinkClick r:id="rId5" action="ppaction://hlinksldjump"/>
                <a:extLst>
                  <a:ext uri="{FF2B5EF4-FFF2-40B4-BE49-F238E27FC236}">
                    <a16:creationId xmlns:a16="http://schemas.microsoft.com/office/drawing/2014/main" xmlns="" xmlns:pslz="http://schemas.microsoft.com/office/powerpoint/2016/slidezoom" id="{52F37EA6-6102-B6D9-C6D5-8F4F2477701D}"/>
                  </a:ext>
                </a:extLst>
              </p:cNvPr>
              <p:cNvPicPr>
                <a:picLocks noGrp="1" noRot="1" noChangeAspect="1" noMove="1" noResize="1" noEditPoints="1" noAdjustHandles="1" noChangeArrowheads="1" noChangeShapeType="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7"/>
                  </a:ext>
                </a:extLst>
              </a:blip>
              <a:stretch>
                <a:fillRect/>
              </a:stretch>
            </p:blipFill>
            <p:spPr>
              <a:xfrm>
                <a:off x="11210813" y="208797"/>
                <a:ext cx="435371" cy="435371"/>
              </a:xfrm>
              <a:prstGeom prst="rect">
                <a:avLst/>
              </a:prstGeom>
              <a:ln w="3175">
                <a:noFill/>
              </a:ln>
            </p:spPr>
          </p:pic>
        </mc:Fallback>
      </mc:AlternateContent>
      <p:sp>
        <p:nvSpPr>
          <p:cNvPr id="18"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262837416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خطوات تقييم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18" name="مجموعة 17">
            <a:extLst>
              <a:ext uri="{FF2B5EF4-FFF2-40B4-BE49-F238E27FC236}">
                <a16:creationId xmlns:a16="http://schemas.microsoft.com/office/drawing/2014/main" xmlns="" id="{FE10455C-5F08-6118-AB12-B8F6668C637F}"/>
              </a:ext>
            </a:extLst>
          </p:cNvPr>
          <p:cNvGrpSpPr/>
          <p:nvPr/>
        </p:nvGrpSpPr>
        <p:grpSpPr>
          <a:xfrm>
            <a:off x="8203748" y="2853351"/>
            <a:ext cx="2335422" cy="3910378"/>
            <a:chOff x="8723926" y="1911814"/>
            <a:chExt cx="2628142" cy="4400504"/>
          </a:xfrm>
        </p:grpSpPr>
        <p:sp>
          <p:nvSpPr>
            <p:cNvPr id="19" name="Rectangle 45">
              <a:extLst>
                <a:ext uri="{FF2B5EF4-FFF2-40B4-BE49-F238E27FC236}">
                  <a16:creationId xmlns:a16="http://schemas.microsoft.com/office/drawing/2014/main" xmlns="" id="{00EFBD0A-58F0-D71B-B4B6-6E840FCEB93E}"/>
                </a:ext>
              </a:extLst>
            </p:cNvPr>
            <p:cNvSpPr/>
            <p:nvPr/>
          </p:nvSpPr>
          <p:spPr>
            <a:xfrm flipH="1">
              <a:off x="8723926" y="1911814"/>
              <a:ext cx="2628142" cy="3691444"/>
            </a:xfrm>
            <a:prstGeom prst="rect">
              <a:avLst/>
            </a:prstGeom>
            <a:solidFill>
              <a:srgbClr val="31394C"/>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182880" rIns="274320" rtlCol="0" anchor="t"/>
            <a:lstStyle/>
            <a:p>
              <a:pPr algn="ctr" rtl="1"/>
              <a:endParaRPr lang="ar-SA" sz="44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a:p>
              <a:pPr algn="ctr" rtl="1"/>
              <a:r>
                <a:rPr lang="ar-SA" sz="28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تقييم الاحتمالية</a:t>
              </a:r>
              <a:endParaRPr lang="en-US" sz="6600" b="1"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nvGrpSpPr>
            <p:cNvPr id="20" name="Group 113">
              <a:extLst>
                <a:ext uri="{FF2B5EF4-FFF2-40B4-BE49-F238E27FC236}">
                  <a16:creationId xmlns:a16="http://schemas.microsoft.com/office/drawing/2014/main" xmlns="" id="{05DB1E15-6455-6E3B-3F1D-D26D32C0E780}"/>
                </a:ext>
              </a:extLst>
            </p:cNvPr>
            <p:cNvGrpSpPr/>
            <p:nvPr/>
          </p:nvGrpSpPr>
          <p:grpSpPr>
            <a:xfrm flipH="1">
              <a:off x="9660360" y="4540668"/>
              <a:ext cx="862450" cy="1771650"/>
              <a:chOff x="1493452" y="4543091"/>
              <a:chExt cx="862450" cy="1771650"/>
            </a:xfrm>
          </p:grpSpPr>
          <p:sp>
            <p:nvSpPr>
              <p:cNvPr id="21" name="Freeform: Shape 114">
                <a:extLst>
                  <a:ext uri="{FF2B5EF4-FFF2-40B4-BE49-F238E27FC236}">
                    <a16:creationId xmlns:a16="http://schemas.microsoft.com/office/drawing/2014/main" xmlns="" id="{61CBD7F8-B767-A577-3F76-54000D670778}"/>
                  </a:ext>
                </a:extLst>
              </p:cNvPr>
              <p:cNvSpPr/>
              <p:nvPr/>
            </p:nvSpPr>
            <p:spPr>
              <a:xfrm>
                <a:off x="1493455" y="4553773"/>
                <a:ext cx="838433" cy="1589852"/>
              </a:xfrm>
              <a:custGeom>
                <a:avLst/>
                <a:gdLst>
                  <a:gd name="connsiteX0" fmla="*/ 53718 w 838433"/>
                  <a:gd name="connsiteY0" fmla="*/ 94 h 1589852"/>
                  <a:gd name="connsiteX1" fmla="*/ 104139 w 838433"/>
                  <a:gd name="connsiteY1" fmla="*/ 16420 h 1589852"/>
                  <a:gd name="connsiteX2" fmla="*/ 146457 w 838433"/>
                  <a:gd name="connsiteY2" fmla="*/ 197826 h 1589852"/>
                  <a:gd name="connsiteX3" fmla="*/ 202449 w 838433"/>
                  <a:gd name="connsiteY3" fmla="*/ 355396 h 1589852"/>
                  <a:gd name="connsiteX4" fmla="*/ 258440 w 838433"/>
                  <a:gd name="connsiteY4" fmla="*/ 506307 h 1589852"/>
                  <a:gd name="connsiteX5" fmla="*/ 366877 w 838433"/>
                  <a:gd name="connsiteY5" fmla="*/ 435043 h 1589852"/>
                  <a:gd name="connsiteX6" fmla="*/ 455100 w 838433"/>
                  <a:gd name="connsiteY6" fmla="*/ 540254 h 1589852"/>
                  <a:gd name="connsiteX7" fmla="*/ 573781 w 838433"/>
                  <a:gd name="connsiteY7" fmla="*/ 540254 h 1589852"/>
                  <a:gd name="connsiteX8" fmla="*/ 631467 w 838433"/>
                  <a:gd name="connsiteY8" fmla="*/ 628368 h 1589852"/>
                  <a:gd name="connsiteX9" fmla="*/ 780331 w 838433"/>
                  <a:gd name="connsiteY9" fmla="*/ 692809 h 1589852"/>
                  <a:gd name="connsiteX10" fmla="*/ 828126 w 838433"/>
                  <a:gd name="connsiteY10" fmla="*/ 848817 h 1589852"/>
                  <a:gd name="connsiteX11" fmla="*/ 828126 w 838433"/>
                  <a:gd name="connsiteY11" fmla="*/ 1028497 h 1589852"/>
                  <a:gd name="connsiteX12" fmla="*/ 780646 w 838433"/>
                  <a:gd name="connsiteY12" fmla="*/ 1343882 h 1589852"/>
                  <a:gd name="connsiteX13" fmla="*/ 789561 w 838433"/>
                  <a:gd name="connsiteY13" fmla="*/ 1589843 h 1589852"/>
                  <a:gd name="connsiteX14" fmla="*/ 789561 w 838433"/>
                  <a:gd name="connsiteY14" fmla="*/ 1589852 h 1589852"/>
                  <a:gd name="connsiteX15" fmla="*/ 322004 w 838433"/>
                  <a:gd name="connsiteY15" fmla="*/ 1589852 h 1589852"/>
                  <a:gd name="connsiteX16" fmla="*/ 327755 w 838433"/>
                  <a:gd name="connsiteY16" fmla="*/ 1523767 h 1589852"/>
                  <a:gd name="connsiteX17" fmla="*/ 343235 w 838433"/>
                  <a:gd name="connsiteY17" fmla="*/ 1338950 h 1589852"/>
                  <a:gd name="connsiteX18" fmla="*/ 155008 w 838433"/>
                  <a:gd name="connsiteY18" fmla="*/ 1138886 h 1589852"/>
                  <a:gd name="connsiteX19" fmla="*/ 54964 w 838433"/>
                  <a:gd name="connsiteY19" fmla="*/ 976138 h 1589852"/>
                  <a:gd name="connsiteX20" fmla="*/ 17650 w 838433"/>
                  <a:gd name="connsiteY20" fmla="*/ 763909 h 1589852"/>
                  <a:gd name="connsiteX21" fmla="*/ 117654 w 838433"/>
                  <a:gd name="connsiteY21" fmla="*/ 693056 h 1589852"/>
                  <a:gd name="connsiteX22" fmla="*/ 85462 w 838433"/>
                  <a:gd name="connsiteY22" fmla="*/ 521760 h 1589852"/>
                  <a:gd name="connsiteX23" fmla="*/ 32899 w 838433"/>
                  <a:gd name="connsiteY23" fmla="*/ 384411 h 1589852"/>
                  <a:gd name="connsiteX24" fmla="*/ 7287 w 838433"/>
                  <a:gd name="connsiteY24" fmla="*/ 228403 h 1589852"/>
                  <a:gd name="connsiteX25" fmla="*/ 7287 w 838433"/>
                  <a:gd name="connsiteY25" fmla="*/ 38449 h 1589852"/>
                  <a:gd name="connsiteX26" fmla="*/ 53718 w 838433"/>
                  <a:gd name="connsiteY26" fmla="*/ 94 h 1589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38433" h="1589852">
                    <a:moveTo>
                      <a:pt x="53718" y="94"/>
                    </a:moveTo>
                    <a:cubicBezTo>
                      <a:pt x="73927" y="-965"/>
                      <a:pt x="94800" y="7091"/>
                      <a:pt x="104139" y="16420"/>
                    </a:cubicBezTo>
                    <a:cubicBezTo>
                      <a:pt x="122698" y="35079"/>
                      <a:pt x="139641" y="172428"/>
                      <a:pt x="146457" y="197826"/>
                    </a:cubicBezTo>
                    <a:cubicBezTo>
                      <a:pt x="153274" y="223143"/>
                      <a:pt x="187200" y="319805"/>
                      <a:pt x="202449" y="355396"/>
                    </a:cubicBezTo>
                    <a:cubicBezTo>
                      <a:pt x="217698" y="390987"/>
                      <a:pt x="258440" y="506307"/>
                      <a:pt x="258440" y="506307"/>
                    </a:cubicBezTo>
                    <a:cubicBezTo>
                      <a:pt x="255012" y="482553"/>
                      <a:pt x="295636" y="418111"/>
                      <a:pt x="366877" y="435043"/>
                    </a:cubicBezTo>
                    <a:cubicBezTo>
                      <a:pt x="438117" y="452058"/>
                      <a:pt x="455100" y="540254"/>
                      <a:pt x="455100" y="540254"/>
                    </a:cubicBezTo>
                    <a:cubicBezTo>
                      <a:pt x="495803" y="506307"/>
                      <a:pt x="533038" y="519869"/>
                      <a:pt x="573781" y="540254"/>
                    </a:cubicBezTo>
                    <a:cubicBezTo>
                      <a:pt x="614523" y="560556"/>
                      <a:pt x="631467" y="628368"/>
                      <a:pt x="631467" y="628368"/>
                    </a:cubicBezTo>
                    <a:cubicBezTo>
                      <a:pt x="631467" y="628368"/>
                      <a:pt x="729777" y="662315"/>
                      <a:pt x="780331" y="692809"/>
                    </a:cubicBezTo>
                    <a:cubicBezTo>
                      <a:pt x="830884" y="723386"/>
                      <a:pt x="818000" y="808130"/>
                      <a:pt x="828126" y="848817"/>
                    </a:cubicBezTo>
                    <a:cubicBezTo>
                      <a:pt x="838253" y="889422"/>
                      <a:pt x="845069" y="964138"/>
                      <a:pt x="828126" y="1028497"/>
                    </a:cubicBezTo>
                    <a:cubicBezTo>
                      <a:pt x="811144" y="1092938"/>
                      <a:pt x="784074" y="1242124"/>
                      <a:pt x="780646" y="1343882"/>
                    </a:cubicBezTo>
                    <a:cubicBezTo>
                      <a:pt x="778951" y="1394720"/>
                      <a:pt x="784044" y="1498636"/>
                      <a:pt x="789561" y="1589843"/>
                    </a:cubicBezTo>
                    <a:lnTo>
                      <a:pt x="789561" y="1589852"/>
                    </a:lnTo>
                    <a:lnTo>
                      <a:pt x="322004" y="1589852"/>
                    </a:lnTo>
                    <a:lnTo>
                      <a:pt x="327755" y="1523767"/>
                    </a:lnTo>
                    <a:cubicBezTo>
                      <a:pt x="336024" y="1430907"/>
                      <a:pt x="344082" y="1346553"/>
                      <a:pt x="343235" y="1338950"/>
                    </a:cubicBezTo>
                    <a:cubicBezTo>
                      <a:pt x="341501" y="1323662"/>
                      <a:pt x="232947" y="1196505"/>
                      <a:pt x="155008" y="1138886"/>
                    </a:cubicBezTo>
                    <a:cubicBezTo>
                      <a:pt x="77030" y="1081267"/>
                      <a:pt x="66785" y="1025291"/>
                      <a:pt x="54964" y="976138"/>
                    </a:cubicBezTo>
                    <a:cubicBezTo>
                      <a:pt x="43025" y="926985"/>
                      <a:pt x="12527" y="820131"/>
                      <a:pt x="17650" y="763909"/>
                    </a:cubicBezTo>
                    <a:cubicBezTo>
                      <a:pt x="22772" y="707769"/>
                      <a:pt x="117654" y="693056"/>
                      <a:pt x="117654" y="693056"/>
                    </a:cubicBezTo>
                    <a:cubicBezTo>
                      <a:pt x="114265" y="669219"/>
                      <a:pt x="94012" y="550693"/>
                      <a:pt x="85462" y="521760"/>
                    </a:cubicBezTo>
                    <a:cubicBezTo>
                      <a:pt x="76951" y="492827"/>
                      <a:pt x="37903" y="413344"/>
                      <a:pt x="32899" y="384411"/>
                    </a:cubicBezTo>
                    <a:cubicBezTo>
                      <a:pt x="27894" y="355478"/>
                      <a:pt x="12645" y="282652"/>
                      <a:pt x="7287" y="228403"/>
                    </a:cubicBezTo>
                    <a:cubicBezTo>
                      <a:pt x="1967" y="174154"/>
                      <a:pt x="-6032" y="92780"/>
                      <a:pt x="7287" y="38449"/>
                    </a:cubicBezTo>
                    <a:cubicBezTo>
                      <a:pt x="13966" y="11324"/>
                      <a:pt x="33509" y="1153"/>
                      <a:pt x="53718" y="94"/>
                    </a:cubicBezTo>
                    <a:close/>
                  </a:path>
                </a:pathLst>
              </a:custGeom>
              <a:solidFill>
                <a:srgbClr val="FAB29A"/>
              </a:solidFill>
              <a:ln w="190500">
                <a:solidFill>
                  <a:srgbClr val="F0EEEF"/>
                </a:solidFill>
                <a:round/>
                <a:headEnd/>
                <a:tailEnd/>
              </a:ln>
            </p:spPr>
            <p:txBody>
              <a:bodyPr vert="horz" wrap="square" lIns="91440" tIns="45720" rIns="91440" bIns="45720" numCol="1" anchor="t" anchorCtr="0" compatLnSpc="1">
                <a:prstTxWarp prst="textNoShape">
                  <a:avLst/>
                </a:prstTxWarp>
                <a:noAutofit/>
              </a:bodyPr>
              <a:lstStyle/>
              <a:p>
                <a:pPr algn="ctr" rtl="0"/>
                <a:endParaRPr sz="49600" b="1" dirty="0">
                  <a:solidFill>
                    <a:schemeClr val="bg1"/>
                  </a:solidFill>
                  <a:latin typeface="Adobe Arabic" panose="02040503050201020203" pitchFamily="18" charset="-78"/>
                  <a:cs typeface="Adobe Arabic" panose="02040503050201020203" pitchFamily="18" charset="-78"/>
                </a:endParaRPr>
              </a:p>
            </p:txBody>
          </p:sp>
          <p:sp>
            <p:nvSpPr>
              <p:cNvPr id="22" name="Shape">
                <a:extLst>
                  <a:ext uri="{FF2B5EF4-FFF2-40B4-BE49-F238E27FC236}">
                    <a16:creationId xmlns:a16="http://schemas.microsoft.com/office/drawing/2014/main" xmlns="" id="{C35950CF-97E6-2F0A-E602-4B2485C9A2CB}"/>
                  </a:ext>
                </a:extLst>
              </p:cNvPr>
              <p:cNvSpPr/>
              <p:nvPr/>
            </p:nvSpPr>
            <p:spPr>
              <a:xfrm>
                <a:off x="1504116" y="4553754"/>
                <a:ext cx="838413" cy="1759647"/>
              </a:xfrm>
              <a:custGeom>
                <a:avLst/>
                <a:gdLst/>
                <a:ahLst/>
                <a:cxnLst>
                  <a:cxn ang="0">
                    <a:pos x="wd2" y="hd2"/>
                  </a:cxn>
                  <a:cxn ang="5400000">
                    <a:pos x="wd2" y="hd2"/>
                  </a:cxn>
                  <a:cxn ang="10800000">
                    <a:pos x="wd2" y="hd2"/>
                  </a:cxn>
                  <a:cxn ang="16200000">
                    <a:pos x="wd2" y="hd2"/>
                  </a:cxn>
                </a:cxnLst>
                <a:rect l="0" t="0" r="r" b="b"/>
                <a:pathLst>
                  <a:path w="21278" h="21408" extrusionOk="0">
                    <a:moveTo>
                      <a:pt x="20329" y="21407"/>
                    </a:moveTo>
                    <a:cubicBezTo>
                      <a:pt x="20329" y="21407"/>
                      <a:pt x="19726" y="17587"/>
                      <a:pt x="19812" y="16350"/>
                    </a:cubicBezTo>
                    <a:cubicBezTo>
                      <a:pt x="19899" y="15112"/>
                      <a:pt x="20586" y="13297"/>
                      <a:pt x="21017" y="12513"/>
                    </a:cubicBezTo>
                    <a:cubicBezTo>
                      <a:pt x="21447" y="11730"/>
                      <a:pt x="21274" y="10821"/>
                      <a:pt x="21017" y="10327"/>
                    </a:cubicBezTo>
                    <a:cubicBezTo>
                      <a:pt x="20760" y="9832"/>
                      <a:pt x="21087" y="8801"/>
                      <a:pt x="19804" y="8429"/>
                    </a:cubicBezTo>
                    <a:cubicBezTo>
                      <a:pt x="18521" y="8058"/>
                      <a:pt x="16026" y="7645"/>
                      <a:pt x="16026" y="7645"/>
                    </a:cubicBezTo>
                    <a:cubicBezTo>
                      <a:pt x="16026" y="7645"/>
                      <a:pt x="15596" y="6820"/>
                      <a:pt x="14562" y="6573"/>
                    </a:cubicBezTo>
                    <a:cubicBezTo>
                      <a:pt x="13528" y="6325"/>
                      <a:pt x="12583" y="6160"/>
                      <a:pt x="11550" y="6573"/>
                    </a:cubicBezTo>
                    <a:cubicBezTo>
                      <a:pt x="11550" y="6573"/>
                      <a:pt x="11119" y="5500"/>
                      <a:pt x="9311" y="5293"/>
                    </a:cubicBezTo>
                    <a:cubicBezTo>
                      <a:pt x="7503" y="5087"/>
                      <a:pt x="6472" y="5871"/>
                      <a:pt x="6559" y="6160"/>
                    </a:cubicBezTo>
                    <a:cubicBezTo>
                      <a:pt x="6559" y="6160"/>
                      <a:pt x="5525" y="4757"/>
                      <a:pt x="5138" y="4324"/>
                    </a:cubicBezTo>
                    <a:cubicBezTo>
                      <a:pt x="4751" y="3891"/>
                      <a:pt x="3890" y="2715"/>
                      <a:pt x="3717" y="2407"/>
                    </a:cubicBezTo>
                    <a:cubicBezTo>
                      <a:pt x="3544" y="2098"/>
                      <a:pt x="3114" y="427"/>
                      <a:pt x="2643" y="200"/>
                    </a:cubicBezTo>
                    <a:cubicBezTo>
                      <a:pt x="2169" y="-27"/>
                      <a:pt x="524" y="-192"/>
                      <a:pt x="185" y="468"/>
                    </a:cubicBezTo>
                    <a:cubicBezTo>
                      <a:pt x="-153" y="1129"/>
                      <a:pt x="50" y="2119"/>
                      <a:pt x="185" y="2779"/>
                    </a:cubicBezTo>
                    <a:cubicBezTo>
                      <a:pt x="321" y="3439"/>
                      <a:pt x="708" y="4325"/>
                      <a:pt x="835" y="4677"/>
                    </a:cubicBezTo>
                    <a:cubicBezTo>
                      <a:pt x="962" y="5029"/>
                      <a:pt x="1953" y="5996"/>
                      <a:pt x="2169" y="6348"/>
                    </a:cubicBezTo>
                    <a:cubicBezTo>
                      <a:pt x="2386" y="6700"/>
                      <a:pt x="2900" y="8142"/>
                      <a:pt x="2986" y="8432"/>
                    </a:cubicBezTo>
                    <a:cubicBezTo>
                      <a:pt x="2986" y="8432"/>
                      <a:pt x="578" y="8611"/>
                      <a:pt x="448" y="9294"/>
                    </a:cubicBezTo>
                    <a:cubicBezTo>
                      <a:pt x="318" y="9978"/>
                      <a:pt x="1092" y="11278"/>
                      <a:pt x="1395" y="11876"/>
                    </a:cubicBezTo>
                    <a:cubicBezTo>
                      <a:pt x="1695" y="12474"/>
                      <a:pt x="1955" y="13155"/>
                      <a:pt x="3934" y="13856"/>
                    </a:cubicBezTo>
                    <a:cubicBezTo>
                      <a:pt x="5912" y="14557"/>
                      <a:pt x="8667" y="16104"/>
                      <a:pt x="8711" y="16290"/>
                    </a:cubicBezTo>
                    <a:cubicBezTo>
                      <a:pt x="8754" y="16475"/>
                      <a:pt x="7893" y="20395"/>
                      <a:pt x="7893" y="21408"/>
                    </a:cubicBezTo>
                    <a:lnTo>
                      <a:pt x="20329" y="21408"/>
                    </a:lnTo>
                    <a:close/>
                  </a:path>
                </a:pathLst>
              </a:custGeom>
              <a:solidFill>
                <a:srgbClr val="EBAE78"/>
              </a:solidFill>
              <a:ln w="12700">
                <a:miter lim="400000"/>
              </a:ln>
            </p:spPr>
            <p:txBody>
              <a:bodyPr lIns="38100" tIns="38100" rIns="38100" bIns="38100" anchor="ctr"/>
              <a:lstStyle/>
              <a:p>
                <a:pPr algn="ctr" rtl="0">
                  <a:defRPr sz="3000"/>
                </a:pPr>
                <a:endParaRPr sz="49600" b="1">
                  <a:solidFill>
                    <a:schemeClr val="bg1"/>
                  </a:solidFill>
                  <a:latin typeface="Adobe Arabic" panose="02040503050201020203" pitchFamily="18" charset="-78"/>
                  <a:cs typeface="Adobe Arabic" panose="02040503050201020203" pitchFamily="18" charset="-78"/>
                </a:endParaRPr>
              </a:p>
            </p:txBody>
          </p:sp>
          <p:sp>
            <p:nvSpPr>
              <p:cNvPr id="23" name="Shape">
                <a:extLst>
                  <a:ext uri="{FF2B5EF4-FFF2-40B4-BE49-F238E27FC236}">
                    <a16:creationId xmlns:a16="http://schemas.microsoft.com/office/drawing/2014/main" xmlns="" id="{9EE62B28-1CEF-0FAE-AC86-59E04BC359B0}"/>
                  </a:ext>
                </a:extLst>
              </p:cNvPr>
              <p:cNvSpPr/>
              <p:nvPr/>
            </p:nvSpPr>
            <p:spPr>
              <a:xfrm>
                <a:off x="1493452" y="4543091"/>
                <a:ext cx="862450" cy="1771650"/>
              </a:xfrm>
              <a:custGeom>
                <a:avLst/>
                <a:gdLst/>
                <a:ahLst/>
                <a:cxnLst>
                  <a:cxn ang="0">
                    <a:pos x="wd2" y="hd2"/>
                  </a:cxn>
                  <a:cxn ang="5400000">
                    <a:pos x="wd2" y="hd2"/>
                  </a:cxn>
                  <a:cxn ang="10800000">
                    <a:pos x="wd2" y="hd2"/>
                  </a:cxn>
                  <a:cxn ang="16200000">
                    <a:pos x="wd2" y="hd2"/>
                  </a:cxn>
                </a:cxnLst>
                <a:rect l="0" t="0" r="r" b="b"/>
                <a:pathLst>
                  <a:path w="21306" h="21537" extrusionOk="0">
                    <a:moveTo>
                      <a:pt x="21043" y="12688"/>
                    </a:moveTo>
                    <a:cubicBezTo>
                      <a:pt x="21449" y="11928"/>
                      <a:pt x="21336" y="11007"/>
                      <a:pt x="21043" y="10430"/>
                    </a:cubicBezTo>
                    <a:cubicBezTo>
                      <a:pt x="20980" y="10304"/>
                      <a:pt x="20954" y="10126"/>
                      <a:pt x="20927" y="9940"/>
                    </a:cubicBezTo>
                    <a:cubicBezTo>
                      <a:pt x="20851" y="9410"/>
                      <a:pt x="20759" y="8750"/>
                      <a:pt x="19726" y="8442"/>
                    </a:cubicBezTo>
                    <a:cubicBezTo>
                      <a:pt x="18630" y="8117"/>
                      <a:pt x="16694" y="7768"/>
                      <a:pt x="16141" y="7672"/>
                    </a:cubicBezTo>
                    <a:cubicBezTo>
                      <a:pt x="16001" y="7448"/>
                      <a:pt x="15537" y="6812"/>
                      <a:pt x="14605" y="6582"/>
                    </a:cubicBezTo>
                    <a:cubicBezTo>
                      <a:pt x="13698" y="6359"/>
                      <a:pt x="12732" y="6171"/>
                      <a:pt x="11715" y="6472"/>
                    </a:cubicBezTo>
                    <a:cubicBezTo>
                      <a:pt x="11483" y="6123"/>
                      <a:pt x="10861" y="5461"/>
                      <a:pt x="9431" y="5294"/>
                    </a:cubicBezTo>
                    <a:cubicBezTo>
                      <a:pt x="8574" y="5192"/>
                      <a:pt x="7755" y="5294"/>
                      <a:pt x="7125" y="5576"/>
                    </a:cubicBezTo>
                    <a:cubicBezTo>
                      <a:pt x="6946" y="5657"/>
                      <a:pt x="6791" y="5750"/>
                      <a:pt x="6670" y="5846"/>
                    </a:cubicBezTo>
                    <a:cubicBezTo>
                      <a:pt x="6340" y="5396"/>
                      <a:pt x="5827" y="4699"/>
                      <a:pt x="5576" y="4411"/>
                    </a:cubicBezTo>
                    <a:cubicBezTo>
                      <a:pt x="5205" y="3984"/>
                      <a:pt x="4372" y="2819"/>
                      <a:pt x="4209" y="2514"/>
                    </a:cubicBezTo>
                    <a:cubicBezTo>
                      <a:pt x="4164" y="2432"/>
                      <a:pt x="4096" y="2229"/>
                      <a:pt x="4014" y="1993"/>
                    </a:cubicBezTo>
                    <a:cubicBezTo>
                      <a:pt x="3661" y="961"/>
                      <a:pt x="3419" y="408"/>
                      <a:pt x="3084" y="243"/>
                    </a:cubicBezTo>
                    <a:cubicBezTo>
                      <a:pt x="2728" y="68"/>
                      <a:pt x="1917" y="-63"/>
                      <a:pt x="1227" y="32"/>
                    </a:cubicBezTo>
                    <a:cubicBezTo>
                      <a:pt x="697" y="104"/>
                      <a:pt x="328" y="299"/>
                      <a:pt x="189" y="580"/>
                    </a:cubicBezTo>
                    <a:cubicBezTo>
                      <a:pt x="-151" y="1259"/>
                      <a:pt x="47" y="2261"/>
                      <a:pt x="181" y="2938"/>
                    </a:cubicBezTo>
                    <a:cubicBezTo>
                      <a:pt x="284" y="3461"/>
                      <a:pt x="537" y="4116"/>
                      <a:pt x="705" y="4549"/>
                    </a:cubicBezTo>
                    <a:cubicBezTo>
                      <a:pt x="750" y="4667"/>
                      <a:pt x="790" y="4769"/>
                      <a:pt x="818" y="4845"/>
                    </a:cubicBezTo>
                    <a:cubicBezTo>
                      <a:pt x="898" y="5064"/>
                      <a:pt x="1251" y="5474"/>
                      <a:pt x="1590" y="5869"/>
                    </a:cubicBezTo>
                    <a:cubicBezTo>
                      <a:pt x="1822" y="6138"/>
                      <a:pt x="2041" y="6392"/>
                      <a:pt x="2125" y="6530"/>
                    </a:cubicBezTo>
                    <a:cubicBezTo>
                      <a:pt x="2304" y="6830"/>
                      <a:pt x="2718" y="7995"/>
                      <a:pt x="2868" y="8453"/>
                    </a:cubicBezTo>
                    <a:cubicBezTo>
                      <a:pt x="2186" y="8531"/>
                      <a:pt x="555" y="8783"/>
                      <a:pt x="439" y="9419"/>
                    </a:cubicBezTo>
                    <a:cubicBezTo>
                      <a:pt x="328" y="10024"/>
                      <a:pt x="858" y="11053"/>
                      <a:pt x="1208" y="11735"/>
                    </a:cubicBezTo>
                    <a:cubicBezTo>
                      <a:pt x="1269" y="11852"/>
                      <a:pt x="1322" y="11957"/>
                      <a:pt x="1366" y="12046"/>
                    </a:cubicBezTo>
                    <a:lnTo>
                      <a:pt x="1406" y="12131"/>
                    </a:lnTo>
                    <a:cubicBezTo>
                      <a:pt x="1696" y="12730"/>
                      <a:pt x="2025" y="13409"/>
                      <a:pt x="3948" y="14109"/>
                    </a:cubicBezTo>
                    <a:cubicBezTo>
                      <a:pt x="5853" y="14801"/>
                      <a:pt x="8343" y="16254"/>
                      <a:pt x="8477" y="16436"/>
                    </a:cubicBezTo>
                    <a:cubicBezTo>
                      <a:pt x="8487" y="16524"/>
                      <a:pt x="8343" y="17294"/>
                      <a:pt x="8206" y="18038"/>
                    </a:cubicBezTo>
                    <a:cubicBezTo>
                      <a:pt x="7971" y="19299"/>
                      <a:pt x="7681" y="20869"/>
                      <a:pt x="7681" y="21389"/>
                    </a:cubicBezTo>
                    <a:lnTo>
                      <a:pt x="7681" y="21537"/>
                    </a:lnTo>
                    <a:lnTo>
                      <a:pt x="8308" y="21537"/>
                    </a:lnTo>
                    <a:cubicBezTo>
                      <a:pt x="8350" y="20921"/>
                      <a:pt x="8590" y="19217"/>
                      <a:pt x="8804" y="18065"/>
                    </a:cubicBezTo>
                    <a:cubicBezTo>
                      <a:pt x="9014" y="16927"/>
                      <a:pt x="9093" y="16489"/>
                      <a:pt x="9075" y="16406"/>
                    </a:cubicBezTo>
                    <a:cubicBezTo>
                      <a:pt x="9012" y="16121"/>
                      <a:pt x="6053" y="14507"/>
                      <a:pt x="4307" y="13872"/>
                    </a:cubicBezTo>
                    <a:cubicBezTo>
                      <a:pt x="2557" y="13235"/>
                      <a:pt x="2270" y="12639"/>
                      <a:pt x="1991" y="12062"/>
                    </a:cubicBezTo>
                    <a:lnTo>
                      <a:pt x="1949" y="11978"/>
                    </a:lnTo>
                    <a:cubicBezTo>
                      <a:pt x="1904" y="11887"/>
                      <a:pt x="1849" y="11781"/>
                      <a:pt x="1788" y="11663"/>
                    </a:cubicBezTo>
                    <a:cubicBezTo>
                      <a:pt x="1467" y="11042"/>
                      <a:pt x="932" y="10001"/>
                      <a:pt x="1035" y="9446"/>
                    </a:cubicBezTo>
                    <a:cubicBezTo>
                      <a:pt x="1119" y="8982"/>
                      <a:pt x="2665" y="8761"/>
                      <a:pt x="3253" y="8716"/>
                    </a:cubicBezTo>
                    <a:lnTo>
                      <a:pt x="3545" y="8694"/>
                    </a:lnTo>
                    <a:lnTo>
                      <a:pt x="3540" y="8680"/>
                    </a:lnTo>
                    <a:cubicBezTo>
                      <a:pt x="3703" y="8650"/>
                      <a:pt x="4322" y="8532"/>
                      <a:pt x="4804" y="8404"/>
                    </a:cubicBezTo>
                    <a:cubicBezTo>
                      <a:pt x="4818" y="8427"/>
                      <a:pt x="4839" y="8445"/>
                      <a:pt x="4860" y="8463"/>
                    </a:cubicBezTo>
                    <a:cubicBezTo>
                      <a:pt x="4878" y="8479"/>
                      <a:pt x="4897" y="8493"/>
                      <a:pt x="4907" y="8510"/>
                    </a:cubicBezTo>
                    <a:cubicBezTo>
                      <a:pt x="4915" y="8523"/>
                      <a:pt x="4920" y="8536"/>
                      <a:pt x="4926" y="8547"/>
                    </a:cubicBezTo>
                    <a:cubicBezTo>
                      <a:pt x="4936" y="8571"/>
                      <a:pt x="4947" y="8598"/>
                      <a:pt x="4981" y="8628"/>
                    </a:cubicBezTo>
                    <a:cubicBezTo>
                      <a:pt x="4997" y="8641"/>
                      <a:pt x="5015" y="8654"/>
                      <a:pt x="5031" y="8665"/>
                    </a:cubicBezTo>
                    <a:cubicBezTo>
                      <a:pt x="5044" y="8673"/>
                      <a:pt x="5055" y="8681"/>
                      <a:pt x="5065" y="8690"/>
                    </a:cubicBezTo>
                    <a:cubicBezTo>
                      <a:pt x="5078" y="8702"/>
                      <a:pt x="5094" y="8716"/>
                      <a:pt x="5107" y="8733"/>
                    </a:cubicBezTo>
                    <a:cubicBezTo>
                      <a:pt x="5150" y="8778"/>
                      <a:pt x="5200" y="8830"/>
                      <a:pt x="5279" y="8856"/>
                    </a:cubicBezTo>
                    <a:cubicBezTo>
                      <a:pt x="5310" y="8866"/>
                      <a:pt x="5360" y="8872"/>
                      <a:pt x="5426" y="8877"/>
                    </a:cubicBezTo>
                    <a:cubicBezTo>
                      <a:pt x="5439" y="8878"/>
                      <a:pt x="5453" y="8879"/>
                      <a:pt x="5460" y="8879"/>
                    </a:cubicBezTo>
                    <a:cubicBezTo>
                      <a:pt x="5503" y="8883"/>
                      <a:pt x="5563" y="8891"/>
                      <a:pt x="5611" y="8899"/>
                    </a:cubicBezTo>
                    <a:cubicBezTo>
                      <a:pt x="5624" y="8901"/>
                      <a:pt x="5634" y="8904"/>
                      <a:pt x="5645" y="8907"/>
                    </a:cubicBezTo>
                    <a:cubicBezTo>
                      <a:pt x="5669" y="8912"/>
                      <a:pt x="5700" y="8919"/>
                      <a:pt x="5745" y="8923"/>
                    </a:cubicBezTo>
                    <a:cubicBezTo>
                      <a:pt x="5771" y="8925"/>
                      <a:pt x="5798" y="8926"/>
                      <a:pt x="5824" y="8926"/>
                    </a:cubicBezTo>
                    <a:cubicBezTo>
                      <a:pt x="5892" y="8926"/>
                      <a:pt x="5958" y="8921"/>
                      <a:pt x="6008" y="8916"/>
                    </a:cubicBezTo>
                    <a:cubicBezTo>
                      <a:pt x="6137" y="8903"/>
                      <a:pt x="6235" y="8878"/>
                      <a:pt x="6338" y="8852"/>
                    </a:cubicBezTo>
                    <a:lnTo>
                      <a:pt x="6401" y="8837"/>
                    </a:lnTo>
                    <a:cubicBezTo>
                      <a:pt x="6427" y="8830"/>
                      <a:pt x="6454" y="8825"/>
                      <a:pt x="6483" y="8818"/>
                    </a:cubicBezTo>
                    <a:cubicBezTo>
                      <a:pt x="6509" y="8813"/>
                      <a:pt x="6535" y="8807"/>
                      <a:pt x="6559" y="8802"/>
                    </a:cubicBezTo>
                    <a:cubicBezTo>
                      <a:pt x="6575" y="8798"/>
                      <a:pt x="6596" y="8795"/>
                      <a:pt x="6620" y="8792"/>
                    </a:cubicBezTo>
                    <a:cubicBezTo>
                      <a:pt x="6649" y="8790"/>
                      <a:pt x="6678" y="8786"/>
                      <a:pt x="6704" y="8779"/>
                    </a:cubicBezTo>
                    <a:cubicBezTo>
                      <a:pt x="6746" y="8770"/>
                      <a:pt x="6770" y="8755"/>
                      <a:pt x="6791" y="8743"/>
                    </a:cubicBezTo>
                    <a:cubicBezTo>
                      <a:pt x="6801" y="8737"/>
                      <a:pt x="6809" y="8732"/>
                      <a:pt x="6820" y="8729"/>
                    </a:cubicBezTo>
                    <a:cubicBezTo>
                      <a:pt x="6830" y="8725"/>
                      <a:pt x="6854" y="8721"/>
                      <a:pt x="6873" y="8717"/>
                    </a:cubicBezTo>
                    <a:cubicBezTo>
                      <a:pt x="6899" y="8712"/>
                      <a:pt x="6925" y="8707"/>
                      <a:pt x="6946" y="8702"/>
                    </a:cubicBezTo>
                    <a:cubicBezTo>
                      <a:pt x="6981" y="8691"/>
                      <a:pt x="7015" y="8681"/>
                      <a:pt x="7046" y="8671"/>
                    </a:cubicBezTo>
                    <a:cubicBezTo>
                      <a:pt x="7094" y="8655"/>
                      <a:pt x="7144" y="8638"/>
                      <a:pt x="7197" y="8625"/>
                    </a:cubicBezTo>
                    <a:cubicBezTo>
                      <a:pt x="7299" y="8599"/>
                      <a:pt x="7428" y="8562"/>
                      <a:pt x="7510" y="8494"/>
                    </a:cubicBezTo>
                    <a:cubicBezTo>
                      <a:pt x="7679" y="8357"/>
                      <a:pt x="7721" y="8200"/>
                      <a:pt x="7626" y="8076"/>
                    </a:cubicBezTo>
                    <a:cubicBezTo>
                      <a:pt x="7605" y="8048"/>
                      <a:pt x="7581" y="8024"/>
                      <a:pt x="7557" y="7999"/>
                    </a:cubicBezTo>
                    <a:cubicBezTo>
                      <a:pt x="7534" y="7973"/>
                      <a:pt x="7507" y="7947"/>
                      <a:pt x="7486" y="7919"/>
                    </a:cubicBezTo>
                    <a:cubicBezTo>
                      <a:pt x="7452" y="7872"/>
                      <a:pt x="7415" y="7824"/>
                      <a:pt x="7373" y="7775"/>
                    </a:cubicBezTo>
                    <a:cubicBezTo>
                      <a:pt x="7349" y="7746"/>
                      <a:pt x="7336" y="7718"/>
                      <a:pt x="7320" y="7688"/>
                    </a:cubicBezTo>
                    <a:cubicBezTo>
                      <a:pt x="7307" y="7662"/>
                      <a:pt x="7297" y="7637"/>
                      <a:pt x="7278" y="7611"/>
                    </a:cubicBezTo>
                    <a:cubicBezTo>
                      <a:pt x="7270" y="7602"/>
                      <a:pt x="7265" y="7592"/>
                      <a:pt x="7260" y="7580"/>
                    </a:cubicBezTo>
                    <a:cubicBezTo>
                      <a:pt x="7247" y="7557"/>
                      <a:pt x="7231" y="7528"/>
                      <a:pt x="7202" y="7504"/>
                    </a:cubicBezTo>
                    <a:cubicBezTo>
                      <a:pt x="7231" y="7501"/>
                      <a:pt x="7260" y="7495"/>
                      <a:pt x="7291" y="7493"/>
                    </a:cubicBezTo>
                    <a:cubicBezTo>
                      <a:pt x="7755" y="7461"/>
                      <a:pt x="8174" y="7608"/>
                      <a:pt x="8379" y="7814"/>
                    </a:cubicBezTo>
                    <a:cubicBezTo>
                      <a:pt x="8593" y="8016"/>
                      <a:pt x="8572" y="8264"/>
                      <a:pt x="8443" y="8494"/>
                    </a:cubicBezTo>
                    <a:cubicBezTo>
                      <a:pt x="8308" y="8726"/>
                      <a:pt x="8082" y="8954"/>
                      <a:pt x="7829" y="9168"/>
                    </a:cubicBezTo>
                    <a:cubicBezTo>
                      <a:pt x="7310" y="9594"/>
                      <a:pt x="6583" y="9958"/>
                      <a:pt x="5727" y="10215"/>
                    </a:cubicBezTo>
                    <a:lnTo>
                      <a:pt x="5576" y="10260"/>
                    </a:lnTo>
                    <a:lnTo>
                      <a:pt x="5590" y="10322"/>
                    </a:lnTo>
                    <a:cubicBezTo>
                      <a:pt x="5587" y="10323"/>
                      <a:pt x="5587" y="10323"/>
                      <a:pt x="5584" y="10323"/>
                    </a:cubicBezTo>
                    <a:cubicBezTo>
                      <a:pt x="5532" y="10347"/>
                      <a:pt x="5529" y="10348"/>
                      <a:pt x="5532" y="10349"/>
                    </a:cubicBezTo>
                    <a:cubicBezTo>
                      <a:pt x="5534" y="10352"/>
                      <a:pt x="5418" y="10347"/>
                      <a:pt x="5358" y="10366"/>
                    </a:cubicBezTo>
                    <a:cubicBezTo>
                      <a:pt x="5250" y="10384"/>
                      <a:pt x="5023" y="10388"/>
                      <a:pt x="4852" y="10387"/>
                    </a:cubicBezTo>
                    <a:cubicBezTo>
                      <a:pt x="4667" y="10383"/>
                      <a:pt x="4491" y="10368"/>
                      <a:pt x="4317" y="10339"/>
                    </a:cubicBezTo>
                    <a:cubicBezTo>
                      <a:pt x="4280" y="10330"/>
                      <a:pt x="4222" y="10325"/>
                      <a:pt x="4199" y="10312"/>
                    </a:cubicBezTo>
                    <a:cubicBezTo>
                      <a:pt x="4175" y="10298"/>
                      <a:pt x="4138" y="10272"/>
                      <a:pt x="4093" y="10263"/>
                    </a:cubicBezTo>
                    <a:cubicBezTo>
                      <a:pt x="4011" y="10238"/>
                      <a:pt x="3911" y="10228"/>
                      <a:pt x="3869" y="10183"/>
                    </a:cubicBezTo>
                    <a:cubicBezTo>
                      <a:pt x="3898" y="10230"/>
                      <a:pt x="4004" y="10251"/>
                      <a:pt x="4072" y="10278"/>
                    </a:cubicBezTo>
                    <a:cubicBezTo>
                      <a:pt x="4112" y="10291"/>
                      <a:pt x="4125" y="10307"/>
                      <a:pt x="4156" y="10330"/>
                    </a:cubicBezTo>
                    <a:cubicBezTo>
                      <a:pt x="4193" y="10355"/>
                      <a:pt x="4238" y="10357"/>
                      <a:pt x="4280" y="10371"/>
                    </a:cubicBezTo>
                    <a:cubicBezTo>
                      <a:pt x="4454" y="10415"/>
                      <a:pt x="4644" y="10445"/>
                      <a:pt x="4836" y="10461"/>
                    </a:cubicBezTo>
                    <a:cubicBezTo>
                      <a:pt x="4934" y="10475"/>
                      <a:pt x="5028" y="10470"/>
                      <a:pt x="5123" y="10475"/>
                    </a:cubicBezTo>
                    <a:cubicBezTo>
                      <a:pt x="5218" y="10471"/>
                      <a:pt x="5323" y="10497"/>
                      <a:pt x="5450" y="10467"/>
                    </a:cubicBezTo>
                    <a:cubicBezTo>
                      <a:pt x="5474" y="10462"/>
                      <a:pt x="5458" y="10470"/>
                      <a:pt x="5553" y="10469"/>
                    </a:cubicBezTo>
                    <a:cubicBezTo>
                      <a:pt x="5579" y="10469"/>
                      <a:pt x="5597" y="10462"/>
                      <a:pt x="5618" y="10458"/>
                    </a:cubicBezTo>
                    <a:lnTo>
                      <a:pt x="5711" y="10865"/>
                    </a:lnTo>
                    <a:cubicBezTo>
                      <a:pt x="5597" y="10861"/>
                      <a:pt x="5476" y="10845"/>
                      <a:pt x="5294" y="10881"/>
                    </a:cubicBezTo>
                    <a:cubicBezTo>
                      <a:pt x="5089" y="10946"/>
                      <a:pt x="4870" y="10995"/>
                      <a:pt x="4654" y="11068"/>
                    </a:cubicBezTo>
                    <a:cubicBezTo>
                      <a:pt x="4620" y="11079"/>
                      <a:pt x="4641" y="11079"/>
                      <a:pt x="4562" y="11077"/>
                    </a:cubicBezTo>
                    <a:cubicBezTo>
                      <a:pt x="4470" y="11069"/>
                      <a:pt x="4364" y="11104"/>
                      <a:pt x="4359" y="11103"/>
                    </a:cubicBezTo>
                    <a:cubicBezTo>
                      <a:pt x="4280" y="11113"/>
                      <a:pt x="4159" y="11097"/>
                      <a:pt x="4025" y="11095"/>
                    </a:cubicBezTo>
                    <a:cubicBezTo>
                      <a:pt x="3964" y="11097"/>
                      <a:pt x="3925" y="11092"/>
                      <a:pt x="3856" y="11087"/>
                    </a:cubicBezTo>
                    <a:cubicBezTo>
                      <a:pt x="3793" y="11079"/>
                      <a:pt x="3708" y="11086"/>
                      <a:pt x="3664" y="11090"/>
                    </a:cubicBezTo>
                    <a:cubicBezTo>
                      <a:pt x="3564" y="11083"/>
                      <a:pt x="3445" y="11053"/>
                      <a:pt x="3324" y="11048"/>
                    </a:cubicBezTo>
                    <a:cubicBezTo>
                      <a:pt x="3440" y="11069"/>
                      <a:pt x="3527" y="11110"/>
                      <a:pt x="3661" y="11130"/>
                    </a:cubicBezTo>
                    <a:cubicBezTo>
                      <a:pt x="3795" y="11123"/>
                      <a:pt x="3861" y="11158"/>
                      <a:pt x="4014" y="11169"/>
                    </a:cubicBezTo>
                    <a:cubicBezTo>
                      <a:pt x="4122" y="11175"/>
                      <a:pt x="4235" y="11204"/>
                      <a:pt x="4396" y="11196"/>
                    </a:cubicBezTo>
                    <a:cubicBezTo>
                      <a:pt x="4507" y="11183"/>
                      <a:pt x="4507" y="11175"/>
                      <a:pt x="4541" y="11182"/>
                    </a:cubicBezTo>
                    <a:cubicBezTo>
                      <a:pt x="4578" y="11191"/>
                      <a:pt x="4731" y="11191"/>
                      <a:pt x="4794" y="11161"/>
                    </a:cubicBezTo>
                    <a:cubicBezTo>
                      <a:pt x="4994" y="11114"/>
                      <a:pt x="5215" y="11062"/>
                      <a:pt x="5424" y="11008"/>
                    </a:cubicBezTo>
                    <a:cubicBezTo>
                      <a:pt x="5458" y="10999"/>
                      <a:pt x="5579" y="11003"/>
                      <a:pt x="5695" y="11012"/>
                    </a:cubicBezTo>
                    <a:lnTo>
                      <a:pt x="5558" y="11157"/>
                    </a:lnTo>
                    <a:lnTo>
                      <a:pt x="5410" y="11311"/>
                    </a:lnTo>
                    <a:cubicBezTo>
                      <a:pt x="5392" y="11358"/>
                      <a:pt x="5313" y="11388"/>
                      <a:pt x="5231" y="11440"/>
                    </a:cubicBezTo>
                    <a:cubicBezTo>
                      <a:pt x="5157" y="11491"/>
                      <a:pt x="5107" y="11537"/>
                      <a:pt x="5036" y="11563"/>
                    </a:cubicBezTo>
                    <a:cubicBezTo>
                      <a:pt x="4944" y="11598"/>
                      <a:pt x="4847" y="11638"/>
                      <a:pt x="4757" y="11669"/>
                    </a:cubicBezTo>
                    <a:cubicBezTo>
                      <a:pt x="4717" y="11685"/>
                      <a:pt x="4665" y="11698"/>
                      <a:pt x="4612" y="11722"/>
                    </a:cubicBezTo>
                    <a:cubicBezTo>
                      <a:pt x="4565" y="11746"/>
                      <a:pt x="4538" y="11766"/>
                      <a:pt x="4491" y="11781"/>
                    </a:cubicBezTo>
                    <a:cubicBezTo>
                      <a:pt x="4441" y="11796"/>
                      <a:pt x="4393" y="11809"/>
                      <a:pt x="4343" y="11829"/>
                    </a:cubicBezTo>
                    <a:cubicBezTo>
                      <a:pt x="4304" y="11848"/>
                      <a:pt x="4259" y="11876"/>
                      <a:pt x="4206" y="11853"/>
                    </a:cubicBezTo>
                    <a:cubicBezTo>
                      <a:pt x="4243" y="11886"/>
                      <a:pt x="4330" y="11860"/>
                      <a:pt x="4370" y="11847"/>
                    </a:cubicBezTo>
                    <a:cubicBezTo>
                      <a:pt x="4420" y="11835"/>
                      <a:pt x="4478" y="11825"/>
                      <a:pt x="4533" y="11814"/>
                    </a:cubicBezTo>
                    <a:cubicBezTo>
                      <a:pt x="4591" y="11804"/>
                      <a:pt x="4644" y="11779"/>
                      <a:pt x="4686" y="11766"/>
                    </a:cubicBezTo>
                    <a:cubicBezTo>
                      <a:pt x="4723" y="11753"/>
                      <a:pt x="4781" y="11744"/>
                      <a:pt x="4839" y="11730"/>
                    </a:cubicBezTo>
                    <a:cubicBezTo>
                      <a:pt x="4949" y="11703"/>
                      <a:pt x="5036" y="11672"/>
                      <a:pt x="5136" y="11642"/>
                    </a:cubicBezTo>
                    <a:cubicBezTo>
                      <a:pt x="5263" y="11606"/>
                      <a:pt x="5337" y="11549"/>
                      <a:pt x="5408" y="11511"/>
                    </a:cubicBezTo>
                    <a:cubicBezTo>
                      <a:pt x="5476" y="11475"/>
                      <a:pt x="5597" y="11437"/>
                      <a:pt x="5645" y="11368"/>
                    </a:cubicBezTo>
                    <a:cubicBezTo>
                      <a:pt x="5705" y="11307"/>
                      <a:pt x="5758" y="11267"/>
                      <a:pt x="5813" y="11215"/>
                    </a:cubicBezTo>
                    <a:cubicBezTo>
                      <a:pt x="5871" y="11167"/>
                      <a:pt x="5919" y="11113"/>
                      <a:pt x="5972" y="11061"/>
                    </a:cubicBezTo>
                    <a:cubicBezTo>
                      <a:pt x="5979" y="11055"/>
                      <a:pt x="5987" y="11046"/>
                      <a:pt x="5995" y="11038"/>
                    </a:cubicBezTo>
                    <a:lnTo>
                      <a:pt x="6143" y="10994"/>
                    </a:lnTo>
                    <a:cubicBezTo>
                      <a:pt x="6230" y="10968"/>
                      <a:pt x="6351" y="10966"/>
                      <a:pt x="6485" y="10982"/>
                    </a:cubicBezTo>
                    <a:lnTo>
                      <a:pt x="6501" y="11016"/>
                    </a:lnTo>
                    <a:cubicBezTo>
                      <a:pt x="6522" y="11061"/>
                      <a:pt x="6562" y="11118"/>
                      <a:pt x="6591" y="11169"/>
                    </a:cubicBezTo>
                    <a:cubicBezTo>
                      <a:pt x="6630" y="11228"/>
                      <a:pt x="6646" y="11254"/>
                      <a:pt x="6638" y="11314"/>
                    </a:cubicBezTo>
                    <a:cubicBezTo>
                      <a:pt x="6641" y="11385"/>
                      <a:pt x="6672" y="11429"/>
                      <a:pt x="6683" y="11479"/>
                    </a:cubicBezTo>
                    <a:cubicBezTo>
                      <a:pt x="6714" y="11689"/>
                      <a:pt x="6712" y="11909"/>
                      <a:pt x="6730" y="12124"/>
                    </a:cubicBezTo>
                    <a:cubicBezTo>
                      <a:pt x="6722" y="12339"/>
                      <a:pt x="6812" y="12560"/>
                      <a:pt x="6670" y="12759"/>
                    </a:cubicBezTo>
                    <a:cubicBezTo>
                      <a:pt x="6622" y="12814"/>
                      <a:pt x="6641" y="12867"/>
                      <a:pt x="6562" y="12910"/>
                    </a:cubicBezTo>
                    <a:cubicBezTo>
                      <a:pt x="6509" y="12958"/>
                      <a:pt x="6509" y="13015"/>
                      <a:pt x="6464" y="13064"/>
                    </a:cubicBezTo>
                    <a:lnTo>
                      <a:pt x="6359" y="13218"/>
                    </a:lnTo>
                    <a:cubicBezTo>
                      <a:pt x="6311" y="13265"/>
                      <a:pt x="6396" y="13343"/>
                      <a:pt x="6264" y="13360"/>
                    </a:cubicBezTo>
                    <a:cubicBezTo>
                      <a:pt x="6404" y="13345"/>
                      <a:pt x="6327" y="13262"/>
                      <a:pt x="6377" y="13221"/>
                    </a:cubicBezTo>
                    <a:lnTo>
                      <a:pt x="6498" y="13072"/>
                    </a:lnTo>
                    <a:cubicBezTo>
                      <a:pt x="6551" y="13024"/>
                      <a:pt x="6556" y="12967"/>
                      <a:pt x="6614" y="12921"/>
                    </a:cubicBezTo>
                    <a:cubicBezTo>
                      <a:pt x="6699" y="12884"/>
                      <a:pt x="6696" y="12815"/>
                      <a:pt x="6743" y="12772"/>
                    </a:cubicBezTo>
                    <a:cubicBezTo>
                      <a:pt x="6917" y="12562"/>
                      <a:pt x="6851" y="12337"/>
                      <a:pt x="6883" y="12124"/>
                    </a:cubicBezTo>
                    <a:cubicBezTo>
                      <a:pt x="6891" y="11908"/>
                      <a:pt x="6917" y="11695"/>
                      <a:pt x="6912" y="11473"/>
                    </a:cubicBezTo>
                    <a:cubicBezTo>
                      <a:pt x="6904" y="11415"/>
                      <a:pt x="6878" y="11354"/>
                      <a:pt x="6886" y="11316"/>
                    </a:cubicBezTo>
                    <a:cubicBezTo>
                      <a:pt x="6904" y="11267"/>
                      <a:pt x="6883" y="11186"/>
                      <a:pt x="6851" y="11143"/>
                    </a:cubicBezTo>
                    <a:cubicBezTo>
                      <a:pt x="6838" y="11113"/>
                      <a:pt x="6822" y="11086"/>
                      <a:pt x="6809" y="11057"/>
                    </a:cubicBezTo>
                    <a:cubicBezTo>
                      <a:pt x="6828" y="11064"/>
                      <a:pt x="6846" y="11068"/>
                      <a:pt x="6865" y="11074"/>
                    </a:cubicBezTo>
                    <a:cubicBezTo>
                      <a:pt x="7112" y="11165"/>
                      <a:pt x="7334" y="11318"/>
                      <a:pt x="7679" y="11444"/>
                    </a:cubicBezTo>
                    <a:cubicBezTo>
                      <a:pt x="8042" y="11576"/>
                      <a:pt x="8451" y="11617"/>
                      <a:pt x="8767" y="11674"/>
                    </a:cubicBezTo>
                    <a:cubicBezTo>
                      <a:pt x="9096" y="11730"/>
                      <a:pt x="9301" y="11805"/>
                      <a:pt x="9499" y="11947"/>
                    </a:cubicBezTo>
                    <a:cubicBezTo>
                      <a:pt x="9699" y="12081"/>
                      <a:pt x="9860" y="12249"/>
                      <a:pt x="10137" y="12407"/>
                    </a:cubicBezTo>
                    <a:cubicBezTo>
                      <a:pt x="10276" y="12484"/>
                      <a:pt x="10455" y="12560"/>
                      <a:pt x="10677" y="12604"/>
                    </a:cubicBezTo>
                    <a:cubicBezTo>
                      <a:pt x="10898" y="12652"/>
                      <a:pt x="11130" y="12657"/>
                      <a:pt x="11325" y="12656"/>
                    </a:cubicBezTo>
                    <a:cubicBezTo>
                      <a:pt x="11599" y="12652"/>
                      <a:pt x="11825" y="12644"/>
                      <a:pt x="12012" y="12663"/>
                    </a:cubicBezTo>
                    <a:cubicBezTo>
                      <a:pt x="12052" y="12678"/>
                      <a:pt x="12094" y="12688"/>
                      <a:pt x="12120" y="12691"/>
                    </a:cubicBezTo>
                    <a:cubicBezTo>
                      <a:pt x="12136" y="12693"/>
                      <a:pt x="12155" y="12692"/>
                      <a:pt x="12170" y="12693"/>
                    </a:cubicBezTo>
                    <a:cubicBezTo>
                      <a:pt x="12194" y="12700"/>
                      <a:pt x="12223" y="12702"/>
                      <a:pt x="12244" y="12711"/>
                    </a:cubicBezTo>
                    <a:cubicBezTo>
                      <a:pt x="12363" y="12753"/>
                      <a:pt x="12537" y="12828"/>
                      <a:pt x="12742" y="12873"/>
                    </a:cubicBezTo>
                    <a:cubicBezTo>
                      <a:pt x="12834" y="12894"/>
                      <a:pt x="12932" y="12910"/>
                      <a:pt x="13032" y="12920"/>
                    </a:cubicBezTo>
                    <a:cubicBezTo>
                      <a:pt x="13032" y="12933"/>
                      <a:pt x="13034" y="12947"/>
                      <a:pt x="13037" y="12964"/>
                    </a:cubicBezTo>
                    <a:cubicBezTo>
                      <a:pt x="13056" y="13017"/>
                      <a:pt x="13114" y="13050"/>
                      <a:pt x="13121" y="13063"/>
                    </a:cubicBezTo>
                    <a:cubicBezTo>
                      <a:pt x="13153" y="13092"/>
                      <a:pt x="13140" y="13156"/>
                      <a:pt x="13145" y="13222"/>
                    </a:cubicBezTo>
                    <a:cubicBezTo>
                      <a:pt x="13158" y="13349"/>
                      <a:pt x="13185" y="13458"/>
                      <a:pt x="13116" y="13576"/>
                    </a:cubicBezTo>
                    <a:cubicBezTo>
                      <a:pt x="13066" y="13697"/>
                      <a:pt x="13016" y="13813"/>
                      <a:pt x="12921" y="13926"/>
                    </a:cubicBezTo>
                    <a:cubicBezTo>
                      <a:pt x="12884" y="13984"/>
                      <a:pt x="12832" y="14040"/>
                      <a:pt x="12768" y="14093"/>
                    </a:cubicBezTo>
                    <a:cubicBezTo>
                      <a:pt x="12692" y="14140"/>
                      <a:pt x="12713" y="14223"/>
                      <a:pt x="12587" y="14244"/>
                    </a:cubicBezTo>
                    <a:cubicBezTo>
                      <a:pt x="12721" y="14227"/>
                      <a:pt x="12716" y="14143"/>
                      <a:pt x="12803" y="14101"/>
                    </a:cubicBezTo>
                    <a:cubicBezTo>
                      <a:pt x="12876" y="14052"/>
                      <a:pt x="12940" y="14000"/>
                      <a:pt x="12990" y="13942"/>
                    </a:cubicBezTo>
                    <a:cubicBezTo>
                      <a:pt x="13111" y="13831"/>
                      <a:pt x="13187" y="13711"/>
                      <a:pt x="13261" y="13594"/>
                    </a:cubicBezTo>
                    <a:cubicBezTo>
                      <a:pt x="13359" y="13478"/>
                      <a:pt x="13361" y="13338"/>
                      <a:pt x="13372" y="13221"/>
                    </a:cubicBezTo>
                    <a:cubicBezTo>
                      <a:pt x="13372" y="13166"/>
                      <a:pt x="13419" y="13104"/>
                      <a:pt x="13369" y="13016"/>
                    </a:cubicBezTo>
                    <a:cubicBezTo>
                      <a:pt x="13335" y="12972"/>
                      <a:pt x="13311" y="12955"/>
                      <a:pt x="13316" y="12945"/>
                    </a:cubicBezTo>
                    <a:lnTo>
                      <a:pt x="13316" y="12936"/>
                    </a:lnTo>
                    <a:cubicBezTo>
                      <a:pt x="13337" y="12936"/>
                      <a:pt x="13359" y="12940"/>
                      <a:pt x="13380" y="12940"/>
                    </a:cubicBezTo>
                    <a:cubicBezTo>
                      <a:pt x="13672" y="12937"/>
                      <a:pt x="13949" y="12903"/>
                      <a:pt x="14202" y="12849"/>
                    </a:cubicBezTo>
                    <a:cubicBezTo>
                      <a:pt x="14215" y="12853"/>
                      <a:pt x="14223" y="12854"/>
                      <a:pt x="14236" y="12859"/>
                    </a:cubicBezTo>
                    <a:cubicBezTo>
                      <a:pt x="14289" y="12877"/>
                      <a:pt x="14344" y="12905"/>
                      <a:pt x="14370" y="12919"/>
                    </a:cubicBezTo>
                    <a:lnTo>
                      <a:pt x="14391" y="12928"/>
                    </a:lnTo>
                    <a:cubicBezTo>
                      <a:pt x="14391" y="12929"/>
                      <a:pt x="14391" y="12930"/>
                      <a:pt x="14391" y="12932"/>
                    </a:cubicBezTo>
                    <a:cubicBezTo>
                      <a:pt x="14407" y="12995"/>
                      <a:pt x="14491" y="13008"/>
                      <a:pt x="14476" y="13008"/>
                    </a:cubicBezTo>
                    <a:cubicBezTo>
                      <a:pt x="14478" y="13007"/>
                      <a:pt x="14505" y="13054"/>
                      <a:pt x="14507" y="13083"/>
                    </a:cubicBezTo>
                    <a:cubicBezTo>
                      <a:pt x="14520" y="13239"/>
                      <a:pt x="14697" y="13373"/>
                      <a:pt x="14702" y="13502"/>
                    </a:cubicBezTo>
                    <a:cubicBezTo>
                      <a:pt x="14692" y="13642"/>
                      <a:pt x="14728" y="13794"/>
                      <a:pt x="14715" y="13930"/>
                    </a:cubicBezTo>
                    <a:cubicBezTo>
                      <a:pt x="14692" y="13997"/>
                      <a:pt x="14618" y="14065"/>
                      <a:pt x="14610" y="14140"/>
                    </a:cubicBezTo>
                    <a:cubicBezTo>
                      <a:pt x="14610" y="14178"/>
                      <a:pt x="14605" y="14210"/>
                      <a:pt x="14576" y="14245"/>
                    </a:cubicBezTo>
                    <a:cubicBezTo>
                      <a:pt x="14557" y="14280"/>
                      <a:pt x="14560" y="14319"/>
                      <a:pt x="14510" y="14346"/>
                    </a:cubicBezTo>
                    <a:cubicBezTo>
                      <a:pt x="14565" y="14320"/>
                      <a:pt x="14568" y="14280"/>
                      <a:pt x="14594" y="14248"/>
                    </a:cubicBezTo>
                    <a:cubicBezTo>
                      <a:pt x="14628" y="14216"/>
                      <a:pt x="14642" y="14176"/>
                      <a:pt x="14647" y="14141"/>
                    </a:cubicBezTo>
                    <a:cubicBezTo>
                      <a:pt x="14665" y="14071"/>
                      <a:pt x="14747" y="14010"/>
                      <a:pt x="14786" y="13938"/>
                    </a:cubicBezTo>
                    <a:cubicBezTo>
                      <a:pt x="14826" y="13787"/>
                      <a:pt x="14813" y="13650"/>
                      <a:pt x="14850" y="13502"/>
                    </a:cubicBezTo>
                    <a:cubicBezTo>
                      <a:pt x="14863" y="13341"/>
                      <a:pt x="14713" y="13210"/>
                      <a:pt x="14728" y="13074"/>
                    </a:cubicBezTo>
                    <a:cubicBezTo>
                      <a:pt x="14718" y="13033"/>
                      <a:pt x="14736" y="13006"/>
                      <a:pt x="14673" y="12940"/>
                    </a:cubicBezTo>
                    <a:cubicBezTo>
                      <a:pt x="14655" y="12929"/>
                      <a:pt x="14649" y="12925"/>
                      <a:pt x="14642" y="12920"/>
                    </a:cubicBezTo>
                    <a:cubicBezTo>
                      <a:pt x="14644" y="12914"/>
                      <a:pt x="14644" y="12903"/>
                      <a:pt x="14626" y="12873"/>
                    </a:cubicBezTo>
                    <a:lnTo>
                      <a:pt x="14584" y="12845"/>
                    </a:lnTo>
                    <a:cubicBezTo>
                      <a:pt x="14541" y="12818"/>
                      <a:pt x="14507" y="12798"/>
                      <a:pt x="14470" y="12779"/>
                    </a:cubicBezTo>
                    <a:cubicBezTo>
                      <a:pt x="14844" y="12669"/>
                      <a:pt x="15158" y="12514"/>
                      <a:pt x="15379" y="12342"/>
                    </a:cubicBezTo>
                    <a:cubicBezTo>
                      <a:pt x="15809" y="12023"/>
                      <a:pt x="16043" y="11673"/>
                      <a:pt x="16386" y="11361"/>
                    </a:cubicBezTo>
                    <a:cubicBezTo>
                      <a:pt x="16557" y="11204"/>
                      <a:pt x="16746" y="11052"/>
                      <a:pt x="16957" y="10906"/>
                    </a:cubicBezTo>
                    <a:cubicBezTo>
                      <a:pt x="17186" y="10768"/>
                      <a:pt x="17358" y="10587"/>
                      <a:pt x="17700" y="10592"/>
                    </a:cubicBezTo>
                    <a:cubicBezTo>
                      <a:pt x="18433" y="10596"/>
                      <a:pt x="19191" y="10540"/>
                      <a:pt x="19881" y="10412"/>
                    </a:cubicBezTo>
                    <a:cubicBezTo>
                      <a:pt x="19162" y="10505"/>
                      <a:pt x="18435" y="10532"/>
                      <a:pt x="17695" y="10505"/>
                    </a:cubicBezTo>
                    <a:cubicBezTo>
                      <a:pt x="17500" y="10497"/>
                      <a:pt x="17263" y="10549"/>
                      <a:pt x="17134" y="10622"/>
                    </a:cubicBezTo>
                    <a:cubicBezTo>
                      <a:pt x="16999" y="10690"/>
                      <a:pt x="16878" y="10758"/>
                      <a:pt x="16757" y="10829"/>
                    </a:cubicBezTo>
                    <a:cubicBezTo>
                      <a:pt x="16520" y="10972"/>
                      <a:pt x="16299" y="11122"/>
                      <a:pt x="16109" y="11283"/>
                    </a:cubicBezTo>
                    <a:cubicBezTo>
                      <a:pt x="15724" y="11603"/>
                      <a:pt x="15458" y="11945"/>
                      <a:pt x="15045" y="12225"/>
                    </a:cubicBezTo>
                    <a:cubicBezTo>
                      <a:pt x="14879" y="12344"/>
                      <a:pt x="14668" y="12446"/>
                      <a:pt x="14433" y="12525"/>
                    </a:cubicBezTo>
                    <a:cubicBezTo>
                      <a:pt x="14457" y="12412"/>
                      <a:pt x="14431" y="12330"/>
                      <a:pt x="14346" y="12277"/>
                    </a:cubicBezTo>
                    <a:cubicBezTo>
                      <a:pt x="14181" y="12173"/>
                      <a:pt x="13938" y="12137"/>
                      <a:pt x="13725" y="12106"/>
                    </a:cubicBezTo>
                    <a:lnTo>
                      <a:pt x="13651" y="12096"/>
                    </a:lnTo>
                    <a:cubicBezTo>
                      <a:pt x="13627" y="12092"/>
                      <a:pt x="13609" y="12088"/>
                      <a:pt x="13593" y="12084"/>
                    </a:cubicBezTo>
                    <a:cubicBezTo>
                      <a:pt x="13556" y="12076"/>
                      <a:pt x="13517" y="12067"/>
                      <a:pt x="13440" y="12066"/>
                    </a:cubicBezTo>
                    <a:cubicBezTo>
                      <a:pt x="13372" y="12064"/>
                      <a:pt x="13301" y="12064"/>
                      <a:pt x="13229" y="12066"/>
                    </a:cubicBezTo>
                    <a:cubicBezTo>
                      <a:pt x="13237" y="12049"/>
                      <a:pt x="13251" y="12033"/>
                      <a:pt x="13253" y="12015"/>
                    </a:cubicBezTo>
                    <a:cubicBezTo>
                      <a:pt x="13264" y="11961"/>
                      <a:pt x="13253" y="11983"/>
                      <a:pt x="13266" y="11950"/>
                    </a:cubicBezTo>
                    <a:cubicBezTo>
                      <a:pt x="13280" y="11931"/>
                      <a:pt x="13301" y="11865"/>
                      <a:pt x="13293" y="11836"/>
                    </a:cubicBezTo>
                    <a:lnTo>
                      <a:pt x="13287" y="11755"/>
                    </a:lnTo>
                    <a:cubicBezTo>
                      <a:pt x="13282" y="11644"/>
                      <a:pt x="13266" y="11533"/>
                      <a:pt x="13269" y="11432"/>
                    </a:cubicBezTo>
                    <a:cubicBezTo>
                      <a:pt x="13253" y="11228"/>
                      <a:pt x="13446" y="11058"/>
                      <a:pt x="13614" y="10851"/>
                    </a:cubicBezTo>
                    <a:cubicBezTo>
                      <a:pt x="13651" y="10802"/>
                      <a:pt x="13709" y="10755"/>
                      <a:pt x="13754" y="10685"/>
                    </a:cubicBezTo>
                    <a:cubicBezTo>
                      <a:pt x="13791" y="10622"/>
                      <a:pt x="13801" y="10575"/>
                      <a:pt x="13833" y="10533"/>
                    </a:cubicBezTo>
                    <a:cubicBezTo>
                      <a:pt x="13904" y="10439"/>
                      <a:pt x="13983" y="10303"/>
                      <a:pt x="14020" y="10211"/>
                    </a:cubicBezTo>
                    <a:cubicBezTo>
                      <a:pt x="14020" y="10178"/>
                      <a:pt x="14141" y="10125"/>
                      <a:pt x="14152" y="10051"/>
                    </a:cubicBezTo>
                    <a:cubicBezTo>
                      <a:pt x="14146" y="10029"/>
                      <a:pt x="14223" y="9960"/>
                      <a:pt x="14260" y="9914"/>
                    </a:cubicBezTo>
                    <a:cubicBezTo>
                      <a:pt x="14346" y="9814"/>
                      <a:pt x="14449" y="9706"/>
                      <a:pt x="14491" y="9595"/>
                    </a:cubicBezTo>
                    <a:cubicBezTo>
                      <a:pt x="14499" y="9565"/>
                      <a:pt x="14491" y="9544"/>
                      <a:pt x="14512" y="9533"/>
                    </a:cubicBezTo>
                    <a:cubicBezTo>
                      <a:pt x="14539" y="9517"/>
                      <a:pt x="14584" y="9463"/>
                      <a:pt x="14584" y="9439"/>
                    </a:cubicBezTo>
                    <a:cubicBezTo>
                      <a:pt x="14602" y="9380"/>
                      <a:pt x="14599" y="9321"/>
                      <a:pt x="14599" y="9267"/>
                    </a:cubicBezTo>
                    <a:cubicBezTo>
                      <a:pt x="14597" y="9207"/>
                      <a:pt x="14589" y="9168"/>
                      <a:pt x="14631" y="9120"/>
                    </a:cubicBezTo>
                    <a:cubicBezTo>
                      <a:pt x="14673" y="9066"/>
                      <a:pt x="14692" y="9012"/>
                      <a:pt x="14718" y="8962"/>
                    </a:cubicBezTo>
                    <a:lnTo>
                      <a:pt x="14916" y="8649"/>
                    </a:lnTo>
                    <a:cubicBezTo>
                      <a:pt x="14995" y="8564"/>
                      <a:pt x="15168" y="8464"/>
                      <a:pt x="15168" y="8344"/>
                    </a:cubicBezTo>
                    <a:cubicBezTo>
                      <a:pt x="15161" y="8287"/>
                      <a:pt x="15203" y="8247"/>
                      <a:pt x="15261" y="8197"/>
                    </a:cubicBezTo>
                    <a:cubicBezTo>
                      <a:pt x="15313" y="8148"/>
                      <a:pt x="15358" y="8099"/>
                      <a:pt x="15421" y="8055"/>
                    </a:cubicBezTo>
                    <a:cubicBezTo>
                      <a:pt x="15490" y="7996"/>
                      <a:pt x="15603" y="7956"/>
                      <a:pt x="15708" y="7914"/>
                    </a:cubicBezTo>
                    <a:lnTo>
                      <a:pt x="15793" y="7928"/>
                    </a:lnTo>
                    <a:cubicBezTo>
                      <a:pt x="15817" y="7932"/>
                      <a:pt x="18206" y="8339"/>
                      <a:pt x="19413" y="8698"/>
                    </a:cubicBezTo>
                    <a:cubicBezTo>
                      <a:pt x="20179" y="8925"/>
                      <a:pt x="20256" y="9476"/>
                      <a:pt x="20324" y="9962"/>
                    </a:cubicBezTo>
                    <a:cubicBezTo>
                      <a:pt x="20353" y="10163"/>
                      <a:pt x="20379" y="10352"/>
                      <a:pt x="20456" y="10502"/>
                    </a:cubicBezTo>
                    <a:cubicBezTo>
                      <a:pt x="20661" y="10906"/>
                      <a:pt x="20890" y="11803"/>
                      <a:pt x="20456" y="12614"/>
                    </a:cubicBezTo>
                    <a:cubicBezTo>
                      <a:pt x="20013" y="13440"/>
                      <a:pt x="19357" y="15243"/>
                      <a:pt x="19273" y="16480"/>
                    </a:cubicBezTo>
                    <a:cubicBezTo>
                      <a:pt x="19199" y="17578"/>
                      <a:pt x="19660" y="20811"/>
                      <a:pt x="19773" y="21537"/>
                    </a:cubicBezTo>
                    <a:lnTo>
                      <a:pt x="20408" y="21537"/>
                    </a:lnTo>
                    <a:lnTo>
                      <a:pt x="20382" y="21378"/>
                    </a:lnTo>
                    <a:cubicBezTo>
                      <a:pt x="20377" y="21341"/>
                      <a:pt x="19797" y="17704"/>
                      <a:pt x="19879" y="16489"/>
                    </a:cubicBezTo>
                    <a:cubicBezTo>
                      <a:pt x="19961" y="15290"/>
                      <a:pt x="20619" y="13480"/>
                      <a:pt x="21043" y="12688"/>
                    </a:cubicBezTo>
                    <a:close/>
                    <a:moveTo>
                      <a:pt x="6525" y="10426"/>
                    </a:moveTo>
                    <a:lnTo>
                      <a:pt x="6525" y="10550"/>
                    </a:lnTo>
                    <a:cubicBezTo>
                      <a:pt x="6525" y="10587"/>
                      <a:pt x="6530" y="10650"/>
                      <a:pt x="6559" y="10690"/>
                    </a:cubicBezTo>
                    <a:cubicBezTo>
                      <a:pt x="6462" y="10681"/>
                      <a:pt x="6353" y="10677"/>
                      <a:pt x="6245" y="10681"/>
                    </a:cubicBezTo>
                    <a:lnTo>
                      <a:pt x="6172" y="10391"/>
                    </a:lnTo>
                    <a:cubicBezTo>
                      <a:pt x="6303" y="10348"/>
                      <a:pt x="6433" y="10303"/>
                      <a:pt x="6559" y="10255"/>
                    </a:cubicBezTo>
                    <a:cubicBezTo>
                      <a:pt x="6564" y="10283"/>
                      <a:pt x="6570" y="10303"/>
                      <a:pt x="6570" y="10303"/>
                    </a:cubicBezTo>
                    <a:cubicBezTo>
                      <a:pt x="6564" y="10308"/>
                      <a:pt x="6556" y="10317"/>
                      <a:pt x="6541" y="10339"/>
                    </a:cubicBezTo>
                    <a:cubicBezTo>
                      <a:pt x="6514" y="10384"/>
                      <a:pt x="6530" y="10395"/>
                      <a:pt x="6525" y="10426"/>
                    </a:cubicBezTo>
                    <a:close/>
                    <a:moveTo>
                      <a:pt x="3867" y="8343"/>
                    </a:moveTo>
                    <a:lnTo>
                      <a:pt x="3469" y="8448"/>
                    </a:lnTo>
                    <a:cubicBezTo>
                      <a:pt x="3329" y="8012"/>
                      <a:pt x="2889" y="6773"/>
                      <a:pt x="2694" y="6446"/>
                    </a:cubicBezTo>
                    <a:cubicBezTo>
                      <a:pt x="2602" y="6290"/>
                      <a:pt x="2375" y="6029"/>
                      <a:pt x="2138" y="5752"/>
                    </a:cubicBezTo>
                    <a:cubicBezTo>
                      <a:pt x="1825" y="5391"/>
                      <a:pt x="1472" y="4980"/>
                      <a:pt x="1406" y="4793"/>
                    </a:cubicBezTo>
                    <a:cubicBezTo>
                      <a:pt x="1380" y="4717"/>
                      <a:pt x="1340" y="4614"/>
                      <a:pt x="1293" y="4494"/>
                    </a:cubicBezTo>
                    <a:cubicBezTo>
                      <a:pt x="1153" y="4136"/>
                      <a:pt x="958" y="3625"/>
                      <a:pt x="837" y="3161"/>
                    </a:cubicBezTo>
                    <a:cubicBezTo>
                      <a:pt x="898" y="3147"/>
                      <a:pt x="945" y="3125"/>
                      <a:pt x="958" y="3095"/>
                    </a:cubicBezTo>
                    <a:cubicBezTo>
                      <a:pt x="1013" y="2956"/>
                      <a:pt x="1385" y="2889"/>
                      <a:pt x="1704" y="2840"/>
                    </a:cubicBezTo>
                    <a:cubicBezTo>
                      <a:pt x="2159" y="2785"/>
                      <a:pt x="2607" y="2707"/>
                      <a:pt x="3034" y="2605"/>
                    </a:cubicBezTo>
                    <a:cubicBezTo>
                      <a:pt x="3258" y="2552"/>
                      <a:pt x="3116" y="2420"/>
                      <a:pt x="2894" y="2461"/>
                    </a:cubicBezTo>
                    <a:cubicBezTo>
                      <a:pt x="2499" y="2534"/>
                      <a:pt x="2104" y="2604"/>
                      <a:pt x="1709" y="2676"/>
                    </a:cubicBezTo>
                    <a:cubicBezTo>
                      <a:pt x="1395" y="2716"/>
                      <a:pt x="1077" y="2742"/>
                      <a:pt x="747" y="2757"/>
                    </a:cubicBezTo>
                    <a:cubicBezTo>
                      <a:pt x="624" y="2119"/>
                      <a:pt x="476" y="1237"/>
                      <a:pt x="768" y="650"/>
                    </a:cubicBezTo>
                    <a:cubicBezTo>
                      <a:pt x="858" y="470"/>
                      <a:pt x="1061" y="360"/>
                      <a:pt x="1385" y="316"/>
                    </a:cubicBezTo>
                    <a:cubicBezTo>
                      <a:pt x="1862" y="249"/>
                      <a:pt x="2457" y="352"/>
                      <a:pt x="2657" y="450"/>
                    </a:cubicBezTo>
                    <a:cubicBezTo>
                      <a:pt x="2918" y="579"/>
                      <a:pt x="3269" y="1604"/>
                      <a:pt x="3419" y="2041"/>
                    </a:cubicBezTo>
                    <a:cubicBezTo>
                      <a:pt x="3506" y="2294"/>
                      <a:pt x="3574" y="2493"/>
                      <a:pt x="3627" y="2589"/>
                    </a:cubicBezTo>
                    <a:cubicBezTo>
                      <a:pt x="3777" y="2868"/>
                      <a:pt x="4433" y="3795"/>
                      <a:pt x="4854" y="4323"/>
                    </a:cubicBezTo>
                    <a:cubicBezTo>
                      <a:pt x="4839" y="4330"/>
                      <a:pt x="4828" y="4338"/>
                      <a:pt x="4820" y="4347"/>
                    </a:cubicBezTo>
                    <a:cubicBezTo>
                      <a:pt x="4660" y="4566"/>
                      <a:pt x="3824" y="4604"/>
                      <a:pt x="3437" y="4656"/>
                    </a:cubicBezTo>
                    <a:cubicBezTo>
                      <a:pt x="3034" y="4710"/>
                      <a:pt x="2628" y="4765"/>
                      <a:pt x="2225" y="4819"/>
                    </a:cubicBezTo>
                    <a:cubicBezTo>
                      <a:pt x="2025" y="4846"/>
                      <a:pt x="1972" y="4972"/>
                      <a:pt x="2236" y="4950"/>
                    </a:cubicBezTo>
                    <a:cubicBezTo>
                      <a:pt x="2257" y="4949"/>
                      <a:pt x="2275" y="4946"/>
                      <a:pt x="2294" y="4945"/>
                    </a:cubicBezTo>
                    <a:cubicBezTo>
                      <a:pt x="2294" y="4945"/>
                      <a:pt x="2294" y="4945"/>
                      <a:pt x="2294" y="4945"/>
                    </a:cubicBezTo>
                    <a:cubicBezTo>
                      <a:pt x="2296" y="4945"/>
                      <a:pt x="2302" y="4944"/>
                      <a:pt x="2304" y="4944"/>
                    </a:cubicBezTo>
                    <a:cubicBezTo>
                      <a:pt x="2963" y="4889"/>
                      <a:pt x="3614" y="4817"/>
                      <a:pt x="4251" y="4718"/>
                    </a:cubicBezTo>
                    <a:cubicBezTo>
                      <a:pt x="4475" y="4683"/>
                      <a:pt x="4847" y="4654"/>
                      <a:pt x="5034" y="4582"/>
                    </a:cubicBezTo>
                    <a:cubicBezTo>
                      <a:pt x="5044" y="4578"/>
                      <a:pt x="5049" y="4573"/>
                      <a:pt x="5060" y="4568"/>
                    </a:cubicBezTo>
                    <a:cubicBezTo>
                      <a:pt x="5410" y="4982"/>
                      <a:pt x="6195" y="6069"/>
                      <a:pt x="6364" y="6303"/>
                    </a:cubicBezTo>
                    <a:lnTo>
                      <a:pt x="6375" y="6353"/>
                    </a:lnTo>
                    <a:cubicBezTo>
                      <a:pt x="6377" y="6375"/>
                      <a:pt x="6385" y="6407"/>
                      <a:pt x="6393" y="6425"/>
                    </a:cubicBezTo>
                    <a:cubicBezTo>
                      <a:pt x="6406" y="6428"/>
                      <a:pt x="6404" y="6454"/>
                      <a:pt x="6419" y="6507"/>
                    </a:cubicBezTo>
                    <a:lnTo>
                      <a:pt x="6480" y="6602"/>
                    </a:lnTo>
                    <a:lnTo>
                      <a:pt x="6596" y="6778"/>
                    </a:lnTo>
                    <a:lnTo>
                      <a:pt x="6654" y="6866"/>
                    </a:lnTo>
                    <a:cubicBezTo>
                      <a:pt x="6675" y="6905"/>
                      <a:pt x="6725" y="6940"/>
                      <a:pt x="6741" y="6957"/>
                    </a:cubicBezTo>
                    <a:lnTo>
                      <a:pt x="6825" y="7040"/>
                    </a:lnTo>
                    <a:cubicBezTo>
                      <a:pt x="6867" y="7086"/>
                      <a:pt x="6920" y="7097"/>
                      <a:pt x="6936" y="7119"/>
                    </a:cubicBezTo>
                    <a:cubicBezTo>
                      <a:pt x="6986" y="7176"/>
                      <a:pt x="7067" y="7217"/>
                      <a:pt x="7104" y="7283"/>
                    </a:cubicBezTo>
                    <a:cubicBezTo>
                      <a:pt x="7136" y="7300"/>
                      <a:pt x="7168" y="7317"/>
                      <a:pt x="7199" y="7334"/>
                    </a:cubicBezTo>
                    <a:cubicBezTo>
                      <a:pt x="6638" y="7387"/>
                      <a:pt x="6214" y="7553"/>
                      <a:pt x="5803" y="7692"/>
                    </a:cubicBezTo>
                    <a:cubicBezTo>
                      <a:pt x="5165" y="7912"/>
                      <a:pt x="4512" y="8124"/>
                      <a:pt x="3867" y="8343"/>
                    </a:cubicBezTo>
                    <a:close/>
                    <a:moveTo>
                      <a:pt x="7239" y="7798"/>
                    </a:moveTo>
                    <a:cubicBezTo>
                      <a:pt x="7278" y="7847"/>
                      <a:pt x="7315" y="7894"/>
                      <a:pt x="7349" y="7939"/>
                    </a:cubicBezTo>
                    <a:cubicBezTo>
                      <a:pt x="7373" y="7971"/>
                      <a:pt x="7399" y="7998"/>
                      <a:pt x="7426" y="8026"/>
                    </a:cubicBezTo>
                    <a:cubicBezTo>
                      <a:pt x="7447" y="8050"/>
                      <a:pt x="7471" y="8073"/>
                      <a:pt x="7489" y="8099"/>
                    </a:cubicBezTo>
                    <a:cubicBezTo>
                      <a:pt x="7568" y="8201"/>
                      <a:pt x="7528" y="8334"/>
                      <a:pt x="7384" y="8453"/>
                    </a:cubicBezTo>
                    <a:cubicBezTo>
                      <a:pt x="7334" y="8493"/>
                      <a:pt x="7260" y="8524"/>
                      <a:pt x="7131" y="8555"/>
                    </a:cubicBezTo>
                    <a:cubicBezTo>
                      <a:pt x="7070" y="8569"/>
                      <a:pt x="7017" y="8588"/>
                      <a:pt x="6965" y="8604"/>
                    </a:cubicBezTo>
                    <a:cubicBezTo>
                      <a:pt x="6933" y="8615"/>
                      <a:pt x="6901" y="8625"/>
                      <a:pt x="6870" y="8634"/>
                    </a:cubicBezTo>
                    <a:cubicBezTo>
                      <a:pt x="6857" y="8638"/>
                      <a:pt x="6838" y="8641"/>
                      <a:pt x="6820" y="8645"/>
                    </a:cubicBezTo>
                    <a:cubicBezTo>
                      <a:pt x="6788" y="8650"/>
                      <a:pt x="6754" y="8656"/>
                      <a:pt x="6728" y="8667"/>
                    </a:cubicBezTo>
                    <a:cubicBezTo>
                      <a:pt x="6704" y="8676"/>
                      <a:pt x="6688" y="8685"/>
                      <a:pt x="6675" y="8694"/>
                    </a:cubicBezTo>
                    <a:cubicBezTo>
                      <a:pt x="6662" y="8703"/>
                      <a:pt x="6651" y="8707"/>
                      <a:pt x="6643" y="8709"/>
                    </a:cubicBezTo>
                    <a:cubicBezTo>
                      <a:pt x="6625" y="8713"/>
                      <a:pt x="6604" y="8716"/>
                      <a:pt x="6585" y="8717"/>
                    </a:cubicBezTo>
                    <a:cubicBezTo>
                      <a:pt x="6556" y="8720"/>
                      <a:pt x="6527" y="8724"/>
                      <a:pt x="6493" y="8732"/>
                    </a:cubicBezTo>
                    <a:cubicBezTo>
                      <a:pt x="6469" y="8737"/>
                      <a:pt x="6446" y="8742"/>
                      <a:pt x="6422" y="8747"/>
                    </a:cubicBezTo>
                    <a:cubicBezTo>
                      <a:pt x="6393" y="8754"/>
                      <a:pt x="6361" y="8760"/>
                      <a:pt x="6335" y="8767"/>
                    </a:cubicBezTo>
                    <a:lnTo>
                      <a:pt x="6269" y="8783"/>
                    </a:lnTo>
                    <a:cubicBezTo>
                      <a:pt x="6172" y="8808"/>
                      <a:pt x="6087" y="8829"/>
                      <a:pt x="5979" y="8840"/>
                    </a:cubicBezTo>
                    <a:cubicBezTo>
                      <a:pt x="5900" y="8848"/>
                      <a:pt x="5824" y="8851"/>
                      <a:pt x="5769" y="8847"/>
                    </a:cubicBezTo>
                    <a:cubicBezTo>
                      <a:pt x="5748" y="8846"/>
                      <a:pt x="5732" y="8842"/>
                      <a:pt x="5713" y="8838"/>
                    </a:cubicBezTo>
                    <a:cubicBezTo>
                      <a:pt x="5698" y="8834"/>
                      <a:pt x="5679" y="8830"/>
                      <a:pt x="5661" y="8826"/>
                    </a:cubicBezTo>
                    <a:cubicBezTo>
                      <a:pt x="5611" y="8818"/>
                      <a:pt x="5545" y="8811"/>
                      <a:pt x="5500" y="8805"/>
                    </a:cubicBezTo>
                    <a:cubicBezTo>
                      <a:pt x="5489" y="8804"/>
                      <a:pt x="5476" y="8803"/>
                      <a:pt x="5458" y="8802"/>
                    </a:cubicBezTo>
                    <a:cubicBezTo>
                      <a:pt x="5434" y="8800"/>
                      <a:pt x="5381" y="8795"/>
                      <a:pt x="5371" y="8792"/>
                    </a:cubicBezTo>
                    <a:cubicBezTo>
                      <a:pt x="5326" y="8778"/>
                      <a:pt x="5284" y="8734"/>
                      <a:pt x="5252" y="8699"/>
                    </a:cubicBezTo>
                    <a:cubicBezTo>
                      <a:pt x="5234" y="8681"/>
                      <a:pt x="5218" y="8664"/>
                      <a:pt x="5202" y="8650"/>
                    </a:cubicBezTo>
                    <a:cubicBezTo>
                      <a:pt x="5189" y="8639"/>
                      <a:pt x="5173" y="8629"/>
                      <a:pt x="5160" y="8619"/>
                    </a:cubicBezTo>
                    <a:cubicBezTo>
                      <a:pt x="5147" y="8610"/>
                      <a:pt x="5131" y="8599"/>
                      <a:pt x="5121" y="8589"/>
                    </a:cubicBezTo>
                    <a:cubicBezTo>
                      <a:pt x="5097" y="8569"/>
                      <a:pt x="5089" y="8551"/>
                      <a:pt x="5081" y="8529"/>
                    </a:cubicBezTo>
                    <a:cubicBezTo>
                      <a:pt x="5076" y="8514"/>
                      <a:pt x="5068" y="8499"/>
                      <a:pt x="5057" y="8483"/>
                    </a:cubicBezTo>
                    <a:cubicBezTo>
                      <a:pt x="5042" y="8458"/>
                      <a:pt x="5018" y="8439"/>
                      <a:pt x="4997" y="8422"/>
                    </a:cubicBezTo>
                    <a:cubicBezTo>
                      <a:pt x="4970" y="8400"/>
                      <a:pt x="4957" y="8382"/>
                      <a:pt x="4952" y="8359"/>
                    </a:cubicBezTo>
                    <a:cubicBezTo>
                      <a:pt x="5458" y="8206"/>
                      <a:pt x="6359" y="7729"/>
                      <a:pt x="6825" y="7556"/>
                    </a:cubicBezTo>
                    <a:cubicBezTo>
                      <a:pt x="6896" y="7540"/>
                      <a:pt x="6970" y="7528"/>
                      <a:pt x="7044" y="7517"/>
                    </a:cubicBezTo>
                    <a:cubicBezTo>
                      <a:pt x="7086" y="7523"/>
                      <a:pt x="7107" y="7551"/>
                      <a:pt x="7131" y="7592"/>
                    </a:cubicBezTo>
                    <a:cubicBezTo>
                      <a:pt x="7139" y="7605"/>
                      <a:pt x="7144" y="7617"/>
                      <a:pt x="7152" y="7628"/>
                    </a:cubicBezTo>
                    <a:cubicBezTo>
                      <a:pt x="7168" y="7650"/>
                      <a:pt x="7178" y="7674"/>
                      <a:pt x="7191" y="7697"/>
                    </a:cubicBezTo>
                    <a:cubicBezTo>
                      <a:pt x="7194" y="7732"/>
                      <a:pt x="7210" y="7764"/>
                      <a:pt x="7239" y="7798"/>
                    </a:cubicBezTo>
                    <a:close/>
                    <a:moveTo>
                      <a:pt x="7168" y="10799"/>
                    </a:moveTo>
                    <a:cubicBezTo>
                      <a:pt x="7157" y="10791"/>
                      <a:pt x="7154" y="10789"/>
                      <a:pt x="7154" y="10788"/>
                    </a:cubicBezTo>
                    <a:lnTo>
                      <a:pt x="7146" y="10758"/>
                    </a:lnTo>
                    <a:cubicBezTo>
                      <a:pt x="7133" y="10710"/>
                      <a:pt x="7115" y="10666"/>
                      <a:pt x="7094" y="10636"/>
                    </a:cubicBezTo>
                    <a:cubicBezTo>
                      <a:pt x="7073" y="10603"/>
                      <a:pt x="7081" y="10593"/>
                      <a:pt x="7081" y="10556"/>
                    </a:cubicBezTo>
                    <a:cubicBezTo>
                      <a:pt x="7083" y="10526"/>
                      <a:pt x="7091" y="10469"/>
                      <a:pt x="7089" y="10452"/>
                    </a:cubicBezTo>
                    <a:cubicBezTo>
                      <a:pt x="7089" y="10445"/>
                      <a:pt x="7086" y="10419"/>
                      <a:pt x="7083" y="10427"/>
                    </a:cubicBezTo>
                    <a:cubicBezTo>
                      <a:pt x="7091" y="10419"/>
                      <a:pt x="7120" y="10391"/>
                      <a:pt x="7136" y="10356"/>
                    </a:cubicBezTo>
                    <a:cubicBezTo>
                      <a:pt x="7162" y="10281"/>
                      <a:pt x="7139" y="10233"/>
                      <a:pt x="7139" y="10204"/>
                    </a:cubicBezTo>
                    <a:cubicBezTo>
                      <a:pt x="7136" y="10190"/>
                      <a:pt x="7139" y="10182"/>
                      <a:pt x="7139" y="10182"/>
                    </a:cubicBezTo>
                    <a:cubicBezTo>
                      <a:pt x="7136" y="10185"/>
                      <a:pt x="7141" y="10182"/>
                      <a:pt x="7165" y="10148"/>
                    </a:cubicBezTo>
                    <a:cubicBezTo>
                      <a:pt x="7175" y="10133"/>
                      <a:pt x="7186" y="10111"/>
                      <a:pt x="7191" y="10089"/>
                    </a:cubicBezTo>
                    <a:lnTo>
                      <a:pt x="7194" y="10054"/>
                    </a:lnTo>
                    <a:lnTo>
                      <a:pt x="7197" y="9992"/>
                    </a:lnTo>
                    <a:lnTo>
                      <a:pt x="7175" y="9992"/>
                    </a:lnTo>
                    <a:cubicBezTo>
                      <a:pt x="7605" y="9783"/>
                      <a:pt x="7982" y="9550"/>
                      <a:pt x="8285" y="9293"/>
                    </a:cubicBezTo>
                    <a:cubicBezTo>
                      <a:pt x="8559" y="9060"/>
                      <a:pt x="8777" y="8814"/>
                      <a:pt x="8906" y="8546"/>
                    </a:cubicBezTo>
                    <a:cubicBezTo>
                      <a:pt x="9030" y="8282"/>
                      <a:pt x="9043" y="7974"/>
                      <a:pt x="8743" y="7716"/>
                    </a:cubicBezTo>
                    <a:cubicBezTo>
                      <a:pt x="8601" y="7591"/>
                      <a:pt x="8395" y="7479"/>
                      <a:pt x="8132" y="7404"/>
                    </a:cubicBezTo>
                    <a:cubicBezTo>
                      <a:pt x="7871" y="7328"/>
                      <a:pt x="7547" y="7303"/>
                      <a:pt x="7260" y="7325"/>
                    </a:cubicBezTo>
                    <a:cubicBezTo>
                      <a:pt x="7257" y="7325"/>
                      <a:pt x="7255" y="7326"/>
                      <a:pt x="7252" y="7326"/>
                    </a:cubicBezTo>
                    <a:lnTo>
                      <a:pt x="7175" y="7267"/>
                    </a:lnTo>
                    <a:cubicBezTo>
                      <a:pt x="7173" y="7211"/>
                      <a:pt x="7102" y="7150"/>
                      <a:pt x="7075" y="7090"/>
                    </a:cubicBezTo>
                    <a:cubicBezTo>
                      <a:pt x="7054" y="7053"/>
                      <a:pt x="6999" y="7024"/>
                      <a:pt x="7002" y="7010"/>
                    </a:cubicBezTo>
                    <a:lnTo>
                      <a:pt x="6954" y="6921"/>
                    </a:lnTo>
                    <a:cubicBezTo>
                      <a:pt x="6930" y="6879"/>
                      <a:pt x="6912" y="6861"/>
                      <a:pt x="6912" y="6839"/>
                    </a:cubicBezTo>
                    <a:lnTo>
                      <a:pt x="6891" y="6747"/>
                    </a:lnTo>
                    <a:lnTo>
                      <a:pt x="6849" y="6564"/>
                    </a:lnTo>
                    <a:lnTo>
                      <a:pt x="6830" y="6480"/>
                    </a:lnTo>
                    <a:cubicBezTo>
                      <a:pt x="6830" y="6472"/>
                      <a:pt x="6851" y="6436"/>
                      <a:pt x="6833" y="6379"/>
                    </a:cubicBezTo>
                    <a:cubicBezTo>
                      <a:pt x="6836" y="6367"/>
                      <a:pt x="6844" y="6368"/>
                      <a:pt x="6844" y="6359"/>
                    </a:cubicBezTo>
                    <a:lnTo>
                      <a:pt x="6851" y="6318"/>
                    </a:lnTo>
                    <a:lnTo>
                      <a:pt x="6870" y="6294"/>
                    </a:lnTo>
                    <a:lnTo>
                      <a:pt x="6986" y="6280"/>
                    </a:lnTo>
                    <a:cubicBezTo>
                      <a:pt x="6965" y="6209"/>
                      <a:pt x="7110" y="5986"/>
                      <a:pt x="7536" y="5793"/>
                    </a:cubicBezTo>
                    <a:cubicBezTo>
                      <a:pt x="7876" y="5641"/>
                      <a:pt x="8456" y="5480"/>
                      <a:pt x="9299" y="5579"/>
                    </a:cubicBezTo>
                    <a:cubicBezTo>
                      <a:pt x="10845" y="5760"/>
                      <a:pt x="11248" y="6731"/>
                      <a:pt x="11251" y="6742"/>
                    </a:cubicBezTo>
                    <a:lnTo>
                      <a:pt x="11301" y="6869"/>
                    </a:lnTo>
                    <a:cubicBezTo>
                      <a:pt x="11230" y="6936"/>
                      <a:pt x="11164" y="7002"/>
                      <a:pt x="11088" y="7067"/>
                    </a:cubicBezTo>
                    <a:cubicBezTo>
                      <a:pt x="11009" y="7132"/>
                      <a:pt x="10937" y="7201"/>
                      <a:pt x="10856" y="7261"/>
                    </a:cubicBezTo>
                    <a:cubicBezTo>
                      <a:pt x="10811" y="7289"/>
                      <a:pt x="10753" y="7328"/>
                      <a:pt x="10753" y="7370"/>
                    </a:cubicBezTo>
                    <a:cubicBezTo>
                      <a:pt x="10753" y="7412"/>
                      <a:pt x="10740" y="7440"/>
                      <a:pt x="10716" y="7479"/>
                    </a:cubicBezTo>
                    <a:cubicBezTo>
                      <a:pt x="10645" y="7631"/>
                      <a:pt x="10656" y="7786"/>
                      <a:pt x="10653" y="7937"/>
                    </a:cubicBezTo>
                    <a:cubicBezTo>
                      <a:pt x="10624" y="8087"/>
                      <a:pt x="10632" y="8238"/>
                      <a:pt x="10553" y="8385"/>
                    </a:cubicBezTo>
                    <a:cubicBezTo>
                      <a:pt x="10529" y="8461"/>
                      <a:pt x="10505" y="8527"/>
                      <a:pt x="10492" y="8607"/>
                    </a:cubicBezTo>
                    <a:cubicBezTo>
                      <a:pt x="10463" y="8685"/>
                      <a:pt x="10445" y="8770"/>
                      <a:pt x="10461" y="8843"/>
                    </a:cubicBezTo>
                    <a:cubicBezTo>
                      <a:pt x="10474" y="8973"/>
                      <a:pt x="10310" y="9142"/>
                      <a:pt x="10347" y="9290"/>
                    </a:cubicBezTo>
                    <a:cubicBezTo>
                      <a:pt x="10337" y="9445"/>
                      <a:pt x="10358" y="9596"/>
                      <a:pt x="10263" y="9723"/>
                    </a:cubicBezTo>
                    <a:lnTo>
                      <a:pt x="10092" y="9925"/>
                    </a:lnTo>
                    <a:cubicBezTo>
                      <a:pt x="10029" y="9975"/>
                      <a:pt x="9928" y="10075"/>
                      <a:pt x="9892" y="10142"/>
                    </a:cubicBezTo>
                    <a:cubicBezTo>
                      <a:pt x="9865" y="10181"/>
                      <a:pt x="9842" y="10229"/>
                      <a:pt x="9842" y="10277"/>
                    </a:cubicBezTo>
                    <a:cubicBezTo>
                      <a:pt x="9842" y="10300"/>
                      <a:pt x="9826" y="10318"/>
                      <a:pt x="9794" y="10360"/>
                    </a:cubicBezTo>
                    <a:cubicBezTo>
                      <a:pt x="9712" y="10451"/>
                      <a:pt x="9757" y="10557"/>
                      <a:pt x="9747" y="10605"/>
                    </a:cubicBezTo>
                    <a:cubicBezTo>
                      <a:pt x="9747" y="10609"/>
                      <a:pt x="9741" y="10615"/>
                      <a:pt x="9723" y="10638"/>
                    </a:cubicBezTo>
                    <a:cubicBezTo>
                      <a:pt x="9705" y="10657"/>
                      <a:pt x="9689" y="10707"/>
                      <a:pt x="9699" y="10731"/>
                    </a:cubicBezTo>
                    <a:cubicBezTo>
                      <a:pt x="9705" y="10758"/>
                      <a:pt x="9705" y="10758"/>
                      <a:pt x="9702" y="10763"/>
                    </a:cubicBezTo>
                    <a:lnTo>
                      <a:pt x="9697" y="10775"/>
                    </a:lnTo>
                    <a:cubicBezTo>
                      <a:pt x="9694" y="10769"/>
                      <a:pt x="9697" y="10762"/>
                      <a:pt x="9691" y="10756"/>
                    </a:cubicBezTo>
                    <a:cubicBezTo>
                      <a:pt x="9628" y="10657"/>
                      <a:pt x="9386" y="10546"/>
                      <a:pt x="9207" y="10510"/>
                    </a:cubicBezTo>
                    <a:cubicBezTo>
                      <a:pt x="9062" y="10480"/>
                      <a:pt x="8864" y="10486"/>
                      <a:pt x="8690" y="10491"/>
                    </a:cubicBezTo>
                    <a:cubicBezTo>
                      <a:pt x="8627" y="10492"/>
                      <a:pt x="8564" y="10495"/>
                      <a:pt x="8509" y="10495"/>
                    </a:cubicBezTo>
                    <a:cubicBezTo>
                      <a:pt x="8411" y="10496"/>
                      <a:pt x="8340" y="10504"/>
                      <a:pt x="8271" y="10511"/>
                    </a:cubicBezTo>
                    <a:cubicBezTo>
                      <a:pt x="8237" y="10515"/>
                      <a:pt x="8203" y="10521"/>
                      <a:pt x="8161" y="10523"/>
                    </a:cubicBezTo>
                    <a:cubicBezTo>
                      <a:pt x="8121" y="10527"/>
                      <a:pt x="8071" y="10524"/>
                      <a:pt x="8021" y="10521"/>
                    </a:cubicBezTo>
                    <a:cubicBezTo>
                      <a:pt x="7955" y="10517"/>
                      <a:pt x="7887" y="10513"/>
                      <a:pt x="7818" y="10521"/>
                    </a:cubicBezTo>
                    <a:cubicBezTo>
                      <a:pt x="7752" y="10528"/>
                      <a:pt x="7597" y="10553"/>
                      <a:pt x="7523" y="10584"/>
                    </a:cubicBezTo>
                    <a:cubicBezTo>
                      <a:pt x="7434" y="10620"/>
                      <a:pt x="7384" y="10666"/>
                      <a:pt x="7373" y="10719"/>
                    </a:cubicBezTo>
                    <a:cubicBezTo>
                      <a:pt x="7363" y="10764"/>
                      <a:pt x="7363" y="10834"/>
                      <a:pt x="7389" y="10890"/>
                    </a:cubicBezTo>
                    <a:cubicBezTo>
                      <a:pt x="7392" y="10894"/>
                      <a:pt x="7394" y="10896"/>
                      <a:pt x="7397" y="10899"/>
                    </a:cubicBezTo>
                    <a:cubicBezTo>
                      <a:pt x="7297" y="10863"/>
                      <a:pt x="7210" y="10824"/>
                      <a:pt x="7168" y="10799"/>
                    </a:cubicBezTo>
                    <a:close/>
                    <a:moveTo>
                      <a:pt x="9296" y="11274"/>
                    </a:moveTo>
                    <a:cubicBezTo>
                      <a:pt x="9246" y="11294"/>
                      <a:pt x="9193" y="11314"/>
                      <a:pt x="9138" y="11329"/>
                    </a:cubicBezTo>
                    <a:cubicBezTo>
                      <a:pt x="9062" y="11357"/>
                      <a:pt x="8946" y="11370"/>
                      <a:pt x="8825" y="11374"/>
                    </a:cubicBezTo>
                    <a:cubicBezTo>
                      <a:pt x="8511" y="11319"/>
                      <a:pt x="8232" y="11278"/>
                      <a:pt x="8029" y="11199"/>
                    </a:cubicBezTo>
                    <a:cubicBezTo>
                      <a:pt x="8026" y="11197"/>
                      <a:pt x="8024" y="11196"/>
                      <a:pt x="8018" y="11195"/>
                    </a:cubicBezTo>
                    <a:cubicBezTo>
                      <a:pt x="7955" y="11154"/>
                      <a:pt x="7881" y="11113"/>
                      <a:pt x="7813" y="11087"/>
                    </a:cubicBezTo>
                    <a:cubicBezTo>
                      <a:pt x="7718" y="11047"/>
                      <a:pt x="7642" y="11016"/>
                      <a:pt x="7565" y="10983"/>
                    </a:cubicBezTo>
                    <a:cubicBezTo>
                      <a:pt x="7565" y="10968"/>
                      <a:pt x="7568" y="10953"/>
                      <a:pt x="7565" y="10939"/>
                    </a:cubicBezTo>
                    <a:cubicBezTo>
                      <a:pt x="7560" y="10916"/>
                      <a:pt x="7544" y="10900"/>
                      <a:pt x="7531" y="10889"/>
                    </a:cubicBezTo>
                    <a:cubicBezTo>
                      <a:pt x="7526" y="10883"/>
                      <a:pt x="7521" y="10878"/>
                      <a:pt x="7518" y="10874"/>
                    </a:cubicBezTo>
                    <a:cubicBezTo>
                      <a:pt x="7499" y="10836"/>
                      <a:pt x="7494" y="10777"/>
                      <a:pt x="7505" y="10727"/>
                    </a:cubicBezTo>
                    <a:cubicBezTo>
                      <a:pt x="7513" y="10693"/>
                      <a:pt x="7544" y="10666"/>
                      <a:pt x="7602" y="10641"/>
                    </a:cubicBezTo>
                    <a:cubicBezTo>
                      <a:pt x="7642" y="10626"/>
                      <a:pt x="7763" y="10602"/>
                      <a:pt x="7837" y="10593"/>
                    </a:cubicBezTo>
                    <a:cubicBezTo>
                      <a:pt x="7876" y="10588"/>
                      <a:pt x="7929" y="10592"/>
                      <a:pt x="7987" y="10594"/>
                    </a:cubicBezTo>
                    <a:cubicBezTo>
                      <a:pt x="8047" y="10598"/>
                      <a:pt x="8108" y="10602"/>
                      <a:pt x="8171" y="10596"/>
                    </a:cubicBezTo>
                    <a:cubicBezTo>
                      <a:pt x="8216" y="10592"/>
                      <a:pt x="8256" y="10587"/>
                      <a:pt x="8292" y="10583"/>
                    </a:cubicBezTo>
                    <a:cubicBezTo>
                      <a:pt x="8358" y="10575"/>
                      <a:pt x="8419" y="10567"/>
                      <a:pt x="8493" y="10568"/>
                    </a:cubicBezTo>
                    <a:cubicBezTo>
                      <a:pt x="8548" y="10566"/>
                      <a:pt x="8617" y="10567"/>
                      <a:pt x="8685" y="10565"/>
                    </a:cubicBezTo>
                    <a:cubicBezTo>
                      <a:pt x="8843" y="10559"/>
                      <a:pt x="9022" y="10554"/>
                      <a:pt x="9136" y="10578"/>
                    </a:cubicBezTo>
                    <a:cubicBezTo>
                      <a:pt x="9280" y="10607"/>
                      <a:pt x="9486" y="10701"/>
                      <a:pt x="9536" y="10778"/>
                    </a:cubicBezTo>
                    <a:cubicBezTo>
                      <a:pt x="9573" y="10834"/>
                      <a:pt x="9560" y="10918"/>
                      <a:pt x="9546" y="10992"/>
                    </a:cubicBezTo>
                    <a:cubicBezTo>
                      <a:pt x="9541" y="11029"/>
                      <a:pt x="9536" y="11064"/>
                      <a:pt x="9536" y="11095"/>
                    </a:cubicBezTo>
                    <a:lnTo>
                      <a:pt x="9536" y="11108"/>
                    </a:lnTo>
                    <a:cubicBezTo>
                      <a:pt x="9507" y="11157"/>
                      <a:pt x="9465" y="11196"/>
                      <a:pt x="9462" y="11201"/>
                    </a:cubicBezTo>
                    <a:lnTo>
                      <a:pt x="9386" y="11232"/>
                    </a:lnTo>
                    <a:lnTo>
                      <a:pt x="9296" y="11274"/>
                    </a:lnTo>
                    <a:close/>
                    <a:moveTo>
                      <a:pt x="12026" y="12284"/>
                    </a:moveTo>
                    <a:cubicBezTo>
                      <a:pt x="11994" y="12328"/>
                      <a:pt x="11962" y="12364"/>
                      <a:pt x="11931" y="12387"/>
                    </a:cubicBezTo>
                    <a:cubicBezTo>
                      <a:pt x="11917" y="12387"/>
                      <a:pt x="11902" y="12383"/>
                      <a:pt x="11889" y="12383"/>
                    </a:cubicBezTo>
                    <a:cubicBezTo>
                      <a:pt x="11675" y="12376"/>
                      <a:pt x="11485" y="12383"/>
                      <a:pt x="11314" y="12383"/>
                    </a:cubicBezTo>
                    <a:cubicBezTo>
                      <a:pt x="10966" y="12387"/>
                      <a:pt x="10756" y="12341"/>
                      <a:pt x="10545" y="12220"/>
                    </a:cubicBezTo>
                    <a:cubicBezTo>
                      <a:pt x="10476" y="12181"/>
                      <a:pt x="10416" y="12136"/>
                      <a:pt x="10353" y="12089"/>
                    </a:cubicBezTo>
                    <a:cubicBezTo>
                      <a:pt x="10353" y="12039"/>
                      <a:pt x="10347" y="11997"/>
                      <a:pt x="10289" y="11943"/>
                    </a:cubicBezTo>
                    <a:cubicBezTo>
                      <a:pt x="10239" y="11897"/>
                      <a:pt x="10202" y="11842"/>
                      <a:pt x="10181" y="11788"/>
                    </a:cubicBezTo>
                    <a:cubicBezTo>
                      <a:pt x="10168" y="11751"/>
                      <a:pt x="10171" y="11676"/>
                      <a:pt x="10192" y="11641"/>
                    </a:cubicBezTo>
                    <a:cubicBezTo>
                      <a:pt x="10213" y="11609"/>
                      <a:pt x="10218" y="11609"/>
                      <a:pt x="10316" y="11612"/>
                    </a:cubicBezTo>
                    <a:lnTo>
                      <a:pt x="10361" y="11612"/>
                    </a:lnTo>
                    <a:cubicBezTo>
                      <a:pt x="10408" y="11612"/>
                      <a:pt x="10453" y="11612"/>
                      <a:pt x="10500" y="11612"/>
                    </a:cubicBezTo>
                    <a:cubicBezTo>
                      <a:pt x="10566" y="11612"/>
                      <a:pt x="10629" y="11611"/>
                      <a:pt x="10695" y="11612"/>
                    </a:cubicBezTo>
                    <a:cubicBezTo>
                      <a:pt x="10743" y="11613"/>
                      <a:pt x="10779" y="11619"/>
                      <a:pt x="10822" y="11625"/>
                    </a:cubicBezTo>
                    <a:cubicBezTo>
                      <a:pt x="10869" y="11631"/>
                      <a:pt x="10922" y="11639"/>
                      <a:pt x="10990" y="11641"/>
                    </a:cubicBezTo>
                    <a:cubicBezTo>
                      <a:pt x="11038" y="11641"/>
                      <a:pt x="11088" y="11639"/>
                      <a:pt x="11138" y="11638"/>
                    </a:cubicBezTo>
                    <a:cubicBezTo>
                      <a:pt x="11204" y="11635"/>
                      <a:pt x="11272" y="11633"/>
                      <a:pt x="11327" y="11638"/>
                    </a:cubicBezTo>
                    <a:cubicBezTo>
                      <a:pt x="11367" y="11642"/>
                      <a:pt x="11401" y="11646"/>
                      <a:pt x="11435" y="11650"/>
                    </a:cubicBezTo>
                    <a:cubicBezTo>
                      <a:pt x="11504" y="11659"/>
                      <a:pt x="11575" y="11666"/>
                      <a:pt x="11665" y="11666"/>
                    </a:cubicBezTo>
                    <a:cubicBezTo>
                      <a:pt x="11670" y="11666"/>
                      <a:pt x="11678" y="11666"/>
                      <a:pt x="11683" y="11666"/>
                    </a:cubicBezTo>
                    <a:cubicBezTo>
                      <a:pt x="11812" y="11666"/>
                      <a:pt x="12044" y="11704"/>
                      <a:pt x="12163" y="11744"/>
                    </a:cubicBezTo>
                    <a:cubicBezTo>
                      <a:pt x="12286" y="11786"/>
                      <a:pt x="12305" y="11861"/>
                      <a:pt x="12218" y="11972"/>
                    </a:cubicBezTo>
                    <a:cubicBezTo>
                      <a:pt x="12186" y="12014"/>
                      <a:pt x="12163" y="12061"/>
                      <a:pt x="12139" y="12105"/>
                    </a:cubicBezTo>
                    <a:cubicBezTo>
                      <a:pt x="12112" y="12155"/>
                      <a:pt x="12089" y="12203"/>
                      <a:pt x="12052" y="12246"/>
                    </a:cubicBezTo>
                    <a:cubicBezTo>
                      <a:pt x="12047" y="12258"/>
                      <a:pt x="12036" y="12269"/>
                      <a:pt x="12026" y="12284"/>
                    </a:cubicBezTo>
                    <a:close/>
                    <a:moveTo>
                      <a:pt x="13435" y="12134"/>
                    </a:moveTo>
                    <a:cubicBezTo>
                      <a:pt x="13482" y="12136"/>
                      <a:pt x="13501" y="12140"/>
                      <a:pt x="13532" y="12146"/>
                    </a:cubicBezTo>
                    <a:cubicBezTo>
                      <a:pt x="13553" y="12151"/>
                      <a:pt x="13577" y="12157"/>
                      <a:pt x="13609" y="12160"/>
                    </a:cubicBezTo>
                    <a:lnTo>
                      <a:pt x="13683" y="12171"/>
                    </a:lnTo>
                    <a:cubicBezTo>
                      <a:pt x="13893" y="12202"/>
                      <a:pt x="14096" y="12232"/>
                      <a:pt x="14231" y="12317"/>
                    </a:cubicBezTo>
                    <a:cubicBezTo>
                      <a:pt x="14291" y="12355"/>
                      <a:pt x="14310" y="12422"/>
                      <a:pt x="14286" y="12518"/>
                    </a:cubicBezTo>
                    <a:cubicBezTo>
                      <a:pt x="14281" y="12543"/>
                      <a:pt x="14262" y="12558"/>
                      <a:pt x="14246" y="12575"/>
                    </a:cubicBezTo>
                    <a:cubicBezTo>
                      <a:pt x="13975" y="12647"/>
                      <a:pt x="13683" y="12688"/>
                      <a:pt x="13385" y="12684"/>
                    </a:cubicBezTo>
                    <a:cubicBezTo>
                      <a:pt x="13232" y="12680"/>
                      <a:pt x="13085" y="12665"/>
                      <a:pt x="12953" y="12634"/>
                    </a:cubicBezTo>
                    <a:cubicBezTo>
                      <a:pt x="12903" y="12623"/>
                      <a:pt x="12858" y="12606"/>
                      <a:pt x="12811" y="12591"/>
                    </a:cubicBezTo>
                    <a:lnTo>
                      <a:pt x="12871" y="12591"/>
                    </a:lnTo>
                    <a:cubicBezTo>
                      <a:pt x="12871" y="12566"/>
                      <a:pt x="12869" y="12542"/>
                      <a:pt x="12866" y="12516"/>
                    </a:cubicBezTo>
                    <a:cubicBezTo>
                      <a:pt x="12866" y="12510"/>
                      <a:pt x="12866" y="12505"/>
                      <a:pt x="12866" y="12499"/>
                    </a:cubicBezTo>
                    <a:cubicBezTo>
                      <a:pt x="12905" y="12474"/>
                      <a:pt x="12942" y="12446"/>
                      <a:pt x="12958" y="12416"/>
                    </a:cubicBezTo>
                    <a:cubicBezTo>
                      <a:pt x="13019" y="12308"/>
                      <a:pt x="13098" y="12251"/>
                      <a:pt x="13190" y="12133"/>
                    </a:cubicBezTo>
                    <a:cubicBezTo>
                      <a:pt x="13200" y="12133"/>
                      <a:pt x="13203" y="12132"/>
                      <a:pt x="13216" y="12132"/>
                    </a:cubicBezTo>
                    <a:cubicBezTo>
                      <a:pt x="13287" y="12133"/>
                      <a:pt x="13364" y="12133"/>
                      <a:pt x="13435" y="12134"/>
                    </a:cubicBezTo>
                    <a:close/>
                    <a:moveTo>
                      <a:pt x="15392" y="8042"/>
                    </a:moveTo>
                    <a:cubicBezTo>
                      <a:pt x="15324" y="8086"/>
                      <a:pt x="15269" y="8135"/>
                      <a:pt x="15213" y="8182"/>
                    </a:cubicBezTo>
                    <a:cubicBezTo>
                      <a:pt x="15153" y="8223"/>
                      <a:pt x="15089" y="8286"/>
                      <a:pt x="15095" y="8340"/>
                    </a:cubicBezTo>
                    <a:cubicBezTo>
                      <a:pt x="15084" y="8446"/>
                      <a:pt x="14931" y="8520"/>
                      <a:pt x="14813" y="8627"/>
                    </a:cubicBezTo>
                    <a:lnTo>
                      <a:pt x="14581" y="8934"/>
                    </a:lnTo>
                    <a:cubicBezTo>
                      <a:pt x="14541" y="8990"/>
                      <a:pt x="14515" y="9043"/>
                      <a:pt x="14473" y="9089"/>
                    </a:cubicBezTo>
                    <a:cubicBezTo>
                      <a:pt x="14418" y="9141"/>
                      <a:pt x="14412" y="9215"/>
                      <a:pt x="14410" y="9264"/>
                    </a:cubicBezTo>
                    <a:cubicBezTo>
                      <a:pt x="14404" y="9319"/>
                      <a:pt x="14402" y="9371"/>
                      <a:pt x="14378" y="9419"/>
                    </a:cubicBezTo>
                    <a:cubicBezTo>
                      <a:pt x="14365" y="9450"/>
                      <a:pt x="14365" y="9446"/>
                      <a:pt x="14325" y="9476"/>
                    </a:cubicBezTo>
                    <a:cubicBezTo>
                      <a:pt x="14275" y="9509"/>
                      <a:pt x="14275" y="9546"/>
                      <a:pt x="14267" y="9570"/>
                    </a:cubicBezTo>
                    <a:cubicBezTo>
                      <a:pt x="14217" y="9673"/>
                      <a:pt x="14112" y="9762"/>
                      <a:pt x="14015" y="9861"/>
                    </a:cubicBezTo>
                    <a:cubicBezTo>
                      <a:pt x="13970" y="9915"/>
                      <a:pt x="13912" y="9940"/>
                      <a:pt x="13872" y="10027"/>
                    </a:cubicBezTo>
                    <a:cubicBezTo>
                      <a:pt x="13870" y="10067"/>
                      <a:pt x="13780" y="10088"/>
                      <a:pt x="13733" y="10164"/>
                    </a:cubicBezTo>
                    <a:cubicBezTo>
                      <a:pt x="13664" y="10285"/>
                      <a:pt x="13614" y="10358"/>
                      <a:pt x="13522" y="10466"/>
                    </a:cubicBezTo>
                    <a:cubicBezTo>
                      <a:pt x="13467" y="10526"/>
                      <a:pt x="13443" y="10589"/>
                      <a:pt x="13414" y="10629"/>
                    </a:cubicBezTo>
                    <a:cubicBezTo>
                      <a:pt x="13388" y="10663"/>
                      <a:pt x="13332" y="10711"/>
                      <a:pt x="13282" y="10763"/>
                    </a:cubicBezTo>
                    <a:cubicBezTo>
                      <a:pt x="13098" y="10953"/>
                      <a:pt x="12824" y="11178"/>
                      <a:pt x="12818" y="11420"/>
                    </a:cubicBezTo>
                    <a:cubicBezTo>
                      <a:pt x="12803" y="11537"/>
                      <a:pt x="12808" y="11646"/>
                      <a:pt x="12800" y="11753"/>
                    </a:cubicBezTo>
                    <a:lnTo>
                      <a:pt x="12795" y="11836"/>
                    </a:lnTo>
                    <a:cubicBezTo>
                      <a:pt x="12792" y="11862"/>
                      <a:pt x="12792" y="11852"/>
                      <a:pt x="12776" y="11884"/>
                    </a:cubicBezTo>
                    <a:cubicBezTo>
                      <a:pt x="12758" y="11904"/>
                      <a:pt x="12739" y="11980"/>
                      <a:pt x="12739" y="11980"/>
                    </a:cubicBezTo>
                    <a:cubicBezTo>
                      <a:pt x="12734" y="11996"/>
                      <a:pt x="12724" y="12011"/>
                      <a:pt x="12708" y="12029"/>
                    </a:cubicBezTo>
                    <a:cubicBezTo>
                      <a:pt x="12647" y="12101"/>
                      <a:pt x="12484" y="12234"/>
                      <a:pt x="12421" y="12330"/>
                    </a:cubicBezTo>
                    <a:cubicBezTo>
                      <a:pt x="12415" y="12330"/>
                      <a:pt x="12434" y="12321"/>
                      <a:pt x="12413" y="12329"/>
                    </a:cubicBezTo>
                    <a:cubicBezTo>
                      <a:pt x="12379" y="12341"/>
                      <a:pt x="12336" y="12355"/>
                      <a:pt x="12297" y="12367"/>
                    </a:cubicBezTo>
                    <a:cubicBezTo>
                      <a:pt x="12257" y="12378"/>
                      <a:pt x="12215" y="12390"/>
                      <a:pt x="12184" y="12395"/>
                    </a:cubicBezTo>
                    <a:cubicBezTo>
                      <a:pt x="12178" y="12396"/>
                      <a:pt x="12176" y="12396"/>
                      <a:pt x="12173" y="12398"/>
                    </a:cubicBezTo>
                    <a:cubicBezTo>
                      <a:pt x="12178" y="12396"/>
                      <a:pt x="12186" y="12396"/>
                      <a:pt x="12194" y="12396"/>
                    </a:cubicBezTo>
                    <a:cubicBezTo>
                      <a:pt x="12213" y="12395"/>
                      <a:pt x="12244" y="12396"/>
                      <a:pt x="12268" y="12400"/>
                    </a:cubicBezTo>
                    <a:cubicBezTo>
                      <a:pt x="12294" y="12403"/>
                      <a:pt x="12376" y="12421"/>
                      <a:pt x="12402" y="12443"/>
                    </a:cubicBezTo>
                    <a:cubicBezTo>
                      <a:pt x="12413" y="12450"/>
                      <a:pt x="12415" y="12459"/>
                      <a:pt x="12423" y="12466"/>
                    </a:cubicBezTo>
                    <a:cubicBezTo>
                      <a:pt x="12315" y="12437"/>
                      <a:pt x="12202" y="12416"/>
                      <a:pt x="12081" y="12403"/>
                    </a:cubicBezTo>
                    <a:cubicBezTo>
                      <a:pt x="12115" y="12370"/>
                      <a:pt x="12144" y="12337"/>
                      <a:pt x="12162" y="12309"/>
                    </a:cubicBezTo>
                    <a:cubicBezTo>
                      <a:pt x="12170" y="12297"/>
                      <a:pt x="12178" y="12286"/>
                      <a:pt x="12186" y="12278"/>
                    </a:cubicBezTo>
                    <a:cubicBezTo>
                      <a:pt x="12228" y="12230"/>
                      <a:pt x="12255" y="12177"/>
                      <a:pt x="12281" y="12125"/>
                    </a:cubicBezTo>
                    <a:cubicBezTo>
                      <a:pt x="12302" y="12081"/>
                      <a:pt x="12326" y="12040"/>
                      <a:pt x="12355" y="12002"/>
                    </a:cubicBezTo>
                    <a:cubicBezTo>
                      <a:pt x="12468" y="11856"/>
                      <a:pt x="12431" y="11751"/>
                      <a:pt x="12244" y="11687"/>
                    </a:cubicBezTo>
                    <a:cubicBezTo>
                      <a:pt x="12115" y="11643"/>
                      <a:pt x="11854" y="11596"/>
                      <a:pt x="11678" y="11596"/>
                    </a:cubicBezTo>
                    <a:cubicBezTo>
                      <a:pt x="11675" y="11596"/>
                      <a:pt x="11672" y="11596"/>
                      <a:pt x="11670" y="11596"/>
                    </a:cubicBezTo>
                    <a:cubicBezTo>
                      <a:pt x="11599" y="11595"/>
                      <a:pt x="11535" y="11590"/>
                      <a:pt x="11470" y="11581"/>
                    </a:cubicBezTo>
                    <a:cubicBezTo>
                      <a:pt x="11433" y="11576"/>
                      <a:pt x="11393" y="11572"/>
                      <a:pt x="11351" y="11568"/>
                    </a:cubicBezTo>
                    <a:cubicBezTo>
                      <a:pt x="11277" y="11561"/>
                      <a:pt x="11198" y="11564"/>
                      <a:pt x="11124" y="11567"/>
                    </a:cubicBezTo>
                    <a:cubicBezTo>
                      <a:pt x="11080" y="11568"/>
                      <a:pt x="11035" y="11571"/>
                      <a:pt x="10993" y="11569"/>
                    </a:cubicBezTo>
                    <a:cubicBezTo>
                      <a:pt x="10943" y="11568"/>
                      <a:pt x="10906" y="11563"/>
                      <a:pt x="10861" y="11556"/>
                    </a:cubicBezTo>
                    <a:cubicBezTo>
                      <a:pt x="10816" y="11550"/>
                      <a:pt x="10766" y="11542"/>
                      <a:pt x="10700" y="11541"/>
                    </a:cubicBezTo>
                    <a:cubicBezTo>
                      <a:pt x="10632" y="11539"/>
                      <a:pt x="10563" y="11539"/>
                      <a:pt x="10495" y="11541"/>
                    </a:cubicBezTo>
                    <a:cubicBezTo>
                      <a:pt x="10450" y="11541"/>
                      <a:pt x="10405" y="11542"/>
                      <a:pt x="10361" y="11541"/>
                    </a:cubicBezTo>
                    <a:lnTo>
                      <a:pt x="10318" y="11541"/>
                    </a:lnTo>
                    <a:cubicBezTo>
                      <a:pt x="10221" y="11538"/>
                      <a:pt x="10100" y="11537"/>
                      <a:pt x="10047" y="11621"/>
                    </a:cubicBezTo>
                    <a:cubicBezTo>
                      <a:pt x="10015" y="11669"/>
                      <a:pt x="10013" y="11756"/>
                      <a:pt x="10031" y="11804"/>
                    </a:cubicBezTo>
                    <a:cubicBezTo>
                      <a:pt x="10042" y="11831"/>
                      <a:pt x="10068" y="11854"/>
                      <a:pt x="10084" y="11880"/>
                    </a:cubicBezTo>
                    <a:cubicBezTo>
                      <a:pt x="10042" y="11847"/>
                      <a:pt x="9997" y="11812"/>
                      <a:pt x="9950" y="11778"/>
                    </a:cubicBezTo>
                    <a:cubicBezTo>
                      <a:pt x="9836" y="11698"/>
                      <a:pt x="9699" y="11615"/>
                      <a:pt x="9520" y="11547"/>
                    </a:cubicBezTo>
                    <a:cubicBezTo>
                      <a:pt x="9470" y="11528"/>
                      <a:pt x="9415" y="11515"/>
                      <a:pt x="9362" y="11498"/>
                    </a:cubicBezTo>
                    <a:cubicBezTo>
                      <a:pt x="9375" y="11494"/>
                      <a:pt x="9383" y="11489"/>
                      <a:pt x="9396" y="11485"/>
                    </a:cubicBezTo>
                    <a:cubicBezTo>
                      <a:pt x="9460" y="11473"/>
                      <a:pt x="9523" y="11458"/>
                      <a:pt x="9581" y="11429"/>
                    </a:cubicBezTo>
                    <a:cubicBezTo>
                      <a:pt x="9620" y="11410"/>
                      <a:pt x="9641" y="11393"/>
                      <a:pt x="9657" y="11376"/>
                    </a:cubicBezTo>
                    <a:lnTo>
                      <a:pt x="9734" y="11341"/>
                    </a:lnTo>
                    <a:cubicBezTo>
                      <a:pt x="9842" y="11291"/>
                      <a:pt x="9842" y="11230"/>
                      <a:pt x="9876" y="11191"/>
                    </a:cubicBezTo>
                    <a:cubicBezTo>
                      <a:pt x="9905" y="11151"/>
                      <a:pt x="9923" y="11112"/>
                      <a:pt x="9926" y="11075"/>
                    </a:cubicBezTo>
                    <a:cubicBezTo>
                      <a:pt x="9939" y="10999"/>
                      <a:pt x="9971" y="10925"/>
                      <a:pt x="10002" y="10852"/>
                    </a:cubicBezTo>
                    <a:lnTo>
                      <a:pt x="10026" y="10797"/>
                    </a:lnTo>
                    <a:cubicBezTo>
                      <a:pt x="10042" y="10764"/>
                      <a:pt x="10026" y="10727"/>
                      <a:pt x="10023" y="10716"/>
                    </a:cubicBezTo>
                    <a:cubicBezTo>
                      <a:pt x="10007" y="10708"/>
                      <a:pt x="10039" y="10701"/>
                      <a:pt x="10063" y="10622"/>
                    </a:cubicBezTo>
                    <a:cubicBezTo>
                      <a:pt x="10068" y="10519"/>
                      <a:pt x="10031" y="10469"/>
                      <a:pt x="10076" y="10416"/>
                    </a:cubicBezTo>
                    <a:cubicBezTo>
                      <a:pt x="10097" y="10386"/>
                      <a:pt x="10139" y="10331"/>
                      <a:pt x="10134" y="10278"/>
                    </a:cubicBezTo>
                    <a:cubicBezTo>
                      <a:pt x="10131" y="10250"/>
                      <a:pt x="10142" y="10222"/>
                      <a:pt x="10160" y="10189"/>
                    </a:cubicBezTo>
                    <a:cubicBezTo>
                      <a:pt x="10205" y="10108"/>
                      <a:pt x="10237" y="10072"/>
                      <a:pt x="10326" y="9989"/>
                    </a:cubicBezTo>
                    <a:lnTo>
                      <a:pt x="10492" y="9767"/>
                    </a:lnTo>
                    <a:cubicBezTo>
                      <a:pt x="10592" y="9603"/>
                      <a:pt x="10550" y="9443"/>
                      <a:pt x="10550" y="9297"/>
                    </a:cubicBezTo>
                    <a:cubicBezTo>
                      <a:pt x="10505" y="9137"/>
                      <a:pt x="10645" y="9019"/>
                      <a:pt x="10627" y="8843"/>
                    </a:cubicBezTo>
                    <a:cubicBezTo>
                      <a:pt x="10603" y="8764"/>
                      <a:pt x="10619" y="8698"/>
                      <a:pt x="10637" y="8627"/>
                    </a:cubicBezTo>
                    <a:cubicBezTo>
                      <a:pt x="10642" y="8555"/>
                      <a:pt x="10666" y="8471"/>
                      <a:pt x="10682" y="8396"/>
                    </a:cubicBezTo>
                    <a:cubicBezTo>
                      <a:pt x="10748" y="8248"/>
                      <a:pt x="10729" y="8091"/>
                      <a:pt x="10745" y="7939"/>
                    </a:cubicBezTo>
                    <a:cubicBezTo>
                      <a:pt x="10737" y="7788"/>
                      <a:pt x="10714" y="7636"/>
                      <a:pt x="10769" y="7490"/>
                    </a:cubicBezTo>
                    <a:cubicBezTo>
                      <a:pt x="10787" y="7456"/>
                      <a:pt x="10803" y="7409"/>
                      <a:pt x="10798" y="7374"/>
                    </a:cubicBezTo>
                    <a:cubicBezTo>
                      <a:pt x="10795" y="7338"/>
                      <a:pt x="10835" y="7312"/>
                      <a:pt x="10882" y="7280"/>
                    </a:cubicBezTo>
                    <a:cubicBezTo>
                      <a:pt x="10964" y="7213"/>
                      <a:pt x="11027" y="7145"/>
                      <a:pt x="11101" y="7077"/>
                    </a:cubicBezTo>
                    <a:cubicBezTo>
                      <a:pt x="11167" y="7014"/>
                      <a:pt x="11227" y="6949"/>
                      <a:pt x="11285" y="6884"/>
                    </a:cubicBezTo>
                    <a:lnTo>
                      <a:pt x="11327" y="6988"/>
                    </a:lnTo>
                    <a:lnTo>
                      <a:pt x="11717" y="6828"/>
                    </a:lnTo>
                    <a:cubicBezTo>
                      <a:pt x="12518" y="6499"/>
                      <a:pt x="13224" y="6577"/>
                      <a:pt x="14323" y="6847"/>
                    </a:cubicBezTo>
                    <a:cubicBezTo>
                      <a:pt x="15192" y="7061"/>
                      <a:pt x="15587" y="7815"/>
                      <a:pt x="15590" y="7821"/>
                    </a:cubicBezTo>
                    <a:lnTo>
                      <a:pt x="15629" y="7899"/>
                    </a:lnTo>
                    <a:lnTo>
                      <a:pt x="15682" y="7908"/>
                    </a:lnTo>
                    <a:cubicBezTo>
                      <a:pt x="15585" y="7947"/>
                      <a:pt x="15469" y="7985"/>
                      <a:pt x="15392" y="8042"/>
                    </a:cubicBezTo>
                    <a:close/>
                  </a:path>
                </a:pathLst>
              </a:custGeom>
              <a:solidFill>
                <a:srgbClr val="BC6B2E"/>
              </a:solidFill>
              <a:ln w="12700">
                <a:miter lim="400000"/>
              </a:ln>
            </p:spPr>
            <p:txBody>
              <a:bodyPr lIns="38100" tIns="38100" rIns="38100" bIns="38100" anchor="ctr"/>
              <a:lstStyle/>
              <a:p>
                <a:pPr algn="ctr" rtl="0">
                  <a:defRPr sz="3000"/>
                </a:pPr>
                <a:endParaRPr sz="49600" b="1" dirty="0">
                  <a:solidFill>
                    <a:schemeClr val="bg1"/>
                  </a:solidFill>
                  <a:latin typeface="Adobe Arabic" panose="02040503050201020203" pitchFamily="18" charset="-78"/>
                  <a:cs typeface="Adobe Arabic" panose="02040503050201020203" pitchFamily="18" charset="-78"/>
                </a:endParaRPr>
              </a:p>
            </p:txBody>
          </p:sp>
        </p:grpSp>
      </p:grpSp>
      <p:grpSp>
        <p:nvGrpSpPr>
          <p:cNvPr id="24" name="مجموعة 23">
            <a:extLst>
              <a:ext uri="{FF2B5EF4-FFF2-40B4-BE49-F238E27FC236}">
                <a16:creationId xmlns:a16="http://schemas.microsoft.com/office/drawing/2014/main" xmlns="" id="{E386930A-AFC0-1919-BE45-034DE5E7288C}"/>
              </a:ext>
            </a:extLst>
          </p:cNvPr>
          <p:cNvGrpSpPr/>
          <p:nvPr/>
        </p:nvGrpSpPr>
        <p:grpSpPr>
          <a:xfrm>
            <a:off x="4985068" y="2853351"/>
            <a:ext cx="2335422" cy="3910378"/>
            <a:chOff x="6095784" y="1911814"/>
            <a:chExt cx="2628142" cy="4400504"/>
          </a:xfrm>
        </p:grpSpPr>
        <p:sp>
          <p:nvSpPr>
            <p:cNvPr id="25" name="Rectangle 46">
              <a:extLst>
                <a:ext uri="{FF2B5EF4-FFF2-40B4-BE49-F238E27FC236}">
                  <a16:creationId xmlns:a16="http://schemas.microsoft.com/office/drawing/2014/main" xmlns="" id="{3F3C05AD-7AFD-6122-2CE4-F6ED741762FD}"/>
                </a:ext>
              </a:extLst>
            </p:cNvPr>
            <p:cNvSpPr/>
            <p:nvPr/>
          </p:nvSpPr>
          <p:spPr>
            <a:xfrm flipH="1">
              <a:off x="6095784" y="1911814"/>
              <a:ext cx="2628142" cy="3691444"/>
            </a:xfrm>
            <a:prstGeom prst="rect">
              <a:avLst/>
            </a:pr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182880" rIns="274320" rtlCol="0" anchor="t"/>
            <a:lstStyle/>
            <a:p>
              <a:pPr algn="ctr" rtl="1"/>
              <a:endParaRPr lang="ar-SA" sz="44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a:p>
              <a:pPr algn="ctr" rtl="1"/>
              <a:r>
                <a:rPr lang="ar-SA" sz="28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تصنيف المخاطر</a:t>
              </a:r>
              <a:endParaRPr lang="en-US" sz="6600" b="1"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nvGrpSpPr>
            <p:cNvPr id="26" name="Group 117">
              <a:extLst>
                <a:ext uri="{FF2B5EF4-FFF2-40B4-BE49-F238E27FC236}">
                  <a16:creationId xmlns:a16="http://schemas.microsoft.com/office/drawing/2014/main" xmlns="" id="{D141EFAE-D979-3736-5D7C-DC9CEF7DD46F}"/>
                </a:ext>
              </a:extLst>
            </p:cNvPr>
            <p:cNvGrpSpPr/>
            <p:nvPr/>
          </p:nvGrpSpPr>
          <p:grpSpPr>
            <a:xfrm flipH="1">
              <a:off x="6990368" y="4398820"/>
              <a:ext cx="963579" cy="1913498"/>
              <a:chOff x="3742347" y="4407964"/>
              <a:chExt cx="963579" cy="1913498"/>
            </a:xfrm>
          </p:grpSpPr>
          <p:sp>
            <p:nvSpPr>
              <p:cNvPr id="27" name="Freeform: Shape 118">
                <a:extLst>
                  <a:ext uri="{FF2B5EF4-FFF2-40B4-BE49-F238E27FC236}">
                    <a16:creationId xmlns:a16="http://schemas.microsoft.com/office/drawing/2014/main" xmlns="" id="{D2D88014-EE56-0766-6072-68029ADA93BB}"/>
                  </a:ext>
                </a:extLst>
              </p:cNvPr>
              <p:cNvSpPr/>
              <p:nvPr/>
            </p:nvSpPr>
            <p:spPr>
              <a:xfrm>
                <a:off x="3752998" y="4418631"/>
                <a:ext cx="938560" cy="1724995"/>
              </a:xfrm>
              <a:custGeom>
                <a:avLst/>
                <a:gdLst>
                  <a:gd name="connsiteX0" fmla="*/ 456521 w 938560"/>
                  <a:gd name="connsiteY0" fmla="*/ 163 h 1724995"/>
                  <a:gd name="connsiteX1" fmla="*/ 490009 w 938560"/>
                  <a:gd name="connsiteY1" fmla="*/ 25383 h 1724995"/>
                  <a:gd name="connsiteX2" fmla="*/ 508656 w 938560"/>
                  <a:gd name="connsiteY2" fmla="*/ 213609 h 1724995"/>
                  <a:gd name="connsiteX3" fmla="*/ 522213 w 938560"/>
                  <a:gd name="connsiteY3" fmla="*/ 388125 h 1724995"/>
                  <a:gd name="connsiteX4" fmla="*/ 539149 w 938560"/>
                  <a:gd name="connsiteY4" fmla="*/ 540705 h 1724995"/>
                  <a:gd name="connsiteX5" fmla="*/ 574775 w 938560"/>
                  <a:gd name="connsiteY5" fmla="*/ 489845 h 1724995"/>
                  <a:gd name="connsiteX6" fmla="*/ 667966 w 938560"/>
                  <a:gd name="connsiteY6" fmla="*/ 498337 h 1724995"/>
                  <a:gd name="connsiteX7" fmla="*/ 722239 w 938560"/>
                  <a:gd name="connsiteY7" fmla="*/ 608460 h 1724995"/>
                  <a:gd name="connsiteX8" fmla="*/ 722239 w 938560"/>
                  <a:gd name="connsiteY8" fmla="*/ 716902 h 1724995"/>
                  <a:gd name="connsiteX9" fmla="*/ 818852 w 938560"/>
                  <a:gd name="connsiteY9" fmla="*/ 732204 h 1724995"/>
                  <a:gd name="connsiteX10" fmla="*/ 896511 w 938560"/>
                  <a:gd name="connsiteY10" fmla="*/ 833924 h 1724995"/>
                  <a:gd name="connsiteX11" fmla="*/ 925732 w 938560"/>
                  <a:gd name="connsiteY11" fmla="*/ 1026573 h 1724995"/>
                  <a:gd name="connsiteX12" fmla="*/ 925732 w 938560"/>
                  <a:gd name="connsiteY12" fmla="*/ 1252657 h 1724995"/>
                  <a:gd name="connsiteX13" fmla="*/ 868036 w 938560"/>
                  <a:gd name="connsiteY13" fmla="*/ 1591782 h 1724995"/>
                  <a:gd name="connsiteX14" fmla="*/ 863086 w 938560"/>
                  <a:gd name="connsiteY14" fmla="*/ 1690029 h 1724995"/>
                  <a:gd name="connsiteX15" fmla="*/ 861574 w 938560"/>
                  <a:gd name="connsiteY15" fmla="*/ 1724995 h 1724995"/>
                  <a:gd name="connsiteX16" fmla="*/ 386337 w 938560"/>
                  <a:gd name="connsiteY16" fmla="*/ 1724995 h 1724995"/>
                  <a:gd name="connsiteX17" fmla="*/ 386711 w 938560"/>
                  <a:gd name="connsiteY17" fmla="*/ 1722691 h 1724995"/>
                  <a:gd name="connsiteX18" fmla="*/ 408752 w 938560"/>
                  <a:gd name="connsiteY18" fmla="*/ 1552775 h 1724995"/>
                  <a:gd name="connsiteX19" fmla="*/ 386639 w 938560"/>
                  <a:gd name="connsiteY19" fmla="*/ 1442563 h 1724995"/>
                  <a:gd name="connsiteX20" fmla="*/ 239175 w 938560"/>
                  <a:gd name="connsiteY20" fmla="*/ 1244254 h 1724995"/>
                  <a:gd name="connsiteX21" fmla="*/ 193414 w 938560"/>
                  <a:gd name="connsiteY21" fmla="*/ 1088224 h 1724995"/>
                  <a:gd name="connsiteX22" fmla="*/ 218817 w 938560"/>
                  <a:gd name="connsiteY22" fmla="*/ 893275 h 1724995"/>
                  <a:gd name="connsiteX23" fmla="*/ 206971 w 938560"/>
                  <a:gd name="connsiteY23" fmla="*/ 859398 h 1724995"/>
                  <a:gd name="connsiteX24" fmla="*/ 176478 w 938560"/>
                  <a:gd name="connsiteY24" fmla="*/ 764489 h 1724995"/>
                  <a:gd name="connsiteX25" fmla="*/ 91711 w 938560"/>
                  <a:gd name="connsiteY25" fmla="*/ 594926 h 1724995"/>
                  <a:gd name="connsiteX26" fmla="*/ 40816 w 938560"/>
                  <a:gd name="connsiteY26" fmla="*/ 433855 h 1724995"/>
                  <a:gd name="connsiteX27" fmla="*/ 100 w 938560"/>
                  <a:gd name="connsiteY27" fmla="*/ 259339 h 1724995"/>
                  <a:gd name="connsiteX28" fmla="*/ 52662 w 938560"/>
                  <a:gd name="connsiteY28" fmla="*/ 201668 h 1724995"/>
                  <a:gd name="connsiteX29" fmla="*/ 135762 w 938560"/>
                  <a:gd name="connsiteY29" fmla="*/ 323732 h 1724995"/>
                  <a:gd name="connsiteX30" fmla="*/ 211972 w 938560"/>
                  <a:gd name="connsiteY30" fmla="*/ 469501 h 1724995"/>
                  <a:gd name="connsiteX31" fmla="*/ 328987 w 938560"/>
                  <a:gd name="connsiteY31" fmla="*/ 666130 h 1724995"/>
                  <a:gd name="connsiteX32" fmla="*/ 393396 w 938560"/>
                  <a:gd name="connsiteY32" fmla="*/ 671261 h 1724995"/>
                  <a:gd name="connsiteX33" fmla="*/ 378127 w 938560"/>
                  <a:gd name="connsiteY33" fmla="*/ 506828 h 1724995"/>
                  <a:gd name="connsiteX34" fmla="*/ 369703 w 938560"/>
                  <a:gd name="connsiteY34" fmla="*/ 328862 h 1724995"/>
                  <a:gd name="connsiteX35" fmla="*/ 369703 w 938560"/>
                  <a:gd name="connsiteY35" fmla="*/ 123653 h 1724995"/>
                  <a:gd name="connsiteX36" fmla="*/ 415465 w 938560"/>
                  <a:gd name="connsiteY36" fmla="*/ 6720 h 1724995"/>
                  <a:gd name="connsiteX37" fmla="*/ 456521 w 938560"/>
                  <a:gd name="connsiteY37" fmla="*/ 163 h 1724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38560" h="1724995">
                    <a:moveTo>
                      <a:pt x="456521" y="163"/>
                    </a:moveTo>
                    <a:cubicBezTo>
                      <a:pt x="469651" y="1214"/>
                      <a:pt x="481519" y="7560"/>
                      <a:pt x="490009" y="25383"/>
                    </a:cubicBezTo>
                    <a:cubicBezTo>
                      <a:pt x="506945" y="60941"/>
                      <a:pt x="503522" y="162749"/>
                      <a:pt x="508656" y="213609"/>
                    </a:cubicBezTo>
                    <a:cubicBezTo>
                      <a:pt x="513789" y="264292"/>
                      <a:pt x="517080" y="357609"/>
                      <a:pt x="522213" y="388125"/>
                    </a:cubicBezTo>
                    <a:cubicBezTo>
                      <a:pt x="527303" y="418641"/>
                      <a:pt x="539149" y="540705"/>
                      <a:pt x="539149" y="540705"/>
                    </a:cubicBezTo>
                    <a:cubicBezTo>
                      <a:pt x="542571" y="522042"/>
                      <a:pt x="562929" y="498337"/>
                      <a:pt x="574775" y="489845"/>
                    </a:cubicBezTo>
                    <a:cubicBezTo>
                      <a:pt x="586622" y="481354"/>
                      <a:pt x="640895" y="489845"/>
                      <a:pt x="667966" y="498337"/>
                    </a:cubicBezTo>
                    <a:cubicBezTo>
                      <a:pt x="695168" y="506740"/>
                      <a:pt x="712104" y="556007"/>
                      <a:pt x="722239" y="608460"/>
                    </a:cubicBezTo>
                    <a:cubicBezTo>
                      <a:pt x="732374" y="660912"/>
                      <a:pt x="722239" y="716902"/>
                      <a:pt x="722239" y="716902"/>
                    </a:cubicBezTo>
                    <a:cubicBezTo>
                      <a:pt x="766290" y="711772"/>
                      <a:pt x="784937" y="720352"/>
                      <a:pt x="818852" y="732204"/>
                    </a:cubicBezTo>
                    <a:cubicBezTo>
                      <a:pt x="852768" y="743968"/>
                      <a:pt x="878259" y="794828"/>
                      <a:pt x="896511" y="833924"/>
                    </a:cubicBezTo>
                    <a:cubicBezTo>
                      <a:pt x="914851" y="872931"/>
                      <a:pt x="912174" y="944047"/>
                      <a:pt x="925732" y="1026573"/>
                    </a:cubicBezTo>
                    <a:cubicBezTo>
                      <a:pt x="939245" y="1109099"/>
                      <a:pt x="946090" y="1191713"/>
                      <a:pt x="925732" y="1252657"/>
                    </a:cubicBezTo>
                    <a:cubicBezTo>
                      <a:pt x="905374" y="1313777"/>
                      <a:pt x="874837" y="1473079"/>
                      <a:pt x="868036" y="1591782"/>
                    </a:cubicBezTo>
                    <a:cubicBezTo>
                      <a:pt x="866358" y="1621436"/>
                      <a:pt x="864672" y="1655545"/>
                      <a:pt x="863086" y="1690029"/>
                    </a:cubicBezTo>
                    <a:lnTo>
                      <a:pt x="861574" y="1724995"/>
                    </a:lnTo>
                    <a:lnTo>
                      <a:pt x="386337" y="1724995"/>
                    </a:lnTo>
                    <a:lnTo>
                      <a:pt x="386711" y="1722691"/>
                    </a:lnTo>
                    <a:cubicBezTo>
                      <a:pt x="398573" y="1648944"/>
                      <a:pt x="409586" y="1576480"/>
                      <a:pt x="408752" y="1552775"/>
                    </a:cubicBezTo>
                    <a:cubicBezTo>
                      <a:pt x="407041" y="1505276"/>
                      <a:pt x="398485" y="1464676"/>
                      <a:pt x="386639" y="1442563"/>
                    </a:cubicBezTo>
                    <a:cubicBezTo>
                      <a:pt x="374837" y="1420539"/>
                      <a:pt x="264579" y="1283261"/>
                      <a:pt x="239175" y="1244254"/>
                    </a:cubicBezTo>
                    <a:cubicBezTo>
                      <a:pt x="213815" y="1205246"/>
                      <a:pt x="188412" y="1174730"/>
                      <a:pt x="193414" y="1088224"/>
                    </a:cubicBezTo>
                    <a:cubicBezTo>
                      <a:pt x="198459" y="1001718"/>
                      <a:pt x="218817" y="893275"/>
                      <a:pt x="218817" y="893275"/>
                    </a:cubicBezTo>
                    <a:cubicBezTo>
                      <a:pt x="218817" y="893275"/>
                      <a:pt x="210393" y="876381"/>
                      <a:pt x="206971" y="859398"/>
                    </a:cubicBezTo>
                    <a:cubicBezTo>
                      <a:pt x="203548" y="842415"/>
                      <a:pt x="193414" y="805177"/>
                      <a:pt x="176478" y="764489"/>
                    </a:cubicBezTo>
                    <a:cubicBezTo>
                      <a:pt x="159542" y="723713"/>
                      <a:pt x="106936" y="625442"/>
                      <a:pt x="91711" y="594926"/>
                    </a:cubicBezTo>
                    <a:cubicBezTo>
                      <a:pt x="76443" y="564410"/>
                      <a:pt x="59507" y="479673"/>
                      <a:pt x="40816" y="433855"/>
                    </a:cubicBezTo>
                    <a:cubicBezTo>
                      <a:pt x="22169" y="388125"/>
                      <a:pt x="1811" y="293216"/>
                      <a:pt x="100" y="259339"/>
                    </a:cubicBezTo>
                    <a:cubicBezTo>
                      <a:pt x="-1612" y="225373"/>
                      <a:pt x="18747" y="210071"/>
                      <a:pt x="52662" y="201668"/>
                    </a:cubicBezTo>
                    <a:cubicBezTo>
                      <a:pt x="86578" y="193177"/>
                      <a:pt x="123915" y="300027"/>
                      <a:pt x="135762" y="323732"/>
                    </a:cubicBezTo>
                    <a:cubicBezTo>
                      <a:pt x="147564" y="347437"/>
                      <a:pt x="196748" y="438985"/>
                      <a:pt x="211972" y="469501"/>
                    </a:cubicBezTo>
                    <a:cubicBezTo>
                      <a:pt x="227241" y="500017"/>
                      <a:pt x="308585" y="647467"/>
                      <a:pt x="328987" y="666130"/>
                    </a:cubicBezTo>
                    <a:cubicBezTo>
                      <a:pt x="349345" y="684794"/>
                      <a:pt x="384972" y="689924"/>
                      <a:pt x="393396" y="671261"/>
                    </a:cubicBezTo>
                    <a:cubicBezTo>
                      <a:pt x="401908" y="652597"/>
                      <a:pt x="383261" y="542474"/>
                      <a:pt x="378127" y="506828"/>
                    </a:cubicBezTo>
                    <a:cubicBezTo>
                      <a:pt x="373126" y="471182"/>
                      <a:pt x="373126" y="415369"/>
                      <a:pt x="369703" y="328862"/>
                    </a:cubicBezTo>
                    <a:cubicBezTo>
                      <a:pt x="366281" y="242356"/>
                      <a:pt x="366281" y="169383"/>
                      <a:pt x="369703" y="123653"/>
                    </a:cubicBezTo>
                    <a:cubicBezTo>
                      <a:pt x="373126" y="77924"/>
                      <a:pt x="388350" y="13530"/>
                      <a:pt x="415465" y="6720"/>
                    </a:cubicBezTo>
                    <a:cubicBezTo>
                      <a:pt x="429000" y="3359"/>
                      <a:pt x="443392" y="-888"/>
                      <a:pt x="456521" y="163"/>
                    </a:cubicBezTo>
                    <a:close/>
                  </a:path>
                </a:pathLst>
              </a:custGeom>
              <a:solidFill>
                <a:srgbClr val="FAB29A"/>
              </a:solidFill>
              <a:ln w="190500">
                <a:solidFill>
                  <a:srgbClr val="F0EEEF"/>
                </a:solidFill>
                <a:round/>
                <a:headEnd/>
                <a:tailEnd/>
              </a:ln>
            </p:spPr>
            <p:txBody>
              <a:bodyPr vert="horz" wrap="square" lIns="91440" tIns="45720" rIns="91440" bIns="45720" numCol="1" anchor="t" anchorCtr="0" compatLnSpc="1">
                <a:prstTxWarp prst="textNoShape">
                  <a:avLst/>
                </a:prstTxWarp>
                <a:noAutofit/>
              </a:bodyPr>
              <a:lstStyle/>
              <a:p>
                <a:pPr algn="ctr" rtl="0"/>
                <a:endParaRPr sz="49600" b="1">
                  <a:solidFill>
                    <a:schemeClr val="bg1"/>
                  </a:solidFill>
                  <a:latin typeface="Adobe Arabic" panose="02040503050201020203" pitchFamily="18" charset="-78"/>
                  <a:cs typeface="Adobe Arabic" panose="02040503050201020203" pitchFamily="18" charset="-78"/>
                </a:endParaRPr>
              </a:p>
            </p:txBody>
          </p:sp>
          <p:sp>
            <p:nvSpPr>
              <p:cNvPr id="28" name="Line">
                <a:extLst>
                  <a:ext uri="{FF2B5EF4-FFF2-40B4-BE49-F238E27FC236}">
                    <a16:creationId xmlns:a16="http://schemas.microsoft.com/office/drawing/2014/main" xmlns="" id="{207045F8-FEFD-BD14-B8F1-2BA9EFBE1FDA}"/>
                  </a:ext>
                </a:extLst>
              </p:cNvPr>
              <p:cNvSpPr/>
              <p:nvPr/>
            </p:nvSpPr>
            <p:spPr>
              <a:xfrm>
                <a:off x="3753010" y="4418627"/>
                <a:ext cx="938575" cy="1900306"/>
              </a:xfrm>
              <a:custGeom>
                <a:avLst/>
                <a:gdLst/>
                <a:ahLst/>
                <a:cxnLst>
                  <a:cxn ang="0">
                    <a:pos x="wd2" y="hd2"/>
                  </a:cxn>
                  <a:cxn ang="5400000">
                    <a:pos x="wd2" y="hd2"/>
                  </a:cxn>
                  <a:cxn ang="10800000">
                    <a:pos x="wd2" y="hd2"/>
                  </a:cxn>
                  <a:cxn ang="16200000">
                    <a:pos x="wd2" y="hd2"/>
                  </a:cxn>
                </a:cxnLst>
                <a:rect l="0" t="0" r="r" b="b"/>
                <a:pathLst>
                  <a:path w="21392" h="21484" extrusionOk="0">
                    <a:moveTo>
                      <a:pt x="19475" y="21484"/>
                    </a:moveTo>
                    <a:cubicBezTo>
                      <a:pt x="19475" y="21484"/>
                      <a:pt x="19631" y="19337"/>
                      <a:pt x="19784" y="17996"/>
                    </a:cubicBezTo>
                    <a:cubicBezTo>
                      <a:pt x="19939" y="16654"/>
                      <a:pt x="20635" y="14853"/>
                      <a:pt x="21099" y="14162"/>
                    </a:cubicBezTo>
                    <a:cubicBezTo>
                      <a:pt x="21563" y="13473"/>
                      <a:pt x="21407" y="12539"/>
                      <a:pt x="21099" y="11606"/>
                    </a:cubicBezTo>
                    <a:cubicBezTo>
                      <a:pt x="20790" y="10673"/>
                      <a:pt x="20851" y="9869"/>
                      <a:pt x="20433" y="9428"/>
                    </a:cubicBezTo>
                    <a:cubicBezTo>
                      <a:pt x="20017" y="8986"/>
                      <a:pt x="19436" y="8411"/>
                      <a:pt x="18663" y="8278"/>
                    </a:cubicBezTo>
                    <a:cubicBezTo>
                      <a:pt x="17890" y="8144"/>
                      <a:pt x="17465" y="8047"/>
                      <a:pt x="16461" y="8105"/>
                    </a:cubicBezTo>
                    <a:cubicBezTo>
                      <a:pt x="16461" y="8105"/>
                      <a:pt x="16692" y="7472"/>
                      <a:pt x="16461" y="6879"/>
                    </a:cubicBezTo>
                    <a:cubicBezTo>
                      <a:pt x="16230" y="6286"/>
                      <a:pt x="15844" y="5729"/>
                      <a:pt x="15224" y="5634"/>
                    </a:cubicBezTo>
                    <a:cubicBezTo>
                      <a:pt x="14607" y="5538"/>
                      <a:pt x="13370" y="5442"/>
                      <a:pt x="13100" y="5538"/>
                    </a:cubicBezTo>
                    <a:cubicBezTo>
                      <a:pt x="12830" y="5634"/>
                      <a:pt x="12366" y="5902"/>
                      <a:pt x="12288" y="6113"/>
                    </a:cubicBezTo>
                    <a:cubicBezTo>
                      <a:pt x="12288" y="6113"/>
                      <a:pt x="12018" y="4733"/>
                      <a:pt x="11902" y="4388"/>
                    </a:cubicBezTo>
                    <a:cubicBezTo>
                      <a:pt x="11785" y="4043"/>
                      <a:pt x="11710" y="2988"/>
                      <a:pt x="11593" y="2415"/>
                    </a:cubicBezTo>
                    <a:cubicBezTo>
                      <a:pt x="11476" y="1840"/>
                      <a:pt x="11554" y="689"/>
                      <a:pt x="11168" y="287"/>
                    </a:cubicBezTo>
                    <a:cubicBezTo>
                      <a:pt x="10781" y="-116"/>
                      <a:pt x="10086" y="0"/>
                      <a:pt x="9469" y="76"/>
                    </a:cubicBezTo>
                    <a:cubicBezTo>
                      <a:pt x="8851" y="153"/>
                      <a:pt x="8504" y="881"/>
                      <a:pt x="8426" y="1398"/>
                    </a:cubicBezTo>
                    <a:cubicBezTo>
                      <a:pt x="8348" y="1915"/>
                      <a:pt x="8348" y="2740"/>
                      <a:pt x="8426" y="3718"/>
                    </a:cubicBezTo>
                    <a:cubicBezTo>
                      <a:pt x="8504" y="4696"/>
                      <a:pt x="8504" y="5327"/>
                      <a:pt x="8618" y="5730"/>
                    </a:cubicBezTo>
                    <a:cubicBezTo>
                      <a:pt x="8735" y="6133"/>
                      <a:pt x="9160" y="7378"/>
                      <a:pt x="8966" y="7589"/>
                    </a:cubicBezTo>
                    <a:cubicBezTo>
                      <a:pt x="8774" y="7800"/>
                      <a:pt x="7962" y="7742"/>
                      <a:pt x="7498" y="7531"/>
                    </a:cubicBezTo>
                    <a:cubicBezTo>
                      <a:pt x="7033" y="7320"/>
                      <a:pt x="5179" y="5653"/>
                      <a:pt x="4831" y="5308"/>
                    </a:cubicBezTo>
                    <a:cubicBezTo>
                      <a:pt x="4484" y="4963"/>
                      <a:pt x="3363" y="3928"/>
                      <a:pt x="3094" y="3660"/>
                    </a:cubicBezTo>
                    <a:cubicBezTo>
                      <a:pt x="2824" y="3392"/>
                      <a:pt x="1973" y="2184"/>
                      <a:pt x="1200" y="2280"/>
                    </a:cubicBezTo>
                    <a:cubicBezTo>
                      <a:pt x="427" y="2375"/>
                      <a:pt x="-37" y="2548"/>
                      <a:pt x="2" y="2932"/>
                    </a:cubicBezTo>
                    <a:cubicBezTo>
                      <a:pt x="41" y="3315"/>
                      <a:pt x="505" y="4388"/>
                      <a:pt x="930" y="4905"/>
                    </a:cubicBezTo>
                    <a:cubicBezTo>
                      <a:pt x="1356" y="5423"/>
                      <a:pt x="1742" y="6381"/>
                      <a:pt x="2090" y="6726"/>
                    </a:cubicBezTo>
                    <a:cubicBezTo>
                      <a:pt x="2437" y="7071"/>
                      <a:pt x="3636" y="8182"/>
                      <a:pt x="4022" y="8643"/>
                    </a:cubicBezTo>
                    <a:cubicBezTo>
                      <a:pt x="4408" y="9103"/>
                      <a:pt x="4639" y="9524"/>
                      <a:pt x="4717" y="9716"/>
                    </a:cubicBezTo>
                    <a:cubicBezTo>
                      <a:pt x="4795" y="9908"/>
                      <a:pt x="4987" y="10099"/>
                      <a:pt x="4987" y="10099"/>
                    </a:cubicBezTo>
                    <a:cubicBezTo>
                      <a:pt x="4987" y="10099"/>
                      <a:pt x="4523" y="11325"/>
                      <a:pt x="4408" y="12303"/>
                    </a:cubicBezTo>
                    <a:cubicBezTo>
                      <a:pt x="4294" y="13281"/>
                      <a:pt x="4873" y="13626"/>
                      <a:pt x="5451" y="14067"/>
                    </a:cubicBezTo>
                    <a:cubicBezTo>
                      <a:pt x="6030" y="14508"/>
                      <a:pt x="8543" y="16060"/>
                      <a:pt x="8812" y="16309"/>
                    </a:cubicBezTo>
                    <a:cubicBezTo>
                      <a:pt x="9082" y="16559"/>
                      <a:pt x="9277" y="17018"/>
                      <a:pt x="9316" y="17555"/>
                    </a:cubicBezTo>
                    <a:cubicBezTo>
                      <a:pt x="9354" y="18091"/>
                      <a:pt x="8312" y="20832"/>
                      <a:pt x="8195" y="21484"/>
                    </a:cubicBezTo>
                  </a:path>
                </a:pathLst>
              </a:custGeom>
              <a:solidFill>
                <a:srgbClr val="EBAE78"/>
              </a:solidFill>
              <a:ln w="12700">
                <a:miter lim="400000"/>
              </a:ln>
            </p:spPr>
            <p:txBody>
              <a:bodyPr lIns="38100" tIns="38100" rIns="38100" bIns="38100" anchor="ctr"/>
              <a:lstStyle/>
              <a:p>
                <a:pPr algn="ctr" rtl="0">
                  <a:defRPr sz="3000"/>
                </a:pPr>
                <a:endParaRPr sz="49600" b="1">
                  <a:solidFill>
                    <a:schemeClr val="bg1"/>
                  </a:solidFill>
                  <a:latin typeface="Adobe Arabic" panose="02040503050201020203" pitchFamily="18" charset="-78"/>
                  <a:cs typeface="Adobe Arabic" panose="02040503050201020203" pitchFamily="18" charset="-78"/>
                </a:endParaRPr>
              </a:p>
            </p:txBody>
          </p:sp>
          <p:sp>
            <p:nvSpPr>
              <p:cNvPr id="29" name="Shape">
                <a:extLst>
                  <a:ext uri="{FF2B5EF4-FFF2-40B4-BE49-F238E27FC236}">
                    <a16:creationId xmlns:a16="http://schemas.microsoft.com/office/drawing/2014/main" xmlns="" id="{3EE0DEA1-E522-067E-A7EA-D808602840F9}"/>
                  </a:ext>
                </a:extLst>
              </p:cNvPr>
              <p:cNvSpPr/>
              <p:nvPr/>
            </p:nvSpPr>
            <p:spPr>
              <a:xfrm>
                <a:off x="3742347" y="4407964"/>
                <a:ext cx="963579" cy="1913498"/>
              </a:xfrm>
              <a:custGeom>
                <a:avLst/>
                <a:gdLst/>
                <a:ahLst/>
                <a:cxnLst>
                  <a:cxn ang="0">
                    <a:pos x="wd2" y="hd2"/>
                  </a:cxn>
                  <a:cxn ang="5400000">
                    <a:pos x="wd2" y="hd2"/>
                  </a:cxn>
                  <a:cxn ang="10800000">
                    <a:pos x="wd2" y="hd2"/>
                  </a:cxn>
                  <a:cxn ang="16200000">
                    <a:pos x="wd2" y="hd2"/>
                  </a:cxn>
                </a:cxnLst>
                <a:rect l="0" t="0" r="r" b="b"/>
                <a:pathLst>
                  <a:path w="21340" h="21482" extrusionOk="0">
                    <a:moveTo>
                      <a:pt x="20797" y="10641"/>
                    </a:moveTo>
                    <a:cubicBezTo>
                      <a:pt x="20707" y="10152"/>
                      <a:pt x="20629" y="9729"/>
                      <a:pt x="20362" y="9439"/>
                    </a:cubicBezTo>
                    <a:cubicBezTo>
                      <a:pt x="19890" y="8929"/>
                      <a:pt x="19319" y="8374"/>
                      <a:pt x="18490" y="8227"/>
                    </a:cubicBezTo>
                    <a:lnTo>
                      <a:pt x="18310" y="8194"/>
                    </a:lnTo>
                    <a:cubicBezTo>
                      <a:pt x="17741" y="8092"/>
                      <a:pt x="17314" y="8015"/>
                      <a:pt x="16574" y="8034"/>
                    </a:cubicBezTo>
                    <a:cubicBezTo>
                      <a:pt x="16629" y="7799"/>
                      <a:pt x="16688" y="7363"/>
                      <a:pt x="16525" y="6940"/>
                    </a:cubicBezTo>
                    <a:cubicBezTo>
                      <a:pt x="16218" y="6136"/>
                      <a:pt x="15764" y="5697"/>
                      <a:pt x="15138" y="5599"/>
                    </a:cubicBezTo>
                    <a:cubicBezTo>
                      <a:pt x="14867" y="5556"/>
                      <a:pt x="13289" y="5359"/>
                      <a:pt x="12838" y="5523"/>
                    </a:cubicBezTo>
                    <a:cubicBezTo>
                      <a:pt x="12703" y="5572"/>
                      <a:pt x="12538" y="5653"/>
                      <a:pt x="12387" y="5747"/>
                    </a:cubicBezTo>
                    <a:cubicBezTo>
                      <a:pt x="12300" y="5314"/>
                      <a:pt x="12170" y="4690"/>
                      <a:pt x="12097" y="4470"/>
                    </a:cubicBezTo>
                    <a:cubicBezTo>
                      <a:pt x="12035" y="4284"/>
                      <a:pt x="11983" y="3858"/>
                      <a:pt x="11931" y="3445"/>
                    </a:cubicBezTo>
                    <a:cubicBezTo>
                      <a:pt x="11891" y="3111"/>
                      <a:pt x="11849" y="2768"/>
                      <a:pt x="11799" y="2518"/>
                    </a:cubicBezTo>
                    <a:cubicBezTo>
                      <a:pt x="11766" y="2345"/>
                      <a:pt x="11747" y="2111"/>
                      <a:pt x="11730" y="1866"/>
                    </a:cubicBezTo>
                    <a:cubicBezTo>
                      <a:pt x="11688" y="1273"/>
                      <a:pt x="11643" y="661"/>
                      <a:pt x="11362" y="361"/>
                    </a:cubicBezTo>
                    <a:cubicBezTo>
                      <a:pt x="10913" y="-118"/>
                      <a:pt x="10063" y="-8"/>
                      <a:pt x="9501" y="65"/>
                    </a:cubicBezTo>
                    <a:lnTo>
                      <a:pt x="9402" y="78"/>
                    </a:lnTo>
                    <a:cubicBezTo>
                      <a:pt x="8405" y="204"/>
                      <a:pt x="8204" y="1380"/>
                      <a:pt x="8186" y="1514"/>
                    </a:cubicBezTo>
                    <a:cubicBezTo>
                      <a:pt x="8110" y="2033"/>
                      <a:pt x="8110" y="2856"/>
                      <a:pt x="8186" y="3833"/>
                    </a:cubicBezTo>
                    <a:cubicBezTo>
                      <a:pt x="8209" y="4125"/>
                      <a:pt x="8223" y="4386"/>
                      <a:pt x="8238" y="4618"/>
                    </a:cubicBezTo>
                    <a:cubicBezTo>
                      <a:pt x="8271" y="5164"/>
                      <a:pt x="8294" y="5558"/>
                      <a:pt x="8375" y="5845"/>
                    </a:cubicBezTo>
                    <a:lnTo>
                      <a:pt x="8441" y="6066"/>
                    </a:lnTo>
                    <a:cubicBezTo>
                      <a:pt x="8545" y="6410"/>
                      <a:pt x="8859" y="7458"/>
                      <a:pt x="8736" y="7616"/>
                    </a:cubicBezTo>
                    <a:cubicBezTo>
                      <a:pt x="8729" y="7624"/>
                      <a:pt x="8705" y="7649"/>
                      <a:pt x="8589" y="7661"/>
                    </a:cubicBezTo>
                    <a:cubicBezTo>
                      <a:pt x="8375" y="7684"/>
                      <a:pt x="7997" y="7635"/>
                      <a:pt x="7737" y="7514"/>
                    </a:cubicBezTo>
                    <a:cubicBezTo>
                      <a:pt x="7354" y="7336"/>
                      <a:pt x="5621" y="5769"/>
                      <a:pt x="5205" y="5346"/>
                    </a:cubicBezTo>
                    <a:cubicBezTo>
                      <a:pt x="5026" y="5164"/>
                      <a:pt x="4634" y="4788"/>
                      <a:pt x="4268" y="4436"/>
                    </a:cubicBezTo>
                    <a:cubicBezTo>
                      <a:pt x="3944" y="4126"/>
                      <a:pt x="3639" y="3834"/>
                      <a:pt x="3517" y="3709"/>
                    </a:cubicBezTo>
                    <a:cubicBezTo>
                      <a:pt x="3472" y="3664"/>
                      <a:pt x="3408" y="3589"/>
                      <a:pt x="3332" y="3498"/>
                    </a:cubicBezTo>
                    <a:cubicBezTo>
                      <a:pt x="2766" y="2821"/>
                      <a:pt x="2140" y="2169"/>
                      <a:pt x="1370" y="2267"/>
                    </a:cubicBezTo>
                    <a:cubicBezTo>
                      <a:pt x="758" y="2345"/>
                      <a:pt x="-52" y="2510"/>
                      <a:pt x="2" y="3053"/>
                    </a:cubicBezTo>
                    <a:cubicBezTo>
                      <a:pt x="42" y="3463"/>
                      <a:pt x="515" y="4550"/>
                      <a:pt x="923" y="5059"/>
                    </a:cubicBezTo>
                    <a:cubicBezTo>
                      <a:pt x="1117" y="5299"/>
                      <a:pt x="1304" y="5645"/>
                      <a:pt x="1485" y="5978"/>
                    </a:cubicBezTo>
                    <a:cubicBezTo>
                      <a:pt x="1684" y="6343"/>
                      <a:pt x="1870" y="6687"/>
                      <a:pt x="2057" y="6876"/>
                    </a:cubicBezTo>
                    <a:cubicBezTo>
                      <a:pt x="2149" y="6969"/>
                      <a:pt x="2300" y="7118"/>
                      <a:pt x="2482" y="7295"/>
                    </a:cubicBezTo>
                    <a:cubicBezTo>
                      <a:pt x="2950" y="7752"/>
                      <a:pt x="3656" y="8443"/>
                      <a:pt x="3925" y="8770"/>
                    </a:cubicBezTo>
                    <a:cubicBezTo>
                      <a:pt x="4305" y="9231"/>
                      <a:pt x="4518" y="9640"/>
                      <a:pt x="4586" y="9810"/>
                    </a:cubicBezTo>
                    <a:cubicBezTo>
                      <a:pt x="4638" y="9941"/>
                      <a:pt x="4733" y="10065"/>
                      <a:pt x="4801" y="10144"/>
                    </a:cubicBezTo>
                    <a:cubicBezTo>
                      <a:pt x="4797" y="10154"/>
                      <a:pt x="4789" y="10160"/>
                      <a:pt x="4785" y="10170"/>
                    </a:cubicBezTo>
                    <a:lnTo>
                      <a:pt x="4825" y="10173"/>
                    </a:lnTo>
                    <a:cubicBezTo>
                      <a:pt x="4827" y="10176"/>
                      <a:pt x="4832" y="10180"/>
                      <a:pt x="4834" y="10184"/>
                    </a:cubicBezTo>
                    <a:cubicBezTo>
                      <a:pt x="4754" y="10411"/>
                      <a:pt x="4383" y="11482"/>
                      <a:pt x="4282" y="12346"/>
                    </a:cubicBezTo>
                    <a:cubicBezTo>
                      <a:pt x="4173" y="13287"/>
                      <a:pt x="4676" y="13673"/>
                      <a:pt x="5210" y="14081"/>
                    </a:cubicBezTo>
                    <a:lnTo>
                      <a:pt x="5337" y="14179"/>
                    </a:lnTo>
                    <a:cubicBezTo>
                      <a:pt x="5616" y="14396"/>
                      <a:pt x="6336" y="14872"/>
                      <a:pt x="7033" y="15332"/>
                    </a:cubicBezTo>
                    <a:cubicBezTo>
                      <a:pt x="7704" y="15776"/>
                      <a:pt x="8467" y="16279"/>
                      <a:pt x="8592" y="16396"/>
                    </a:cubicBezTo>
                    <a:cubicBezTo>
                      <a:pt x="8837" y="16629"/>
                      <a:pt x="9012" y="17080"/>
                      <a:pt x="9048" y="17574"/>
                    </a:cubicBezTo>
                    <a:cubicBezTo>
                      <a:pt x="9069" y="17878"/>
                      <a:pt x="8703" y="19018"/>
                      <a:pt x="8410" y="19934"/>
                    </a:cubicBezTo>
                    <a:cubicBezTo>
                      <a:pt x="8193" y="20609"/>
                      <a:pt x="8006" y="21192"/>
                      <a:pt x="7961" y="21458"/>
                    </a:cubicBezTo>
                    <a:lnTo>
                      <a:pt x="8497" y="21482"/>
                    </a:lnTo>
                    <a:cubicBezTo>
                      <a:pt x="8542" y="21226"/>
                      <a:pt x="8736" y="20620"/>
                      <a:pt x="8941" y="19977"/>
                    </a:cubicBezTo>
                    <a:cubicBezTo>
                      <a:pt x="9270" y="18953"/>
                      <a:pt x="9610" y="17895"/>
                      <a:pt x="9586" y="17564"/>
                    </a:cubicBezTo>
                    <a:cubicBezTo>
                      <a:pt x="9548" y="17022"/>
                      <a:pt x="9355" y="16538"/>
                      <a:pt x="9066" y="16267"/>
                    </a:cubicBezTo>
                    <a:cubicBezTo>
                      <a:pt x="8929" y="16139"/>
                      <a:pt x="8370" y="15767"/>
                      <a:pt x="7461" y="15167"/>
                    </a:cubicBezTo>
                    <a:cubicBezTo>
                      <a:pt x="6769" y="14711"/>
                      <a:pt x="6055" y="14239"/>
                      <a:pt x="5788" y="14031"/>
                    </a:cubicBezTo>
                    <a:lnTo>
                      <a:pt x="5659" y="13930"/>
                    </a:lnTo>
                    <a:cubicBezTo>
                      <a:pt x="5155" y="13545"/>
                      <a:pt x="4721" y="13213"/>
                      <a:pt x="4818" y="12362"/>
                    </a:cubicBezTo>
                    <a:cubicBezTo>
                      <a:pt x="4929" y="11411"/>
                      <a:pt x="5373" y="10202"/>
                      <a:pt x="5377" y="10190"/>
                    </a:cubicBezTo>
                    <a:lnTo>
                      <a:pt x="5394" y="10144"/>
                    </a:lnTo>
                    <a:lnTo>
                      <a:pt x="5382" y="10132"/>
                    </a:lnTo>
                    <a:cubicBezTo>
                      <a:pt x="5432" y="10089"/>
                      <a:pt x="5498" y="10038"/>
                      <a:pt x="5557" y="9988"/>
                    </a:cubicBezTo>
                    <a:lnTo>
                      <a:pt x="5864" y="9724"/>
                    </a:lnTo>
                    <a:cubicBezTo>
                      <a:pt x="6069" y="9557"/>
                      <a:pt x="6299" y="9407"/>
                      <a:pt x="6603" y="9342"/>
                    </a:cubicBezTo>
                    <a:cubicBezTo>
                      <a:pt x="6903" y="9274"/>
                      <a:pt x="7272" y="9304"/>
                      <a:pt x="7673" y="9340"/>
                    </a:cubicBezTo>
                    <a:cubicBezTo>
                      <a:pt x="8067" y="9375"/>
                      <a:pt x="8476" y="9421"/>
                      <a:pt x="8911" y="9429"/>
                    </a:cubicBezTo>
                    <a:cubicBezTo>
                      <a:pt x="9260" y="9426"/>
                      <a:pt x="9591" y="9427"/>
                      <a:pt x="9933" y="9424"/>
                    </a:cubicBezTo>
                    <a:cubicBezTo>
                      <a:pt x="9888" y="9463"/>
                      <a:pt x="9829" y="9499"/>
                      <a:pt x="9763" y="9535"/>
                    </a:cubicBezTo>
                    <a:cubicBezTo>
                      <a:pt x="9671" y="9584"/>
                      <a:pt x="9574" y="9636"/>
                      <a:pt x="9520" y="9704"/>
                    </a:cubicBezTo>
                    <a:cubicBezTo>
                      <a:pt x="9421" y="9828"/>
                      <a:pt x="9383" y="10057"/>
                      <a:pt x="9617" y="10153"/>
                    </a:cubicBezTo>
                    <a:cubicBezTo>
                      <a:pt x="9673" y="10177"/>
                      <a:pt x="9744" y="10186"/>
                      <a:pt x="9806" y="10194"/>
                    </a:cubicBezTo>
                    <a:cubicBezTo>
                      <a:pt x="9943" y="10210"/>
                      <a:pt x="10084" y="10219"/>
                      <a:pt x="10231" y="10219"/>
                    </a:cubicBezTo>
                    <a:cubicBezTo>
                      <a:pt x="10812" y="10219"/>
                      <a:pt x="11464" y="10089"/>
                      <a:pt x="12146" y="9837"/>
                    </a:cubicBezTo>
                    <a:cubicBezTo>
                      <a:pt x="12330" y="9769"/>
                      <a:pt x="12448" y="9706"/>
                      <a:pt x="12500" y="9649"/>
                    </a:cubicBezTo>
                    <a:cubicBezTo>
                      <a:pt x="12512" y="9694"/>
                      <a:pt x="12519" y="9741"/>
                      <a:pt x="12522" y="9788"/>
                    </a:cubicBezTo>
                    <a:cubicBezTo>
                      <a:pt x="12517" y="9838"/>
                      <a:pt x="12531" y="9893"/>
                      <a:pt x="12503" y="9903"/>
                    </a:cubicBezTo>
                    <a:cubicBezTo>
                      <a:pt x="12262" y="10313"/>
                      <a:pt x="11556" y="10522"/>
                      <a:pt x="10866" y="10737"/>
                    </a:cubicBezTo>
                    <a:lnTo>
                      <a:pt x="10351" y="10902"/>
                    </a:lnTo>
                    <a:cubicBezTo>
                      <a:pt x="10188" y="10950"/>
                      <a:pt x="9999" y="10981"/>
                      <a:pt x="9806" y="11011"/>
                    </a:cubicBezTo>
                    <a:cubicBezTo>
                      <a:pt x="9612" y="11042"/>
                      <a:pt x="9409" y="11071"/>
                      <a:pt x="9222" y="11127"/>
                    </a:cubicBezTo>
                    <a:cubicBezTo>
                      <a:pt x="9168" y="11139"/>
                      <a:pt x="9123" y="11162"/>
                      <a:pt x="9085" y="11188"/>
                    </a:cubicBezTo>
                    <a:lnTo>
                      <a:pt x="8580" y="11205"/>
                    </a:lnTo>
                    <a:cubicBezTo>
                      <a:pt x="8389" y="11211"/>
                      <a:pt x="8242" y="11234"/>
                      <a:pt x="8115" y="11181"/>
                    </a:cubicBezTo>
                    <a:cubicBezTo>
                      <a:pt x="7808" y="11084"/>
                      <a:pt x="7475" y="11022"/>
                      <a:pt x="7210" y="10901"/>
                    </a:cubicBezTo>
                    <a:cubicBezTo>
                      <a:pt x="7444" y="11038"/>
                      <a:pt x="7772" y="11126"/>
                      <a:pt x="8037" y="11236"/>
                    </a:cubicBezTo>
                    <a:cubicBezTo>
                      <a:pt x="8091" y="11266"/>
                      <a:pt x="8219" y="11299"/>
                      <a:pt x="8311" y="11301"/>
                    </a:cubicBezTo>
                    <a:cubicBezTo>
                      <a:pt x="8408" y="11308"/>
                      <a:pt x="8502" y="11306"/>
                      <a:pt x="8582" y="11308"/>
                    </a:cubicBezTo>
                    <a:lnTo>
                      <a:pt x="8993" y="11321"/>
                    </a:lnTo>
                    <a:cubicBezTo>
                      <a:pt x="8986" y="11356"/>
                      <a:pt x="8981" y="11387"/>
                      <a:pt x="8965" y="11423"/>
                    </a:cubicBezTo>
                    <a:cubicBezTo>
                      <a:pt x="8953" y="11465"/>
                      <a:pt x="8941" y="11507"/>
                      <a:pt x="8929" y="11549"/>
                    </a:cubicBezTo>
                    <a:cubicBezTo>
                      <a:pt x="8736" y="11558"/>
                      <a:pt x="8556" y="11580"/>
                      <a:pt x="8389" y="11586"/>
                    </a:cubicBezTo>
                    <a:cubicBezTo>
                      <a:pt x="8195" y="11592"/>
                      <a:pt x="7966" y="11597"/>
                      <a:pt x="7772" y="11610"/>
                    </a:cubicBezTo>
                    <a:cubicBezTo>
                      <a:pt x="7673" y="11617"/>
                      <a:pt x="7614" y="11600"/>
                      <a:pt x="7503" y="11575"/>
                    </a:cubicBezTo>
                    <a:cubicBezTo>
                      <a:pt x="7387" y="11560"/>
                      <a:pt x="7293" y="11557"/>
                      <a:pt x="7187" y="11549"/>
                    </a:cubicBezTo>
                    <a:cubicBezTo>
                      <a:pt x="7087" y="11548"/>
                      <a:pt x="7007" y="11516"/>
                      <a:pt x="6908" y="11495"/>
                    </a:cubicBezTo>
                    <a:cubicBezTo>
                      <a:pt x="6809" y="11478"/>
                      <a:pt x="6709" y="11458"/>
                      <a:pt x="6606" y="11460"/>
                    </a:cubicBezTo>
                    <a:cubicBezTo>
                      <a:pt x="6707" y="11463"/>
                      <a:pt x="6804" y="11489"/>
                      <a:pt x="6894" y="11509"/>
                    </a:cubicBezTo>
                    <a:cubicBezTo>
                      <a:pt x="6976" y="11533"/>
                      <a:pt x="7064" y="11574"/>
                      <a:pt x="7175" y="11582"/>
                    </a:cubicBezTo>
                    <a:cubicBezTo>
                      <a:pt x="7269" y="11595"/>
                      <a:pt x="7383" y="11607"/>
                      <a:pt x="7463" y="11623"/>
                    </a:cubicBezTo>
                    <a:cubicBezTo>
                      <a:pt x="7531" y="11646"/>
                      <a:pt x="7661" y="11684"/>
                      <a:pt x="7775" y="11679"/>
                    </a:cubicBezTo>
                    <a:cubicBezTo>
                      <a:pt x="7992" y="11677"/>
                      <a:pt x="8176" y="11684"/>
                      <a:pt x="8396" y="11689"/>
                    </a:cubicBezTo>
                    <a:cubicBezTo>
                      <a:pt x="8530" y="11691"/>
                      <a:pt x="8658" y="11686"/>
                      <a:pt x="8781" y="11683"/>
                    </a:cubicBezTo>
                    <a:cubicBezTo>
                      <a:pt x="8710" y="11709"/>
                      <a:pt x="8672" y="11742"/>
                      <a:pt x="8625" y="11761"/>
                    </a:cubicBezTo>
                    <a:lnTo>
                      <a:pt x="8393" y="11852"/>
                    </a:lnTo>
                    <a:cubicBezTo>
                      <a:pt x="8313" y="11878"/>
                      <a:pt x="8233" y="11918"/>
                      <a:pt x="8150" y="11935"/>
                    </a:cubicBezTo>
                    <a:cubicBezTo>
                      <a:pt x="8070" y="11951"/>
                      <a:pt x="7938" y="11980"/>
                      <a:pt x="7862" y="12003"/>
                    </a:cubicBezTo>
                    <a:cubicBezTo>
                      <a:pt x="7772" y="12024"/>
                      <a:pt x="7680" y="12040"/>
                      <a:pt x="7579" y="12044"/>
                    </a:cubicBezTo>
                    <a:cubicBezTo>
                      <a:pt x="7468" y="12052"/>
                      <a:pt x="7368" y="12071"/>
                      <a:pt x="7269" y="12077"/>
                    </a:cubicBezTo>
                    <a:cubicBezTo>
                      <a:pt x="7158" y="12079"/>
                      <a:pt x="7061" y="12109"/>
                      <a:pt x="6962" y="12110"/>
                    </a:cubicBezTo>
                    <a:cubicBezTo>
                      <a:pt x="6858" y="12111"/>
                      <a:pt x="6747" y="12116"/>
                      <a:pt x="6655" y="12144"/>
                    </a:cubicBezTo>
                    <a:cubicBezTo>
                      <a:pt x="6752" y="12121"/>
                      <a:pt x="6858" y="12122"/>
                      <a:pt x="6962" y="12127"/>
                    </a:cubicBezTo>
                    <a:cubicBezTo>
                      <a:pt x="7076" y="12131"/>
                      <a:pt x="7175" y="12107"/>
                      <a:pt x="7274" y="12110"/>
                    </a:cubicBezTo>
                    <a:cubicBezTo>
                      <a:pt x="7385" y="12109"/>
                      <a:pt x="7489" y="12096"/>
                      <a:pt x="7586" y="12095"/>
                    </a:cubicBezTo>
                    <a:cubicBezTo>
                      <a:pt x="7694" y="12096"/>
                      <a:pt x="7808" y="12084"/>
                      <a:pt x="7912" y="12065"/>
                    </a:cubicBezTo>
                    <a:cubicBezTo>
                      <a:pt x="8025" y="12040"/>
                      <a:pt x="8089" y="12031"/>
                      <a:pt x="8207" y="12014"/>
                    </a:cubicBezTo>
                    <a:cubicBezTo>
                      <a:pt x="8323" y="11995"/>
                      <a:pt x="8403" y="11962"/>
                      <a:pt x="8502" y="11935"/>
                    </a:cubicBezTo>
                    <a:cubicBezTo>
                      <a:pt x="8596" y="11906"/>
                      <a:pt x="8691" y="11878"/>
                      <a:pt x="8785" y="11844"/>
                    </a:cubicBezTo>
                    <a:cubicBezTo>
                      <a:pt x="8818" y="11828"/>
                      <a:pt x="8854" y="11812"/>
                      <a:pt x="8885" y="11800"/>
                    </a:cubicBezTo>
                    <a:cubicBezTo>
                      <a:pt x="8880" y="11882"/>
                      <a:pt x="8882" y="11963"/>
                      <a:pt x="8903" y="12046"/>
                    </a:cubicBezTo>
                    <a:cubicBezTo>
                      <a:pt x="8937" y="12150"/>
                      <a:pt x="9003" y="12248"/>
                      <a:pt x="9010" y="12347"/>
                    </a:cubicBezTo>
                    <a:cubicBezTo>
                      <a:pt x="9026" y="12445"/>
                      <a:pt x="8929" y="12539"/>
                      <a:pt x="8868" y="12638"/>
                    </a:cubicBezTo>
                    <a:cubicBezTo>
                      <a:pt x="8599" y="13025"/>
                      <a:pt x="8294" y="13412"/>
                      <a:pt x="7803" y="13743"/>
                    </a:cubicBezTo>
                    <a:cubicBezTo>
                      <a:pt x="8313" y="13420"/>
                      <a:pt x="8639" y="13035"/>
                      <a:pt x="8932" y="12650"/>
                    </a:cubicBezTo>
                    <a:cubicBezTo>
                      <a:pt x="8996" y="12554"/>
                      <a:pt x="9104" y="12459"/>
                      <a:pt x="9095" y="12347"/>
                    </a:cubicBezTo>
                    <a:cubicBezTo>
                      <a:pt x="9092" y="12240"/>
                      <a:pt x="9029" y="12139"/>
                      <a:pt x="9005" y="12040"/>
                    </a:cubicBezTo>
                    <a:cubicBezTo>
                      <a:pt x="8960" y="11840"/>
                      <a:pt x="9024" y="11635"/>
                      <a:pt x="9097" y="11435"/>
                    </a:cubicBezTo>
                    <a:cubicBezTo>
                      <a:pt x="9121" y="11390"/>
                      <a:pt x="9128" y="11320"/>
                      <a:pt x="9144" y="11288"/>
                    </a:cubicBezTo>
                    <a:cubicBezTo>
                      <a:pt x="9175" y="11253"/>
                      <a:pt x="9203" y="11216"/>
                      <a:pt x="9303" y="11194"/>
                    </a:cubicBezTo>
                    <a:cubicBezTo>
                      <a:pt x="9468" y="11148"/>
                      <a:pt x="9662" y="11121"/>
                      <a:pt x="9858" y="11094"/>
                    </a:cubicBezTo>
                    <a:cubicBezTo>
                      <a:pt x="10054" y="11066"/>
                      <a:pt x="10257" y="11039"/>
                      <a:pt x="10448" y="10985"/>
                    </a:cubicBezTo>
                    <a:lnTo>
                      <a:pt x="10972" y="10827"/>
                    </a:lnTo>
                    <a:cubicBezTo>
                      <a:pt x="11149" y="10775"/>
                      <a:pt x="11329" y="10723"/>
                      <a:pt x="11506" y="10666"/>
                    </a:cubicBezTo>
                    <a:cubicBezTo>
                      <a:pt x="11520" y="10738"/>
                      <a:pt x="11551" y="10815"/>
                      <a:pt x="11631" y="10890"/>
                    </a:cubicBezTo>
                    <a:cubicBezTo>
                      <a:pt x="11752" y="11009"/>
                      <a:pt x="11960" y="11089"/>
                      <a:pt x="12163" y="11138"/>
                    </a:cubicBezTo>
                    <a:cubicBezTo>
                      <a:pt x="12578" y="11234"/>
                      <a:pt x="13006" y="11245"/>
                      <a:pt x="13421" y="11220"/>
                    </a:cubicBezTo>
                    <a:cubicBezTo>
                      <a:pt x="13514" y="11215"/>
                      <a:pt x="13610" y="11204"/>
                      <a:pt x="13705" y="11191"/>
                    </a:cubicBezTo>
                    <a:lnTo>
                      <a:pt x="13565" y="11357"/>
                    </a:lnTo>
                    <a:cubicBezTo>
                      <a:pt x="13466" y="11487"/>
                      <a:pt x="13377" y="11617"/>
                      <a:pt x="13308" y="11752"/>
                    </a:cubicBezTo>
                    <a:cubicBezTo>
                      <a:pt x="13237" y="11886"/>
                      <a:pt x="13183" y="12024"/>
                      <a:pt x="13155" y="12164"/>
                    </a:cubicBezTo>
                    <a:cubicBezTo>
                      <a:pt x="13131" y="12295"/>
                      <a:pt x="13086" y="12463"/>
                      <a:pt x="13256" y="12620"/>
                    </a:cubicBezTo>
                    <a:cubicBezTo>
                      <a:pt x="13336" y="12697"/>
                      <a:pt x="13469" y="12763"/>
                      <a:pt x="13620" y="12800"/>
                    </a:cubicBezTo>
                    <a:cubicBezTo>
                      <a:pt x="13691" y="12818"/>
                      <a:pt x="13764" y="12831"/>
                      <a:pt x="13835" y="12841"/>
                    </a:cubicBezTo>
                    <a:lnTo>
                      <a:pt x="13849" y="13068"/>
                    </a:lnTo>
                    <a:lnTo>
                      <a:pt x="13856" y="13215"/>
                    </a:lnTo>
                    <a:cubicBezTo>
                      <a:pt x="13849" y="13267"/>
                      <a:pt x="13903" y="13329"/>
                      <a:pt x="13913" y="13360"/>
                    </a:cubicBezTo>
                    <a:cubicBezTo>
                      <a:pt x="13920" y="13379"/>
                      <a:pt x="13915" y="13388"/>
                      <a:pt x="13913" y="13425"/>
                    </a:cubicBezTo>
                    <a:cubicBezTo>
                      <a:pt x="13910" y="13440"/>
                      <a:pt x="13922" y="13469"/>
                      <a:pt x="13950" y="13487"/>
                    </a:cubicBezTo>
                    <a:cubicBezTo>
                      <a:pt x="13979" y="13504"/>
                      <a:pt x="13979" y="13504"/>
                      <a:pt x="13976" y="13501"/>
                    </a:cubicBezTo>
                    <a:cubicBezTo>
                      <a:pt x="13993" y="13529"/>
                      <a:pt x="13983" y="13580"/>
                      <a:pt x="13981" y="13630"/>
                    </a:cubicBezTo>
                    <a:lnTo>
                      <a:pt x="13998" y="13918"/>
                    </a:lnTo>
                    <a:lnTo>
                      <a:pt x="14014" y="14205"/>
                    </a:lnTo>
                    <a:cubicBezTo>
                      <a:pt x="14026" y="14294"/>
                      <a:pt x="13924" y="14381"/>
                      <a:pt x="13880" y="14475"/>
                    </a:cubicBezTo>
                    <a:cubicBezTo>
                      <a:pt x="13750" y="14648"/>
                      <a:pt x="13539" y="14818"/>
                      <a:pt x="13315" y="14963"/>
                    </a:cubicBezTo>
                    <a:cubicBezTo>
                      <a:pt x="13558" y="14824"/>
                      <a:pt x="13787" y="14664"/>
                      <a:pt x="13943" y="14487"/>
                    </a:cubicBezTo>
                    <a:cubicBezTo>
                      <a:pt x="13995" y="14397"/>
                      <a:pt x="14111" y="14314"/>
                      <a:pt x="14116" y="14207"/>
                    </a:cubicBezTo>
                    <a:lnTo>
                      <a:pt x="14132" y="13919"/>
                    </a:lnTo>
                    <a:lnTo>
                      <a:pt x="14149" y="13633"/>
                    </a:lnTo>
                    <a:cubicBezTo>
                      <a:pt x="14154" y="13588"/>
                      <a:pt x="14180" y="13542"/>
                      <a:pt x="14154" y="13475"/>
                    </a:cubicBezTo>
                    <a:cubicBezTo>
                      <a:pt x="14139" y="13449"/>
                      <a:pt x="14102" y="13432"/>
                      <a:pt x="14102" y="13431"/>
                    </a:cubicBezTo>
                    <a:cubicBezTo>
                      <a:pt x="14102" y="13430"/>
                      <a:pt x="14104" y="13434"/>
                      <a:pt x="14104" y="13425"/>
                    </a:cubicBezTo>
                    <a:cubicBezTo>
                      <a:pt x="14106" y="13414"/>
                      <a:pt x="14120" y="13375"/>
                      <a:pt x="14111" y="13346"/>
                    </a:cubicBezTo>
                    <a:cubicBezTo>
                      <a:pt x="14094" y="13282"/>
                      <a:pt x="14061" y="13255"/>
                      <a:pt x="14073" y="13208"/>
                    </a:cubicBezTo>
                    <a:lnTo>
                      <a:pt x="14083" y="13068"/>
                    </a:lnTo>
                    <a:lnTo>
                      <a:pt x="14094" y="12882"/>
                    </a:lnTo>
                    <a:cubicBezTo>
                      <a:pt x="14118" y="12891"/>
                      <a:pt x="14149" y="12904"/>
                      <a:pt x="14177" y="12924"/>
                    </a:cubicBezTo>
                    <a:cubicBezTo>
                      <a:pt x="14227" y="12958"/>
                      <a:pt x="14269" y="12997"/>
                      <a:pt x="14319" y="13038"/>
                    </a:cubicBezTo>
                    <a:lnTo>
                      <a:pt x="14470" y="13152"/>
                    </a:lnTo>
                    <a:cubicBezTo>
                      <a:pt x="14522" y="13193"/>
                      <a:pt x="14555" y="13233"/>
                      <a:pt x="14624" y="13281"/>
                    </a:cubicBezTo>
                    <a:cubicBezTo>
                      <a:pt x="14701" y="13328"/>
                      <a:pt x="14720" y="13331"/>
                      <a:pt x="14753" y="13388"/>
                    </a:cubicBezTo>
                    <a:cubicBezTo>
                      <a:pt x="14784" y="13436"/>
                      <a:pt x="14820" y="13479"/>
                      <a:pt x="14860" y="13521"/>
                    </a:cubicBezTo>
                    <a:lnTo>
                      <a:pt x="15086" y="13777"/>
                    </a:lnTo>
                    <a:cubicBezTo>
                      <a:pt x="15167" y="13861"/>
                      <a:pt x="15256" y="13942"/>
                      <a:pt x="15271" y="14029"/>
                    </a:cubicBezTo>
                    <a:cubicBezTo>
                      <a:pt x="15287" y="14134"/>
                      <a:pt x="15422" y="14213"/>
                      <a:pt x="15438" y="14298"/>
                    </a:cubicBezTo>
                    <a:lnTo>
                      <a:pt x="15443" y="14368"/>
                    </a:lnTo>
                    <a:cubicBezTo>
                      <a:pt x="15448" y="14383"/>
                      <a:pt x="15443" y="14390"/>
                      <a:pt x="15460" y="14409"/>
                    </a:cubicBezTo>
                    <a:cubicBezTo>
                      <a:pt x="15481" y="14423"/>
                      <a:pt x="15497" y="14427"/>
                      <a:pt x="15497" y="14433"/>
                    </a:cubicBezTo>
                    <a:cubicBezTo>
                      <a:pt x="15504" y="14452"/>
                      <a:pt x="15495" y="14476"/>
                      <a:pt x="15497" y="14500"/>
                    </a:cubicBezTo>
                    <a:cubicBezTo>
                      <a:pt x="15504" y="14524"/>
                      <a:pt x="15521" y="14547"/>
                      <a:pt x="15533" y="14571"/>
                    </a:cubicBezTo>
                    <a:cubicBezTo>
                      <a:pt x="15589" y="14662"/>
                      <a:pt x="15630" y="14752"/>
                      <a:pt x="15719" y="14836"/>
                    </a:cubicBezTo>
                    <a:cubicBezTo>
                      <a:pt x="15639" y="14752"/>
                      <a:pt x="15608" y="14657"/>
                      <a:pt x="15566" y="14568"/>
                    </a:cubicBezTo>
                    <a:cubicBezTo>
                      <a:pt x="15556" y="14545"/>
                      <a:pt x="15545" y="14523"/>
                      <a:pt x="15540" y="14501"/>
                    </a:cubicBezTo>
                    <a:cubicBezTo>
                      <a:pt x="15542" y="14480"/>
                      <a:pt x="15556" y="14457"/>
                      <a:pt x="15549" y="14428"/>
                    </a:cubicBezTo>
                    <a:cubicBezTo>
                      <a:pt x="15512" y="14391"/>
                      <a:pt x="15500" y="14397"/>
                      <a:pt x="15504" y="14367"/>
                    </a:cubicBezTo>
                    <a:lnTo>
                      <a:pt x="15509" y="14296"/>
                    </a:lnTo>
                    <a:cubicBezTo>
                      <a:pt x="15495" y="14193"/>
                      <a:pt x="15372" y="14113"/>
                      <a:pt x="15375" y="14027"/>
                    </a:cubicBezTo>
                    <a:cubicBezTo>
                      <a:pt x="15370" y="13925"/>
                      <a:pt x="15282" y="13834"/>
                      <a:pt x="15214" y="13749"/>
                    </a:cubicBezTo>
                    <a:lnTo>
                      <a:pt x="15016" y="13485"/>
                    </a:lnTo>
                    <a:cubicBezTo>
                      <a:pt x="14980" y="13440"/>
                      <a:pt x="14952" y="13396"/>
                      <a:pt x="14931" y="13353"/>
                    </a:cubicBezTo>
                    <a:cubicBezTo>
                      <a:pt x="14916" y="13333"/>
                      <a:pt x="14914" y="13310"/>
                      <a:pt x="14876" y="13279"/>
                    </a:cubicBezTo>
                    <a:cubicBezTo>
                      <a:pt x="14846" y="13254"/>
                      <a:pt x="14812" y="13236"/>
                      <a:pt x="14789" y="13219"/>
                    </a:cubicBezTo>
                    <a:cubicBezTo>
                      <a:pt x="14751" y="13190"/>
                      <a:pt x="14713" y="13142"/>
                      <a:pt x="14671" y="13103"/>
                    </a:cubicBezTo>
                    <a:lnTo>
                      <a:pt x="14527" y="12978"/>
                    </a:lnTo>
                    <a:cubicBezTo>
                      <a:pt x="14491" y="12945"/>
                      <a:pt x="14453" y="12908"/>
                      <a:pt x="14411" y="12872"/>
                    </a:cubicBezTo>
                    <a:cubicBezTo>
                      <a:pt x="14581" y="12873"/>
                      <a:pt x="14756" y="12866"/>
                      <a:pt x="14926" y="12838"/>
                    </a:cubicBezTo>
                    <a:cubicBezTo>
                      <a:pt x="15261" y="12788"/>
                      <a:pt x="15533" y="12691"/>
                      <a:pt x="15771" y="12577"/>
                    </a:cubicBezTo>
                    <a:cubicBezTo>
                      <a:pt x="15845" y="12594"/>
                      <a:pt x="15930" y="12617"/>
                      <a:pt x="16003" y="12636"/>
                    </a:cubicBezTo>
                    <a:cubicBezTo>
                      <a:pt x="16041" y="12645"/>
                      <a:pt x="16078" y="12655"/>
                      <a:pt x="16130" y="12662"/>
                    </a:cubicBezTo>
                    <a:lnTo>
                      <a:pt x="16239" y="12677"/>
                    </a:lnTo>
                    <a:cubicBezTo>
                      <a:pt x="16305" y="12687"/>
                      <a:pt x="16371" y="12704"/>
                      <a:pt x="16435" y="12723"/>
                    </a:cubicBezTo>
                    <a:cubicBezTo>
                      <a:pt x="16565" y="12760"/>
                      <a:pt x="16669" y="12815"/>
                      <a:pt x="16761" y="12879"/>
                    </a:cubicBezTo>
                    <a:cubicBezTo>
                      <a:pt x="16848" y="12945"/>
                      <a:pt x="16990" y="12999"/>
                      <a:pt x="16976" y="13082"/>
                    </a:cubicBezTo>
                    <a:cubicBezTo>
                      <a:pt x="17018" y="12999"/>
                      <a:pt x="16886" y="12927"/>
                      <a:pt x="16825" y="12859"/>
                    </a:cubicBezTo>
                    <a:cubicBezTo>
                      <a:pt x="16754" y="12787"/>
                      <a:pt x="16655" y="12715"/>
                      <a:pt x="16522" y="12661"/>
                    </a:cubicBezTo>
                    <a:cubicBezTo>
                      <a:pt x="16411" y="12602"/>
                      <a:pt x="16204" y="12568"/>
                      <a:pt x="16109" y="12538"/>
                    </a:cubicBezTo>
                    <a:cubicBezTo>
                      <a:pt x="16052" y="12523"/>
                      <a:pt x="16005" y="12504"/>
                      <a:pt x="15953" y="12486"/>
                    </a:cubicBezTo>
                    <a:cubicBezTo>
                      <a:pt x="16052" y="12432"/>
                      <a:pt x="16144" y="12376"/>
                      <a:pt x="16232" y="12321"/>
                    </a:cubicBezTo>
                    <a:cubicBezTo>
                      <a:pt x="16560" y="12105"/>
                      <a:pt x="16862" y="11884"/>
                      <a:pt x="17134" y="11649"/>
                    </a:cubicBezTo>
                    <a:cubicBezTo>
                      <a:pt x="17295" y="11519"/>
                      <a:pt x="17422" y="11382"/>
                      <a:pt x="17557" y="11248"/>
                    </a:cubicBezTo>
                    <a:cubicBezTo>
                      <a:pt x="17696" y="11235"/>
                      <a:pt x="17736" y="11212"/>
                      <a:pt x="17833" y="11197"/>
                    </a:cubicBezTo>
                    <a:cubicBezTo>
                      <a:pt x="17887" y="11184"/>
                      <a:pt x="17923" y="11170"/>
                      <a:pt x="17954" y="11161"/>
                    </a:cubicBezTo>
                    <a:cubicBezTo>
                      <a:pt x="17975" y="11156"/>
                      <a:pt x="17968" y="11155"/>
                      <a:pt x="17987" y="11153"/>
                    </a:cubicBezTo>
                    <a:lnTo>
                      <a:pt x="18053" y="11144"/>
                    </a:lnTo>
                    <a:lnTo>
                      <a:pt x="18563" y="11081"/>
                    </a:lnTo>
                    <a:cubicBezTo>
                      <a:pt x="18723" y="11065"/>
                      <a:pt x="18893" y="11071"/>
                      <a:pt x="19061" y="11096"/>
                    </a:cubicBezTo>
                    <a:cubicBezTo>
                      <a:pt x="19231" y="11117"/>
                      <a:pt x="19408" y="11133"/>
                      <a:pt x="19531" y="11200"/>
                    </a:cubicBezTo>
                    <a:cubicBezTo>
                      <a:pt x="19427" y="11125"/>
                      <a:pt x="19241" y="11094"/>
                      <a:pt x="19080" y="11064"/>
                    </a:cubicBezTo>
                    <a:cubicBezTo>
                      <a:pt x="18919" y="11027"/>
                      <a:pt x="18733" y="11006"/>
                      <a:pt x="18544" y="11014"/>
                    </a:cubicBezTo>
                    <a:lnTo>
                      <a:pt x="18017" y="11045"/>
                    </a:lnTo>
                    <a:lnTo>
                      <a:pt x="17954" y="11048"/>
                    </a:lnTo>
                    <a:cubicBezTo>
                      <a:pt x="17928" y="11050"/>
                      <a:pt x="17880" y="11057"/>
                      <a:pt x="17861" y="11062"/>
                    </a:cubicBezTo>
                    <a:cubicBezTo>
                      <a:pt x="17814" y="11071"/>
                      <a:pt x="17772" y="11083"/>
                      <a:pt x="17746" y="11087"/>
                    </a:cubicBezTo>
                    <a:cubicBezTo>
                      <a:pt x="17739" y="11087"/>
                      <a:pt x="17732" y="11088"/>
                      <a:pt x="17724" y="11089"/>
                    </a:cubicBezTo>
                    <a:cubicBezTo>
                      <a:pt x="17779" y="11040"/>
                      <a:pt x="17833" y="10992"/>
                      <a:pt x="17897" y="10947"/>
                    </a:cubicBezTo>
                    <a:cubicBezTo>
                      <a:pt x="18183" y="10724"/>
                      <a:pt x="18516" y="10511"/>
                      <a:pt x="18749" y="10265"/>
                    </a:cubicBezTo>
                    <a:cubicBezTo>
                      <a:pt x="18844" y="10140"/>
                      <a:pt x="19019" y="10040"/>
                      <a:pt x="19219" y="9953"/>
                    </a:cubicBezTo>
                    <a:cubicBezTo>
                      <a:pt x="19316" y="9906"/>
                      <a:pt x="19425" y="9870"/>
                      <a:pt x="19550" y="9850"/>
                    </a:cubicBezTo>
                    <a:cubicBezTo>
                      <a:pt x="19678" y="9831"/>
                      <a:pt x="19789" y="9789"/>
                      <a:pt x="19921" y="9779"/>
                    </a:cubicBezTo>
                    <a:lnTo>
                      <a:pt x="19921" y="9779"/>
                    </a:lnTo>
                    <a:lnTo>
                      <a:pt x="19930" y="9759"/>
                    </a:lnTo>
                    <a:lnTo>
                      <a:pt x="19921" y="9779"/>
                    </a:lnTo>
                    <a:cubicBezTo>
                      <a:pt x="19413" y="9838"/>
                      <a:pt x="18912" y="9996"/>
                      <a:pt x="18688" y="10251"/>
                    </a:cubicBezTo>
                    <a:cubicBezTo>
                      <a:pt x="18440" y="10486"/>
                      <a:pt x="18095" y="10689"/>
                      <a:pt x="17786" y="10908"/>
                    </a:cubicBezTo>
                    <a:cubicBezTo>
                      <a:pt x="17462" y="11127"/>
                      <a:pt x="17257" y="11379"/>
                      <a:pt x="16964" y="11597"/>
                    </a:cubicBezTo>
                    <a:cubicBezTo>
                      <a:pt x="16681" y="11819"/>
                      <a:pt x="16362" y="12032"/>
                      <a:pt x="16026" y="12235"/>
                    </a:cubicBezTo>
                    <a:cubicBezTo>
                      <a:pt x="15913" y="12302"/>
                      <a:pt x="15790" y="12364"/>
                      <a:pt x="15665" y="12424"/>
                    </a:cubicBezTo>
                    <a:cubicBezTo>
                      <a:pt x="15653" y="12423"/>
                      <a:pt x="15644" y="12420"/>
                      <a:pt x="15632" y="12419"/>
                    </a:cubicBezTo>
                    <a:lnTo>
                      <a:pt x="15632" y="12438"/>
                    </a:lnTo>
                    <a:cubicBezTo>
                      <a:pt x="15597" y="12454"/>
                      <a:pt x="15561" y="12472"/>
                      <a:pt x="15526" y="12486"/>
                    </a:cubicBezTo>
                    <a:cubicBezTo>
                      <a:pt x="15540" y="12454"/>
                      <a:pt x="15559" y="12422"/>
                      <a:pt x="15587" y="12384"/>
                    </a:cubicBezTo>
                    <a:cubicBezTo>
                      <a:pt x="15783" y="12123"/>
                      <a:pt x="15769" y="11792"/>
                      <a:pt x="15278" y="11682"/>
                    </a:cubicBezTo>
                    <a:cubicBezTo>
                      <a:pt x="14914" y="11600"/>
                      <a:pt x="14229" y="11622"/>
                      <a:pt x="13847" y="11716"/>
                    </a:cubicBezTo>
                    <a:cubicBezTo>
                      <a:pt x="13908" y="11629"/>
                      <a:pt x="13969" y="11540"/>
                      <a:pt x="14043" y="11454"/>
                    </a:cubicBezTo>
                    <a:lnTo>
                      <a:pt x="14208" y="11278"/>
                    </a:lnTo>
                    <a:cubicBezTo>
                      <a:pt x="14274" y="11190"/>
                      <a:pt x="14253" y="11170"/>
                      <a:pt x="14265" y="11127"/>
                    </a:cubicBezTo>
                    <a:lnTo>
                      <a:pt x="14267" y="11050"/>
                    </a:lnTo>
                    <a:cubicBezTo>
                      <a:pt x="14371" y="11009"/>
                      <a:pt x="14468" y="10965"/>
                      <a:pt x="14543" y="10909"/>
                    </a:cubicBezTo>
                    <a:cubicBezTo>
                      <a:pt x="14801" y="10731"/>
                      <a:pt x="14900" y="10536"/>
                      <a:pt x="15034" y="10354"/>
                    </a:cubicBezTo>
                    <a:cubicBezTo>
                      <a:pt x="15164" y="10168"/>
                      <a:pt x="15287" y="9980"/>
                      <a:pt x="15372" y="9785"/>
                    </a:cubicBezTo>
                    <a:cubicBezTo>
                      <a:pt x="15469" y="9583"/>
                      <a:pt x="15412" y="9383"/>
                      <a:pt x="15464" y="9196"/>
                    </a:cubicBezTo>
                    <a:cubicBezTo>
                      <a:pt x="15481" y="9105"/>
                      <a:pt x="15568" y="9015"/>
                      <a:pt x="15620" y="8920"/>
                    </a:cubicBezTo>
                    <a:cubicBezTo>
                      <a:pt x="15679" y="8832"/>
                      <a:pt x="15771" y="8744"/>
                      <a:pt x="15842" y="8652"/>
                    </a:cubicBezTo>
                    <a:lnTo>
                      <a:pt x="16076" y="8382"/>
                    </a:lnTo>
                    <a:cubicBezTo>
                      <a:pt x="16085" y="8365"/>
                      <a:pt x="16092" y="8349"/>
                      <a:pt x="16102" y="8331"/>
                    </a:cubicBezTo>
                    <a:lnTo>
                      <a:pt x="16307" y="8319"/>
                    </a:lnTo>
                    <a:cubicBezTo>
                      <a:pt x="17141" y="8270"/>
                      <a:pt x="17519" y="8338"/>
                      <a:pt x="18147" y="8450"/>
                    </a:cubicBezTo>
                    <a:lnTo>
                      <a:pt x="18329" y="8483"/>
                    </a:lnTo>
                    <a:cubicBezTo>
                      <a:pt x="19014" y="8605"/>
                      <a:pt x="19585" y="9223"/>
                      <a:pt x="19892" y="9554"/>
                    </a:cubicBezTo>
                    <a:cubicBezTo>
                      <a:pt x="20105" y="9783"/>
                      <a:pt x="20183" y="10148"/>
                      <a:pt x="20261" y="10569"/>
                    </a:cubicBezTo>
                    <a:cubicBezTo>
                      <a:pt x="20249" y="10568"/>
                      <a:pt x="20240" y="10568"/>
                      <a:pt x="20228" y="10567"/>
                    </a:cubicBezTo>
                    <a:cubicBezTo>
                      <a:pt x="20124" y="10554"/>
                      <a:pt x="20006" y="10554"/>
                      <a:pt x="19909" y="10560"/>
                    </a:cubicBezTo>
                    <a:lnTo>
                      <a:pt x="19614" y="10577"/>
                    </a:lnTo>
                    <a:cubicBezTo>
                      <a:pt x="19508" y="10579"/>
                      <a:pt x="19430" y="10617"/>
                      <a:pt x="19330" y="10620"/>
                    </a:cubicBezTo>
                    <a:cubicBezTo>
                      <a:pt x="19432" y="10629"/>
                      <a:pt x="19526" y="10601"/>
                      <a:pt x="19621" y="10611"/>
                    </a:cubicBezTo>
                    <a:lnTo>
                      <a:pt x="19909" y="10629"/>
                    </a:lnTo>
                    <a:cubicBezTo>
                      <a:pt x="20006" y="10635"/>
                      <a:pt x="20086" y="10645"/>
                      <a:pt x="20166" y="10665"/>
                    </a:cubicBezTo>
                    <a:cubicBezTo>
                      <a:pt x="20202" y="10674"/>
                      <a:pt x="20242" y="10682"/>
                      <a:pt x="20284" y="10690"/>
                    </a:cubicBezTo>
                    <a:cubicBezTo>
                      <a:pt x="20339" y="10991"/>
                      <a:pt x="20403" y="11328"/>
                      <a:pt x="20518" y="11683"/>
                    </a:cubicBezTo>
                    <a:cubicBezTo>
                      <a:pt x="20750" y="12398"/>
                      <a:pt x="21002" y="13433"/>
                      <a:pt x="20528" y="14155"/>
                    </a:cubicBezTo>
                    <a:cubicBezTo>
                      <a:pt x="20039" y="14897"/>
                      <a:pt x="19385" y="16698"/>
                      <a:pt x="19238" y="17997"/>
                    </a:cubicBezTo>
                    <a:cubicBezTo>
                      <a:pt x="19089" y="19315"/>
                      <a:pt x="18938" y="21442"/>
                      <a:pt x="18938" y="21464"/>
                    </a:cubicBezTo>
                    <a:lnTo>
                      <a:pt x="19477" y="21474"/>
                    </a:lnTo>
                    <a:cubicBezTo>
                      <a:pt x="19479" y="21452"/>
                      <a:pt x="19628" y="19328"/>
                      <a:pt x="19777" y="18012"/>
                    </a:cubicBezTo>
                    <a:cubicBezTo>
                      <a:pt x="19930" y="16649"/>
                      <a:pt x="20627" y="14869"/>
                      <a:pt x="21040" y="14241"/>
                    </a:cubicBezTo>
                    <a:cubicBezTo>
                      <a:pt x="21548" y="13470"/>
                      <a:pt x="21312" y="12445"/>
                      <a:pt x="21050" y="11639"/>
                    </a:cubicBezTo>
                    <a:cubicBezTo>
                      <a:pt x="20915" y="11284"/>
                      <a:pt x="20851" y="10943"/>
                      <a:pt x="20797" y="10641"/>
                    </a:cubicBezTo>
                    <a:close/>
                    <a:moveTo>
                      <a:pt x="11832" y="10544"/>
                    </a:moveTo>
                    <a:cubicBezTo>
                      <a:pt x="11834" y="10543"/>
                      <a:pt x="11837" y="10543"/>
                      <a:pt x="11839" y="10542"/>
                    </a:cubicBezTo>
                    <a:lnTo>
                      <a:pt x="11844" y="10544"/>
                    </a:lnTo>
                    <a:lnTo>
                      <a:pt x="11832" y="10544"/>
                    </a:lnTo>
                    <a:close/>
                    <a:moveTo>
                      <a:pt x="12418" y="9522"/>
                    </a:moveTo>
                    <a:cubicBezTo>
                      <a:pt x="12415" y="9534"/>
                      <a:pt x="12413" y="9547"/>
                      <a:pt x="12411" y="9557"/>
                    </a:cubicBezTo>
                    <a:lnTo>
                      <a:pt x="12401" y="9558"/>
                    </a:lnTo>
                    <a:lnTo>
                      <a:pt x="12399" y="9583"/>
                    </a:lnTo>
                    <a:cubicBezTo>
                      <a:pt x="12394" y="9613"/>
                      <a:pt x="12347" y="9678"/>
                      <a:pt x="12066" y="9782"/>
                    </a:cubicBezTo>
                    <a:cubicBezTo>
                      <a:pt x="11494" y="9994"/>
                      <a:pt x="10642" y="10226"/>
                      <a:pt x="9836" y="10126"/>
                    </a:cubicBezTo>
                    <a:cubicBezTo>
                      <a:pt x="9787" y="10121"/>
                      <a:pt x="9737" y="10113"/>
                      <a:pt x="9699" y="10099"/>
                    </a:cubicBezTo>
                    <a:cubicBezTo>
                      <a:pt x="9529" y="10030"/>
                      <a:pt x="9558" y="9836"/>
                      <a:pt x="9643" y="9729"/>
                    </a:cubicBezTo>
                    <a:cubicBezTo>
                      <a:pt x="9688" y="9673"/>
                      <a:pt x="9770" y="9628"/>
                      <a:pt x="9858" y="9582"/>
                    </a:cubicBezTo>
                    <a:cubicBezTo>
                      <a:pt x="9945" y="9535"/>
                      <a:pt x="10028" y="9484"/>
                      <a:pt x="10082" y="9421"/>
                    </a:cubicBezTo>
                    <a:cubicBezTo>
                      <a:pt x="10101" y="9421"/>
                      <a:pt x="10120" y="9421"/>
                      <a:pt x="10141" y="9421"/>
                    </a:cubicBezTo>
                    <a:cubicBezTo>
                      <a:pt x="10349" y="9417"/>
                      <a:pt x="10561" y="9406"/>
                      <a:pt x="10769" y="9387"/>
                    </a:cubicBezTo>
                    <a:cubicBezTo>
                      <a:pt x="10883" y="9375"/>
                      <a:pt x="10961" y="9369"/>
                      <a:pt x="11100" y="9346"/>
                    </a:cubicBezTo>
                    <a:lnTo>
                      <a:pt x="11147" y="9336"/>
                    </a:lnTo>
                    <a:cubicBezTo>
                      <a:pt x="11154" y="9336"/>
                      <a:pt x="11128" y="9335"/>
                      <a:pt x="11161" y="9336"/>
                    </a:cubicBezTo>
                    <a:cubicBezTo>
                      <a:pt x="11180" y="9338"/>
                      <a:pt x="11242" y="9342"/>
                      <a:pt x="11298" y="9334"/>
                    </a:cubicBezTo>
                    <a:lnTo>
                      <a:pt x="11371" y="9321"/>
                    </a:lnTo>
                    <a:cubicBezTo>
                      <a:pt x="11747" y="9245"/>
                      <a:pt x="12123" y="9249"/>
                      <a:pt x="12319" y="9387"/>
                    </a:cubicBezTo>
                    <a:cubicBezTo>
                      <a:pt x="12363" y="9418"/>
                      <a:pt x="12396" y="9455"/>
                      <a:pt x="12425" y="9494"/>
                    </a:cubicBezTo>
                    <a:cubicBezTo>
                      <a:pt x="12422" y="9504"/>
                      <a:pt x="12420" y="9511"/>
                      <a:pt x="12418" y="9522"/>
                    </a:cubicBezTo>
                    <a:close/>
                    <a:moveTo>
                      <a:pt x="11990" y="10487"/>
                    </a:moveTo>
                    <a:cubicBezTo>
                      <a:pt x="11995" y="10486"/>
                      <a:pt x="12000" y="10484"/>
                      <a:pt x="12002" y="10482"/>
                    </a:cubicBezTo>
                    <a:cubicBezTo>
                      <a:pt x="12163" y="10414"/>
                      <a:pt x="12316" y="10337"/>
                      <a:pt x="12444" y="10249"/>
                    </a:cubicBezTo>
                    <a:cubicBezTo>
                      <a:pt x="12583" y="10161"/>
                      <a:pt x="12654" y="10052"/>
                      <a:pt x="12727" y="9972"/>
                    </a:cubicBezTo>
                    <a:cubicBezTo>
                      <a:pt x="12765" y="9952"/>
                      <a:pt x="12796" y="9886"/>
                      <a:pt x="12789" y="9867"/>
                    </a:cubicBezTo>
                    <a:lnTo>
                      <a:pt x="12793" y="9786"/>
                    </a:lnTo>
                    <a:cubicBezTo>
                      <a:pt x="12793" y="9769"/>
                      <a:pt x="12789" y="9749"/>
                      <a:pt x="12789" y="9731"/>
                    </a:cubicBezTo>
                    <a:cubicBezTo>
                      <a:pt x="12845" y="9721"/>
                      <a:pt x="12907" y="9704"/>
                      <a:pt x="12968" y="9686"/>
                    </a:cubicBezTo>
                    <a:cubicBezTo>
                      <a:pt x="13044" y="9664"/>
                      <a:pt x="13122" y="9643"/>
                      <a:pt x="13171" y="9639"/>
                    </a:cubicBezTo>
                    <a:cubicBezTo>
                      <a:pt x="13332" y="9627"/>
                      <a:pt x="13497" y="9639"/>
                      <a:pt x="13653" y="9674"/>
                    </a:cubicBezTo>
                    <a:cubicBezTo>
                      <a:pt x="13950" y="9739"/>
                      <a:pt x="14163" y="9880"/>
                      <a:pt x="14191" y="10034"/>
                    </a:cubicBezTo>
                    <a:cubicBezTo>
                      <a:pt x="14206" y="10104"/>
                      <a:pt x="14198" y="10176"/>
                      <a:pt x="14191" y="10246"/>
                    </a:cubicBezTo>
                    <a:cubicBezTo>
                      <a:pt x="14187" y="10287"/>
                      <a:pt x="14184" y="10328"/>
                      <a:pt x="14184" y="10368"/>
                    </a:cubicBezTo>
                    <a:lnTo>
                      <a:pt x="14184" y="10399"/>
                    </a:lnTo>
                    <a:cubicBezTo>
                      <a:pt x="14187" y="10456"/>
                      <a:pt x="14187" y="10474"/>
                      <a:pt x="14106" y="10506"/>
                    </a:cubicBezTo>
                    <a:cubicBezTo>
                      <a:pt x="13915" y="10583"/>
                      <a:pt x="13535" y="10604"/>
                      <a:pt x="13228" y="10622"/>
                    </a:cubicBezTo>
                    <a:cubicBezTo>
                      <a:pt x="13143" y="10627"/>
                      <a:pt x="13062" y="10632"/>
                      <a:pt x="12994" y="10637"/>
                    </a:cubicBezTo>
                    <a:cubicBezTo>
                      <a:pt x="12538" y="10672"/>
                      <a:pt x="12222" y="10640"/>
                      <a:pt x="12002" y="10535"/>
                    </a:cubicBezTo>
                    <a:lnTo>
                      <a:pt x="11990" y="10487"/>
                    </a:lnTo>
                    <a:close/>
                    <a:moveTo>
                      <a:pt x="15205" y="11743"/>
                    </a:moveTo>
                    <a:cubicBezTo>
                      <a:pt x="15677" y="11849"/>
                      <a:pt x="15568" y="12192"/>
                      <a:pt x="15443" y="12358"/>
                    </a:cubicBezTo>
                    <a:cubicBezTo>
                      <a:pt x="15410" y="12402"/>
                      <a:pt x="15375" y="12468"/>
                      <a:pt x="15356" y="12540"/>
                    </a:cubicBezTo>
                    <a:cubicBezTo>
                      <a:pt x="15188" y="12599"/>
                      <a:pt x="15013" y="12648"/>
                      <a:pt x="14822" y="12671"/>
                    </a:cubicBezTo>
                    <a:cubicBezTo>
                      <a:pt x="14598" y="12702"/>
                      <a:pt x="14354" y="12690"/>
                      <a:pt x="14104" y="12673"/>
                    </a:cubicBezTo>
                    <a:cubicBezTo>
                      <a:pt x="13863" y="12654"/>
                      <a:pt x="13681" y="12610"/>
                      <a:pt x="13603" y="12522"/>
                    </a:cubicBezTo>
                    <a:cubicBezTo>
                      <a:pt x="13514" y="12436"/>
                      <a:pt x="13542" y="12321"/>
                      <a:pt x="13577" y="12190"/>
                    </a:cubicBezTo>
                    <a:cubicBezTo>
                      <a:pt x="13613" y="12071"/>
                      <a:pt x="13669" y="11952"/>
                      <a:pt x="13740" y="11835"/>
                    </a:cubicBezTo>
                    <a:cubicBezTo>
                      <a:pt x="13752" y="11824"/>
                      <a:pt x="13764" y="11813"/>
                      <a:pt x="13778" y="11807"/>
                    </a:cubicBezTo>
                    <a:cubicBezTo>
                      <a:pt x="14076" y="11697"/>
                      <a:pt x="14848" y="11663"/>
                      <a:pt x="15205" y="11743"/>
                    </a:cubicBezTo>
                    <a:close/>
                    <a:moveTo>
                      <a:pt x="15993" y="8161"/>
                    </a:moveTo>
                    <a:lnTo>
                      <a:pt x="15930" y="8341"/>
                    </a:lnTo>
                    <a:lnTo>
                      <a:pt x="16059" y="8334"/>
                    </a:lnTo>
                    <a:cubicBezTo>
                      <a:pt x="15826" y="8613"/>
                      <a:pt x="15453" y="8874"/>
                      <a:pt x="15313" y="9185"/>
                    </a:cubicBezTo>
                    <a:cubicBezTo>
                      <a:pt x="15238" y="9384"/>
                      <a:pt x="15268" y="9583"/>
                      <a:pt x="15160" y="9761"/>
                    </a:cubicBezTo>
                    <a:cubicBezTo>
                      <a:pt x="15058" y="9946"/>
                      <a:pt x="14916" y="10125"/>
                      <a:pt x="14768" y="10305"/>
                    </a:cubicBezTo>
                    <a:cubicBezTo>
                      <a:pt x="14614" y="10483"/>
                      <a:pt x="14484" y="10671"/>
                      <a:pt x="14265" y="10804"/>
                    </a:cubicBezTo>
                    <a:cubicBezTo>
                      <a:pt x="14047" y="10938"/>
                      <a:pt x="13726" y="11003"/>
                      <a:pt x="13374" y="11014"/>
                    </a:cubicBezTo>
                    <a:cubicBezTo>
                      <a:pt x="13027" y="11026"/>
                      <a:pt x="12654" y="10999"/>
                      <a:pt x="12373" y="10923"/>
                    </a:cubicBezTo>
                    <a:cubicBezTo>
                      <a:pt x="12125" y="10852"/>
                      <a:pt x="12037" y="10765"/>
                      <a:pt x="12028" y="10626"/>
                    </a:cubicBezTo>
                    <a:cubicBezTo>
                      <a:pt x="12226" y="10696"/>
                      <a:pt x="12458" y="10719"/>
                      <a:pt x="12673" y="10719"/>
                    </a:cubicBezTo>
                    <a:cubicBezTo>
                      <a:pt x="12798" y="10719"/>
                      <a:pt x="12918" y="10712"/>
                      <a:pt x="13025" y="10704"/>
                    </a:cubicBezTo>
                    <a:cubicBezTo>
                      <a:pt x="13093" y="10699"/>
                      <a:pt x="13171" y="10694"/>
                      <a:pt x="13254" y="10689"/>
                    </a:cubicBezTo>
                    <a:cubicBezTo>
                      <a:pt x="13577" y="10670"/>
                      <a:pt x="13979" y="10647"/>
                      <a:pt x="14198" y="10559"/>
                    </a:cubicBezTo>
                    <a:cubicBezTo>
                      <a:pt x="14331" y="10505"/>
                      <a:pt x="14328" y="10457"/>
                      <a:pt x="14326" y="10397"/>
                    </a:cubicBezTo>
                    <a:lnTo>
                      <a:pt x="14326" y="10367"/>
                    </a:lnTo>
                    <a:cubicBezTo>
                      <a:pt x="14326" y="10328"/>
                      <a:pt x="14331" y="10288"/>
                      <a:pt x="14333" y="10249"/>
                    </a:cubicBezTo>
                    <a:cubicBezTo>
                      <a:pt x="14340" y="10176"/>
                      <a:pt x="14347" y="10101"/>
                      <a:pt x="14333" y="10027"/>
                    </a:cubicBezTo>
                    <a:cubicBezTo>
                      <a:pt x="14298" y="9850"/>
                      <a:pt x="14054" y="9686"/>
                      <a:pt x="13714" y="9612"/>
                    </a:cubicBezTo>
                    <a:cubicBezTo>
                      <a:pt x="13535" y="9572"/>
                      <a:pt x="13343" y="9559"/>
                      <a:pt x="13159" y="9572"/>
                    </a:cubicBezTo>
                    <a:cubicBezTo>
                      <a:pt x="13086" y="9578"/>
                      <a:pt x="12999" y="9601"/>
                      <a:pt x="12909" y="9627"/>
                    </a:cubicBezTo>
                    <a:cubicBezTo>
                      <a:pt x="12874" y="9637"/>
                      <a:pt x="12829" y="9650"/>
                      <a:pt x="12789" y="9660"/>
                    </a:cubicBezTo>
                    <a:cubicBezTo>
                      <a:pt x="12786" y="9648"/>
                      <a:pt x="12789" y="9636"/>
                      <a:pt x="12784" y="9624"/>
                    </a:cubicBezTo>
                    <a:cubicBezTo>
                      <a:pt x="12758" y="9515"/>
                      <a:pt x="12703" y="9401"/>
                      <a:pt x="12569" y="9299"/>
                    </a:cubicBezTo>
                    <a:cubicBezTo>
                      <a:pt x="12434" y="9197"/>
                      <a:pt x="12189" y="9124"/>
                      <a:pt x="11952" y="9114"/>
                    </a:cubicBezTo>
                    <a:cubicBezTo>
                      <a:pt x="11721" y="9102"/>
                      <a:pt x="11475" y="9118"/>
                      <a:pt x="11298" y="9156"/>
                    </a:cubicBezTo>
                    <a:lnTo>
                      <a:pt x="11230" y="9168"/>
                    </a:lnTo>
                    <a:cubicBezTo>
                      <a:pt x="11227" y="9168"/>
                      <a:pt x="11225" y="9168"/>
                      <a:pt x="11213" y="9166"/>
                    </a:cubicBezTo>
                    <a:cubicBezTo>
                      <a:pt x="11197" y="9164"/>
                      <a:pt x="11116" y="9162"/>
                      <a:pt x="11076" y="9168"/>
                    </a:cubicBezTo>
                    <a:cubicBezTo>
                      <a:pt x="11029" y="9174"/>
                      <a:pt x="10996" y="9181"/>
                      <a:pt x="10982" y="9184"/>
                    </a:cubicBezTo>
                    <a:cubicBezTo>
                      <a:pt x="10927" y="9191"/>
                      <a:pt x="10805" y="9205"/>
                      <a:pt x="10717" y="9211"/>
                    </a:cubicBezTo>
                    <a:cubicBezTo>
                      <a:pt x="10526" y="9225"/>
                      <a:pt x="10332" y="9232"/>
                      <a:pt x="10134" y="9235"/>
                    </a:cubicBezTo>
                    <a:cubicBezTo>
                      <a:pt x="9744" y="9238"/>
                      <a:pt x="9322" y="9227"/>
                      <a:pt x="8929" y="9224"/>
                    </a:cubicBezTo>
                    <a:cubicBezTo>
                      <a:pt x="8549" y="9213"/>
                      <a:pt x="8162" y="9165"/>
                      <a:pt x="7758" y="9122"/>
                    </a:cubicBezTo>
                    <a:cubicBezTo>
                      <a:pt x="7553" y="9102"/>
                      <a:pt x="7357" y="9080"/>
                      <a:pt x="7128" y="9072"/>
                    </a:cubicBezTo>
                    <a:cubicBezTo>
                      <a:pt x="6901" y="9063"/>
                      <a:pt x="6655" y="9075"/>
                      <a:pt x="6428" y="9122"/>
                    </a:cubicBezTo>
                    <a:cubicBezTo>
                      <a:pt x="5966" y="9215"/>
                      <a:pt x="5673" y="9412"/>
                      <a:pt x="5444" y="9587"/>
                    </a:cubicBezTo>
                    <a:lnTo>
                      <a:pt x="5148" y="9824"/>
                    </a:lnTo>
                    <a:cubicBezTo>
                      <a:pt x="5137" y="9802"/>
                      <a:pt x="5127" y="9779"/>
                      <a:pt x="5118" y="9758"/>
                    </a:cubicBezTo>
                    <a:cubicBezTo>
                      <a:pt x="5047" y="9578"/>
                      <a:pt x="4823" y="9147"/>
                      <a:pt x="4426" y="8666"/>
                    </a:cubicBezTo>
                    <a:cubicBezTo>
                      <a:pt x="4147" y="8327"/>
                      <a:pt x="3462" y="7658"/>
                      <a:pt x="2964" y="7169"/>
                    </a:cubicBezTo>
                    <a:cubicBezTo>
                      <a:pt x="2784" y="6993"/>
                      <a:pt x="2633" y="6846"/>
                      <a:pt x="2541" y="6754"/>
                    </a:cubicBezTo>
                    <a:cubicBezTo>
                      <a:pt x="2378" y="6589"/>
                      <a:pt x="2199" y="6257"/>
                      <a:pt x="2007" y="5905"/>
                    </a:cubicBezTo>
                    <a:cubicBezTo>
                      <a:pt x="1821" y="5564"/>
                      <a:pt x="1629" y="5211"/>
                      <a:pt x="1424" y="4955"/>
                    </a:cubicBezTo>
                    <a:cubicBezTo>
                      <a:pt x="1391" y="4914"/>
                      <a:pt x="1360" y="4870"/>
                      <a:pt x="1327" y="4823"/>
                    </a:cubicBezTo>
                    <a:cubicBezTo>
                      <a:pt x="1372" y="4810"/>
                      <a:pt x="1422" y="4797"/>
                      <a:pt x="1481" y="4776"/>
                    </a:cubicBezTo>
                    <a:cubicBezTo>
                      <a:pt x="1554" y="4747"/>
                      <a:pt x="1599" y="4721"/>
                      <a:pt x="1648" y="4710"/>
                    </a:cubicBezTo>
                    <a:cubicBezTo>
                      <a:pt x="1705" y="4696"/>
                      <a:pt x="1788" y="4688"/>
                      <a:pt x="1866" y="4665"/>
                    </a:cubicBezTo>
                    <a:cubicBezTo>
                      <a:pt x="1996" y="4616"/>
                      <a:pt x="2116" y="4591"/>
                      <a:pt x="2270" y="4570"/>
                    </a:cubicBezTo>
                    <a:cubicBezTo>
                      <a:pt x="2430" y="4551"/>
                      <a:pt x="2543" y="4492"/>
                      <a:pt x="2695" y="4476"/>
                    </a:cubicBezTo>
                    <a:lnTo>
                      <a:pt x="2697" y="4476"/>
                    </a:lnTo>
                    <a:lnTo>
                      <a:pt x="2697" y="4474"/>
                    </a:lnTo>
                    <a:lnTo>
                      <a:pt x="2702" y="4453"/>
                    </a:lnTo>
                    <a:lnTo>
                      <a:pt x="2690" y="4473"/>
                    </a:lnTo>
                    <a:cubicBezTo>
                      <a:pt x="2534" y="4479"/>
                      <a:pt x="2397" y="4530"/>
                      <a:pt x="2253" y="4534"/>
                    </a:cubicBezTo>
                    <a:cubicBezTo>
                      <a:pt x="2104" y="4542"/>
                      <a:pt x="1929" y="4565"/>
                      <a:pt x="1802" y="4603"/>
                    </a:cubicBezTo>
                    <a:cubicBezTo>
                      <a:pt x="1745" y="4616"/>
                      <a:pt x="1672" y="4617"/>
                      <a:pt x="1585" y="4630"/>
                    </a:cubicBezTo>
                    <a:cubicBezTo>
                      <a:pt x="1488" y="4646"/>
                      <a:pt x="1422" y="4677"/>
                      <a:pt x="1367" y="4691"/>
                    </a:cubicBezTo>
                    <a:lnTo>
                      <a:pt x="1252" y="4715"/>
                    </a:lnTo>
                    <a:cubicBezTo>
                      <a:pt x="900" y="4168"/>
                      <a:pt x="569" y="3342"/>
                      <a:pt x="541" y="3039"/>
                    </a:cubicBezTo>
                    <a:cubicBezTo>
                      <a:pt x="517" y="2810"/>
                      <a:pt x="673" y="2636"/>
                      <a:pt x="1502" y="2531"/>
                    </a:cubicBezTo>
                    <a:cubicBezTo>
                      <a:pt x="1677" y="2509"/>
                      <a:pt x="2059" y="2676"/>
                      <a:pt x="2839" y="3604"/>
                    </a:cubicBezTo>
                    <a:cubicBezTo>
                      <a:pt x="2921" y="3701"/>
                      <a:pt x="2987" y="3781"/>
                      <a:pt x="3037" y="3830"/>
                    </a:cubicBezTo>
                    <a:cubicBezTo>
                      <a:pt x="3162" y="3956"/>
                      <a:pt x="3467" y="4251"/>
                      <a:pt x="3793" y="4563"/>
                    </a:cubicBezTo>
                    <a:cubicBezTo>
                      <a:pt x="4159" y="4914"/>
                      <a:pt x="4546" y="5286"/>
                      <a:pt x="4726" y="5467"/>
                    </a:cubicBezTo>
                    <a:cubicBezTo>
                      <a:pt x="4811" y="5552"/>
                      <a:pt x="5026" y="5758"/>
                      <a:pt x="5302" y="6012"/>
                    </a:cubicBezTo>
                    <a:lnTo>
                      <a:pt x="5300" y="6010"/>
                    </a:lnTo>
                    <a:cubicBezTo>
                      <a:pt x="5231" y="6063"/>
                      <a:pt x="5028" y="6107"/>
                      <a:pt x="4870" y="6160"/>
                    </a:cubicBezTo>
                    <a:cubicBezTo>
                      <a:pt x="4794" y="6181"/>
                      <a:pt x="4674" y="6220"/>
                      <a:pt x="4617" y="6256"/>
                    </a:cubicBezTo>
                    <a:cubicBezTo>
                      <a:pt x="4549" y="6287"/>
                      <a:pt x="4471" y="6305"/>
                      <a:pt x="4397" y="6333"/>
                    </a:cubicBezTo>
                    <a:lnTo>
                      <a:pt x="3890" y="6481"/>
                    </a:lnTo>
                    <a:lnTo>
                      <a:pt x="3635" y="6548"/>
                    </a:lnTo>
                    <a:cubicBezTo>
                      <a:pt x="3547" y="6576"/>
                      <a:pt x="3498" y="6621"/>
                      <a:pt x="3405" y="6638"/>
                    </a:cubicBezTo>
                    <a:cubicBezTo>
                      <a:pt x="3502" y="6627"/>
                      <a:pt x="3568" y="6582"/>
                      <a:pt x="3651" y="6562"/>
                    </a:cubicBezTo>
                    <a:lnTo>
                      <a:pt x="3925" y="6510"/>
                    </a:lnTo>
                    <a:lnTo>
                      <a:pt x="4454" y="6394"/>
                    </a:lnTo>
                    <a:cubicBezTo>
                      <a:pt x="4544" y="6370"/>
                      <a:pt x="4648" y="6349"/>
                      <a:pt x="4730" y="6319"/>
                    </a:cubicBezTo>
                    <a:cubicBezTo>
                      <a:pt x="4811" y="6283"/>
                      <a:pt x="4860" y="6275"/>
                      <a:pt x="4959" y="6252"/>
                    </a:cubicBezTo>
                    <a:cubicBezTo>
                      <a:pt x="5108" y="6212"/>
                      <a:pt x="5269" y="6194"/>
                      <a:pt x="5432" y="6129"/>
                    </a:cubicBezTo>
                    <a:cubicBezTo>
                      <a:pt x="6048" y="6692"/>
                      <a:pt x="6882" y="7422"/>
                      <a:pt x="7281" y="7661"/>
                    </a:cubicBezTo>
                    <a:lnTo>
                      <a:pt x="7293" y="7721"/>
                    </a:lnTo>
                    <a:cubicBezTo>
                      <a:pt x="7293" y="7742"/>
                      <a:pt x="7295" y="7739"/>
                      <a:pt x="7250" y="7772"/>
                    </a:cubicBezTo>
                    <a:cubicBezTo>
                      <a:pt x="7231" y="7785"/>
                      <a:pt x="7203" y="7811"/>
                      <a:pt x="7196" y="7831"/>
                    </a:cubicBezTo>
                    <a:cubicBezTo>
                      <a:pt x="7189" y="7847"/>
                      <a:pt x="7187" y="7854"/>
                      <a:pt x="7184" y="7859"/>
                    </a:cubicBezTo>
                    <a:lnTo>
                      <a:pt x="7151" y="7876"/>
                    </a:lnTo>
                    <a:lnTo>
                      <a:pt x="7130" y="7887"/>
                    </a:lnTo>
                    <a:lnTo>
                      <a:pt x="7125" y="7898"/>
                    </a:lnTo>
                    <a:lnTo>
                      <a:pt x="7113" y="7933"/>
                    </a:lnTo>
                    <a:cubicBezTo>
                      <a:pt x="7104" y="7937"/>
                      <a:pt x="7092" y="7942"/>
                      <a:pt x="7083" y="7946"/>
                    </a:cubicBezTo>
                    <a:lnTo>
                      <a:pt x="7033" y="7974"/>
                    </a:lnTo>
                    <a:lnTo>
                      <a:pt x="7019" y="8005"/>
                    </a:lnTo>
                    <a:cubicBezTo>
                      <a:pt x="6941" y="8057"/>
                      <a:pt x="6802" y="8106"/>
                      <a:pt x="6712" y="8163"/>
                    </a:cubicBezTo>
                    <a:cubicBezTo>
                      <a:pt x="6603" y="8215"/>
                      <a:pt x="6464" y="8249"/>
                      <a:pt x="6339" y="8301"/>
                    </a:cubicBezTo>
                    <a:cubicBezTo>
                      <a:pt x="6209" y="8345"/>
                      <a:pt x="6084" y="8398"/>
                      <a:pt x="5961" y="8446"/>
                    </a:cubicBezTo>
                    <a:cubicBezTo>
                      <a:pt x="5829" y="8484"/>
                      <a:pt x="5706" y="8544"/>
                      <a:pt x="5557" y="8565"/>
                    </a:cubicBezTo>
                    <a:cubicBezTo>
                      <a:pt x="5715" y="8550"/>
                      <a:pt x="5838" y="8497"/>
                      <a:pt x="5984" y="8465"/>
                    </a:cubicBezTo>
                    <a:cubicBezTo>
                      <a:pt x="6119" y="8422"/>
                      <a:pt x="6247" y="8377"/>
                      <a:pt x="6384" y="8339"/>
                    </a:cubicBezTo>
                    <a:cubicBezTo>
                      <a:pt x="6511" y="8296"/>
                      <a:pt x="6665" y="8266"/>
                      <a:pt x="6794" y="8215"/>
                    </a:cubicBezTo>
                    <a:cubicBezTo>
                      <a:pt x="6908" y="8155"/>
                      <a:pt x="7040" y="8125"/>
                      <a:pt x="7165" y="8055"/>
                    </a:cubicBezTo>
                    <a:lnTo>
                      <a:pt x="7175" y="8051"/>
                    </a:lnTo>
                    <a:lnTo>
                      <a:pt x="7184" y="8037"/>
                    </a:lnTo>
                    <a:lnTo>
                      <a:pt x="7198" y="8016"/>
                    </a:lnTo>
                    <a:cubicBezTo>
                      <a:pt x="7224" y="8007"/>
                      <a:pt x="7250" y="7999"/>
                      <a:pt x="7274" y="7988"/>
                    </a:cubicBezTo>
                    <a:lnTo>
                      <a:pt x="7286" y="7983"/>
                    </a:lnTo>
                    <a:lnTo>
                      <a:pt x="7295" y="7966"/>
                    </a:lnTo>
                    <a:lnTo>
                      <a:pt x="7309" y="7939"/>
                    </a:lnTo>
                    <a:lnTo>
                      <a:pt x="7338" y="7928"/>
                    </a:lnTo>
                    <a:lnTo>
                      <a:pt x="7359" y="7920"/>
                    </a:lnTo>
                    <a:lnTo>
                      <a:pt x="7366" y="7912"/>
                    </a:lnTo>
                    <a:cubicBezTo>
                      <a:pt x="7413" y="7855"/>
                      <a:pt x="7397" y="7852"/>
                      <a:pt x="7430" y="7837"/>
                    </a:cubicBezTo>
                    <a:cubicBezTo>
                      <a:pt x="7451" y="7828"/>
                      <a:pt x="7494" y="7797"/>
                      <a:pt x="7517" y="7764"/>
                    </a:cubicBezTo>
                    <a:cubicBezTo>
                      <a:pt x="7871" y="7897"/>
                      <a:pt x="8337" y="7967"/>
                      <a:pt x="8707" y="7928"/>
                    </a:cubicBezTo>
                    <a:cubicBezTo>
                      <a:pt x="8955" y="7903"/>
                      <a:pt x="9144" y="7831"/>
                      <a:pt x="9236" y="7728"/>
                    </a:cubicBezTo>
                    <a:cubicBezTo>
                      <a:pt x="9399" y="7547"/>
                      <a:pt x="9274" y="6990"/>
                      <a:pt x="8984" y="6025"/>
                    </a:cubicBezTo>
                    <a:lnTo>
                      <a:pt x="8920" y="5807"/>
                    </a:lnTo>
                    <a:cubicBezTo>
                      <a:pt x="8847" y="5548"/>
                      <a:pt x="8823" y="5182"/>
                      <a:pt x="8792" y="4686"/>
                    </a:cubicBezTo>
                    <a:cubicBezTo>
                      <a:pt x="8856" y="4685"/>
                      <a:pt x="8963" y="4692"/>
                      <a:pt x="9050" y="4677"/>
                    </a:cubicBezTo>
                    <a:cubicBezTo>
                      <a:pt x="9234" y="4656"/>
                      <a:pt x="9414" y="4634"/>
                      <a:pt x="9607" y="4615"/>
                    </a:cubicBezTo>
                    <a:cubicBezTo>
                      <a:pt x="9815" y="4599"/>
                      <a:pt x="9980" y="4555"/>
                      <a:pt x="10169" y="4545"/>
                    </a:cubicBezTo>
                    <a:cubicBezTo>
                      <a:pt x="10361" y="4531"/>
                      <a:pt x="10554" y="4506"/>
                      <a:pt x="10720" y="4455"/>
                    </a:cubicBezTo>
                    <a:cubicBezTo>
                      <a:pt x="10545" y="4496"/>
                      <a:pt x="10354" y="4508"/>
                      <a:pt x="10162" y="4512"/>
                    </a:cubicBezTo>
                    <a:cubicBezTo>
                      <a:pt x="9964" y="4510"/>
                      <a:pt x="9770" y="4546"/>
                      <a:pt x="9595" y="4549"/>
                    </a:cubicBezTo>
                    <a:cubicBezTo>
                      <a:pt x="9409" y="4556"/>
                      <a:pt x="9210" y="4568"/>
                      <a:pt x="9014" y="4579"/>
                    </a:cubicBezTo>
                    <a:cubicBezTo>
                      <a:pt x="8941" y="4587"/>
                      <a:pt x="8889" y="4575"/>
                      <a:pt x="8785" y="4573"/>
                    </a:cubicBezTo>
                    <a:cubicBezTo>
                      <a:pt x="8771" y="4349"/>
                      <a:pt x="8757" y="4101"/>
                      <a:pt x="8736" y="3823"/>
                    </a:cubicBezTo>
                    <a:cubicBezTo>
                      <a:pt x="8660" y="2857"/>
                      <a:pt x="8660" y="2045"/>
                      <a:pt x="8736" y="1535"/>
                    </a:cubicBezTo>
                    <a:cubicBezTo>
                      <a:pt x="8823" y="934"/>
                      <a:pt x="9194" y="388"/>
                      <a:pt x="9546" y="344"/>
                    </a:cubicBezTo>
                    <a:lnTo>
                      <a:pt x="9650" y="331"/>
                    </a:lnTo>
                    <a:cubicBezTo>
                      <a:pt x="10276" y="250"/>
                      <a:pt x="10642" y="217"/>
                      <a:pt x="10890" y="479"/>
                    </a:cubicBezTo>
                    <a:cubicBezTo>
                      <a:pt x="11123" y="728"/>
                      <a:pt x="11171" y="1365"/>
                      <a:pt x="11206" y="1877"/>
                    </a:cubicBezTo>
                    <a:cubicBezTo>
                      <a:pt x="11211" y="1932"/>
                      <a:pt x="11213" y="1987"/>
                      <a:pt x="11218" y="2041"/>
                    </a:cubicBezTo>
                    <a:cubicBezTo>
                      <a:pt x="11123" y="2047"/>
                      <a:pt x="11034" y="2062"/>
                      <a:pt x="10968" y="2070"/>
                    </a:cubicBezTo>
                    <a:cubicBezTo>
                      <a:pt x="10899" y="2082"/>
                      <a:pt x="10805" y="2074"/>
                      <a:pt x="10691" y="2078"/>
                    </a:cubicBezTo>
                    <a:cubicBezTo>
                      <a:pt x="10571" y="2084"/>
                      <a:pt x="10483" y="2108"/>
                      <a:pt x="10401" y="2111"/>
                    </a:cubicBezTo>
                    <a:lnTo>
                      <a:pt x="10110" y="2120"/>
                    </a:lnTo>
                    <a:lnTo>
                      <a:pt x="9957" y="2124"/>
                    </a:lnTo>
                    <a:cubicBezTo>
                      <a:pt x="9886" y="2132"/>
                      <a:pt x="9862" y="2152"/>
                      <a:pt x="9822" y="2151"/>
                    </a:cubicBezTo>
                    <a:cubicBezTo>
                      <a:pt x="9780" y="2154"/>
                      <a:pt x="9721" y="2147"/>
                      <a:pt x="9666" y="2169"/>
                    </a:cubicBezTo>
                    <a:cubicBezTo>
                      <a:pt x="9631" y="2190"/>
                      <a:pt x="9600" y="2191"/>
                      <a:pt x="9548" y="2193"/>
                    </a:cubicBezTo>
                    <a:cubicBezTo>
                      <a:pt x="9458" y="2193"/>
                      <a:pt x="9336" y="2179"/>
                      <a:pt x="9267" y="2223"/>
                    </a:cubicBezTo>
                    <a:cubicBezTo>
                      <a:pt x="9345" y="2185"/>
                      <a:pt x="9449" y="2205"/>
                      <a:pt x="9546" y="2211"/>
                    </a:cubicBezTo>
                    <a:cubicBezTo>
                      <a:pt x="9591" y="2215"/>
                      <a:pt x="9664" y="2208"/>
                      <a:pt x="9697" y="2189"/>
                    </a:cubicBezTo>
                    <a:cubicBezTo>
                      <a:pt x="9723" y="2179"/>
                      <a:pt x="9773" y="2185"/>
                      <a:pt x="9827" y="2185"/>
                    </a:cubicBezTo>
                    <a:cubicBezTo>
                      <a:pt x="9888" y="2188"/>
                      <a:pt x="9943" y="2165"/>
                      <a:pt x="9971" y="2167"/>
                    </a:cubicBezTo>
                    <a:lnTo>
                      <a:pt x="10113" y="2172"/>
                    </a:lnTo>
                    <a:lnTo>
                      <a:pt x="10410" y="2181"/>
                    </a:lnTo>
                    <a:cubicBezTo>
                      <a:pt x="10526" y="2179"/>
                      <a:pt x="10620" y="2161"/>
                      <a:pt x="10698" y="2164"/>
                    </a:cubicBezTo>
                    <a:cubicBezTo>
                      <a:pt x="10779" y="2165"/>
                      <a:pt x="10883" y="2181"/>
                      <a:pt x="11008" y="2171"/>
                    </a:cubicBezTo>
                    <a:cubicBezTo>
                      <a:pt x="11097" y="2164"/>
                      <a:pt x="11166" y="2157"/>
                      <a:pt x="11230" y="2157"/>
                    </a:cubicBezTo>
                    <a:cubicBezTo>
                      <a:pt x="11242" y="2300"/>
                      <a:pt x="11256" y="2436"/>
                      <a:pt x="11279" y="2547"/>
                    </a:cubicBezTo>
                    <a:cubicBezTo>
                      <a:pt x="11329" y="2795"/>
                      <a:pt x="11369" y="3134"/>
                      <a:pt x="11412" y="3464"/>
                    </a:cubicBezTo>
                    <a:cubicBezTo>
                      <a:pt x="11466" y="3902"/>
                      <a:pt x="11518" y="4316"/>
                      <a:pt x="11582" y="4516"/>
                    </a:cubicBezTo>
                    <a:cubicBezTo>
                      <a:pt x="11693" y="4850"/>
                      <a:pt x="11952" y="6207"/>
                      <a:pt x="11955" y="6220"/>
                    </a:cubicBezTo>
                    <a:lnTo>
                      <a:pt x="12030" y="6610"/>
                    </a:lnTo>
                    <a:cubicBezTo>
                      <a:pt x="12023" y="6633"/>
                      <a:pt x="12021" y="6657"/>
                      <a:pt x="12023" y="6668"/>
                    </a:cubicBezTo>
                    <a:cubicBezTo>
                      <a:pt x="12037" y="6693"/>
                      <a:pt x="11957" y="6762"/>
                      <a:pt x="11943" y="6856"/>
                    </a:cubicBezTo>
                    <a:cubicBezTo>
                      <a:pt x="11941" y="6912"/>
                      <a:pt x="11948" y="6910"/>
                      <a:pt x="11936" y="6943"/>
                    </a:cubicBezTo>
                    <a:cubicBezTo>
                      <a:pt x="11929" y="6967"/>
                      <a:pt x="11915" y="6999"/>
                      <a:pt x="11910" y="7037"/>
                    </a:cubicBezTo>
                    <a:cubicBezTo>
                      <a:pt x="11893" y="7040"/>
                      <a:pt x="11874" y="7041"/>
                      <a:pt x="11863" y="7046"/>
                    </a:cubicBezTo>
                    <a:cubicBezTo>
                      <a:pt x="11818" y="7059"/>
                      <a:pt x="11797" y="7069"/>
                      <a:pt x="11775" y="7074"/>
                    </a:cubicBezTo>
                    <a:lnTo>
                      <a:pt x="11582" y="7111"/>
                    </a:lnTo>
                    <a:cubicBezTo>
                      <a:pt x="11449" y="7138"/>
                      <a:pt x="11315" y="7173"/>
                      <a:pt x="11180" y="7204"/>
                    </a:cubicBezTo>
                    <a:lnTo>
                      <a:pt x="10986" y="7246"/>
                    </a:lnTo>
                    <a:cubicBezTo>
                      <a:pt x="10930" y="7262"/>
                      <a:pt x="10864" y="7248"/>
                      <a:pt x="10776" y="7254"/>
                    </a:cubicBezTo>
                    <a:cubicBezTo>
                      <a:pt x="10694" y="7263"/>
                      <a:pt x="10637" y="7288"/>
                      <a:pt x="10571" y="7290"/>
                    </a:cubicBezTo>
                    <a:cubicBezTo>
                      <a:pt x="10507" y="7293"/>
                      <a:pt x="10410" y="7287"/>
                      <a:pt x="10370" y="7324"/>
                    </a:cubicBezTo>
                    <a:cubicBezTo>
                      <a:pt x="10422" y="7292"/>
                      <a:pt x="10498" y="7306"/>
                      <a:pt x="10571" y="7307"/>
                    </a:cubicBezTo>
                    <a:cubicBezTo>
                      <a:pt x="10651" y="7309"/>
                      <a:pt x="10722" y="7288"/>
                      <a:pt x="10783" y="7288"/>
                    </a:cubicBezTo>
                    <a:cubicBezTo>
                      <a:pt x="10840" y="7286"/>
                      <a:pt x="10920" y="7307"/>
                      <a:pt x="11005" y="7295"/>
                    </a:cubicBezTo>
                    <a:lnTo>
                      <a:pt x="11225" y="7268"/>
                    </a:lnTo>
                    <a:cubicBezTo>
                      <a:pt x="11364" y="7247"/>
                      <a:pt x="11497" y="7226"/>
                      <a:pt x="11641" y="7208"/>
                    </a:cubicBezTo>
                    <a:lnTo>
                      <a:pt x="11865" y="7184"/>
                    </a:lnTo>
                    <a:cubicBezTo>
                      <a:pt x="11877" y="7181"/>
                      <a:pt x="11879" y="7181"/>
                      <a:pt x="11889" y="7179"/>
                    </a:cubicBezTo>
                    <a:cubicBezTo>
                      <a:pt x="11882" y="7201"/>
                      <a:pt x="11877" y="7223"/>
                      <a:pt x="11874" y="7251"/>
                    </a:cubicBezTo>
                    <a:lnTo>
                      <a:pt x="11889" y="7452"/>
                    </a:lnTo>
                    <a:lnTo>
                      <a:pt x="11955" y="8241"/>
                    </a:lnTo>
                    <a:cubicBezTo>
                      <a:pt x="11967" y="8371"/>
                      <a:pt x="11971" y="8508"/>
                      <a:pt x="12047" y="8637"/>
                    </a:cubicBezTo>
                    <a:cubicBezTo>
                      <a:pt x="12070" y="8674"/>
                      <a:pt x="12099" y="8695"/>
                      <a:pt x="12096" y="8728"/>
                    </a:cubicBezTo>
                    <a:cubicBezTo>
                      <a:pt x="12104" y="8762"/>
                      <a:pt x="12108" y="8796"/>
                      <a:pt x="12118" y="8829"/>
                    </a:cubicBezTo>
                    <a:cubicBezTo>
                      <a:pt x="12134" y="8860"/>
                      <a:pt x="12141" y="8893"/>
                      <a:pt x="12170" y="8924"/>
                    </a:cubicBezTo>
                    <a:cubicBezTo>
                      <a:pt x="12207" y="8953"/>
                      <a:pt x="12307" y="8957"/>
                      <a:pt x="12269" y="8999"/>
                    </a:cubicBezTo>
                    <a:cubicBezTo>
                      <a:pt x="12314" y="8959"/>
                      <a:pt x="12205" y="8945"/>
                      <a:pt x="12184" y="8921"/>
                    </a:cubicBezTo>
                    <a:cubicBezTo>
                      <a:pt x="12163" y="8892"/>
                      <a:pt x="12160" y="8857"/>
                      <a:pt x="12148" y="8825"/>
                    </a:cubicBezTo>
                    <a:cubicBezTo>
                      <a:pt x="12144" y="8792"/>
                      <a:pt x="12146" y="8760"/>
                      <a:pt x="12144" y="8728"/>
                    </a:cubicBezTo>
                    <a:cubicBezTo>
                      <a:pt x="12153" y="8695"/>
                      <a:pt x="12120" y="8655"/>
                      <a:pt x="12108" y="8629"/>
                    </a:cubicBezTo>
                    <a:cubicBezTo>
                      <a:pt x="12056" y="8502"/>
                      <a:pt x="12073" y="8371"/>
                      <a:pt x="12085" y="8241"/>
                    </a:cubicBezTo>
                    <a:lnTo>
                      <a:pt x="12151" y="7452"/>
                    </a:lnTo>
                    <a:lnTo>
                      <a:pt x="12167" y="7259"/>
                    </a:lnTo>
                    <a:cubicBezTo>
                      <a:pt x="12174" y="7216"/>
                      <a:pt x="12236" y="7136"/>
                      <a:pt x="12233" y="7063"/>
                    </a:cubicBezTo>
                    <a:cubicBezTo>
                      <a:pt x="12238" y="7042"/>
                      <a:pt x="12252" y="7017"/>
                      <a:pt x="12271" y="6981"/>
                    </a:cubicBezTo>
                    <a:cubicBezTo>
                      <a:pt x="12293" y="6952"/>
                      <a:pt x="12297" y="6882"/>
                      <a:pt x="12302" y="6874"/>
                    </a:cubicBezTo>
                    <a:cubicBezTo>
                      <a:pt x="12304" y="6834"/>
                      <a:pt x="12387" y="6789"/>
                      <a:pt x="12415" y="6681"/>
                    </a:cubicBezTo>
                    <a:cubicBezTo>
                      <a:pt x="12422" y="6638"/>
                      <a:pt x="12422" y="6649"/>
                      <a:pt x="12448" y="6608"/>
                    </a:cubicBezTo>
                    <a:cubicBezTo>
                      <a:pt x="12481" y="6570"/>
                      <a:pt x="12479" y="6495"/>
                      <a:pt x="12484" y="6489"/>
                    </a:cubicBezTo>
                    <a:cubicBezTo>
                      <a:pt x="12491" y="6467"/>
                      <a:pt x="12505" y="6439"/>
                      <a:pt x="12519" y="6403"/>
                    </a:cubicBezTo>
                    <a:cubicBezTo>
                      <a:pt x="12536" y="6373"/>
                      <a:pt x="12545" y="6310"/>
                      <a:pt x="12550" y="6309"/>
                    </a:cubicBezTo>
                    <a:cubicBezTo>
                      <a:pt x="12562" y="6277"/>
                      <a:pt x="12642" y="6228"/>
                      <a:pt x="12703" y="6133"/>
                    </a:cubicBezTo>
                    <a:cubicBezTo>
                      <a:pt x="12734" y="6087"/>
                      <a:pt x="12727" y="6026"/>
                      <a:pt x="12729" y="6016"/>
                    </a:cubicBezTo>
                    <a:cubicBezTo>
                      <a:pt x="12737" y="6013"/>
                      <a:pt x="12755" y="5990"/>
                      <a:pt x="12774" y="5949"/>
                    </a:cubicBezTo>
                    <a:cubicBezTo>
                      <a:pt x="12902" y="5864"/>
                      <a:pt x="13046" y="5789"/>
                      <a:pt x="13155" y="5751"/>
                    </a:cubicBezTo>
                    <a:cubicBezTo>
                      <a:pt x="13332" y="5705"/>
                      <a:pt x="14309" y="5755"/>
                      <a:pt x="14990" y="5863"/>
                    </a:cubicBezTo>
                    <a:cubicBezTo>
                      <a:pt x="15176" y="5893"/>
                      <a:pt x="15651" y="6063"/>
                      <a:pt x="16007" y="6996"/>
                    </a:cubicBezTo>
                    <a:cubicBezTo>
                      <a:pt x="16208" y="7549"/>
                      <a:pt x="15996" y="8155"/>
                      <a:pt x="15993" y="8161"/>
                    </a:cubicBezTo>
                    <a:close/>
                  </a:path>
                </a:pathLst>
              </a:custGeom>
              <a:solidFill>
                <a:srgbClr val="BC6B2E"/>
              </a:solidFill>
              <a:ln w="12700">
                <a:miter lim="400000"/>
              </a:ln>
            </p:spPr>
            <p:txBody>
              <a:bodyPr lIns="38100" tIns="38100" rIns="38100" bIns="38100" anchor="ctr"/>
              <a:lstStyle/>
              <a:p>
                <a:pPr algn="ctr" rtl="0">
                  <a:defRPr sz="3000"/>
                </a:pPr>
                <a:endParaRPr sz="49600" b="1">
                  <a:solidFill>
                    <a:schemeClr val="bg1"/>
                  </a:solidFill>
                  <a:latin typeface="Adobe Arabic" panose="02040503050201020203" pitchFamily="18" charset="-78"/>
                  <a:cs typeface="Adobe Arabic" panose="02040503050201020203" pitchFamily="18" charset="-78"/>
                </a:endParaRPr>
              </a:p>
            </p:txBody>
          </p:sp>
        </p:grpSp>
      </p:grpSp>
      <p:grpSp>
        <p:nvGrpSpPr>
          <p:cNvPr id="30" name="مجموعة 29">
            <a:extLst>
              <a:ext uri="{FF2B5EF4-FFF2-40B4-BE49-F238E27FC236}">
                <a16:creationId xmlns:a16="http://schemas.microsoft.com/office/drawing/2014/main" xmlns="" id="{09CFC56E-05EF-D919-D0F4-F4F007F792E8}"/>
              </a:ext>
            </a:extLst>
          </p:cNvPr>
          <p:cNvGrpSpPr/>
          <p:nvPr/>
        </p:nvGrpSpPr>
        <p:grpSpPr>
          <a:xfrm>
            <a:off x="1670570" y="2853351"/>
            <a:ext cx="2335422" cy="3910378"/>
            <a:chOff x="3467641" y="1911814"/>
            <a:chExt cx="2628142" cy="4400504"/>
          </a:xfrm>
        </p:grpSpPr>
        <p:sp>
          <p:nvSpPr>
            <p:cNvPr id="31" name="Rectangle 47">
              <a:extLst>
                <a:ext uri="{FF2B5EF4-FFF2-40B4-BE49-F238E27FC236}">
                  <a16:creationId xmlns:a16="http://schemas.microsoft.com/office/drawing/2014/main" xmlns="" id="{B3E81FD6-37EF-7BA7-8D09-6FB188733D5A}"/>
                </a:ext>
              </a:extLst>
            </p:cNvPr>
            <p:cNvSpPr/>
            <p:nvPr/>
          </p:nvSpPr>
          <p:spPr>
            <a:xfrm flipH="1">
              <a:off x="3467641" y="1911814"/>
              <a:ext cx="2628142" cy="3691444"/>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182880" rIns="274320" rtlCol="0" anchor="t"/>
            <a:lstStyle/>
            <a:p>
              <a:pPr algn="ctr"/>
              <a:endParaRPr lang="ar-SA" sz="44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a:p>
              <a:pPr algn="ctr"/>
              <a:r>
                <a:rPr lang="ar-SA" sz="28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اتخاذ التدابير الوقائية</a:t>
              </a:r>
              <a:endParaRPr lang="en-US" sz="6600" b="1"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nvGrpSpPr>
            <p:cNvPr id="32" name="Group 122">
              <a:extLst>
                <a:ext uri="{FF2B5EF4-FFF2-40B4-BE49-F238E27FC236}">
                  <a16:creationId xmlns:a16="http://schemas.microsoft.com/office/drawing/2014/main" xmlns="" id="{73E7A20D-E471-16EF-EBEE-421B065A3E40}"/>
                </a:ext>
              </a:extLst>
            </p:cNvPr>
            <p:cNvGrpSpPr/>
            <p:nvPr/>
          </p:nvGrpSpPr>
          <p:grpSpPr>
            <a:xfrm flipH="1">
              <a:off x="4342189" y="4382826"/>
              <a:ext cx="912512" cy="1929492"/>
              <a:chOff x="6226504" y="4380757"/>
              <a:chExt cx="912512" cy="1929492"/>
            </a:xfrm>
          </p:grpSpPr>
          <p:sp>
            <p:nvSpPr>
              <p:cNvPr id="33" name="Freeform: Shape 124">
                <a:extLst>
                  <a:ext uri="{FF2B5EF4-FFF2-40B4-BE49-F238E27FC236}">
                    <a16:creationId xmlns:a16="http://schemas.microsoft.com/office/drawing/2014/main" xmlns="" id="{35B6BCBB-0392-C8EA-EC91-1989ED2C9DF7}"/>
                  </a:ext>
                </a:extLst>
              </p:cNvPr>
              <p:cNvSpPr/>
              <p:nvPr/>
            </p:nvSpPr>
            <p:spPr>
              <a:xfrm>
                <a:off x="6237171" y="4380766"/>
                <a:ext cx="889159" cy="1762859"/>
              </a:xfrm>
              <a:custGeom>
                <a:avLst/>
                <a:gdLst>
                  <a:gd name="connsiteX0" fmla="*/ 313541 w 889159"/>
                  <a:gd name="connsiteY0" fmla="*/ 937 h 1762859"/>
                  <a:gd name="connsiteX1" fmla="*/ 353929 w 889159"/>
                  <a:gd name="connsiteY1" fmla="*/ 34933 h 1762859"/>
                  <a:gd name="connsiteX2" fmla="*/ 385586 w 889159"/>
                  <a:gd name="connsiteY2" fmla="*/ 198797 h 1762859"/>
                  <a:gd name="connsiteX3" fmla="*/ 423992 w 889159"/>
                  <a:gd name="connsiteY3" fmla="*/ 380799 h 1762859"/>
                  <a:gd name="connsiteX4" fmla="*/ 455649 w 889159"/>
                  <a:gd name="connsiteY4" fmla="*/ 490427 h 1762859"/>
                  <a:gd name="connsiteX5" fmla="*/ 500885 w 889159"/>
                  <a:gd name="connsiteY5" fmla="*/ 627083 h 1762859"/>
                  <a:gd name="connsiteX6" fmla="*/ 496387 w 889159"/>
                  <a:gd name="connsiteY6" fmla="*/ 569380 h 1762859"/>
                  <a:gd name="connsiteX7" fmla="*/ 482849 w 889159"/>
                  <a:gd name="connsiteY7" fmla="*/ 324162 h 1762859"/>
                  <a:gd name="connsiteX8" fmla="*/ 468145 w 889159"/>
                  <a:gd name="connsiteY8" fmla="*/ 129713 h 1762859"/>
                  <a:gd name="connsiteX9" fmla="*/ 521254 w 889159"/>
                  <a:gd name="connsiteY9" fmla="*/ 12261 h 1762859"/>
                  <a:gd name="connsiteX10" fmla="*/ 602605 w 889159"/>
                  <a:gd name="connsiteY10" fmla="*/ 148918 h 1762859"/>
                  <a:gd name="connsiteX11" fmla="*/ 636511 w 889159"/>
                  <a:gd name="connsiteY11" fmla="*/ 320695 h 1762859"/>
                  <a:gd name="connsiteX12" fmla="*/ 659130 w 889159"/>
                  <a:gd name="connsiteY12" fmla="*/ 512921 h 1762859"/>
                  <a:gd name="connsiteX13" fmla="*/ 668210 w 889159"/>
                  <a:gd name="connsiteY13" fmla="*/ 679008 h 1762859"/>
                  <a:gd name="connsiteX14" fmla="*/ 721319 w 889159"/>
                  <a:gd name="connsiteY14" fmla="*/ 595431 h 1762859"/>
                  <a:gd name="connsiteX15" fmla="*/ 797005 w 889159"/>
                  <a:gd name="connsiteY15" fmla="*/ 585295 h 1762859"/>
                  <a:gd name="connsiteX16" fmla="*/ 856946 w 889159"/>
                  <a:gd name="connsiteY16" fmla="*/ 646288 h 1762859"/>
                  <a:gd name="connsiteX17" fmla="*/ 876148 w 889159"/>
                  <a:gd name="connsiteY17" fmla="*/ 762762 h 1762859"/>
                  <a:gd name="connsiteX18" fmla="*/ 879564 w 889159"/>
                  <a:gd name="connsiteY18" fmla="*/ 840737 h 1762859"/>
                  <a:gd name="connsiteX19" fmla="*/ 887436 w 889159"/>
                  <a:gd name="connsiteY19" fmla="*/ 1019361 h 1762859"/>
                  <a:gd name="connsiteX20" fmla="*/ 876148 w 889159"/>
                  <a:gd name="connsiteY20" fmla="*/ 1238616 h 1762859"/>
                  <a:gd name="connsiteX21" fmla="*/ 806086 w 889159"/>
                  <a:gd name="connsiteY21" fmla="*/ 1437422 h 1762859"/>
                  <a:gd name="connsiteX22" fmla="*/ 781260 w 889159"/>
                  <a:gd name="connsiteY22" fmla="*/ 1726740 h 1762859"/>
                  <a:gd name="connsiteX23" fmla="*/ 780581 w 889159"/>
                  <a:gd name="connsiteY23" fmla="*/ 1745878 h 1762859"/>
                  <a:gd name="connsiteX24" fmla="*/ 779438 w 889159"/>
                  <a:gd name="connsiteY24" fmla="*/ 1762859 h 1762859"/>
                  <a:gd name="connsiteX25" fmla="*/ 287867 w 889159"/>
                  <a:gd name="connsiteY25" fmla="*/ 1762859 h 1762859"/>
                  <a:gd name="connsiteX26" fmla="*/ 296459 w 889159"/>
                  <a:gd name="connsiteY26" fmla="*/ 1725923 h 1762859"/>
                  <a:gd name="connsiteX27" fmla="*/ 336976 w 889159"/>
                  <a:gd name="connsiteY27" fmla="*/ 1505617 h 1762859"/>
                  <a:gd name="connsiteX28" fmla="*/ 259041 w 889159"/>
                  <a:gd name="connsiteY28" fmla="*/ 1427642 h 1762859"/>
                  <a:gd name="connsiteX29" fmla="*/ 122290 w 889159"/>
                  <a:gd name="connsiteY29" fmla="*/ 1234437 h 1762859"/>
                  <a:gd name="connsiteX30" fmla="*/ 92882 w 889159"/>
                  <a:gd name="connsiteY30" fmla="*/ 1078398 h 1762859"/>
                  <a:gd name="connsiteX31" fmla="*/ 104170 w 889159"/>
                  <a:gd name="connsiteY31" fmla="*/ 888483 h 1762859"/>
                  <a:gd name="connsiteX32" fmla="*/ 162945 w 889159"/>
                  <a:gd name="connsiteY32" fmla="*/ 845539 h 1762859"/>
                  <a:gd name="connsiteX33" fmla="*/ 114292 w 889159"/>
                  <a:gd name="connsiteY33" fmla="*/ 659003 h 1762859"/>
                  <a:gd name="connsiteX34" fmla="*/ 50978 w 889159"/>
                  <a:gd name="connsiteY34" fmla="*/ 510965 h 1762859"/>
                  <a:gd name="connsiteX35" fmla="*/ 12573 w 889159"/>
                  <a:gd name="connsiteY35" fmla="*/ 321050 h 1762859"/>
                  <a:gd name="connsiteX36" fmla="*/ 37440 w 889159"/>
                  <a:gd name="connsiteY36" fmla="*/ 148118 h 1762859"/>
                  <a:gd name="connsiteX37" fmla="*/ 118791 w 889159"/>
                  <a:gd name="connsiteY37" fmla="*/ 188839 h 1762859"/>
                  <a:gd name="connsiteX38" fmla="*/ 168485 w 889159"/>
                  <a:gd name="connsiteY38" fmla="*/ 353770 h 1762859"/>
                  <a:gd name="connsiteX39" fmla="*/ 231841 w 889159"/>
                  <a:gd name="connsiteY39" fmla="*/ 492827 h 1762859"/>
                  <a:gd name="connsiteX40" fmla="*/ 282700 w 889159"/>
                  <a:gd name="connsiteY40" fmla="*/ 623883 h 1762859"/>
                  <a:gd name="connsiteX41" fmla="*/ 333560 w 889159"/>
                  <a:gd name="connsiteY41" fmla="*/ 673584 h 1762859"/>
                  <a:gd name="connsiteX42" fmla="*/ 281534 w 889159"/>
                  <a:gd name="connsiteY42" fmla="*/ 477979 h 1762859"/>
                  <a:gd name="connsiteX43" fmla="*/ 261165 w 889159"/>
                  <a:gd name="connsiteY43" fmla="*/ 332253 h 1762859"/>
                  <a:gd name="connsiteX44" fmla="*/ 239713 w 889159"/>
                  <a:gd name="connsiteY44" fmla="*/ 151407 h 1762859"/>
                  <a:gd name="connsiteX45" fmla="*/ 286116 w 889159"/>
                  <a:gd name="connsiteY45" fmla="*/ 1058 h 1762859"/>
                  <a:gd name="connsiteX46" fmla="*/ 313541 w 889159"/>
                  <a:gd name="connsiteY46" fmla="*/ 937 h 1762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889159" h="1762859">
                    <a:moveTo>
                      <a:pt x="313541" y="937"/>
                    </a:moveTo>
                    <a:cubicBezTo>
                      <a:pt x="337161" y="4642"/>
                      <a:pt x="349680" y="18863"/>
                      <a:pt x="353929" y="34933"/>
                    </a:cubicBezTo>
                    <a:cubicBezTo>
                      <a:pt x="359594" y="56450"/>
                      <a:pt x="378797" y="170612"/>
                      <a:pt x="385586" y="198797"/>
                    </a:cubicBezTo>
                    <a:cubicBezTo>
                      <a:pt x="392334" y="227071"/>
                      <a:pt x="418327" y="355904"/>
                      <a:pt x="423992" y="380799"/>
                    </a:cubicBezTo>
                    <a:cubicBezTo>
                      <a:pt x="429657" y="405605"/>
                      <a:pt x="447776" y="453173"/>
                      <a:pt x="455649" y="490427"/>
                    </a:cubicBezTo>
                    <a:cubicBezTo>
                      <a:pt x="463563" y="527592"/>
                      <a:pt x="500885" y="627083"/>
                      <a:pt x="500885" y="627083"/>
                    </a:cubicBezTo>
                    <a:cubicBezTo>
                      <a:pt x="500885" y="627083"/>
                      <a:pt x="498636" y="588585"/>
                      <a:pt x="496387" y="569380"/>
                    </a:cubicBezTo>
                    <a:cubicBezTo>
                      <a:pt x="494179" y="550175"/>
                      <a:pt x="487431" y="377242"/>
                      <a:pt x="482849" y="324162"/>
                    </a:cubicBezTo>
                    <a:cubicBezTo>
                      <a:pt x="478267" y="270993"/>
                      <a:pt x="473810" y="194174"/>
                      <a:pt x="468145" y="129713"/>
                    </a:cubicBezTo>
                    <a:cubicBezTo>
                      <a:pt x="462480" y="65341"/>
                      <a:pt x="457898" y="15640"/>
                      <a:pt x="521254" y="12261"/>
                    </a:cubicBezTo>
                    <a:cubicBezTo>
                      <a:pt x="584485" y="8793"/>
                      <a:pt x="595774" y="118421"/>
                      <a:pt x="602605" y="148918"/>
                    </a:cubicBezTo>
                    <a:cubicBezTo>
                      <a:pt x="609436" y="179414"/>
                      <a:pt x="627472" y="250632"/>
                      <a:pt x="636511" y="320695"/>
                    </a:cubicBezTo>
                    <a:cubicBezTo>
                      <a:pt x="645592" y="390757"/>
                      <a:pt x="656880" y="490249"/>
                      <a:pt x="659130" y="512921"/>
                    </a:cubicBezTo>
                    <a:cubicBezTo>
                      <a:pt x="661379" y="535505"/>
                      <a:pt x="668210" y="679008"/>
                      <a:pt x="668210" y="679008"/>
                    </a:cubicBezTo>
                    <a:cubicBezTo>
                      <a:pt x="683997" y="650823"/>
                      <a:pt x="707782" y="614636"/>
                      <a:pt x="721319" y="595431"/>
                    </a:cubicBezTo>
                    <a:cubicBezTo>
                      <a:pt x="734857" y="576226"/>
                      <a:pt x="759683" y="575159"/>
                      <a:pt x="797005" y="585295"/>
                    </a:cubicBezTo>
                    <a:cubicBezTo>
                      <a:pt x="834369" y="595431"/>
                      <a:pt x="847907" y="621482"/>
                      <a:pt x="856946" y="646288"/>
                    </a:cubicBezTo>
                    <a:cubicBezTo>
                      <a:pt x="866026" y="671272"/>
                      <a:pt x="877314" y="741335"/>
                      <a:pt x="876148" y="762762"/>
                    </a:cubicBezTo>
                    <a:cubicBezTo>
                      <a:pt x="875107" y="784190"/>
                      <a:pt x="877314" y="819310"/>
                      <a:pt x="879564" y="840737"/>
                    </a:cubicBezTo>
                    <a:cubicBezTo>
                      <a:pt x="881813" y="862254"/>
                      <a:pt x="882979" y="940229"/>
                      <a:pt x="887436" y="1019361"/>
                    </a:cubicBezTo>
                    <a:cubicBezTo>
                      <a:pt x="891935" y="1098492"/>
                      <a:pt x="887436" y="1184291"/>
                      <a:pt x="876148" y="1238616"/>
                    </a:cubicBezTo>
                    <a:cubicBezTo>
                      <a:pt x="864860" y="1292763"/>
                      <a:pt x="828704" y="1362914"/>
                      <a:pt x="806086" y="1437422"/>
                    </a:cubicBezTo>
                    <a:cubicBezTo>
                      <a:pt x="783467" y="1512019"/>
                      <a:pt x="781260" y="1688419"/>
                      <a:pt x="781260" y="1726740"/>
                    </a:cubicBezTo>
                    <a:cubicBezTo>
                      <a:pt x="781260" y="1731541"/>
                      <a:pt x="781013" y="1738091"/>
                      <a:pt x="780581" y="1745878"/>
                    </a:cubicBezTo>
                    <a:lnTo>
                      <a:pt x="779438" y="1762859"/>
                    </a:lnTo>
                    <a:lnTo>
                      <a:pt x="287867" y="1762859"/>
                    </a:lnTo>
                    <a:lnTo>
                      <a:pt x="296459" y="1725923"/>
                    </a:lnTo>
                    <a:cubicBezTo>
                      <a:pt x="316654" y="1636583"/>
                      <a:pt x="339538" y="1520888"/>
                      <a:pt x="336976" y="1505617"/>
                    </a:cubicBezTo>
                    <a:cubicBezTo>
                      <a:pt x="333560" y="1485345"/>
                      <a:pt x="311067" y="1483033"/>
                      <a:pt x="259041" y="1427642"/>
                    </a:cubicBezTo>
                    <a:cubicBezTo>
                      <a:pt x="207098" y="1372339"/>
                      <a:pt x="153989" y="1276226"/>
                      <a:pt x="122290" y="1234437"/>
                    </a:cubicBezTo>
                    <a:cubicBezTo>
                      <a:pt x="90633" y="1192471"/>
                      <a:pt x="90633" y="1123654"/>
                      <a:pt x="92882" y="1078398"/>
                    </a:cubicBezTo>
                    <a:cubicBezTo>
                      <a:pt x="95131" y="1033231"/>
                      <a:pt x="96298" y="925826"/>
                      <a:pt x="104170" y="888483"/>
                    </a:cubicBezTo>
                    <a:cubicBezTo>
                      <a:pt x="112085" y="851140"/>
                      <a:pt x="162945" y="845539"/>
                      <a:pt x="162945" y="845539"/>
                    </a:cubicBezTo>
                    <a:cubicBezTo>
                      <a:pt x="162945" y="845539"/>
                      <a:pt x="139160" y="722307"/>
                      <a:pt x="114292" y="659003"/>
                    </a:cubicBezTo>
                    <a:cubicBezTo>
                      <a:pt x="89342" y="595787"/>
                      <a:pt x="64516" y="553909"/>
                      <a:pt x="50978" y="510965"/>
                    </a:cubicBezTo>
                    <a:cubicBezTo>
                      <a:pt x="37440" y="468021"/>
                      <a:pt x="31775" y="411473"/>
                      <a:pt x="12573" y="321050"/>
                    </a:cubicBezTo>
                    <a:cubicBezTo>
                      <a:pt x="-6630" y="230627"/>
                      <a:pt x="-7797" y="167234"/>
                      <a:pt x="37440" y="148118"/>
                    </a:cubicBezTo>
                    <a:cubicBezTo>
                      <a:pt x="82635" y="128913"/>
                      <a:pt x="108669" y="165100"/>
                      <a:pt x="118791" y="188839"/>
                    </a:cubicBezTo>
                    <a:cubicBezTo>
                      <a:pt x="128913" y="212490"/>
                      <a:pt x="158238" y="331186"/>
                      <a:pt x="168485" y="353770"/>
                    </a:cubicBezTo>
                    <a:cubicBezTo>
                      <a:pt x="178732" y="376353"/>
                      <a:pt x="219344" y="466954"/>
                      <a:pt x="231841" y="492827"/>
                    </a:cubicBezTo>
                    <a:cubicBezTo>
                      <a:pt x="244295" y="518789"/>
                      <a:pt x="257833" y="563956"/>
                      <a:pt x="282700" y="623883"/>
                    </a:cubicBezTo>
                    <a:cubicBezTo>
                      <a:pt x="307526" y="683720"/>
                      <a:pt x="333560" y="684876"/>
                      <a:pt x="333560" y="673584"/>
                    </a:cubicBezTo>
                    <a:cubicBezTo>
                      <a:pt x="333560" y="662292"/>
                      <a:pt x="290573" y="523235"/>
                      <a:pt x="281534" y="477979"/>
                    </a:cubicBezTo>
                    <a:cubicBezTo>
                      <a:pt x="272453" y="432812"/>
                      <a:pt x="265622" y="381955"/>
                      <a:pt x="261165" y="332253"/>
                    </a:cubicBezTo>
                    <a:cubicBezTo>
                      <a:pt x="256667" y="282463"/>
                      <a:pt x="248794" y="231605"/>
                      <a:pt x="239713" y="151407"/>
                    </a:cubicBezTo>
                    <a:cubicBezTo>
                      <a:pt x="230758" y="71120"/>
                      <a:pt x="244295" y="6660"/>
                      <a:pt x="286116" y="1058"/>
                    </a:cubicBezTo>
                    <a:cubicBezTo>
                      <a:pt x="296561" y="-365"/>
                      <a:pt x="305668" y="-298"/>
                      <a:pt x="313541" y="937"/>
                    </a:cubicBezTo>
                    <a:close/>
                  </a:path>
                </a:pathLst>
              </a:custGeom>
              <a:solidFill>
                <a:srgbClr val="FAB29A"/>
              </a:solidFill>
              <a:ln w="190500">
                <a:solidFill>
                  <a:srgbClr val="F0EEEF"/>
                </a:solidFill>
                <a:round/>
                <a:headEnd/>
                <a:tailEnd/>
              </a:ln>
            </p:spPr>
            <p:txBody>
              <a:bodyPr vert="horz" wrap="square" lIns="91440" tIns="45720" rIns="91440" bIns="45720" numCol="1" anchor="t" anchorCtr="0" compatLnSpc="1">
                <a:prstTxWarp prst="textNoShape">
                  <a:avLst/>
                </a:prstTxWarp>
                <a:noAutofit/>
              </a:bodyPr>
              <a:lstStyle/>
              <a:p>
                <a:pPr algn="ctr" rtl="0"/>
                <a:endParaRPr sz="49600" b="1">
                  <a:solidFill>
                    <a:schemeClr val="bg1"/>
                  </a:solidFill>
                  <a:latin typeface="Adobe Arabic" panose="02040503050201020203" pitchFamily="18" charset="-78"/>
                  <a:cs typeface="Adobe Arabic" panose="02040503050201020203" pitchFamily="18" charset="-78"/>
                </a:endParaRPr>
              </a:p>
            </p:txBody>
          </p:sp>
          <p:sp>
            <p:nvSpPr>
              <p:cNvPr id="34" name="Line">
                <a:extLst>
                  <a:ext uri="{FF2B5EF4-FFF2-40B4-BE49-F238E27FC236}">
                    <a16:creationId xmlns:a16="http://schemas.microsoft.com/office/drawing/2014/main" xmlns="" id="{EA1B5654-1428-B38F-2EAF-F6D69E093D69}"/>
                  </a:ext>
                </a:extLst>
              </p:cNvPr>
              <p:cNvSpPr/>
              <p:nvPr/>
            </p:nvSpPr>
            <p:spPr>
              <a:xfrm>
                <a:off x="6237164" y="4391454"/>
                <a:ext cx="889151" cy="1915863"/>
              </a:xfrm>
              <a:custGeom>
                <a:avLst/>
                <a:gdLst/>
                <a:ahLst/>
                <a:cxnLst>
                  <a:cxn ang="0">
                    <a:pos x="wd2" y="hd2"/>
                  </a:cxn>
                  <a:cxn ang="5400000">
                    <a:pos x="wd2" y="hd2"/>
                  </a:cxn>
                  <a:cxn ang="10800000">
                    <a:pos x="wd2" y="hd2"/>
                  </a:cxn>
                  <a:cxn ang="16200000">
                    <a:pos x="wd2" y="hd2"/>
                  </a:cxn>
                </a:cxnLst>
                <a:rect l="0" t="0" r="r" b="b"/>
                <a:pathLst>
                  <a:path w="21346" h="21548" extrusionOk="0">
                    <a:moveTo>
                      <a:pt x="18377" y="21544"/>
                    </a:moveTo>
                    <a:cubicBezTo>
                      <a:pt x="18377" y="21544"/>
                      <a:pt x="18756" y="19853"/>
                      <a:pt x="18756" y="19421"/>
                    </a:cubicBezTo>
                    <a:cubicBezTo>
                      <a:pt x="18756" y="18990"/>
                      <a:pt x="18809" y="17006"/>
                      <a:pt x="19352" y="16167"/>
                    </a:cubicBezTo>
                    <a:cubicBezTo>
                      <a:pt x="19895" y="15329"/>
                      <a:pt x="20763" y="14540"/>
                      <a:pt x="21034" y="13931"/>
                    </a:cubicBezTo>
                    <a:cubicBezTo>
                      <a:pt x="21305" y="13320"/>
                      <a:pt x="21413" y="12355"/>
                      <a:pt x="21305" y="11465"/>
                    </a:cubicBezTo>
                    <a:cubicBezTo>
                      <a:pt x="21198" y="10575"/>
                      <a:pt x="21170" y="9698"/>
                      <a:pt x="21116" y="9456"/>
                    </a:cubicBezTo>
                    <a:cubicBezTo>
                      <a:pt x="21062" y="9215"/>
                      <a:pt x="21009" y="8820"/>
                      <a:pt x="21034" y="8579"/>
                    </a:cubicBezTo>
                    <a:cubicBezTo>
                      <a:pt x="21062" y="8338"/>
                      <a:pt x="20791" y="7550"/>
                      <a:pt x="20573" y="7269"/>
                    </a:cubicBezTo>
                    <a:cubicBezTo>
                      <a:pt x="20356" y="6990"/>
                      <a:pt x="20031" y="6697"/>
                      <a:pt x="19134" y="6583"/>
                    </a:cubicBezTo>
                    <a:cubicBezTo>
                      <a:pt x="18238" y="6469"/>
                      <a:pt x="17642" y="6481"/>
                      <a:pt x="17317" y="6697"/>
                    </a:cubicBezTo>
                    <a:cubicBezTo>
                      <a:pt x="16992" y="6913"/>
                      <a:pt x="16421" y="7320"/>
                      <a:pt x="16042" y="7637"/>
                    </a:cubicBezTo>
                    <a:cubicBezTo>
                      <a:pt x="16042" y="7637"/>
                      <a:pt x="15878" y="6023"/>
                      <a:pt x="15824" y="5769"/>
                    </a:cubicBezTo>
                    <a:cubicBezTo>
                      <a:pt x="15770" y="5514"/>
                      <a:pt x="15499" y="4395"/>
                      <a:pt x="15281" y="3607"/>
                    </a:cubicBezTo>
                    <a:cubicBezTo>
                      <a:pt x="15064" y="2819"/>
                      <a:pt x="14631" y="2018"/>
                      <a:pt x="14467" y="1675"/>
                    </a:cubicBezTo>
                    <a:cubicBezTo>
                      <a:pt x="14303" y="1332"/>
                      <a:pt x="14032" y="99"/>
                      <a:pt x="12514" y="138"/>
                    </a:cubicBezTo>
                    <a:cubicBezTo>
                      <a:pt x="10993" y="176"/>
                      <a:pt x="11103" y="735"/>
                      <a:pt x="11239" y="1459"/>
                    </a:cubicBezTo>
                    <a:cubicBezTo>
                      <a:pt x="11375" y="2184"/>
                      <a:pt x="11482" y="3048"/>
                      <a:pt x="11592" y="3646"/>
                    </a:cubicBezTo>
                    <a:cubicBezTo>
                      <a:pt x="11702" y="4243"/>
                      <a:pt x="11864" y="6188"/>
                      <a:pt x="11917" y="6404"/>
                    </a:cubicBezTo>
                    <a:cubicBezTo>
                      <a:pt x="11971" y="6620"/>
                      <a:pt x="12025" y="7053"/>
                      <a:pt x="12025" y="7053"/>
                    </a:cubicBezTo>
                    <a:cubicBezTo>
                      <a:pt x="12025" y="7053"/>
                      <a:pt x="11129" y="5934"/>
                      <a:pt x="10939" y="5516"/>
                    </a:cubicBezTo>
                    <a:cubicBezTo>
                      <a:pt x="10750" y="5097"/>
                      <a:pt x="10315" y="4562"/>
                      <a:pt x="10179" y="4283"/>
                    </a:cubicBezTo>
                    <a:cubicBezTo>
                      <a:pt x="10043" y="4003"/>
                      <a:pt x="9419" y="2554"/>
                      <a:pt x="9257" y="2236"/>
                    </a:cubicBezTo>
                    <a:cubicBezTo>
                      <a:pt x="9094" y="1919"/>
                      <a:pt x="8633" y="635"/>
                      <a:pt x="8497" y="393"/>
                    </a:cubicBezTo>
                    <a:cubicBezTo>
                      <a:pt x="8361" y="152"/>
                      <a:pt x="7872" y="-52"/>
                      <a:pt x="6869" y="12"/>
                    </a:cubicBezTo>
                    <a:cubicBezTo>
                      <a:pt x="5865" y="75"/>
                      <a:pt x="5540" y="800"/>
                      <a:pt x="5755" y="1703"/>
                    </a:cubicBezTo>
                    <a:cubicBezTo>
                      <a:pt x="5973" y="2605"/>
                      <a:pt x="6162" y="3177"/>
                      <a:pt x="6270" y="3737"/>
                    </a:cubicBezTo>
                    <a:cubicBezTo>
                      <a:pt x="6377" y="4296"/>
                      <a:pt x="6541" y="4868"/>
                      <a:pt x="6759" y="5376"/>
                    </a:cubicBezTo>
                    <a:cubicBezTo>
                      <a:pt x="6976" y="5885"/>
                      <a:pt x="8008" y="7449"/>
                      <a:pt x="8008" y="7576"/>
                    </a:cubicBezTo>
                    <a:cubicBezTo>
                      <a:pt x="8008" y="7703"/>
                      <a:pt x="7383" y="7690"/>
                      <a:pt x="6787" y="7017"/>
                    </a:cubicBezTo>
                    <a:cubicBezTo>
                      <a:pt x="6190" y="6343"/>
                      <a:pt x="5865" y="5835"/>
                      <a:pt x="5566" y="5543"/>
                    </a:cubicBezTo>
                    <a:cubicBezTo>
                      <a:pt x="5266" y="5252"/>
                      <a:pt x="4291" y="4233"/>
                      <a:pt x="4045" y="3979"/>
                    </a:cubicBezTo>
                    <a:cubicBezTo>
                      <a:pt x="3799" y="3725"/>
                      <a:pt x="3095" y="2390"/>
                      <a:pt x="2852" y="2124"/>
                    </a:cubicBezTo>
                    <a:cubicBezTo>
                      <a:pt x="2609" y="1857"/>
                      <a:pt x="1984" y="1450"/>
                      <a:pt x="899" y="1666"/>
                    </a:cubicBezTo>
                    <a:cubicBezTo>
                      <a:pt x="-187" y="1881"/>
                      <a:pt x="-159" y="2594"/>
                      <a:pt x="302" y="3611"/>
                    </a:cubicBezTo>
                    <a:cubicBezTo>
                      <a:pt x="763" y="4628"/>
                      <a:pt x="899" y="5264"/>
                      <a:pt x="1224" y="5747"/>
                    </a:cubicBezTo>
                    <a:cubicBezTo>
                      <a:pt x="1549" y="6230"/>
                      <a:pt x="2145" y="6701"/>
                      <a:pt x="2744" y="7412"/>
                    </a:cubicBezTo>
                    <a:cubicBezTo>
                      <a:pt x="3341" y="8124"/>
                      <a:pt x="3912" y="9510"/>
                      <a:pt x="3912" y="9510"/>
                    </a:cubicBezTo>
                    <a:cubicBezTo>
                      <a:pt x="3912" y="9510"/>
                      <a:pt x="2691" y="9573"/>
                      <a:pt x="2501" y="9993"/>
                    </a:cubicBezTo>
                    <a:cubicBezTo>
                      <a:pt x="2312" y="10413"/>
                      <a:pt x="2284" y="11621"/>
                      <a:pt x="2230" y="12129"/>
                    </a:cubicBezTo>
                    <a:cubicBezTo>
                      <a:pt x="2176" y="12638"/>
                      <a:pt x="2176" y="13412"/>
                      <a:pt x="2936" y="13884"/>
                    </a:cubicBezTo>
                    <a:cubicBezTo>
                      <a:pt x="3697" y="14354"/>
                      <a:pt x="4972" y="15435"/>
                      <a:pt x="6219" y="16057"/>
                    </a:cubicBezTo>
                    <a:cubicBezTo>
                      <a:pt x="7468" y="16680"/>
                      <a:pt x="8008" y="16706"/>
                      <a:pt x="8090" y="16934"/>
                    </a:cubicBezTo>
                    <a:cubicBezTo>
                      <a:pt x="8172" y="17163"/>
                      <a:pt x="7168" y="19400"/>
                      <a:pt x="6679" y="20265"/>
                    </a:cubicBezTo>
                    <a:cubicBezTo>
                      <a:pt x="6190" y="21129"/>
                      <a:pt x="6137" y="21548"/>
                      <a:pt x="6137" y="21548"/>
                    </a:cubicBezTo>
                  </a:path>
                </a:pathLst>
              </a:custGeom>
              <a:solidFill>
                <a:srgbClr val="EBAE78"/>
              </a:solidFill>
              <a:ln w="12700">
                <a:miter lim="400000"/>
              </a:ln>
            </p:spPr>
            <p:txBody>
              <a:bodyPr lIns="38100" tIns="38100" rIns="38100" bIns="38100" anchor="ctr"/>
              <a:lstStyle/>
              <a:p>
                <a:pPr algn="ctr" rtl="0">
                  <a:defRPr sz="3000"/>
                </a:pPr>
                <a:endParaRPr sz="49600" b="1">
                  <a:solidFill>
                    <a:schemeClr val="bg1"/>
                  </a:solidFill>
                  <a:latin typeface="Adobe Arabic" panose="02040503050201020203" pitchFamily="18" charset="-78"/>
                  <a:cs typeface="Adobe Arabic" panose="02040503050201020203" pitchFamily="18" charset="-78"/>
                </a:endParaRPr>
              </a:p>
            </p:txBody>
          </p:sp>
          <p:sp>
            <p:nvSpPr>
              <p:cNvPr id="35" name="Freeform: Shape 127">
                <a:extLst>
                  <a:ext uri="{FF2B5EF4-FFF2-40B4-BE49-F238E27FC236}">
                    <a16:creationId xmlns:a16="http://schemas.microsoft.com/office/drawing/2014/main" xmlns="" id="{0633C352-B0B6-9C4D-08C7-3E1B51452B26}"/>
                  </a:ext>
                </a:extLst>
              </p:cNvPr>
              <p:cNvSpPr/>
              <p:nvPr/>
            </p:nvSpPr>
            <p:spPr>
              <a:xfrm>
                <a:off x="6226504" y="4380757"/>
                <a:ext cx="912512" cy="1929492"/>
              </a:xfrm>
              <a:custGeom>
                <a:avLst/>
                <a:gdLst>
                  <a:gd name="connsiteX0" fmla="*/ 1189892 w 1906382"/>
                  <a:gd name="connsiteY0" fmla="*/ 2539834 h 4031012"/>
                  <a:gd name="connsiteX1" fmla="*/ 1190117 w 1906382"/>
                  <a:gd name="connsiteY1" fmla="*/ 2539834 h 4031012"/>
                  <a:gd name="connsiteX2" fmla="*/ 1194127 w 1906382"/>
                  <a:gd name="connsiteY2" fmla="*/ 2539834 h 4031012"/>
                  <a:gd name="connsiteX3" fmla="*/ 1191006 w 1906382"/>
                  <a:gd name="connsiteY3" fmla="*/ 2541176 h 4031012"/>
                  <a:gd name="connsiteX4" fmla="*/ 1195908 w 1906382"/>
                  <a:gd name="connsiteY4" fmla="*/ 2581276 h 4031012"/>
                  <a:gd name="connsiteX5" fmla="*/ 1199250 w 1906382"/>
                  <a:gd name="connsiteY5" fmla="*/ 2622040 h 4031012"/>
                  <a:gd name="connsiteX6" fmla="*/ 1190785 w 1906382"/>
                  <a:gd name="connsiteY6" fmla="*/ 2705818 h 4031012"/>
                  <a:gd name="connsiteX7" fmla="*/ 1162713 w 1906382"/>
                  <a:gd name="connsiteY7" fmla="*/ 2784460 h 4031012"/>
                  <a:gd name="connsiteX8" fmla="*/ 1113921 w 1906382"/>
                  <a:gd name="connsiteY8" fmla="*/ 2851514 h 4031012"/>
                  <a:gd name="connsiteX9" fmla="*/ 1145114 w 1906382"/>
                  <a:gd name="connsiteY9" fmla="*/ 2776437 h 4031012"/>
                  <a:gd name="connsiteX10" fmla="*/ 1166276 w 1906382"/>
                  <a:gd name="connsiteY10" fmla="*/ 2699801 h 4031012"/>
                  <a:gd name="connsiteX11" fmla="*/ 1179644 w 1906382"/>
                  <a:gd name="connsiteY11" fmla="*/ 2622040 h 4031012"/>
                  <a:gd name="connsiteX12" fmla="*/ 1182986 w 1906382"/>
                  <a:gd name="connsiteY12" fmla="*/ 2581276 h 4031012"/>
                  <a:gd name="connsiteX13" fmla="*/ 1189670 w 1906382"/>
                  <a:gd name="connsiteY13" fmla="*/ 2540281 h 4031012"/>
                  <a:gd name="connsiteX14" fmla="*/ 1024808 w 1906382"/>
                  <a:gd name="connsiteY14" fmla="*/ 2116539 h 4031012"/>
                  <a:gd name="connsiteX15" fmla="*/ 1062453 w 1906382"/>
                  <a:gd name="connsiteY15" fmla="*/ 2145289 h 4031012"/>
                  <a:gd name="connsiteX16" fmla="*/ 1097441 w 1906382"/>
                  <a:gd name="connsiteY16" fmla="*/ 2179360 h 4031012"/>
                  <a:gd name="connsiteX17" fmla="*/ 1155577 w 1906382"/>
                  <a:gd name="connsiteY17" fmla="*/ 2256005 h 4031012"/>
                  <a:gd name="connsiteX18" fmla="*/ 1245597 w 1906382"/>
                  <a:gd name="connsiteY18" fmla="*/ 2426425 h 4031012"/>
                  <a:gd name="connsiteX19" fmla="*/ 1260961 w 1906382"/>
                  <a:gd name="connsiteY19" fmla="*/ 2471423 h 4031012"/>
                  <a:gd name="connsiteX20" fmla="*/ 1274780 w 1906382"/>
                  <a:gd name="connsiteY20" fmla="*/ 2519130 h 4031012"/>
                  <a:gd name="connsiteX21" fmla="*/ 1287025 w 1906382"/>
                  <a:gd name="connsiteY21" fmla="*/ 2563908 h 4031012"/>
                  <a:gd name="connsiteX22" fmla="*/ 1294375 w 1906382"/>
                  <a:gd name="connsiteY22" fmla="*/ 2589729 h 4031012"/>
                  <a:gd name="connsiteX23" fmla="*/ 1294158 w 1906382"/>
                  <a:gd name="connsiteY23" fmla="*/ 2601317 h 4031012"/>
                  <a:gd name="connsiteX24" fmla="*/ 1296382 w 1906382"/>
                  <a:gd name="connsiteY24" fmla="*/ 2607772 h 4031012"/>
                  <a:gd name="connsiteX25" fmla="*/ 1322894 w 1906382"/>
                  <a:gd name="connsiteY25" fmla="*/ 2702461 h 4031012"/>
                  <a:gd name="connsiteX26" fmla="*/ 1329132 w 1906382"/>
                  <a:gd name="connsiteY26" fmla="*/ 2750828 h 4031012"/>
                  <a:gd name="connsiteX27" fmla="*/ 1332916 w 1906382"/>
                  <a:gd name="connsiteY27" fmla="*/ 2773752 h 4031012"/>
                  <a:gd name="connsiteX28" fmla="*/ 1336713 w 1906382"/>
                  <a:gd name="connsiteY28" fmla="*/ 2796708 h 4031012"/>
                  <a:gd name="connsiteX29" fmla="*/ 1329580 w 1906382"/>
                  <a:gd name="connsiteY29" fmla="*/ 2774886 h 4031012"/>
                  <a:gd name="connsiteX30" fmla="*/ 1322678 w 1906382"/>
                  <a:gd name="connsiteY30" fmla="*/ 2751269 h 4031012"/>
                  <a:gd name="connsiteX31" fmla="*/ 1311097 w 1906382"/>
                  <a:gd name="connsiteY31" fmla="*/ 2705799 h 4031012"/>
                  <a:gd name="connsiteX32" fmla="*/ 1296166 w 1906382"/>
                  <a:gd name="connsiteY32" fmla="*/ 2660359 h 4031012"/>
                  <a:gd name="connsiteX33" fmla="*/ 1280354 w 1906382"/>
                  <a:gd name="connsiteY33" fmla="*/ 2618699 h 4031012"/>
                  <a:gd name="connsiteX34" fmla="*/ 1274116 w 1906382"/>
                  <a:gd name="connsiteY34" fmla="*/ 2603112 h 4031012"/>
                  <a:gd name="connsiteX35" fmla="*/ 1273437 w 1906382"/>
                  <a:gd name="connsiteY35" fmla="*/ 2590863 h 4031012"/>
                  <a:gd name="connsiteX36" fmla="*/ 1266535 w 1906382"/>
                  <a:gd name="connsiteY36" fmla="*/ 2571245 h 4031012"/>
                  <a:gd name="connsiteX37" fmla="*/ 1252499 w 1906382"/>
                  <a:gd name="connsiteY37" fmla="*/ 2524231 h 4031012"/>
                  <a:gd name="connsiteX38" fmla="*/ 1222204 w 1906382"/>
                  <a:gd name="connsiteY38" fmla="*/ 2435337 h 4031012"/>
                  <a:gd name="connsiteX39" fmla="*/ 1139549 w 1906382"/>
                  <a:gd name="connsiteY39" fmla="*/ 2266459 h 4031012"/>
                  <a:gd name="connsiteX40" fmla="*/ 1087636 w 1906382"/>
                  <a:gd name="connsiteY40" fmla="*/ 2186729 h 4031012"/>
                  <a:gd name="connsiteX41" fmla="*/ 1058901 w 1906382"/>
                  <a:gd name="connsiteY41" fmla="*/ 2150862 h 4031012"/>
                  <a:gd name="connsiteX42" fmla="*/ 1024808 w 1906382"/>
                  <a:gd name="connsiteY42" fmla="*/ 2116539 h 4031012"/>
                  <a:gd name="connsiteX43" fmla="*/ 791634 w 1906382"/>
                  <a:gd name="connsiteY43" fmla="*/ 1763208 h 4031012"/>
                  <a:gd name="connsiteX44" fmla="*/ 752223 w 1906382"/>
                  <a:gd name="connsiteY44" fmla="*/ 1774635 h 4031012"/>
                  <a:gd name="connsiteX45" fmla="*/ 577160 w 1906382"/>
                  <a:gd name="connsiteY45" fmla="*/ 1808541 h 4031012"/>
                  <a:gd name="connsiteX46" fmla="*/ 575095 w 1906382"/>
                  <a:gd name="connsiteY46" fmla="*/ 1812850 h 4031012"/>
                  <a:gd name="connsiteX47" fmla="*/ 568002 w 1906382"/>
                  <a:gd name="connsiteY47" fmla="*/ 1830084 h 4031012"/>
                  <a:gd name="connsiteX48" fmla="*/ 562436 w 1906382"/>
                  <a:gd name="connsiteY48" fmla="*/ 1844508 h 4031012"/>
                  <a:gd name="connsiteX49" fmla="*/ 558396 w 1906382"/>
                  <a:gd name="connsiteY49" fmla="*/ 1853875 h 4031012"/>
                  <a:gd name="connsiteX50" fmla="*/ 553997 w 1906382"/>
                  <a:gd name="connsiteY50" fmla="*/ 1890217 h 4031012"/>
                  <a:gd name="connsiteX51" fmla="*/ 553279 w 1906382"/>
                  <a:gd name="connsiteY51" fmla="*/ 1901831 h 4031012"/>
                  <a:gd name="connsiteX52" fmla="*/ 553548 w 1906382"/>
                  <a:gd name="connsiteY52" fmla="*/ 1922063 h 4031012"/>
                  <a:gd name="connsiteX53" fmla="*/ 565758 w 1906382"/>
                  <a:gd name="connsiteY53" fmla="*/ 1929743 h 4031012"/>
                  <a:gd name="connsiteX54" fmla="*/ 573299 w 1906382"/>
                  <a:gd name="connsiteY54" fmla="*/ 1931616 h 4031012"/>
                  <a:gd name="connsiteX55" fmla="*/ 603643 w 1906382"/>
                  <a:gd name="connsiteY55" fmla="*/ 1936112 h 4031012"/>
                  <a:gd name="connsiteX56" fmla="*/ 627255 w 1906382"/>
                  <a:gd name="connsiteY56" fmla="*/ 1936112 h 4031012"/>
                  <a:gd name="connsiteX57" fmla="*/ 649968 w 1906382"/>
                  <a:gd name="connsiteY57" fmla="*/ 1936112 h 4031012"/>
                  <a:gd name="connsiteX58" fmla="*/ 672681 w 1906382"/>
                  <a:gd name="connsiteY58" fmla="*/ 1936112 h 4031012"/>
                  <a:gd name="connsiteX59" fmla="*/ 684532 w 1906382"/>
                  <a:gd name="connsiteY59" fmla="*/ 1936112 h 4031012"/>
                  <a:gd name="connsiteX60" fmla="*/ 708143 w 1906382"/>
                  <a:gd name="connsiteY60" fmla="*/ 1936112 h 4031012"/>
                  <a:gd name="connsiteX61" fmla="*/ 730587 w 1906382"/>
                  <a:gd name="connsiteY61" fmla="*/ 1929181 h 4031012"/>
                  <a:gd name="connsiteX62" fmla="*/ 732652 w 1906382"/>
                  <a:gd name="connsiteY62" fmla="*/ 1927870 h 4031012"/>
                  <a:gd name="connsiteX63" fmla="*/ 781669 w 1906382"/>
                  <a:gd name="connsiteY63" fmla="*/ 1877291 h 4031012"/>
                  <a:gd name="connsiteX64" fmla="*/ 801061 w 1906382"/>
                  <a:gd name="connsiteY64" fmla="*/ 1814723 h 4031012"/>
                  <a:gd name="connsiteX65" fmla="*/ 801240 w 1906382"/>
                  <a:gd name="connsiteY65" fmla="*/ 1810040 h 4031012"/>
                  <a:gd name="connsiteX66" fmla="*/ 801240 w 1906382"/>
                  <a:gd name="connsiteY66" fmla="*/ 1783065 h 4031012"/>
                  <a:gd name="connsiteX67" fmla="*/ 796393 w 1906382"/>
                  <a:gd name="connsiteY67" fmla="*/ 1767704 h 4031012"/>
                  <a:gd name="connsiteX68" fmla="*/ 793879 w 1906382"/>
                  <a:gd name="connsiteY68" fmla="*/ 1765268 h 4031012"/>
                  <a:gd name="connsiteX69" fmla="*/ 791634 w 1906382"/>
                  <a:gd name="connsiteY69" fmla="*/ 1763208 h 4031012"/>
                  <a:gd name="connsiteX70" fmla="*/ 1408396 w 1906382"/>
                  <a:gd name="connsiteY70" fmla="*/ 1627020 h 4031012"/>
                  <a:gd name="connsiteX71" fmla="*/ 1392775 w 1906382"/>
                  <a:gd name="connsiteY71" fmla="*/ 1627582 h 4031012"/>
                  <a:gd name="connsiteX72" fmla="*/ 1366022 w 1906382"/>
                  <a:gd name="connsiteY72" fmla="*/ 1631141 h 4031012"/>
                  <a:gd name="connsiteX73" fmla="*/ 1357762 w 1906382"/>
                  <a:gd name="connsiteY73" fmla="*/ 1633763 h 4031012"/>
                  <a:gd name="connsiteX74" fmla="*/ 1353812 w 1906382"/>
                  <a:gd name="connsiteY74" fmla="*/ 1634700 h 4031012"/>
                  <a:gd name="connsiteX75" fmla="*/ 1330201 w 1906382"/>
                  <a:gd name="connsiteY75" fmla="*/ 1677973 h 4031012"/>
                  <a:gd name="connsiteX76" fmla="*/ 1298061 w 1906382"/>
                  <a:gd name="connsiteY76" fmla="*/ 1728552 h 4031012"/>
                  <a:gd name="connsiteX77" fmla="*/ 1305692 w 1906382"/>
                  <a:gd name="connsiteY77" fmla="*/ 1728177 h 4031012"/>
                  <a:gd name="connsiteX78" fmla="*/ 1327508 w 1906382"/>
                  <a:gd name="connsiteY78" fmla="*/ 1728177 h 4031012"/>
                  <a:gd name="connsiteX79" fmla="*/ 1348874 w 1906382"/>
                  <a:gd name="connsiteY79" fmla="*/ 1733797 h 4031012"/>
                  <a:gd name="connsiteX80" fmla="*/ 1357313 w 1906382"/>
                  <a:gd name="connsiteY80" fmla="*/ 1736982 h 4031012"/>
                  <a:gd name="connsiteX81" fmla="*/ 1394301 w 1906382"/>
                  <a:gd name="connsiteY81" fmla="*/ 1750469 h 4031012"/>
                  <a:gd name="connsiteX82" fmla="*/ 1411718 w 1906382"/>
                  <a:gd name="connsiteY82" fmla="*/ 1757213 h 4031012"/>
                  <a:gd name="connsiteX83" fmla="*/ 1459568 w 1906382"/>
                  <a:gd name="connsiteY83" fmla="*/ 1757401 h 4031012"/>
                  <a:gd name="connsiteX84" fmla="*/ 1468097 w 1906382"/>
                  <a:gd name="connsiteY84" fmla="*/ 1740916 h 4031012"/>
                  <a:gd name="connsiteX85" fmla="*/ 1469443 w 1906382"/>
                  <a:gd name="connsiteY85" fmla="*/ 1735670 h 4031012"/>
                  <a:gd name="connsiteX86" fmla="*/ 1473214 w 1906382"/>
                  <a:gd name="connsiteY86" fmla="*/ 1724993 h 4031012"/>
                  <a:gd name="connsiteX87" fmla="*/ 1476266 w 1906382"/>
                  <a:gd name="connsiteY87" fmla="*/ 1711130 h 4031012"/>
                  <a:gd name="connsiteX88" fmla="*/ 1478960 w 1906382"/>
                  <a:gd name="connsiteY88" fmla="*/ 1694645 h 4031012"/>
                  <a:gd name="connsiteX89" fmla="*/ 1481204 w 1906382"/>
                  <a:gd name="connsiteY89" fmla="*/ 1682656 h 4031012"/>
                  <a:gd name="connsiteX90" fmla="*/ 1483628 w 1906382"/>
                  <a:gd name="connsiteY90" fmla="*/ 1669169 h 4031012"/>
                  <a:gd name="connsiteX91" fmla="*/ 1485693 w 1906382"/>
                  <a:gd name="connsiteY91" fmla="*/ 1654557 h 4031012"/>
                  <a:gd name="connsiteX92" fmla="*/ 1483179 w 1906382"/>
                  <a:gd name="connsiteY92" fmla="*/ 1652122 h 4031012"/>
                  <a:gd name="connsiteX93" fmla="*/ 1478780 w 1906382"/>
                  <a:gd name="connsiteY93" fmla="*/ 1647813 h 4031012"/>
                  <a:gd name="connsiteX94" fmla="*/ 1475638 w 1906382"/>
                  <a:gd name="connsiteY94" fmla="*/ 1641069 h 4031012"/>
                  <a:gd name="connsiteX95" fmla="*/ 1474291 w 1906382"/>
                  <a:gd name="connsiteY95" fmla="*/ 1639009 h 4031012"/>
                  <a:gd name="connsiteX96" fmla="*/ 1460915 w 1906382"/>
                  <a:gd name="connsiteY96" fmla="*/ 1633576 h 4031012"/>
                  <a:gd name="connsiteX97" fmla="*/ 1451847 w 1906382"/>
                  <a:gd name="connsiteY97" fmla="*/ 1630766 h 4031012"/>
                  <a:gd name="connsiteX98" fmla="*/ 1408396 w 1906382"/>
                  <a:gd name="connsiteY98" fmla="*/ 1627020 h 4031012"/>
                  <a:gd name="connsiteX99" fmla="*/ 664253 w 1906382"/>
                  <a:gd name="connsiteY99" fmla="*/ 204 h 4031012"/>
                  <a:gd name="connsiteX100" fmla="*/ 789210 w 1906382"/>
                  <a:gd name="connsiteY100" fmla="*/ 92046 h 4031012"/>
                  <a:gd name="connsiteX101" fmla="*/ 822428 w 1906382"/>
                  <a:gd name="connsiteY101" fmla="*/ 263640 h 4031012"/>
                  <a:gd name="connsiteX102" fmla="*/ 855375 w 1906382"/>
                  <a:gd name="connsiteY102" fmla="*/ 435233 h 4031012"/>
                  <a:gd name="connsiteX103" fmla="*/ 904393 w 1906382"/>
                  <a:gd name="connsiteY103" fmla="*/ 666397 h 4031012"/>
                  <a:gd name="connsiteX104" fmla="*/ 935815 w 1906382"/>
                  <a:gd name="connsiteY104" fmla="*/ 815698 h 4031012"/>
                  <a:gd name="connsiteX105" fmla="*/ 961221 w 1906382"/>
                  <a:gd name="connsiteY105" fmla="*/ 901495 h 4031012"/>
                  <a:gd name="connsiteX106" fmla="*/ 1001980 w 1906382"/>
                  <a:gd name="connsiteY106" fmla="*/ 1044989 h 4031012"/>
                  <a:gd name="connsiteX107" fmla="*/ 1032503 w 1906382"/>
                  <a:gd name="connsiteY107" fmla="*/ 1148956 h 4031012"/>
                  <a:gd name="connsiteX108" fmla="*/ 1026039 w 1906382"/>
                  <a:gd name="connsiteY108" fmla="*/ 1018201 h 4031012"/>
                  <a:gd name="connsiteX109" fmla="*/ 1008713 w 1906382"/>
                  <a:gd name="connsiteY109" fmla="*/ 705174 h 4031012"/>
                  <a:gd name="connsiteX110" fmla="*/ 995516 w 1906382"/>
                  <a:gd name="connsiteY110" fmla="*/ 529459 h 4031012"/>
                  <a:gd name="connsiteX111" fmla="*/ 977920 w 1906382"/>
                  <a:gd name="connsiteY111" fmla="*/ 299045 h 4031012"/>
                  <a:gd name="connsiteX112" fmla="*/ 1006199 w 1906382"/>
                  <a:gd name="connsiteY112" fmla="*/ 69942 h 4031012"/>
                  <a:gd name="connsiteX113" fmla="*/ 1112943 w 1906382"/>
                  <a:gd name="connsiteY113" fmla="*/ 25919 h 4031012"/>
                  <a:gd name="connsiteX114" fmla="*/ 1303627 w 1906382"/>
                  <a:gd name="connsiteY114" fmla="*/ 302791 h 4031012"/>
                  <a:gd name="connsiteX115" fmla="*/ 1309193 w 1906382"/>
                  <a:gd name="connsiteY115" fmla="*/ 331453 h 4031012"/>
                  <a:gd name="connsiteX116" fmla="*/ 1318350 w 1906382"/>
                  <a:gd name="connsiteY116" fmla="*/ 371167 h 4031012"/>
                  <a:gd name="connsiteX117" fmla="*/ 1380475 w 1906382"/>
                  <a:gd name="connsiteY117" fmla="*/ 692436 h 4031012"/>
                  <a:gd name="connsiteX118" fmla="*/ 1427698 w 1906382"/>
                  <a:gd name="connsiteY118" fmla="*/ 1094631 h 4031012"/>
                  <a:gd name="connsiteX119" fmla="*/ 1442690 w 1906382"/>
                  <a:gd name="connsiteY119" fmla="*/ 1359139 h 4031012"/>
                  <a:gd name="connsiteX120" fmla="*/ 1511548 w 1906382"/>
                  <a:gd name="connsiteY120" fmla="*/ 1254797 h 4031012"/>
                  <a:gd name="connsiteX121" fmla="*/ 1697115 w 1906382"/>
                  <a:gd name="connsiteY121" fmla="*/ 1223700 h 4031012"/>
                  <a:gd name="connsiteX122" fmla="*/ 1839500 w 1906382"/>
                  <a:gd name="connsiteY122" fmla="*/ 1366820 h 4031012"/>
                  <a:gd name="connsiteX123" fmla="*/ 1881156 w 1906382"/>
                  <a:gd name="connsiteY123" fmla="*/ 1620276 h 4031012"/>
                  <a:gd name="connsiteX124" fmla="*/ 1888069 w 1906382"/>
                  <a:gd name="connsiteY124" fmla="*/ 1779131 h 4031012"/>
                  <a:gd name="connsiteX125" fmla="*/ 1894443 w 1906382"/>
                  <a:gd name="connsiteY125" fmla="*/ 1914944 h 4031012"/>
                  <a:gd name="connsiteX126" fmla="*/ 1902702 w 1906382"/>
                  <a:gd name="connsiteY126" fmla="*/ 2154538 h 4031012"/>
                  <a:gd name="connsiteX127" fmla="*/ 1878642 w 1906382"/>
                  <a:gd name="connsiteY127" fmla="*/ 2619114 h 4031012"/>
                  <a:gd name="connsiteX128" fmla="*/ 1805116 w 1906382"/>
                  <a:gd name="connsiteY128" fmla="*/ 2835479 h 4031012"/>
                  <a:gd name="connsiteX129" fmla="*/ 1731859 w 1906382"/>
                  <a:gd name="connsiteY129" fmla="*/ 3036857 h 4031012"/>
                  <a:gd name="connsiteX130" fmla="*/ 1681045 w 1906382"/>
                  <a:gd name="connsiteY130" fmla="*/ 3634062 h 4031012"/>
                  <a:gd name="connsiteX131" fmla="*/ 1647828 w 1906382"/>
                  <a:gd name="connsiteY131" fmla="*/ 4031012 h 4031012"/>
                  <a:gd name="connsiteX132" fmla="*/ 1597284 w 1906382"/>
                  <a:gd name="connsiteY132" fmla="*/ 4025580 h 4031012"/>
                  <a:gd name="connsiteX133" fmla="*/ 1630232 w 1906382"/>
                  <a:gd name="connsiteY133" fmla="*/ 3634062 h 4031012"/>
                  <a:gd name="connsiteX134" fmla="*/ 1683290 w 1906382"/>
                  <a:gd name="connsiteY134" fmla="*/ 3022246 h 4031012"/>
                  <a:gd name="connsiteX135" fmla="*/ 1757894 w 1906382"/>
                  <a:gd name="connsiteY135" fmla="*/ 2816746 h 4031012"/>
                  <a:gd name="connsiteX136" fmla="*/ 1828996 w 1906382"/>
                  <a:gd name="connsiteY136" fmla="*/ 2608998 h 4031012"/>
                  <a:gd name="connsiteX137" fmla="*/ 1852158 w 1906382"/>
                  <a:gd name="connsiteY137" fmla="*/ 2157535 h 4031012"/>
                  <a:gd name="connsiteX138" fmla="*/ 1848388 w 1906382"/>
                  <a:gd name="connsiteY138" fmla="*/ 2081292 h 4031012"/>
                  <a:gd name="connsiteX139" fmla="*/ 1808976 w 1906382"/>
                  <a:gd name="connsiteY139" fmla="*/ 2094780 h 4031012"/>
                  <a:gd name="connsiteX140" fmla="*/ 1747659 w 1906382"/>
                  <a:gd name="connsiteY140" fmla="*/ 2104146 h 4031012"/>
                  <a:gd name="connsiteX141" fmla="*/ 1687060 w 1906382"/>
                  <a:gd name="connsiteY141" fmla="*/ 2107518 h 4031012"/>
                  <a:gd name="connsiteX142" fmla="*/ 1655010 w 1906382"/>
                  <a:gd name="connsiteY142" fmla="*/ 2105083 h 4031012"/>
                  <a:gd name="connsiteX143" fmla="*/ 1628257 w 1906382"/>
                  <a:gd name="connsiteY143" fmla="*/ 2100962 h 4031012"/>
                  <a:gd name="connsiteX144" fmla="*/ 1596656 w 1906382"/>
                  <a:gd name="connsiteY144" fmla="*/ 2094967 h 4031012"/>
                  <a:gd name="connsiteX145" fmla="*/ 1568107 w 1906382"/>
                  <a:gd name="connsiteY145" fmla="*/ 2088223 h 4031012"/>
                  <a:gd name="connsiteX146" fmla="*/ 1508855 w 1906382"/>
                  <a:gd name="connsiteY146" fmla="*/ 2076796 h 4031012"/>
                  <a:gd name="connsiteX147" fmla="*/ 1395917 w 1906382"/>
                  <a:gd name="connsiteY147" fmla="*/ 2038207 h 4031012"/>
                  <a:gd name="connsiteX148" fmla="*/ 1452476 w 1906382"/>
                  <a:gd name="connsiteY148" fmla="*/ 2054504 h 4031012"/>
                  <a:gd name="connsiteX149" fmla="*/ 1510651 w 1906382"/>
                  <a:gd name="connsiteY149" fmla="*/ 2070427 h 4031012"/>
                  <a:gd name="connsiteX150" fmla="*/ 1570082 w 1906382"/>
                  <a:gd name="connsiteY150" fmla="*/ 2078857 h 4031012"/>
                  <a:gd name="connsiteX151" fmla="*/ 1600427 w 1906382"/>
                  <a:gd name="connsiteY151" fmla="*/ 2084477 h 4031012"/>
                  <a:gd name="connsiteX152" fmla="*/ 1627539 w 1906382"/>
                  <a:gd name="connsiteY152" fmla="*/ 2088223 h 4031012"/>
                  <a:gd name="connsiteX153" fmla="*/ 1643609 w 1906382"/>
                  <a:gd name="connsiteY153" fmla="*/ 2087099 h 4031012"/>
                  <a:gd name="connsiteX154" fmla="*/ 1659679 w 1906382"/>
                  <a:gd name="connsiteY154" fmla="*/ 2091221 h 4031012"/>
                  <a:gd name="connsiteX155" fmla="*/ 1687509 w 1906382"/>
                  <a:gd name="connsiteY155" fmla="*/ 2091408 h 4031012"/>
                  <a:gd name="connsiteX156" fmla="*/ 1746761 w 1906382"/>
                  <a:gd name="connsiteY156" fmla="*/ 2085039 h 4031012"/>
                  <a:gd name="connsiteX157" fmla="*/ 1803769 w 1906382"/>
                  <a:gd name="connsiteY157" fmla="*/ 2073050 h 4031012"/>
                  <a:gd name="connsiteX158" fmla="*/ 1847670 w 1906382"/>
                  <a:gd name="connsiteY158" fmla="*/ 2056190 h 4031012"/>
                  <a:gd name="connsiteX159" fmla="*/ 1842373 w 1906382"/>
                  <a:gd name="connsiteY159" fmla="*/ 1918129 h 4031012"/>
                  <a:gd name="connsiteX160" fmla="*/ 1836358 w 1906382"/>
                  <a:gd name="connsiteY160" fmla="*/ 1785687 h 4031012"/>
                  <a:gd name="connsiteX161" fmla="*/ 1829176 w 1906382"/>
                  <a:gd name="connsiteY161" fmla="*/ 1618964 h 4031012"/>
                  <a:gd name="connsiteX162" fmla="*/ 1790662 w 1906382"/>
                  <a:gd name="connsiteY162" fmla="*/ 1385553 h 4031012"/>
                  <a:gd name="connsiteX163" fmla="*/ 1682572 w 1906382"/>
                  <a:gd name="connsiteY163" fmla="*/ 1273905 h 4031012"/>
                  <a:gd name="connsiteX164" fmla="*/ 1551858 w 1906382"/>
                  <a:gd name="connsiteY164" fmla="*/ 1285332 h 4031012"/>
                  <a:gd name="connsiteX165" fmla="*/ 1442241 w 1906382"/>
                  <a:gd name="connsiteY165" fmla="*/ 1457862 h 4031012"/>
                  <a:gd name="connsiteX166" fmla="*/ 1398969 w 1906382"/>
                  <a:gd name="connsiteY166" fmla="*/ 1535041 h 4031012"/>
                  <a:gd name="connsiteX167" fmla="*/ 1398520 w 1906382"/>
                  <a:gd name="connsiteY167" fmla="*/ 1527923 h 4031012"/>
                  <a:gd name="connsiteX168" fmla="*/ 1395468 w 1906382"/>
                  <a:gd name="connsiteY168" fmla="*/ 1534292 h 4031012"/>
                  <a:gd name="connsiteX169" fmla="*/ 1389902 w 1906382"/>
                  <a:gd name="connsiteY169" fmla="*/ 1551151 h 4031012"/>
                  <a:gd name="connsiteX170" fmla="*/ 1360635 w 1906382"/>
                  <a:gd name="connsiteY170" fmla="*/ 1620463 h 4031012"/>
                  <a:gd name="connsiteX171" fmla="*/ 1361982 w 1906382"/>
                  <a:gd name="connsiteY171" fmla="*/ 1620276 h 4031012"/>
                  <a:gd name="connsiteX172" fmla="*/ 1391877 w 1906382"/>
                  <a:gd name="connsiteY172" fmla="*/ 1616342 h 4031012"/>
                  <a:gd name="connsiteX173" fmla="*/ 1406780 w 1906382"/>
                  <a:gd name="connsiteY173" fmla="*/ 1615967 h 4031012"/>
                  <a:gd name="connsiteX174" fmla="*/ 1455798 w 1906382"/>
                  <a:gd name="connsiteY174" fmla="*/ 1620463 h 4031012"/>
                  <a:gd name="connsiteX175" fmla="*/ 1463608 w 1906382"/>
                  <a:gd name="connsiteY175" fmla="*/ 1622898 h 4031012"/>
                  <a:gd name="connsiteX176" fmla="*/ 1481204 w 1906382"/>
                  <a:gd name="connsiteY176" fmla="*/ 1630392 h 4031012"/>
                  <a:gd name="connsiteX177" fmla="*/ 1487040 w 1906382"/>
                  <a:gd name="connsiteY177" fmla="*/ 1639383 h 4031012"/>
                  <a:gd name="connsiteX178" fmla="*/ 1487668 w 1906382"/>
                  <a:gd name="connsiteY178" fmla="*/ 1641069 h 4031012"/>
                  <a:gd name="connsiteX179" fmla="*/ 1490092 w 1906382"/>
                  <a:gd name="connsiteY179" fmla="*/ 1643317 h 4031012"/>
                  <a:gd name="connsiteX180" fmla="*/ 1496825 w 1906382"/>
                  <a:gd name="connsiteY180" fmla="*/ 1651560 h 4031012"/>
                  <a:gd name="connsiteX181" fmla="*/ 1495030 w 1906382"/>
                  <a:gd name="connsiteY181" fmla="*/ 1673665 h 4031012"/>
                  <a:gd name="connsiteX182" fmla="*/ 1492785 w 1906382"/>
                  <a:gd name="connsiteY182" fmla="*/ 1684342 h 4031012"/>
                  <a:gd name="connsiteX183" fmla="*/ 1490092 w 1906382"/>
                  <a:gd name="connsiteY183" fmla="*/ 1699141 h 4031012"/>
                  <a:gd name="connsiteX184" fmla="*/ 1487848 w 1906382"/>
                  <a:gd name="connsiteY184" fmla="*/ 1712442 h 4031012"/>
                  <a:gd name="connsiteX185" fmla="*/ 1483628 w 1906382"/>
                  <a:gd name="connsiteY185" fmla="*/ 1730987 h 4031012"/>
                  <a:gd name="connsiteX186" fmla="*/ 1480576 w 1906382"/>
                  <a:gd name="connsiteY186" fmla="*/ 1739792 h 4031012"/>
                  <a:gd name="connsiteX187" fmla="*/ 1479229 w 1906382"/>
                  <a:gd name="connsiteY187" fmla="*/ 1745037 h 4031012"/>
                  <a:gd name="connsiteX188" fmla="*/ 1466750 w 1906382"/>
                  <a:gd name="connsiteY188" fmla="*/ 1767891 h 4031012"/>
                  <a:gd name="connsiteX189" fmla="*/ 1439279 w 1906382"/>
                  <a:gd name="connsiteY189" fmla="*/ 1776321 h 4031012"/>
                  <a:gd name="connsiteX190" fmla="*/ 1405882 w 1906382"/>
                  <a:gd name="connsiteY190" fmla="*/ 1770139 h 4031012"/>
                  <a:gd name="connsiteX191" fmla="*/ 1388286 w 1906382"/>
                  <a:gd name="connsiteY191" fmla="*/ 1763395 h 4031012"/>
                  <a:gd name="connsiteX192" fmla="*/ 1352196 w 1906382"/>
                  <a:gd name="connsiteY192" fmla="*/ 1750282 h 4031012"/>
                  <a:gd name="connsiteX193" fmla="*/ 1342859 w 1906382"/>
                  <a:gd name="connsiteY193" fmla="*/ 1746910 h 4031012"/>
                  <a:gd name="connsiteX194" fmla="*/ 1325263 w 1906382"/>
                  <a:gd name="connsiteY194" fmla="*/ 1742227 h 4031012"/>
                  <a:gd name="connsiteX195" fmla="*/ 1304345 w 1906382"/>
                  <a:gd name="connsiteY195" fmla="*/ 1742227 h 4031012"/>
                  <a:gd name="connsiteX196" fmla="*/ 1292495 w 1906382"/>
                  <a:gd name="connsiteY196" fmla="*/ 1742602 h 4031012"/>
                  <a:gd name="connsiteX197" fmla="*/ 1292495 w 1906382"/>
                  <a:gd name="connsiteY197" fmla="*/ 1737356 h 4031012"/>
                  <a:gd name="connsiteX198" fmla="*/ 1285582 w 1906382"/>
                  <a:gd name="connsiteY198" fmla="*/ 1761522 h 4031012"/>
                  <a:gd name="connsiteX199" fmla="*/ 1286300 w 1906382"/>
                  <a:gd name="connsiteY199" fmla="*/ 1792806 h 4031012"/>
                  <a:gd name="connsiteX200" fmla="*/ 1309912 w 1906382"/>
                  <a:gd name="connsiteY200" fmla="*/ 1841699 h 4031012"/>
                  <a:gd name="connsiteX201" fmla="*/ 1368266 w 1906382"/>
                  <a:gd name="connsiteY201" fmla="*/ 1861555 h 4031012"/>
                  <a:gd name="connsiteX202" fmla="*/ 1496376 w 1906382"/>
                  <a:gd name="connsiteY202" fmla="*/ 1848817 h 4031012"/>
                  <a:gd name="connsiteX203" fmla="*/ 1587499 w 1906382"/>
                  <a:gd name="connsiteY203" fmla="*/ 1756089 h 4031012"/>
                  <a:gd name="connsiteX204" fmla="*/ 1617125 w 1906382"/>
                  <a:gd name="connsiteY204" fmla="*/ 1695582 h 4031012"/>
                  <a:gd name="connsiteX205" fmla="*/ 1649893 w 1906382"/>
                  <a:gd name="connsiteY205" fmla="*/ 1634325 h 4031012"/>
                  <a:gd name="connsiteX206" fmla="*/ 1665424 w 1906382"/>
                  <a:gd name="connsiteY206" fmla="*/ 1624022 h 4031012"/>
                  <a:gd name="connsiteX207" fmla="*/ 1683290 w 1906382"/>
                  <a:gd name="connsiteY207" fmla="*/ 1624397 h 4031012"/>
                  <a:gd name="connsiteX208" fmla="*/ 1700437 w 1906382"/>
                  <a:gd name="connsiteY208" fmla="*/ 1626083 h 4031012"/>
                  <a:gd name="connsiteX209" fmla="*/ 1716956 w 1906382"/>
                  <a:gd name="connsiteY209" fmla="*/ 1630766 h 4031012"/>
                  <a:gd name="connsiteX210" fmla="*/ 1750981 w 1906382"/>
                  <a:gd name="connsiteY210" fmla="*/ 1631328 h 4031012"/>
                  <a:gd name="connsiteX211" fmla="*/ 1783749 w 1906382"/>
                  <a:gd name="connsiteY211" fmla="*/ 1627394 h 4031012"/>
                  <a:gd name="connsiteX212" fmla="*/ 1750981 w 1906382"/>
                  <a:gd name="connsiteY212" fmla="*/ 1632827 h 4031012"/>
                  <a:gd name="connsiteX213" fmla="*/ 1716507 w 1906382"/>
                  <a:gd name="connsiteY213" fmla="*/ 1633576 h 4031012"/>
                  <a:gd name="connsiteX214" fmla="*/ 1699809 w 1906382"/>
                  <a:gd name="connsiteY214" fmla="*/ 1629830 h 4031012"/>
                  <a:gd name="connsiteX215" fmla="*/ 1682841 w 1906382"/>
                  <a:gd name="connsiteY215" fmla="*/ 1628893 h 4031012"/>
                  <a:gd name="connsiteX216" fmla="*/ 1666592 w 1906382"/>
                  <a:gd name="connsiteY216" fmla="*/ 1629080 h 4031012"/>
                  <a:gd name="connsiteX217" fmla="*/ 1654562 w 1906382"/>
                  <a:gd name="connsiteY217" fmla="*/ 1638259 h 4031012"/>
                  <a:gd name="connsiteX218" fmla="*/ 1626013 w 1906382"/>
                  <a:gd name="connsiteY218" fmla="*/ 1698392 h 4031012"/>
                  <a:gd name="connsiteX219" fmla="*/ 1598362 w 1906382"/>
                  <a:gd name="connsiteY219" fmla="*/ 1761896 h 4031012"/>
                  <a:gd name="connsiteX220" fmla="*/ 1504636 w 1906382"/>
                  <a:gd name="connsiteY220" fmla="*/ 1865489 h 4031012"/>
                  <a:gd name="connsiteX221" fmla="*/ 1364675 w 1906382"/>
                  <a:gd name="connsiteY221" fmla="*/ 1886283 h 4031012"/>
                  <a:gd name="connsiteX222" fmla="*/ 1293662 w 1906382"/>
                  <a:gd name="connsiteY222" fmla="*/ 1864740 h 4031012"/>
                  <a:gd name="connsiteX223" fmla="*/ 1254879 w 1906382"/>
                  <a:gd name="connsiteY223" fmla="*/ 1796740 h 4031012"/>
                  <a:gd name="connsiteX224" fmla="*/ 1252365 w 1906382"/>
                  <a:gd name="connsiteY224" fmla="*/ 1759648 h 4031012"/>
                  <a:gd name="connsiteX225" fmla="*/ 1261522 w 1906382"/>
                  <a:gd name="connsiteY225" fmla="*/ 1720497 h 4031012"/>
                  <a:gd name="connsiteX226" fmla="*/ 1296266 w 1906382"/>
                  <a:gd name="connsiteY226" fmla="*/ 1658491 h 4031012"/>
                  <a:gd name="connsiteX227" fmla="*/ 1347528 w 1906382"/>
                  <a:gd name="connsiteY227" fmla="*/ 1537289 h 4031012"/>
                  <a:gd name="connsiteX228" fmla="*/ 1352016 w 1906382"/>
                  <a:gd name="connsiteY228" fmla="*/ 1521553 h 4031012"/>
                  <a:gd name="connsiteX229" fmla="*/ 1360455 w 1906382"/>
                  <a:gd name="connsiteY229" fmla="*/ 1500947 h 4031012"/>
                  <a:gd name="connsiteX230" fmla="*/ 1374909 w 1906382"/>
                  <a:gd name="connsiteY230" fmla="*/ 1470225 h 4031012"/>
                  <a:gd name="connsiteX231" fmla="*/ 1387388 w 1906382"/>
                  <a:gd name="connsiteY231" fmla="*/ 1439691 h 4031012"/>
                  <a:gd name="connsiteX232" fmla="*/ 1393403 w 1906382"/>
                  <a:gd name="connsiteY232" fmla="*/ 1428638 h 4031012"/>
                  <a:gd name="connsiteX233" fmla="*/ 1387658 w 1906382"/>
                  <a:gd name="connsiteY233" fmla="*/ 1310996 h 4031012"/>
                  <a:gd name="connsiteX234" fmla="*/ 1386939 w 1906382"/>
                  <a:gd name="connsiteY234" fmla="*/ 1310996 h 4031012"/>
                  <a:gd name="connsiteX235" fmla="*/ 1365124 w 1906382"/>
                  <a:gd name="connsiteY235" fmla="*/ 1312307 h 4031012"/>
                  <a:gd name="connsiteX236" fmla="*/ 1315208 w 1906382"/>
                  <a:gd name="connsiteY236" fmla="*/ 1320737 h 4031012"/>
                  <a:gd name="connsiteX237" fmla="*/ 1292046 w 1906382"/>
                  <a:gd name="connsiteY237" fmla="*/ 1322610 h 4031012"/>
                  <a:gd name="connsiteX238" fmla="*/ 1266191 w 1906382"/>
                  <a:gd name="connsiteY238" fmla="*/ 1323172 h 4031012"/>
                  <a:gd name="connsiteX239" fmla="*/ 1216724 w 1906382"/>
                  <a:gd name="connsiteY239" fmla="*/ 1320175 h 4031012"/>
                  <a:gd name="connsiteX240" fmla="*/ 1266011 w 1906382"/>
                  <a:gd name="connsiteY240" fmla="*/ 1316990 h 4031012"/>
                  <a:gd name="connsiteX241" fmla="*/ 1288904 w 1906382"/>
                  <a:gd name="connsiteY241" fmla="*/ 1313618 h 4031012"/>
                  <a:gd name="connsiteX242" fmla="*/ 1314311 w 1906382"/>
                  <a:gd name="connsiteY242" fmla="*/ 1307998 h 4031012"/>
                  <a:gd name="connsiteX243" fmla="*/ 1360007 w 1906382"/>
                  <a:gd name="connsiteY243" fmla="*/ 1294136 h 4031012"/>
                  <a:gd name="connsiteX244" fmla="*/ 1386760 w 1906382"/>
                  <a:gd name="connsiteY244" fmla="*/ 1288891 h 4031012"/>
                  <a:gd name="connsiteX245" fmla="*/ 1375807 w 1906382"/>
                  <a:gd name="connsiteY245" fmla="*/ 1100813 h 4031012"/>
                  <a:gd name="connsiteX246" fmla="*/ 1328585 w 1906382"/>
                  <a:gd name="connsiteY246" fmla="*/ 700304 h 4031012"/>
                  <a:gd name="connsiteX247" fmla="*/ 1267358 w 1906382"/>
                  <a:gd name="connsiteY247" fmla="*/ 383905 h 4031012"/>
                  <a:gd name="connsiteX248" fmla="*/ 1257931 w 1906382"/>
                  <a:gd name="connsiteY248" fmla="*/ 343629 h 4031012"/>
                  <a:gd name="connsiteX249" fmla="*/ 1252186 w 1906382"/>
                  <a:gd name="connsiteY249" fmla="*/ 313095 h 4031012"/>
                  <a:gd name="connsiteX250" fmla="*/ 1114290 w 1906382"/>
                  <a:gd name="connsiteY250" fmla="*/ 77622 h 4031012"/>
                  <a:gd name="connsiteX251" fmla="*/ 1043187 w 1906382"/>
                  <a:gd name="connsiteY251" fmla="*/ 104410 h 4031012"/>
                  <a:gd name="connsiteX252" fmla="*/ 1027207 w 1906382"/>
                  <a:gd name="connsiteY252" fmla="*/ 294549 h 4031012"/>
                  <a:gd name="connsiteX253" fmla="*/ 1043636 w 1906382"/>
                  <a:gd name="connsiteY253" fmla="*/ 510914 h 4031012"/>
                  <a:gd name="connsiteX254" fmla="*/ 1044533 w 1906382"/>
                  <a:gd name="connsiteY254" fmla="*/ 510914 h 4031012"/>
                  <a:gd name="connsiteX255" fmla="*/ 1072364 w 1906382"/>
                  <a:gd name="connsiteY255" fmla="*/ 512413 h 4031012"/>
                  <a:gd name="connsiteX256" fmla="*/ 1126769 w 1906382"/>
                  <a:gd name="connsiteY256" fmla="*/ 515035 h 4031012"/>
                  <a:gd name="connsiteX257" fmla="*/ 1151008 w 1906382"/>
                  <a:gd name="connsiteY257" fmla="*/ 506231 h 4031012"/>
                  <a:gd name="connsiteX258" fmla="*/ 1180455 w 1906382"/>
                  <a:gd name="connsiteY258" fmla="*/ 504920 h 4031012"/>
                  <a:gd name="connsiteX259" fmla="*/ 1235936 w 1906382"/>
                  <a:gd name="connsiteY259" fmla="*/ 508104 h 4031012"/>
                  <a:gd name="connsiteX260" fmla="*/ 1180455 w 1906382"/>
                  <a:gd name="connsiteY260" fmla="*/ 511101 h 4031012"/>
                  <a:gd name="connsiteX261" fmla="*/ 1155497 w 1906382"/>
                  <a:gd name="connsiteY261" fmla="*/ 514661 h 4031012"/>
                  <a:gd name="connsiteX262" fmla="*/ 1129193 w 1906382"/>
                  <a:gd name="connsiteY262" fmla="*/ 527399 h 4031012"/>
                  <a:gd name="connsiteX263" fmla="*/ 1072813 w 1906382"/>
                  <a:gd name="connsiteY263" fmla="*/ 531707 h 4031012"/>
                  <a:gd name="connsiteX264" fmla="*/ 1045700 w 1906382"/>
                  <a:gd name="connsiteY264" fmla="*/ 533206 h 4031012"/>
                  <a:gd name="connsiteX265" fmla="*/ 1058359 w 1906382"/>
                  <a:gd name="connsiteY265" fmla="*/ 701802 h 4031012"/>
                  <a:gd name="connsiteX266" fmla="*/ 1075506 w 1906382"/>
                  <a:gd name="connsiteY266" fmla="*/ 1007148 h 4031012"/>
                  <a:gd name="connsiteX267" fmla="*/ 1083317 w 1906382"/>
                  <a:gd name="connsiteY267" fmla="*/ 1007523 h 4031012"/>
                  <a:gd name="connsiteX268" fmla="*/ 1096244 w 1906382"/>
                  <a:gd name="connsiteY268" fmla="*/ 1003214 h 4031012"/>
                  <a:gd name="connsiteX269" fmla="*/ 1111596 w 1906382"/>
                  <a:gd name="connsiteY269" fmla="*/ 1004339 h 4031012"/>
                  <a:gd name="connsiteX270" fmla="*/ 1119856 w 1906382"/>
                  <a:gd name="connsiteY270" fmla="*/ 999468 h 4031012"/>
                  <a:gd name="connsiteX271" fmla="*/ 1138529 w 1906382"/>
                  <a:gd name="connsiteY271" fmla="*/ 995721 h 4031012"/>
                  <a:gd name="connsiteX272" fmla="*/ 1163487 w 1906382"/>
                  <a:gd name="connsiteY272" fmla="*/ 990101 h 4031012"/>
                  <a:gd name="connsiteX273" fmla="*/ 1221213 w 1906382"/>
                  <a:gd name="connsiteY273" fmla="*/ 984107 h 4031012"/>
                  <a:gd name="connsiteX274" fmla="*/ 1274270 w 1906382"/>
                  <a:gd name="connsiteY274" fmla="*/ 966311 h 4031012"/>
                  <a:gd name="connsiteX275" fmla="*/ 1222560 w 1906382"/>
                  <a:gd name="connsiteY275" fmla="*/ 990476 h 4031012"/>
                  <a:gd name="connsiteX276" fmla="*/ 1167976 w 1906382"/>
                  <a:gd name="connsiteY276" fmla="*/ 1002278 h 4031012"/>
                  <a:gd name="connsiteX277" fmla="*/ 1138529 w 1906382"/>
                  <a:gd name="connsiteY277" fmla="*/ 1011831 h 4031012"/>
                  <a:gd name="connsiteX278" fmla="*/ 1130090 w 1906382"/>
                  <a:gd name="connsiteY278" fmla="*/ 1014079 h 4031012"/>
                  <a:gd name="connsiteX279" fmla="*/ 1114020 w 1906382"/>
                  <a:gd name="connsiteY279" fmla="*/ 1023446 h 4031012"/>
                  <a:gd name="connsiteX280" fmla="*/ 1101092 w 1906382"/>
                  <a:gd name="connsiteY280" fmla="*/ 1023446 h 4031012"/>
                  <a:gd name="connsiteX281" fmla="*/ 1087536 w 1906382"/>
                  <a:gd name="connsiteY281" fmla="*/ 1029066 h 4031012"/>
                  <a:gd name="connsiteX282" fmla="*/ 1077032 w 1906382"/>
                  <a:gd name="connsiteY282" fmla="*/ 1030003 h 4031012"/>
                  <a:gd name="connsiteX283" fmla="*/ 1087087 w 1906382"/>
                  <a:gd name="connsiteY283" fmla="*/ 1213397 h 4031012"/>
                  <a:gd name="connsiteX284" fmla="*/ 1096693 w 1906382"/>
                  <a:gd name="connsiteY284" fmla="*/ 1335348 h 4031012"/>
                  <a:gd name="connsiteX285" fmla="*/ 1106479 w 1906382"/>
                  <a:gd name="connsiteY285" fmla="*/ 1502821 h 4031012"/>
                  <a:gd name="connsiteX286" fmla="*/ 1047406 w 1906382"/>
                  <a:gd name="connsiteY286" fmla="*/ 1345464 h 4031012"/>
                  <a:gd name="connsiteX287" fmla="*/ 1019396 w 1906382"/>
                  <a:gd name="connsiteY287" fmla="*/ 1268659 h 4031012"/>
                  <a:gd name="connsiteX288" fmla="*/ 941830 w 1906382"/>
                  <a:gd name="connsiteY288" fmla="*/ 1300505 h 4031012"/>
                  <a:gd name="connsiteX289" fmla="*/ 914179 w 1906382"/>
                  <a:gd name="connsiteY289" fmla="*/ 1312494 h 4031012"/>
                  <a:gd name="connsiteX290" fmla="*/ 888592 w 1906382"/>
                  <a:gd name="connsiteY290" fmla="*/ 1326544 h 4031012"/>
                  <a:gd name="connsiteX291" fmla="*/ 860313 w 1906382"/>
                  <a:gd name="connsiteY291" fmla="*/ 1337034 h 4031012"/>
                  <a:gd name="connsiteX292" fmla="*/ 831136 w 1906382"/>
                  <a:gd name="connsiteY292" fmla="*/ 1340219 h 4031012"/>
                  <a:gd name="connsiteX293" fmla="*/ 830238 w 1906382"/>
                  <a:gd name="connsiteY293" fmla="*/ 1343966 h 4031012"/>
                  <a:gd name="connsiteX294" fmla="*/ 830867 w 1906382"/>
                  <a:gd name="connsiteY294" fmla="*/ 1340032 h 4031012"/>
                  <a:gd name="connsiteX295" fmla="*/ 831136 w 1906382"/>
                  <a:gd name="connsiteY295" fmla="*/ 1339657 h 4031012"/>
                  <a:gd name="connsiteX296" fmla="*/ 859415 w 1906382"/>
                  <a:gd name="connsiteY296" fmla="*/ 1333662 h 4031012"/>
                  <a:gd name="connsiteX297" fmla="*/ 885271 w 1906382"/>
                  <a:gd name="connsiteY297" fmla="*/ 1320924 h 4031012"/>
                  <a:gd name="connsiteX298" fmla="*/ 909780 w 1906382"/>
                  <a:gd name="connsiteY298" fmla="*/ 1304065 h 4031012"/>
                  <a:gd name="connsiteX299" fmla="*/ 935186 w 1906382"/>
                  <a:gd name="connsiteY299" fmla="*/ 1289828 h 4031012"/>
                  <a:gd name="connsiteX300" fmla="*/ 1012034 w 1906382"/>
                  <a:gd name="connsiteY300" fmla="*/ 1248240 h 4031012"/>
                  <a:gd name="connsiteX301" fmla="*/ 951885 w 1906382"/>
                  <a:gd name="connsiteY301" fmla="*/ 1056416 h 4031012"/>
                  <a:gd name="connsiteX302" fmla="*/ 912473 w 1906382"/>
                  <a:gd name="connsiteY302" fmla="*/ 917605 h 4031012"/>
                  <a:gd name="connsiteX303" fmla="*/ 885899 w 1906382"/>
                  <a:gd name="connsiteY303" fmla="*/ 827500 h 4031012"/>
                  <a:gd name="connsiteX304" fmla="*/ 884822 w 1906382"/>
                  <a:gd name="connsiteY304" fmla="*/ 822442 h 4031012"/>
                  <a:gd name="connsiteX305" fmla="*/ 834906 w 1906382"/>
                  <a:gd name="connsiteY305" fmla="*/ 819445 h 4031012"/>
                  <a:gd name="connsiteX306" fmla="*/ 806178 w 1906382"/>
                  <a:gd name="connsiteY306" fmla="*/ 821880 h 4031012"/>
                  <a:gd name="connsiteX307" fmla="*/ 796123 w 1906382"/>
                  <a:gd name="connsiteY307" fmla="*/ 822817 h 4031012"/>
                  <a:gd name="connsiteX308" fmla="*/ 784363 w 1906382"/>
                  <a:gd name="connsiteY308" fmla="*/ 830123 h 4031012"/>
                  <a:gd name="connsiteX309" fmla="*/ 756442 w 1906382"/>
                  <a:gd name="connsiteY309" fmla="*/ 842674 h 4031012"/>
                  <a:gd name="connsiteX310" fmla="*/ 727983 w 1906382"/>
                  <a:gd name="connsiteY310" fmla="*/ 846607 h 4031012"/>
                  <a:gd name="connsiteX311" fmla="*/ 714158 w 1906382"/>
                  <a:gd name="connsiteY311" fmla="*/ 848106 h 4031012"/>
                  <a:gd name="connsiteX312" fmla="*/ 700961 w 1906382"/>
                  <a:gd name="connsiteY312" fmla="*/ 853539 h 4031012"/>
                  <a:gd name="connsiteX313" fmla="*/ 681210 w 1906382"/>
                  <a:gd name="connsiteY313" fmla="*/ 857660 h 4031012"/>
                  <a:gd name="connsiteX314" fmla="*/ 700153 w 1906382"/>
                  <a:gd name="connsiteY314" fmla="*/ 850541 h 4031012"/>
                  <a:gd name="connsiteX315" fmla="*/ 712362 w 1906382"/>
                  <a:gd name="connsiteY315" fmla="*/ 843423 h 4031012"/>
                  <a:gd name="connsiteX316" fmla="*/ 726637 w 1906382"/>
                  <a:gd name="connsiteY316" fmla="*/ 840238 h 4031012"/>
                  <a:gd name="connsiteX317" fmla="*/ 754288 w 1906382"/>
                  <a:gd name="connsiteY317" fmla="*/ 833120 h 4031012"/>
                  <a:gd name="connsiteX318" fmla="*/ 777001 w 1906382"/>
                  <a:gd name="connsiteY318" fmla="*/ 819445 h 4031012"/>
                  <a:gd name="connsiteX319" fmla="*/ 788582 w 1906382"/>
                  <a:gd name="connsiteY319" fmla="*/ 810453 h 4031012"/>
                  <a:gd name="connsiteX320" fmla="*/ 806178 w 1906382"/>
                  <a:gd name="connsiteY320" fmla="*/ 805957 h 4031012"/>
                  <a:gd name="connsiteX321" fmla="*/ 834009 w 1906382"/>
                  <a:gd name="connsiteY321" fmla="*/ 800337 h 4031012"/>
                  <a:gd name="connsiteX322" fmla="*/ 879256 w 1906382"/>
                  <a:gd name="connsiteY322" fmla="*/ 797902 h 4031012"/>
                  <a:gd name="connsiteX323" fmla="*/ 854029 w 1906382"/>
                  <a:gd name="connsiteY323" fmla="*/ 677075 h 4031012"/>
                  <a:gd name="connsiteX324" fmla="*/ 805280 w 1906382"/>
                  <a:gd name="connsiteY324" fmla="*/ 447409 h 4031012"/>
                  <a:gd name="connsiteX325" fmla="*/ 790108 w 1906382"/>
                  <a:gd name="connsiteY325" fmla="*/ 372291 h 4031012"/>
                  <a:gd name="connsiteX326" fmla="*/ 761111 w 1906382"/>
                  <a:gd name="connsiteY326" fmla="*/ 374726 h 4031012"/>
                  <a:gd name="connsiteX327" fmla="*/ 735345 w 1906382"/>
                  <a:gd name="connsiteY327" fmla="*/ 377910 h 4031012"/>
                  <a:gd name="connsiteX328" fmla="*/ 712183 w 1906382"/>
                  <a:gd name="connsiteY328" fmla="*/ 384467 h 4031012"/>
                  <a:gd name="connsiteX329" fmla="*/ 697459 w 1906382"/>
                  <a:gd name="connsiteY329" fmla="*/ 385216 h 4031012"/>
                  <a:gd name="connsiteX330" fmla="*/ 687674 w 1906382"/>
                  <a:gd name="connsiteY330" fmla="*/ 389150 h 4031012"/>
                  <a:gd name="connsiteX331" fmla="*/ 661998 w 1906382"/>
                  <a:gd name="connsiteY331" fmla="*/ 394021 h 4031012"/>
                  <a:gd name="connsiteX332" fmla="*/ 613698 w 1906382"/>
                  <a:gd name="connsiteY332" fmla="*/ 409944 h 4031012"/>
                  <a:gd name="connsiteX333" fmla="*/ 612801 w 1906382"/>
                  <a:gd name="connsiteY333" fmla="*/ 413503 h 4031012"/>
                  <a:gd name="connsiteX334" fmla="*/ 613429 w 1906382"/>
                  <a:gd name="connsiteY334" fmla="*/ 409756 h 4031012"/>
                  <a:gd name="connsiteX335" fmla="*/ 613429 w 1906382"/>
                  <a:gd name="connsiteY335" fmla="*/ 409569 h 4031012"/>
                  <a:gd name="connsiteX336" fmla="*/ 613698 w 1906382"/>
                  <a:gd name="connsiteY336" fmla="*/ 409569 h 4031012"/>
                  <a:gd name="connsiteX337" fmla="*/ 660202 w 1906382"/>
                  <a:gd name="connsiteY337" fmla="*/ 387652 h 4031012"/>
                  <a:gd name="connsiteX338" fmla="*/ 684532 w 1906382"/>
                  <a:gd name="connsiteY338" fmla="*/ 380158 h 4031012"/>
                  <a:gd name="connsiteX339" fmla="*/ 688751 w 1906382"/>
                  <a:gd name="connsiteY339" fmla="*/ 376412 h 4031012"/>
                  <a:gd name="connsiteX340" fmla="*/ 697459 w 1906382"/>
                  <a:gd name="connsiteY340" fmla="*/ 374351 h 4031012"/>
                  <a:gd name="connsiteX341" fmla="*/ 708143 w 1906382"/>
                  <a:gd name="connsiteY341" fmla="*/ 372665 h 4031012"/>
                  <a:gd name="connsiteX342" fmla="*/ 733280 w 1906382"/>
                  <a:gd name="connsiteY342" fmla="*/ 362550 h 4031012"/>
                  <a:gd name="connsiteX343" fmla="*/ 758058 w 1906382"/>
                  <a:gd name="connsiteY343" fmla="*/ 356555 h 4031012"/>
                  <a:gd name="connsiteX344" fmla="*/ 785889 w 1906382"/>
                  <a:gd name="connsiteY344" fmla="*/ 350373 h 4031012"/>
                  <a:gd name="connsiteX345" fmla="*/ 771884 w 1906382"/>
                  <a:gd name="connsiteY345" fmla="*/ 273756 h 4031012"/>
                  <a:gd name="connsiteX346" fmla="*/ 739295 w 1906382"/>
                  <a:gd name="connsiteY346" fmla="*/ 105909 h 4031012"/>
                  <a:gd name="connsiteX347" fmla="*/ 625728 w 1906382"/>
                  <a:gd name="connsiteY347" fmla="*/ 53831 h 4031012"/>
                  <a:gd name="connsiteX348" fmla="*/ 550586 w 1906382"/>
                  <a:gd name="connsiteY348" fmla="*/ 339883 h 4031012"/>
                  <a:gd name="connsiteX349" fmla="*/ 574017 w 1906382"/>
                  <a:gd name="connsiteY349" fmla="*/ 532082 h 4031012"/>
                  <a:gd name="connsiteX350" fmla="*/ 595653 w 1906382"/>
                  <a:gd name="connsiteY350" fmla="*/ 718100 h 4031012"/>
                  <a:gd name="connsiteX351" fmla="*/ 637758 w 1906382"/>
                  <a:gd name="connsiteY351" fmla="*/ 1020074 h 4031012"/>
                  <a:gd name="connsiteX352" fmla="*/ 701679 w 1906382"/>
                  <a:gd name="connsiteY352" fmla="*/ 1259668 h 4031012"/>
                  <a:gd name="connsiteX353" fmla="*/ 746657 w 1906382"/>
                  <a:gd name="connsiteY353" fmla="*/ 1433509 h 4031012"/>
                  <a:gd name="connsiteX354" fmla="*/ 717031 w 1906382"/>
                  <a:gd name="connsiteY354" fmla="*/ 1469663 h 4031012"/>
                  <a:gd name="connsiteX355" fmla="*/ 645569 w 1906382"/>
                  <a:gd name="connsiteY355" fmla="*/ 1432385 h 4031012"/>
                  <a:gd name="connsiteX356" fmla="*/ 621958 w 1906382"/>
                  <a:gd name="connsiteY356" fmla="*/ 1441939 h 4031012"/>
                  <a:gd name="connsiteX357" fmla="*/ 590985 w 1906382"/>
                  <a:gd name="connsiteY357" fmla="*/ 1449994 h 4031012"/>
                  <a:gd name="connsiteX358" fmla="*/ 564232 w 1906382"/>
                  <a:gd name="connsiteY358" fmla="*/ 1463669 h 4031012"/>
                  <a:gd name="connsiteX359" fmla="*/ 551484 w 1906382"/>
                  <a:gd name="connsiteY359" fmla="*/ 1469851 h 4031012"/>
                  <a:gd name="connsiteX360" fmla="*/ 542416 w 1906382"/>
                  <a:gd name="connsiteY360" fmla="*/ 1480528 h 4031012"/>
                  <a:gd name="connsiteX361" fmla="*/ 490436 w 1906382"/>
                  <a:gd name="connsiteY361" fmla="*/ 1517994 h 4031012"/>
                  <a:gd name="connsiteX362" fmla="*/ 437648 w 1906382"/>
                  <a:gd name="connsiteY362" fmla="*/ 1551339 h 4031012"/>
                  <a:gd name="connsiteX363" fmla="*/ 486486 w 1906382"/>
                  <a:gd name="connsiteY363" fmla="*/ 1513124 h 4031012"/>
                  <a:gd name="connsiteX364" fmla="*/ 532092 w 1906382"/>
                  <a:gd name="connsiteY364" fmla="*/ 1473035 h 4031012"/>
                  <a:gd name="connsiteX365" fmla="*/ 542147 w 1906382"/>
                  <a:gd name="connsiteY365" fmla="*/ 1459173 h 4031012"/>
                  <a:gd name="connsiteX366" fmla="*/ 556421 w 1906382"/>
                  <a:gd name="connsiteY366" fmla="*/ 1449806 h 4031012"/>
                  <a:gd name="connsiteX367" fmla="*/ 583803 w 1906382"/>
                  <a:gd name="connsiteY367" fmla="*/ 1432198 h 4031012"/>
                  <a:gd name="connsiteX368" fmla="*/ 612531 w 1906382"/>
                  <a:gd name="connsiteY368" fmla="*/ 1421707 h 4031012"/>
                  <a:gd name="connsiteX369" fmla="*/ 629948 w 1906382"/>
                  <a:gd name="connsiteY369" fmla="*/ 1411591 h 4031012"/>
                  <a:gd name="connsiteX370" fmla="*/ 591614 w 1906382"/>
                  <a:gd name="connsiteY370" fmla="*/ 1339282 h 4031012"/>
                  <a:gd name="connsiteX371" fmla="*/ 528142 w 1906382"/>
                  <a:gd name="connsiteY371" fmla="*/ 1174246 h 4031012"/>
                  <a:gd name="connsiteX372" fmla="*/ 485768 w 1906382"/>
                  <a:gd name="connsiteY372" fmla="*/ 1066532 h 4031012"/>
                  <a:gd name="connsiteX373" fmla="*/ 353258 w 1906382"/>
                  <a:gd name="connsiteY373" fmla="*/ 775610 h 4031012"/>
                  <a:gd name="connsiteX374" fmla="*/ 326954 w 1906382"/>
                  <a:gd name="connsiteY374" fmla="*/ 695433 h 4031012"/>
                  <a:gd name="connsiteX375" fmla="*/ 293557 w 1906382"/>
                  <a:gd name="connsiteY375" fmla="*/ 699554 h 4031012"/>
                  <a:gd name="connsiteX376" fmla="*/ 270575 w 1906382"/>
                  <a:gd name="connsiteY376" fmla="*/ 709295 h 4031012"/>
                  <a:gd name="connsiteX377" fmla="*/ 245617 w 1906382"/>
                  <a:gd name="connsiteY377" fmla="*/ 711918 h 4031012"/>
                  <a:gd name="connsiteX378" fmla="*/ 198395 w 1906382"/>
                  <a:gd name="connsiteY378" fmla="*/ 723720 h 4031012"/>
                  <a:gd name="connsiteX379" fmla="*/ 150903 w 1906382"/>
                  <a:gd name="connsiteY379" fmla="*/ 735709 h 4031012"/>
                  <a:gd name="connsiteX380" fmla="*/ 150005 w 1906382"/>
                  <a:gd name="connsiteY380" fmla="*/ 739455 h 4031012"/>
                  <a:gd name="connsiteX381" fmla="*/ 150454 w 1906382"/>
                  <a:gd name="connsiteY381" fmla="*/ 735521 h 4031012"/>
                  <a:gd name="connsiteX382" fmla="*/ 150454 w 1906382"/>
                  <a:gd name="connsiteY382" fmla="*/ 735334 h 4031012"/>
                  <a:gd name="connsiteX383" fmla="*/ 150724 w 1906382"/>
                  <a:gd name="connsiteY383" fmla="*/ 735334 h 4031012"/>
                  <a:gd name="connsiteX384" fmla="*/ 196420 w 1906382"/>
                  <a:gd name="connsiteY384" fmla="*/ 717163 h 4031012"/>
                  <a:gd name="connsiteX385" fmla="*/ 242924 w 1906382"/>
                  <a:gd name="connsiteY385" fmla="*/ 699367 h 4031012"/>
                  <a:gd name="connsiteX386" fmla="*/ 266535 w 1906382"/>
                  <a:gd name="connsiteY386" fmla="*/ 693934 h 4031012"/>
                  <a:gd name="connsiteX387" fmla="*/ 287542 w 1906382"/>
                  <a:gd name="connsiteY387" fmla="*/ 681571 h 4031012"/>
                  <a:gd name="connsiteX388" fmla="*/ 320490 w 1906382"/>
                  <a:gd name="connsiteY388" fmla="*/ 672766 h 4031012"/>
                  <a:gd name="connsiteX389" fmla="*/ 298854 w 1906382"/>
                  <a:gd name="connsiteY389" fmla="*/ 595961 h 4031012"/>
                  <a:gd name="connsiteX390" fmla="*/ 249387 w 1906382"/>
                  <a:gd name="connsiteY390" fmla="*/ 430737 h 4031012"/>
                  <a:gd name="connsiteX391" fmla="*/ 112659 w 1906382"/>
                  <a:gd name="connsiteY391" fmla="*/ 358990 h 4031012"/>
                  <a:gd name="connsiteX392" fmla="*/ 75671 w 1906382"/>
                  <a:gd name="connsiteY392" fmla="*/ 691687 h 4031012"/>
                  <a:gd name="connsiteX393" fmla="*/ 114813 w 1906382"/>
                  <a:gd name="connsiteY393" fmla="*/ 897186 h 4031012"/>
                  <a:gd name="connsiteX394" fmla="*/ 155212 w 1906382"/>
                  <a:gd name="connsiteY394" fmla="*/ 1086014 h 4031012"/>
                  <a:gd name="connsiteX395" fmla="*/ 180799 w 1906382"/>
                  <a:gd name="connsiteY395" fmla="*/ 1153452 h 4031012"/>
                  <a:gd name="connsiteX396" fmla="*/ 217068 w 1906382"/>
                  <a:gd name="connsiteY396" fmla="*/ 1136780 h 4031012"/>
                  <a:gd name="connsiteX397" fmla="*/ 281707 w 1906382"/>
                  <a:gd name="connsiteY397" fmla="*/ 1108868 h 4031012"/>
                  <a:gd name="connsiteX398" fmla="*/ 312680 w 1906382"/>
                  <a:gd name="connsiteY398" fmla="*/ 1095942 h 4031012"/>
                  <a:gd name="connsiteX399" fmla="*/ 323812 w 1906382"/>
                  <a:gd name="connsiteY399" fmla="*/ 1084141 h 4031012"/>
                  <a:gd name="connsiteX400" fmla="*/ 340061 w 1906382"/>
                  <a:gd name="connsiteY400" fmla="*/ 1073838 h 4031012"/>
                  <a:gd name="connsiteX401" fmla="*/ 374176 w 1906382"/>
                  <a:gd name="connsiteY401" fmla="*/ 1064658 h 4031012"/>
                  <a:gd name="connsiteX402" fmla="*/ 409638 w 1906382"/>
                  <a:gd name="connsiteY402" fmla="*/ 1065033 h 4031012"/>
                  <a:gd name="connsiteX403" fmla="*/ 375074 w 1906382"/>
                  <a:gd name="connsiteY403" fmla="*/ 1067468 h 4031012"/>
                  <a:gd name="connsiteX404" fmla="*/ 342575 w 1906382"/>
                  <a:gd name="connsiteY404" fmla="*/ 1079645 h 4031012"/>
                  <a:gd name="connsiteX405" fmla="*/ 318695 w 1906382"/>
                  <a:gd name="connsiteY405" fmla="*/ 1103248 h 4031012"/>
                  <a:gd name="connsiteX406" fmla="*/ 286644 w 1906382"/>
                  <a:gd name="connsiteY406" fmla="*/ 1120482 h 4031012"/>
                  <a:gd name="connsiteX407" fmla="*/ 225148 w 1906382"/>
                  <a:gd name="connsiteY407" fmla="*/ 1153827 h 4031012"/>
                  <a:gd name="connsiteX408" fmla="*/ 189956 w 1906382"/>
                  <a:gd name="connsiteY408" fmla="*/ 1173871 h 4031012"/>
                  <a:gd name="connsiteX409" fmla="*/ 217068 w 1906382"/>
                  <a:gd name="connsiteY409" fmla="*/ 1233816 h 4031012"/>
                  <a:gd name="connsiteX410" fmla="*/ 286824 w 1906382"/>
                  <a:gd name="connsiteY410" fmla="*/ 1393233 h 4031012"/>
                  <a:gd name="connsiteX411" fmla="*/ 385129 w 1906382"/>
                  <a:gd name="connsiteY411" fmla="*/ 1764332 h 4031012"/>
                  <a:gd name="connsiteX412" fmla="*/ 459014 w 1906382"/>
                  <a:gd name="connsiteY412" fmla="*/ 1757026 h 4031012"/>
                  <a:gd name="connsiteX413" fmla="*/ 511174 w 1906382"/>
                  <a:gd name="connsiteY413" fmla="*/ 1758337 h 4031012"/>
                  <a:gd name="connsiteX414" fmla="*/ 537299 w 1906382"/>
                  <a:gd name="connsiteY414" fmla="*/ 1762646 h 4031012"/>
                  <a:gd name="connsiteX415" fmla="*/ 558217 w 1906382"/>
                  <a:gd name="connsiteY415" fmla="*/ 1765643 h 4031012"/>
                  <a:gd name="connsiteX416" fmla="*/ 741809 w 1906382"/>
                  <a:gd name="connsiteY416" fmla="*/ 1738480 h 4031012"/>
                  <a:gd name="connsiteX417" fmla="*/ 842896 w 1906382"/>
                  <a:gd name="connsiteY417" fmla="*/ 1721621 h 4031012"/>
                  <a:gd name="connsiteX418" fmla="*/ 894877 w 1906382"/>
                  <a:gd name="connsiteY418" fmla="*/ 1750095 h 4031012"/>
                  <a:gd name="connsiteX419" fmla="*/ 919745 w 1906382"/>
                  <a:gd name="connsiteY419" fmla="*/ 1799362 h 4031012"/>
                  <a:gd name="connsiteX420" fmla="*/ 867675 w 1906382"/>
                  <a:gd name="connsiteY420" fmla="*/ 1980322 h 4031012"/>
                  <a:gd name="connsiteX421" fmla="*/ 870368 w 1906382"/>
                  <a:gd name="connsiteY421" fmla="*/ 1982195 h 4031012"/>
                  <a:gd name="connsiteX422" fmla="*/ 882398 w 1906382"/>
                  <a:gd name="connsiteY422" fmla="*/ 1994184 h 4031012"/>
                  <a:gd name="connsiteX423" fmla="*/ 903316 w 1906382"/>
                  <a:gd name="connsiteY423" fmla="*/ 2016851 h 4031012"/>
                  <a:gd name="connsiteX424" fmla="*/ 927376 w 1906382"/>
                  <a:gd name="connsiteY424" fmla="*/ 2039331 h 4031012"/>
                  <a:gd name="connsiteX425" fmla="*/ 942278 w 1906382"/>
                  <a:gd name="connsiteY425" fmla="*/ 2068741 h 4031012"/>
                  <a:gd name="connsiteX426" fmla="*/ 945600 w 1906382"/>
                  <a:gd name="connsiteY426" fmla="*/ 2069865 h 4031012"/>
                  <a:gd name="connsiteX427" fmla="*/ 941830 w 1906382"/>
                  <a:gd name="connsiteY427" fmla="*/ 2069303 h 4031012"/>
                  <a:gd name="connsiteX428" fmla="*/ 941650 w 1906382"/>
                  <a:gd name="connsiteY428" fmla="*/ 2069303 h 4031012"/>
                  <a:gd name="connsiteX429" fmla="*/ 941650 w 1906382"/>
                  <a:gd name="connsiteY429" fmla="*/ 2068929 h 4031012"/>
                  <a:gd name="connsiteX430" fmla="*/ 921989 w 1906382"/>
                  <a:gd name="connsiteY430" fmla="*/ 2045887 h 4031012"/>
                  <a:gd name="connsiteX431" fmla="*/ 894159 w 1906382"/>
                  <a:gd name="connsiteY431" fmla="*/ 2030526 h 4031012"/>
                  <a:gd name="connsiteX432" fmla="*/ 867675 w 1906382"/>
                  <a:gd name="connsiteY432" fmla="*/ 2009733 h 4031012"/>
                  <a:gd name="connsiteX433" fmla="*/ 855645 w 1906382"/>
                  <a:gd name="connsiteY433" fmla="*/ 2000366 h 4031012"/>
                  <a:gd name="connsiteX434" fmla="*/ 850976 w 1906382"/>
                  <a:gd name="connsiteY434" fmla="*/ 1997369 h 4031012"/>
                  <a:gd name="connsiteX435" fmla="*/ 773679 w 1906382"/>
                  <a:gd name="connsiteY435" fmla="*/ 2062372 h 4031012"/>
                  <a:gd name="connsiteX436" fmla="*/ 780951 w 1906382"/>
                  <a:gd name="connsiteY436" fmla="*/ 2070615 h 4031012"/>
                  <a:gd name="connsiteX437" fmla="*/ 788313 w 1906382"/>
                  <a:gd name="connsiteY437" fmla="*/ 2076984 h 4031012"/>
                  <a:gd name="connsiteX438" fmla="*/ 800163 w 1906382"/>
                  <a:gd name="connsiteY438" fmla="*/ 2083166 h 4031012"/>
                  <a:gd name="connsiteX439" fmla="*/ 846936 w 1906382"/>
                  <a:gd name="connsiteY439" fmla="*/ 2110328 h 4031012"/>
                  <a:gd name="connsiteX440" fmla="*/ 891286 w 1906382"/>
                  <a:gd name="connsiteY440" fmla="*/ 2142362 h 4031012"/>
                  <a:gd name="connsiteX441" fmla="*/ 924503 w 1906382"/>
                  <a:gd name="connsiteY441" fmla="*/ 2183574 h 4031012"/>
                  <a:gd name="connsiteX442" fmla="*/ 887964 w 1906382"/>
                  <a:gd name="connsiteY442" fmla="*/ 2147981 h 4031012"/>
                  <a:gd name="connsiteX443" fmla="*/ 841550 w 1906382"/>
                  <a:gd name="connsiteY443" fmla="*/ 2122317 h 4031012"/>
                  <a:gd name="connsiteX444" fmla="*/ 792173 w 1906382"/>
                  <a:gd name="connsiteY444" fmla="*/ 2101149 h 4031012"/>
                  <a:gd name="connsiteX445" fmla="*/ 779425 w 1906382"/>
                  <a:gd name="connsiteY445" fmla="*/ 2096279 h 4031012"/>
                  <a:gd name="connsiteX446" fmla="*/ 765150 w 1906382"/>
                  <a:gd name="connsiteY446" fmla="*/ 2086912 h 4031012"/>
                  <a:gd name="connsiteX447" fmla="*/ 753121 w 1906382"/>
                  <a:gd name="connsiteY447" fmla="*/ 2076047 h 4031012"/>
                  <a:gd name="connsiteX448" fmla="*/ 701858 w 1906382"/>
                  <a:gd name="connsiteY448" fmla="*/ 2104708 h 4031012"/>
                  <a:gd name="connsiteX449" fmla="*/ 679414 w 1906382"/>
                  <a:gd name="connsiteY449" fmla="*/ 2114824 h 4031012"/>
                  <a:gd name="connsiteX450" fmla="*/ 666936 w 1906382"/>
                  <a:gd name="connsiteY450" fmla="*/ 2119507 h 4031012"/>
                  <a:gd name="connsiteX451" fmla="*/ 663165 w 1906382"/>
                  <a:gd name="connsiteY451" fmla="*/ 2120631 h 4031012"/>
                  <a:gd name="connsiteX452" fmla="*/ 663793 w 1906382"/>
                  <a:gd name="connsiteY452" fmla="*/ 2141612 h 4031012"/>
                  <a:gd name="connsiteX453" fmla="*/ 661818 w 1906382"/>
                  <a:gd name="connsiteY453" fmla="*/ 2167651 h 4031012"/>
                  <a:gd name="connsiteX454" fmla="*/ 648442 w 1906382"/>
                  <a:gd name="connsiteY454" fmla="*/ 2211299 h 4031012"/>
                  <a:gd name="connsiteX455" fmla="*/ 650417 w 1906382"/>
                  <a:gd name="connsiteY455" fmla="*/ 2218042 h 4031012"/>
                  <a:gd name="connsiteX456" fmla="*/ 658497 w 1906382"/>
                  <a:gd name="connsiteY456" fmla="*/ 2229095 h 4031012"/>
                  <a:gd name="connsiteX457" fmla="*/ 670078 w 1906382"/>
                  <a:gd name="connsiteY457" fmla="*/ 2250450 h 4031012"/>
                  <a:gd name="connsiteX458" fmla="*/ 675823 w 1906382"/>
                  <a:gd name="connsiteY458" fmla="*/ 2276489 h 4031012"/>
                  <a:gd name="connsiteX459" fmla="*/ 675375 w 1906382"/>
                  <a:gd name="connsiteY459" fmla="*/ 2293536 h 4031012"/>
                  <a:gd name="connsiteX460" fmla="*/ 676272 w 1906382"/>
                  <a:gd name="connsiteY460" fmla="*/ 2293536 h 4031012"/>
                  <a:gd name="connsiteX461" fmla="*/ 679145 w 1906382"/>
                  <a:gd name="connsiteY461" fmla="*/ 2348049 h 4031012"/>
                  <a:gd name="connsiteX462" fmla="*/ 689828 w 1906382"/>
                  <a:gd name="connsiteY462" fmla="*/ 2371465 h 4031012"/>
                  <a:gd name="connsiteX463" fmla="*/ 704821 w 1906382"/>
                  <a:gd name="connsiteY463" fmla="*/ 2394694 h 4031012"/>
                  <a:gd name="connsiteX464" fmla="*/ 747375 w 1906382"/>
                  <a:gd name="connsiteY464" fmla="*/ 2429349 h 4031012"/>
                  <a:gd name="connsiteX465" fmla="*/ 769370 w 1906382"/>
                  <a:gd name="connsiteY465" fmla="*/ 2445647 h 4031012"/>
                  <a:gd name="connsiteX466" fmla="*/ 796572 w 1906382"/>
                  <a:gd name="connsiteY466" fmla="*/ 2450143 h 4031012"/>
                  <a:gd name="connsiteX467" fmla="*/ 797290 w 1906382"/>
                  <a:gd name="connsiteY467" fmla="*/ 2454077 h 4031012"/>
                  <a:gd name="connsiteX468" fmla="*/ 796393 w 1906382"/>
                  <a:gd name="connsiteY468" fmla="*/ 2450330 h 4031012"/>
                  <a:gd name="connsiteX469" fmla="*/ 768742 w 1906382"/>
                  <a:gd name="connsiteY469" fmla="*/ 2447146 h 4031012"/>
                  <a:gd name="connsiteX470" fmla="*/ 745310 w 1906382"/>
                  <a:gd name="connsiteY470" fmla="*/ 2431972 h 4031012"/>
                  <a:gd name="connsiteX471" fmla="*/ 699883 w 1906382"/>
                  <a:gd name="connsiteY471" fmla="*/ 2398815 h 4031012"/>
                  <a:gd name="connsiteX472" fmla="*/ 683185 w 1906382"/>
                  <a:gd name="connsiteY472" fmla="*/ 2376148 h 4031012"/>
                  <a:gd name="connsiteX473" fmla="*/ 669808 w 1906382"/>
                  <a:gd name="connsiteY473" fmla="*/ 2350109 h 4031012"/>
                  <a:gd name="connsiteX474" fmla="*/ 666038 w 1906382"/>
                  <a:gd name="connsiteY474" fmla="*/ 2315266 h 4031012"/>
                  <a:gd name="connsiteX475" fmla="*/ 661549 w 1906382"/>
                  <a:gd name="connsiteY475" fmla="*/ 2322947 h 4031012"/>
                  <a:gd name="connsiteX476" fmla="*/ 655354 w 1906382"/>
                  <a:gd name="connsiteY476" fmla="*/ 2345988 h 4031012"/>
                  <a:gd name="connsiteX477" fmla="*/ 633539 w 1906382"/>
                  <a:gd name="connsiteY477" fmla="*/ 2390198 h 4031012"/>
                  <a:gd name="connsiteX478" fmla="*/ 613429 w 1906382"/>
                  <a:gd name="connsiteY478" fmla="*/ 2433658 h 4031012"/>
                  <a:gd name="connsiteX479" fmla="*/ 591434 w 1906382"/>
                  <a:gd name="connsiteY479" fmla="*/ 2477493 h 4031012"/>
                  <a:gd name="connsiteX480" fmla="*/ 578237 w 1906382"/>
                  <a:gd name="connsiteY480" fmla="*/ 2496226 h 4031012"/>
                  <a:gd name="connsiteX481" fmla="*/ 565309 w 1906382"/>
                  <a:gd name="connsiteY481" fmla="*/ 2516457 h 4031012"/>
                  <a:gd name="connsiteX482" fmla="*/ 528142 w 1906382"/>
                  <a:gd name="connsiteY482" fmla="*/ 2603753 h 4031012"/>
                  <a:gd name="connsiteX483" fmla="*/ 607683 w 1906382"/>
                  <a:gd name="connsiteY483" fmla="*/ 2430661 h 4031012"/>
                  <a:gd name="connsiteX484" fmla="*/ 626626 w 1906382"/>
                  <a:gd name="connsiteY484" fmla="*/ 2385889 h 4031012"/>
                  <a:gd name="connsiteX485" fmla="*/ 646018 w 1906382"/>
                  <a:gd name="connsiteY485" fmla="*/ 2343366 h 4031012"/>
                  <a:gd name="connsiteX486" fmla="*/ 651315 w 1906382"/>
                  <a:gd name="connsiteY486" fmla="*/ 2319762 h 4031012"/>
                  <a:gd name="connsiteX487" fmla="*/ 663614 w 1906382"/>
                  <a:gd name="connsiteY487" fmla="*/ 2298781 h 4031012"/>
                  <a:gd name="connsiteX488" fmla="*/ 663793 w 1906382"/>
                  <a:gd name="connsiteY488" fmla="*/ 2296533 h 4031012"/>
                  <a:gd name="connsiteX489" fmla="*/ 663345 w 1906382"/>
                  <a:gd name="connsiteY489" fmla="*/ 2293536 h 4031012"/>
                  <a:gd name="connsiteX490" fmla="*/ 664063 w 1906382"/>
                  <a:gd name="connsiteY490" fmla="*/ 2293536 h 4031012"/>
                  <a:gd name="connsiteX491" fmla="*/ 663793 w 1906382"/>
                  <a:gd name="connsiteY491" fmla="*/ 2277051 h 4031012"/>
                  <a:gd name="connsiteX492" fmla="*/ 658676 w 1906382"/>
                  <a:gd name="connsiteY492" fmla="*/ 2256445 h 4031012"/>
                  <a:gd name="connsiteX493" fmla="*/ 654008 w 1906382"/>
                  <a:gd name="connsiteY493" fmla="*/ 2248764 h 4031012"/>
                  <a:gd name="connsiteX494" fmla="*/ 603913 w 1906382"/>
                  <a:gd name="connsiteY494" fmla="*/ 2267123 h 4031012"/>
                  <a:gd name="connsiteX495" fmla="*/ 588471 w 1906382"/>
                  <a:gd name="connsiteY495" fmla="*/ 2269371 h 4031012"/>
                  <a:gd name="connsiteX496" fmla="*/ 578506 w 1906382"/>
                  <a:gd name="connsiteY496" fmla="*/ 2271806 h 4031012"/>
                  <a:gd name="connsiteX497" fmla="*/ 549957 w 1906382"/>
                  <a:gd name="connsiteY497" fmla="*/ 2278924 h 4031012"/>
                  <a:gd name="connsiteX498" fmla="*/ 445458 w 1906382"/>
                  <a:gd name="connsiteY498" fmla="*/ 2305338 h 4031012"/>
                  <a:gd name="connsiteX499" fmla="*/ 438815 w 1906382"/>
                  <a:gd name="connsiteY499" fmla="*/ 2309272 h 4031012"/>
                  <a:gd name="connsiteX500" fmla="*/ 438097 w 1906382"/>
                  <a:gd name="connsiteY500" fmla="*/ 2309272 h 4031012"/>
                  <a:gd name="connsiteX501" fmla="*/ 428760 w 1906382"/>
                  <a:gd name="connsiteY501" fmla="*/ 2308335 h 4031012"/>
                  <a:gd name="connsiteX502" fmla="*/ 414306 w 1906382"/>
                  <a:gd name="connsiteY502" fmla="*/ 2313580 h 4031012"/>
                  <a:gd name="connsiteX503" fmla="*/ 398416 w 1906382"/>
                  <a:gd name="connsiteY503" fmla="*/ 2312269 h 4031012"/>
                  <a:gd name="connsiteX504" fmla="*/ 367263 w 1906382"/>
                  <a:gd name="connsiteY504" fmla="*/ 2315453 h 4031012"/>
                  <a:gd name="connsiteX505" fmla="*/ 398416 w 1906382"/>
                  <a:gd name="connsiteY505" fmla="*/ 2309459 h 4031012"/>
                  <a:gd name="connsiteX506" fmla="*/ 414306 w 1906382"/>
                  <a:gd name="connsiteY506" fmla="*/ 2309459 h 4031012"/>
                  <a:gd name="connsiteX507" fmla="*/ 427862 w 1906382"/>
                  <a:gd name="connsiteY507" fmla="*/ 2303090 h 4031012"/>
                  <a:gd name="connsiteX508" fmla="*/ 428131 w 1906382"/>
                  <a:gd name="connsiteY508" fmla="*/ 2303090 h 4031012"/>
                  <a:gd name="connsiteX509" fmla="*/ 428760 w 1906382"/>
                  <a:gd name="connsiteY509" fmla="*/ 2303090 h 4031012"/>
                  <a:gd name="connsiteX510" fmla="*/ 438097 w 1906382"/>
                  <a:gd name="connsiteY510" fmla="*/ 2303090 h 4031012"/>
                  <a:gd name="connsiteX511" fmla="*/ 440969 w 1906382"/>
                  <a:gd name="connsiteY511" fmla="*/ 2300842 h 4031012"/>
                  <a:gd name="connsiteX512" fmla="*/ 441688 w 1906382"/>
                  <a:gd name="connsiteY512" fmla="*/ 2299531 h 4031012"/>
                  <a:gd name="connsiteX513" fmla="*/ 443483 w 1906382"/>
                  <a:gd name="connsiteY513" fmla="*/ 2298969 h 4031012"/>
                  <a:gd name="connsiteX514" fmla="*/ 546815 w 1906382"/>
                  <a:gd name="connsiteY514" fmla="*/ 2263376 h 4031012"/>
                  <a:gd name="connsiteX515" fmla="*/ 570696 w 1906382"/>
                  <a:gd name="connsiteY515" fmla="*/ 2255321 h 4031012"/>
                  <a:gd name="connsiteX516" fmla="*/ 586496 w 1906382"/>
                  <a:gd name="connsiteY516" fmla="*/ 2250076 h 4031012"/>
                  <a:gd name="connsiteX517" fmla="*/ 597898 w 1906382"/>
                  <a:gd name="connsiteY517" fmla="*/ 2247266 h 4031012"/>
                  <a:gd name="connsiteX518" fmla="*/ 640452 w 1906382"/>
                  <a:gd name="connsiteY518" fmla="*/ 2227222 h 4031012"/>
                  <a:gd name="connsiteX519" fmla="*/ 634616 w 1906382"/>
                  <a:gd name="connsiteY519" fmla="*/ 2212235 h 4031012"/>
                  <a:gd name="connsiteX520" fmla="*/ 634796 w 1906382"/>
                  <a:gd name="connsiteY520" fmla="*/ 2198935 h 4031012"/>
                  <a:gd name="connsiteX521" fmla="*/ 616571 w 1906382"/>
                  <a:gd name="connsiteY521" fmla="*/ 2197624 h 4031012"/>
                  <a:gd name="connsiteX522" fmla="*/ 583803 w 1906382"/>
                  <a:gd name="connsiteY522" fmla="*/ 2200621 h 4031012"/>
                  <a:gd name="connsiteX523" fmla="*/ 553997 w 1906382"/>
                  <a:gd name="connsiteY523" fmla="*/ 2198748 h 4031012"/>
                  <a:gd name="connsiteX524" fmla="*/ 539454 w 1906382"/>
                  <a:gd name="connsiteY524" fmla="*/ 2203243 h 4031012"/>
                  <a:gd name="connsiteX525" fmla="*/ 522755 w 1906382"/>
                  <a:gd name="connsiteY525" fmla="*/ 2202307 h 4031012"/>
                  <a:gd name="connsiteX526" fmla="*/ 400929 w 1906382"/>
                  <a:gd name="connsiteY526" fmla="*/ 2177205 h 4031012"/>
                  <a:gd name="connsiteX527" fmla="*/ 522755 w 1906382"/>
                  <a:gd name="connsiteY527" fmla="*/ 2189568 h 4031012"/>
                  <a:gd name="connsiteX528" fmla="*/ 537030 w 1906382"/>
                  <a:gd name="connsiteY528" fmla="*/ 2189194 h 4031012"/>
                  <a:gd name="connsiteX529" fmla="*/ 551484 w 1906382"/>
                  <a:gd name="connsiteY529" fmla="*/ 2183199 h 4031012"/>
                  <a:gd name="connsiteX530" fmla="*/ 583803 w 1906382"/>
                  <a:gd name="connsiteY530" fmla="*/ 2181701 h 4031012"/>
                  <a:gd name="connsiteX531" fmla="*/ 612531 w 1906382"/>
                  <a:gd name="connsiteY531" fmla="*/ 2175893 h 4031012"/>
                  <a:gd name="connsiteX532" fmla="*/ 641080 w 1906382"/>
                  <a:gd name="connsiteY532" fmla="*/ 2173833 h 4031012"/>
                  <a:gd name="connsiteX533" fmla="*/ 641978 w 1906382"/>
                  <a:gd name="connsiteY533" fmla="*/ 2176268 h 4031012"/>
                  <a:gd name="connsiteX534" fmla="*/ 646826 w 1906382"/>
                  <a:gd name="connsiteY534" fmla="*/ 2164092 h 4031012"/>
                  <a:gd name="connsiteX535" fmla="*/ 647723 w 1906382"/>
                  <a:gd name="connsiteY535" fmla="*/ 2141987 h 4031012"/>
                  <a:gd name="connsiteX536" fmla="*/ 646826 w 1906382"/>
                  <a:gd name="connsiteY536" fmla="*/ 2134494 h 4031012"/>
                  <a:gd name="connsiteX537" fmla="*/ 624831 w 1906382"/>
                  <a:gd name="connsiteY537" fmla="*/ 2135243 h 4031012"/>
                  <a:gd name="connsiteX538" fmla="*/ 601220 w 1906382"/>
                  <a:gd name="connsiteY538" fmla="*/ 2138428 h 4031012"/>
                  <a:gd name="connsiteX539" fmla="*/ 580481 w 1906382"/>
                  <a:gd name="connsiteY539" fmla="*/ 2140676 h 4031012"/>
                  <a:gd name="connsiteX540" fmla="*/ 496271 w 1906382"/>
                  <a:gd name="connsiteY540" fmla="*/ 2143298 h 4031012"/>
                  <a:gd name="connsiteX541" fmla="*/ 455064 w 1906382"/>
                  <a:gd name="connsiteY541" fmla="*/ 2131122 h 4031012"/>
                  <a:gd name="connsiteX542" fmla="*/ 417807 w 1906382"/>
                  <a:gd name="connsiteY542" fmla="*/ 2116510 h 4031012"/>
                  <a:gd name="connsiteX543" fmla="*/ 396889 w 1906382"/>
                  <a:gd name="connsiteY543" fmla="*/ 2109954 h 4031012"/>
                  <a:gd name="connsiteX544" fmla="*/ 382166 w 1906382"/>
                  <a:gd name="connsiteY544" fmla="*/ 2095155 h 4031012"/>
                  <a:gd name="connsiteX545" fmla="*/ 349039 w 1906382"/>
                  <a:gd name="connsiteY545" fmla="*/ 2070615 h 4031012"/>
                  <a:gd name="connsiteX546" fmla="*/ 384231 w 1906382"/>
                  <a:gd name="connsiteY546" fmla="*/ 2092907 h 4031012"/>
                  <a:gd name="connsiteX547" fmla="*/ 417628 w 1906382"/>
                  <a:gd name="connsiteY547" fmla="*/ 2110328 h 4031012"/>
                  <a:gd name="connsiteX548" fmla="*/ 458206 w 1906382"/>
                  <a:gd name="connsiteY548" fmla="*/ 2122130 h 4031012"/>
                  <a:gd name="connsiteX549" fmla="*/ 496720 w 1906382"/>
                  <a:gd name="connsiteY549" fmla="*/ 2130747 h 4031012"/>
                  <a:gd name="connsiteX550" fmla="*/ 577608 w 1906382"/>
                  <a:gd name="connsiteY550" fmla="*/ 2121943 h 4031012"/>
                  <a:gd name="connsiteX551" fmla="*/ 597898 w 1906382"/>
                  <a:gd name="connsiteY551" fmla="*/ 2118196 h 4031012"/>
                  <a:gd name="connsiteX552" fmla="*/ 614776 w 1906382"/>
                  <a:gd name="connsiteY552" fmla="*/ 2115761 h 4031012"/>
                  <a:gd name="connsiteX553" fmla="*/ 651315 w 1906382"/>
                  <a:gd name="connsiteY553" fmla="*/ 2110328 h 4031012"/>
                  <a:gd name="connsiteX554" fmla="*/ 662447 w 1906382"/>
                  <a:gd name="connsiteY554" fmla="*/ 2103210 h 4031012"/>
                  <a:gd name="connsiteX555" fmla="*/ 672502 w 1906382"/>
                  <a:gd name="connsiteY555" fmla="*/ 2098901 h 4031012"/>
                  <a:gd name="connsiteX556" fmla="*/ 693689 w 1906382"/>
                  <a:gd name="connsiteY556" fmla="*/ 2088598 h 4031012"/>
                  <a:gd name="connsiteX557" fmla="*/ 841370 w 1906382"/>
                  <a:gd name="connsiteY557" fmla="*/ 1972454 h 4031012"/>
                  <a:gd name="connsiteX558" fmla="*/ 889670 w 1906382"/>
                  <a:gd name="connsiteY558" fmla="*/ 1807979 h 4031012"/>
                  <a:gd name="connsiteX559" fmla="*/ 839395 w 1906382"/>
                  <a:gd name="connsiteY559" fmla="*/ 1756464 h 4031012"/>
                  <a:gd name="connsiteX560" fmla="*/ 805460 w 1906382"/>
                  <a:gd name="connsiteY560" fmla="*/ 1760585 h 4031012"/>
                  <a:gd name="connsiteX561" fmla="*/ 806358 w 1906382"/>
                  <a:gd name="connsiteY561" fmla="*/ 1761522 h 4031012"/>
                  <a:gd name="connsiteX562" fmla="*/ 813270 w 1906382"/>
                  <a:gd name="connsiteY562" fmla="*/ 1781941 h 4031012"/>
                  <a:gd name="connsiteX563" fmla="*/ 813540 w 1906382"/>
                  <a:gd name="connsiteY563" fmla="*/ 1811726 h 4031012"/>
                  <a:gd name="connsiteX564" fmla="*/ 813270 w 1906382"/>
                  <a:gd name="connsiteY564" fmla="*/ 1816409 h 4031012"/>
                  <a:gd name="connsiteX565" fmla="*/ 792532 w 1906382"/>
                  <a:gd name="connsiteY565" fmla="*/ 1884035 h 4031012"/>
                  <a:gd name="connsiteX566" fmla="*/ 739564 w 1906382"/>
                  <a:gd name="connsiteY566" fmla="*/ 1939297 h 4031012"/>
                  <a:gd name="connsiteX567" fmla="*/ 737589 w 1906382"/>
                  <a:gd name="connsiteY567" fmla="*/ 1940608 h 4031012"/>
                  <a:gd name="connsiteX568" fmla="*/ 709040 w 1906382"/>
                  <a:gd name="connsiteY568" fmla="*/ 1949787 h 4031012"/>
                  <a:gd name="connsiteX569" fmla="*/ 696113 w 1906382"/>
                  <a:gd name="connsiteY569" fmla="*/ 1949787 h 4031012"/>
                  <a:gd name="connsiteX570" fmla="*/ 684262 w 1906382"/>
                  <a:gd name="connsiteY570" fmla="*/ 1949787 h 4031012"/>
                  <a:gd name="connsiteX571" fmla="*/ 672502 w 1906382"/>
                  <a:gd name="connsiteY571" fmla="*/ 1949787 h 4031012"/>
                  <a:gd name="connsiteX572" fmla="*/ 649788 w 1906382"/>
                  <a:gd name="connsiteY572" fmla="*/ 1949787 h 4031012"/>
                  <a:gd name="connsiteX573" fmla="*/ 604092 w 1906382"/>
                  <a:gd name="connsiteY573" fmla="*/ 1949787 h 4031012"/>
                  <a:gd name="connsiteX574" fmla="*/ 603195 w 1906382"/>
                  <a:gd name="connsiteY574" fmla="*/ 1949787 h 4031012"/>
                  <a:gd name="connsiteX575" fmla="*/ 568900 w 1906382"/>
                  <a:gd name="connsiteY575" fmla="*/ 1944542 h 4031012"/>
                  <a:gd name="connsiteX576" fmla="*/ 562616 w 1906382"/>
                  <a:gd name="connsiteY576" fmla="*/ 1943044 h 4031012"/>
                  <a:gd name="connsiteX577" fmla="*/ 540800 w 1906382"/>
                  <a:gd name="connsiteY577" fmla="*/ 1925809 h 4031012"/>
                  <a:gd name="connsiteX578" fmla="*/ 540351 w 1906382"/>
                  <a:gd name="connsiteY578" fmla="*/ 1902018 h 4031012"/>
                  <a:gd name="connsiteX579" fmla="*/ 541070 w 1906382"/>
                  <a:gd name="connsiteY579" fmla="*/ 1891341 h 4031012"/>
                  <a:gd name="connsiteX580" fmla="*/ 545918 w 1906382"/>
                  <a:gd name="connsiteY580" fmla="*/ 1851440 h 4031012"/>
                  <a:gd name="connsiteX581" fmla="*/ 550855 w 1906382"/>
                  <a:gd name="connsiteY581" fmla="*/ 1839825 h 4031012"/>
                  <a:gd name="connsiteX582" fmla="*/ 555344 w 1906382"/>
                  <a:gd name="connsiteY582" fmla="*/ 1828773 h 4031012"/>
                  <a:gd name="connsiteX583" fmla="*/ 562616 w 1906382"/>
                  <a:gd name="connsiteY583" fmla="*/ 1809665 h 4031012"/>
                  <a:gd name="connsiteX584" fmla="*/ 555972 w 1906382"/>
                  <a:gd name="connsiteY584" fmla="*/ 1809853 h 4031012"/>
                  <a:gd name="connsiteX585" fmla="*/ 529040 w 1906382"/>
                  <a:gd name="connsiteY585" fmla="*/ 1806668 h 4031012"/>
                  <a:gd name="connsiteX586" fmla="*/ 507134 w 1906382"/>
                  <a:gd name="connsiteY586" fmla="*/ 1803858 h 4031012"/>
                  <a:gd name="connsiteX587" fmla="*/ 462875 w 1906382"/>
                  <a:gd name="connsiteY587" fmla="*/ 1804233 h 4031012"/>
                  <a:gd name="connsiteX588" fmla="*/ 395363 w 1906382"/>
                  <a:gd name="connsiteY588" fmla="*/ 1813225 h 4031012"/>
                  <a:gd name="connsiteX589" fmla="*/ 395543 w 1906382"/>
                  <a:gd name="connsiteY589" fmla="*/ 1813787 h 4031012"/>
                  <a:gd name="connsiteX590" fmla="*/ 368341 w 1906382"/>
                  <a:gd name="connsiteY590" fmla="*/ 1816971 h 4031012"/>
                  <a:gd name="connsiteX591" fmla="*/ 267432 w 1906382"/>
                  <a:gd name="connsiteY591" fmla="*/ 1886658 h 4031012"/>
                  <a:gd name="connsiteX592" fmla="*/ 247861 w 1906382"/>
                  <a:gd name="connsiteY592" fmla="*/ 2185260 h 4031012"/>
                  <a:gd name="connsiteX593" fmla="*/ 244540 w 1906382"/>
                  <a:gd name="connsiteY593" fmla="*/ 2279486 h 4031012"/>
                  <a:gd name="connsiteX594" fmla="*/ 300919 w 1906382"/>
                  <a:gd name="connsiteY594" fmla="*/ 2588579 h 4031012"/>
                  <a:gd name="connsiteX595" fmla="*/ 385757 w 1906382"/>
                  <a:gd name="connsiteY595" fmla="*/ 2715026 h 4031012"/>
                  <a:gd name="connsiteX596" fmla="*/ 584970 w 1906382"/>
                  <a:gd name="connsiteY596" fmla="*/ 2990400 h 4031012"/>
                  <a:gd name="connsiteX597" fmla="*/ 697011 w 1906382"/>
                  <a:gd name="connsiteY597" fmla="*/ 3093056 h 4031012"/>
                  <a:gd name="connsiteX598" fmla="*/ 754288 w 1906382"/>
                  <a:gd name="connsiteY598" fmla="*/ 3166676 h 4031012"/>
                  <a:gd name="connsiteX599" fmla="*/ 631025 w 1906382"/>
                  <a:gd name="connsiteY599" fmla="*/ 3795914 h 4031012"/>
                  <a:gd name="connsiteX600" fmla="*/ 584701 w 1906382"/>
                  <a:gd name="connsiteY600" fmla="*/ 4029513 h 4031012"/>
                  <a:gd name="connsiteX601" fmla="*/ 534157 w 1906382"/>
                  <a:gd name="connsiteY601" fmla="*/ 4026329 h 4031012"/>
                  <a:gd name="connsiteX602" fmla="*/ 582277 w 1906382"/>
                  <a:gd name="connsiteY602" fmla="*/ 3782801 h 4031012"/>
                  <a:gd name="connsiteX603" fmla="*/ 704552 w 1906382"/>
                  <a:gd name="connsiteY603" fmla="*/ 3174544 h 4031012"/>
                  <a:gd name="connsiteX604" fmla="*/ 665768 w 1906382"/>
                  <a:gd name="connsiteY604" fmla="*/ 3132770 h 4031012"/>
                  <a:gd name="connsiteX605" fmla="*/ 548162 w 1906382"/>
                  <a:gd name="connsiteY605" fmla="*/ 3025056 h 4031012"/>
                  <a:gd name="connsiteX606" fmla="*/ 343383 w 1906382"/>
                  <a:gd name="connsiteY606" fmla="*/ 2742376 h 4031012"/>
                  <a:gd name="connsiteX607" fmla="*/ 260789 w 1906382"/>
                  <a:gd name="connsiteY607" fmla="*/ 2619114 h 4031012"/>
                  <a:gd name="connsiteX608" fmla="*/ 194175 w 1906382"/>
                  <a:gd name="connsiteY608" fmla="*/ 2276676 h 4031012"/>
                  <a:gd name="connsiteX609" fmla="*/ 197497 w 1906382"/>
                  <a:gd name="connsiteY609" fmla="*/ 2183387 h 4031012"/>
                  <a:gd name="connsiteX610" fmla="*/ 218235 w 1906382"/>
                  <a:gd name="connsiteY610" fmla="*/ 1875980 h 4031012"/>
                  <a:gd name="connsiteX611" fmla="*/ 336111 w 1906382"/>
                  <a:gd name="connsiteY611" fmla="*/ 1771638 h 4031012"/>
                  <a:gd name="connsiteX612" fmla="*/ 240679 w 1906382"/>
                  <a:gd name="connsiteY612" fmla="*/ 1411217 h 4031012"/>
                  <a:gd name="connsiteX613" fmla="*/ 172360 w 1906382"/>
                  <a:gd name="connsiteY613" fmla="*/ 1254610 h 4031012"/>
                  <a:gd name="connsiteX614" fmla="*/ 107900 w 1906382"/>
                  <a:gd name="connsiteY614" fmla="*/ 1100251 h 4031012"/>
                  <a:gd name="connsiteX615" fmla="*/ 66065 w 1906382"/>
                  <a:gd name="connsiteY615" fmla="*/ 905054 h 4031012"/>
                  <a:gd name="connsiteX616" fmla="*/ 27102 w 1906382"/>
                  <a:gd name="connsiteY616" fmla="*/ 701053 h 4031012"/>
                  <a:gd name="connsiteX617" fmla="*/ 93895 w 1906382"/>
                  <a:gd name="connsiteY617" fmla="*/ 311034 h 4031012"/>
                  <a:gd name="connsiteX618" fmla="*/ 297058 w 1906382"/>
                  <a:gd name="connsiteY618" fmla="*/ 409382 h 4031012"/>
                  <a:gd name="connsiteX619" fmla="*/ 348769 w 1906382"/>
                  <a:gd name="connsiteY619" fmla="*/ 581162 h 4031012"/>
                  <a:gd name="connsiteX620" fmla="*/ 400660 w 1906382"/>
                  <a:gd name="connsiteY620" fmla="*/ 753692 h 4031012"/>
                  <a:gd name="connsiteX621" fmla="*/ 532541 w 1906382"/>
                  <a:gd name="connsiteY621" fmla="*/ 1043678 h 4031012"/>
                  <a:gd name="connsiteX622" fmla="*/ 576711 w 1906382"/>
                  <a:gd name="connsiteY622" fmla="*/ 1155700 h 4031012"/>
                  <a:gd name="connsiteX623" fmla="*/ 639285 w 1906382"/>
                  <a:gd name="connsiteY623" fmla="*/ 1318864 h 4031012"/>
                  <a:gd name="connsiteX624" fmla="*/ 690277 w 1906382"/>
                  <a:gd name="connsiteY624" fmla="*/ 1404473 h 4031012"/>
                  <a:gd name="connsiteX625" fmla="*/ 653559 w 1906382"/>
                  <a:gd name="connsiteY625" fmla="*/ 1272406 h 4031012"/>
                  <a:gd name="connsiteX626" fmla="*/ 588741 w 1906382"/>
                  <a:gd name="connsiteY626" fmla="*/ 1028878 h 4031012"/>
                  <a:gd name="connsiteX627" fmla="*/ 545738 w 1906382"/>
                  <a:gd name="connsiteY627" fmla="*/ 721659 h 4031012"/>
                  <a:gd name="connsiteX628" fmla="*/ 524371 w 1906382"/>
                  <a:gd name="connsiteY628" fmla="*/ 537515 h 4031012"/>
                  <a:gd name="connsiteX629" fmla="*/ 500940 w 1906382"/>
                  <a:gd name="connsiteY629" fmla="*/ 344566 h 4031012"/>
                  <a:gd name="connsiteX630" fmla="*/ 619713 w 1906382"/>
                  <a:gd name="connsiteY630" fmla="*/ 2503 h 4031012"/>
                  <a:gd name="connsiteX631" fmla="*/ 664253 w 1906382"/>
                  <a:gd name="connsiteY631" fmla="*/ 204 h 4031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Lst>
                <a:rect l="l" t="t" r="r" b="b"/>
                <a:pathLst>
                  <a:path w="1906382" h="4031012">
                    <a:moveTo>
                      <a:pt x="1189892" y="2539834"/>
                    </a:moveTo>
                    <a:lnTo>
                      <a:pt x="1190117" y="2539834"/>
                    </a:lnTo>
                    <a:lnTo>
                      <a:pt x="1194127" y="2539834"/>
                    </a:lnTo>
                    <a:lnTo>
                      <a:pt x="1191006" y="2541176"/>
                    </a:lnTo>
                    <a:cubicBezTo>
                      <a:pt x="1190117" y="2554754"/>
                      <a:pt x="1194127" y="2567236"/>
                      <a:pt x="1195908" y="2581276"/>
                    </a:cubicBezTo>
                    <a:lnTo>
                      <a:pt x="1199250" y="2622040"/>
                    </a:lnTo>
                    <a:cubicBezTo>
                      <a:pt x="1198804" y="2649672"/>
                      <a:pt x="1197469" y="2677969"/>
                      <a:pt x="1190785" y="2705818"/>
                    </a:cubicBezTo>
                    <a:cubicBezTo>
                      <a:pt x="1185436" y="2734331"/>
                      <a:pt x="1175413" y="2758616"/>
                      <a:pt x="1162713" y="2784460"/>
                    </a:cubicBezTo>
                    <a:cubicBezTo>
                      <a:pt x="1148677" y="2809856"/>
                      <a:pt x="1131967" y="2829682"/>
                      <a:pt x="1113921" y="2851514"/>
                    </a:cubicBezTo>
                    <a:cubicBezTo>
                      <a:pt x="1122387" y="2825671"/>
                      <a:pt x="1136423" y="2800275"/>
                      <a:pt x="1145114" y="2776437"/>
                    </a:cubicBezTo>
                    <a:cubicBezTo>
                      <a:pt x="1152465" y="2751921"/>
                      <a:pt x="1162713" y="2724966"/>
                      <a:pt x="1166276" y="2699801"/>
                    </a:cubicBezTo>
                    <a:cubicBezTo>
                      <a:pt x="1172960" y="2674621"/>
                      <a:pt x="1174746" y="2648331"/>
                      <a:pt x="1179644" y="2622040"/>
                    </a:cubicBezTo>
                    <a:lnTo>
                      <a:pt x="1182986" y="2581276"/>
                    </a:lnTo>
                    <a:cubicBezTo>
                      <a:pt x="1184547" y="2568347"/>
                      <a:pt x="1183654" y="2553427"/>
                      <a:pt x="1189670" y="2540281"/>
                    </a:cubicBezTo>
                    <a:close/>
                    <a:moveTo>
                      <a:pt x="1024808" y="2116539"/>
                    </a:moveTo>
                    <a:cubicBezTo>
                      <a:pt x="1037732" y="2125891"/>
                      <a:pt x="1049096" y="2137259"/>
                      <a:pt x="1062453" y="2145289"/>
                    </a:cubicBezTo>
                    <a:cubicBezTo>
                      <a:pt x="1078048" y="2152405"/>
                      <a:pt x="1087636" y="2167772"/>
                      <a:pt x="1097441" y="2179360"/>
                    </a:cubicBezTo>
                    <a:cubicBezTo>
                      <a:pt x="1117268" y="2204331"/>
                      <a:pt x="1136430" y="2229932"/>
                      <a:pt x="1155577" y="2256005"/>
                    </a:cubicBezTo>
                    <a:cubicBezTo>
                      <a:pt x="1192789" y="2306797"/>
                      <a:pt x="1229323" y="2365399"/>
                      <a:pt x="1245597" y="2426425"/>
                    </a:cubicBezTo>
                    <a:lnTo>
                      <a:pt x="1260961" y="2471423"/>
                    </a:lnTo>
                    <a:cubicBezTo>
                      <a:pt x="1265856" y="2485688"/>
                      <a:pt x="1272325" y="2503952"/>
                      <a:pt x="1274780" y="2519130"/>
                    </a:cubicBezTo>
                    <a:cubicBezTo>
                      <a:pt x="1278116" y="2535378"/>
                      <a:pt x="1281235" y="2548761"/>
                      <a:pt x="1287025" y="2563908"/>
                    </a:cubicBezTo>
                    <a:cubicBezTo>
                      <a:pt x="1289480" y="2572599"/>
                      <a:pt x="1292815" y="2579495"/>
                      <a:pt x="1294375" y="2589729"/>
                    </a:cubicBezTo>
                    <a:lnTo>
                      <a:pt x="1294158" y="2601317"/>
                    </a:lnTo>
                    <a:cubicBezTo>
                      <a:pt x="1294158" y="2603773"/>
                      <a:pt x="1294606" y="2604434"/>
                      <a:pt x="1296382" y="2607772"/>
                    </a:cubicBezTo>
                    <a:cubicBezTo>
                      <a:pt x="1311082" y="2642537"/>
                      <a:pt x="1313089" y="2670373"/>
                      <a:pt x="1322894" y="2702461"/>
                    </a:cubicBezTo>
                    <a:cubicBezTo>
                      <a:pt x="1327573" y="2718961"/>
                      <a:pt x="1328468" y="2734769"/>
                      <a:pt x="1329132" y="2750828"/>
                    </a:cubicBezTo>
                    <a:cubicBezTo>
                      <a:pt x="1329363" y="2759488"/>
                      <a:pt x="1330027" y="2765282"/>
                      <a:pt x="1332916" y="2773752"/>
                    </a:cubicBezTo>
                    <a:cubicBezTo>
                      <a:pt x="1335370" y="2782223"/>
                      <a:pt x="1328916" y="2790694"/>
                      <a:pt x="1336713" y="2796708"/>
                    </a:cubicBezTo>
                    <a:cubicBezTo>
                      <a:pt x="1328251" y="2792016"/>
                      <a:pt x="1332930" y="2780901"/>
                      <a:pt x="1329580" y="2774886"/>
                    </a:cubicBezTo>
                    <a:cubicBezTo>
                      <a:pt x="1326013" y="2768399"/>
                      <a:pt x="1323573" y="2758827"/>
                      <a:pt x="1322678" y="2751269"/>
                    </a:cubicBezTo>
                    <a:cubicBezTo>
                      <a:pt x="1320006" y="2735430"/>
                      <a:pt x="1317104" y="2719622"/>
                      <a:pt x="1311097" y="2705799"/>
                    </a:cubicBezTo>
                    <a:cubicBezTo>
                      <a:pt x="1306635" y="2692227"/>
                      <a:pt x="1299732" y="2674624"/>
                      <a:pt x="1296166" y="2660359"/>
                    </a:cubicBezTo>
                    <a:cubicBezTo>
                      <a:pt x="1290375" y="2649685"/>
                      <a:pt x="1287025" y="2624493"/>
                      <a:pt x="1280354" y="2618699"/>
                    </a:cubicBezTo>
                    <a:cubicBezTo>
                      <a:pt x="1277899" y="2615361"/>
                      <a:pt x="1274549" y="2608685"/>
                      <a:pt x="1274116" y="2603112"/>
                    </a:cubicBezTo>
                    <a:lnTo>
                      <a:pt x="1273437" y="2590863"/>
                    </a:lnTo>
                    <a:cubicBezTo>
                      <a:pt x="1272108" y="2585509"/>
                      <a:pt x="1268758" y="2577700"/>
                      <a:pt x="1266535" y="2571245"/>
                    </a:cubicBezTo>
                    <a:cubicBezTo>
                      <a:pt x="1260513" y="2556980"/>
                      <a:pt x="1255835" y="2539157"/>
                      <a:pt x="1252499" y="2524231"/>
                    </a:cubicBezTo>
                    <a:cubicBezTo>
                      <a:pt x="1246044" y="2494599"/>
                      <a:pt x="1232442" y="2466102"/>
                      <a:pt x="1222204" y="2435337"/>
                    </a:cubicBezTo>
                    <a:cubicBezTo>
                      <a:pt x="1206825" y="2371854"/>
                      <a:pt x="1173858" y="2320621"/>
                      <a:pt x="1139549" y="2266459"/>
                    </a:cubicBezTo>
                    <a:cubicBezTo>
                      <a:pt x="1122611" y="2239977"/>
                      <a:pt x="1105239" y="2213243"/>
                      <a:pt x="1087636" y="2186729"/>
                    </a:cubicBezTo>
                    <a:cubicBezTo>
                      <a:pt x="1078496" y="2173125"/>
                      <a:pt x="1072489" y="2158860"/>
                      <a:pt x="1058901" y="2150862"/>
                    </a:cubicBezTo>
                    <a:cubicBezTo>
                      <a:pt x="1045746" y="2140817"/>
                      <a:pt x="1035941" y="2127907"/>
                      <a:pt x="1024808" y="2116539"/>
                    </a:cubicBezTo>
                    <a:close/>
                    <a:moveTo>
                      <a:pt x="791634" y="1763208"/>
                    </a:moveTo>
                    <a:cubicBezTo>
                      <a:pt x="778976" y="1766767"/>
                      <a:pt x="765869" y="1771076"/>
                      <a:pt x="752223" y="1774635"/>
                    </a:cubicBezTo>
                    <a:cubicBezTo>
                      <a:pt x="697459" y="1789996"/>
                      <a:pt x="639105" y="1807043"/>
                      <a:pt x="577160" y="1808541"/>
                    </a:cubicBezTo>
                    <a:cubicBezTo>
                      <a:pt x="576441" y="1809853"/>
                      <a:pt x="575813" y="1811539"/>
                      <a:pt x="575095" y="1812850"/>
                    </a:cubicBezTo>
                    <a:cubicBezTo>
                      <a:pt x="572042" y="1818470"/>
                      <a:pt x="569080" y="1823902"/>
                      <a:pt x="568002" y="1830084"/>
                    </a:cubicBezTo>
                    <a:cubicBezTo>
                      <a:pt x="566835" y="1835891"/>
                      <a:pt x="564411" y="1840575"/>
                      <a:pt x="562436" y="1844508"/>
                    </a:cubicBezTo>
                    <a:cubicBezTo>
                      <a:pt x="560820" y="1847693"/>
                      <a:pt x="559294" y="1850503"/>
                      <a:pt x="558396" y="1853875"/>
                    </a:cubicBezTo>
                    <a:cubicBezTo>
                      <a:pt x="555254" y="1864365"/>
                      <a:pt x="553997" y="1875043"/>
                      <a:pt x="553997" y="1890217"/>
                    </a:cubicBezTo>
                    <a:cubicBezTo>
                      <a:pt x="553997" y="1893776"/>
                      <a:pt x="553548" y="1897710"/>
                      <a:pt x="553279" y="1901831"/>
                    </a:cubicBezTo>
                    <a:cubicBezTo>
                      <a:pt x="552830" y="1909137"/>
                      <a:pt x="552202" y="1916443"/>
                      <a:pt x="553548" y="1922063"/>
                    </a:cubicBezTo>
                    <a:cubicBezTo>
                      <a:pt x="554356" y="1926746"/>
                      <a:pt x="557768" y="1927870"/>
                      <a:pt x="565758" y="1929743"/>
                    </a:cubicBezTo>
                    <a:cubicBezTo>
                      <a:pt x="568451" y="1930305"/>
                      <a:pt x="570875" y="1930680"/>
                      <a:pt x="573299" y="1931616"/>
                    </a:cubicBezTo>
                    <a:cubicBezTo>
                      <a:pt x="582456" y="1934801"/>
                      <a:pt x="590895" y="1936112"/>
                      <a:pt x="603643" y="1936112"/>
                    </a:cubicBezTo>
                    <a:cubicBezTo>
                      <a:pt x="611005" y="1935925"/>
                      <a:pt x="619444" y="1936112"/>
                      <a:pt x="627255" y="1936112"/>
                    </a:cubicBezTo>
                    <a:cubicBezTo>
                      <a:pt x="634796" y="1936112"/>
                      <a:pt x="642427" y="1936112"/>
                      <a:pt x="649968" y="1936112"/>
                    </a:cubicBezTo>
                    <a:lnTo>
                      <a:pt x="672681" y="1936112"/>
                    </a:lnTo>
                    <a:lnTo>
                      <a:pt x="684532" y="1936112"/>
                    </a:lnTo>
                    <a:cubicBezTo>
                      <a:pt x="692342" y="1936112"/>
                      <a:pt x="700332" y="1936112"/>
                      <a:pt x="708143" y="1936112"/>
                    </a:cubicBezTo>
                    <a:cubicBezTo>
                      <a:pt x="720352" y="1936112"/>
                      <a:pt x="721070" y="1935738"/>
                      <a:pt x="730587" y="1929181"/>
                    </a:cubicBezTo>
                    <a:lnTo>
                      <a:pt x="732652" y="1927870"/>
                    </a:lnTo>
                    <a:cubicBezTo>
                      <a:pt x="751145" y="1915319"/>
                      <a:pt x="769819" y="1900707"/>
                      <a:pt x="781669" y="1877291"/>
                    </a:cubicBezTo>
                    <a:cubicBezTo>
                      <a:pt x="788313" y="1863991"/>
                      <a:pt x="799714" y="1838327"/>
                      <a:pt x="801061" y="1814723"/>
                    </a:cubicBezTo>
                    <a:lnTo>
                      <a:pt x="801240" y="1810040"/>
                    </a:lnTo>
                    <a:cubicBezTo>
                      <a:pt x="801959" y="1801423"/>
                      <a:pt x="802587" y="1790558"/>
                      <a:pt x="801240" y="1783065"/>
                    </a:cubicBezTo>
                    <a:cubicBezTo>
                      <a:pt x="800612" y="1778381"/>
                      <a:pt x="797919" y="1769952"/>
                      <a:pt x="796393" y="1767704"/>
                    </a:cubicBezTo>
                    <a:cubicBezTo>
                      <a:pt x="795944" y="1766767"/>
                      <a:pt x="795046" y="1766205"/>
                      <a:pt x="793879" y="1765268"/>
                    </a:cubicBezTo>
                    <a:cubicBezTo>
                      <a:pt x="793250" y="1764706"/>
                      <a:pt x="792353" y="1763957"/>
                      <a:pt x="791634" y="1763208"/>
                    </a:cubicBezTo>
                    <a:close/>
                    <a:moveTo>
                      <a:pt x="1408396" y="1627020"/>
                    </a:moveTo>
                    <a:cubicBezTo>
                      <a:pt x="1403009" y="1627394"/>
                      <a:pt x="1397623" y="1627582"/>
                      <a:pt x="1392775" y="1627582"/>
                    </a:cubicBezTo>
                    <a:cubicBezTo>
                      <a:pt x="1382091" y="1627582"/>
                      <a:pt x="1374909" y="1628893"/>
                      <a:pt x="1366022" y="1631141"/>
                    </a:cubicBezTo>
                    <a:cubicBezTo>
                      <a:pt x="1363149" y="1631703"/>
                      <a:pt x="1360276" y="1632639"/>
                      <a:pt x="1357762" y="1633763"/>
                    </a:cubicBezTo>
                    <a:cubicBezTo>
                      <a:pt x="1356416" y="1634325"/>
                      <a:pt x="1355069" y="1634325"/>
                      <a:pt x="1353812" y="1634700"/>
                    </a:cubicBezTo>
                    <a:cubicBezTo>
                      <a:pt x="1346181" y="1649124"/>
                      <a:pt x="1338819" y="1663736"/>
                      <a:pt x="1330201" y="1677973"/>
                    </a:cubicBezTo>
                    <a:cubicBezTo>
                      <a:pt x="1318350" y="1695769"/>
                      <a:pt x="1306769" y="1712067"/>
                      <a:pt x="1298061" y="1728552"/>
                    </a:cubicBezTo>
                    <a:cubicBezTo>
                      <a:pt x="1300754" y="1728177"/>
                      <a:pt x="1303178" y="1728177"/>
                      <a:pt x="1305692" y="1728177"/>
                    </a:cubicBezTo>
                    <a:cubicBezTo>
                      <a:pt x="1312964" y="1727990"/>
                      <a:pt x="1320326" y="1727803"/>
                      <a:pt x="1327508" y="1728177"/>
                    </a:cubicBezTo>
                    <a:cubicBezTo>
                      <a:pt x="1335318" y="1728739"/>
                      <a:pt x="1342231" y="1731362"/>
                      <a:pt x="1348874" y="1733797"/>
                    </a:cubicBezTo>
                    <a:cubicBezTo>
                      <a:pt x="1351568" y="1734921"/>
                      <a:pt x="1354440" y="1736045"/>
                      <a:pt x="1357313" y="1736982"/>
                    </a:cubicBezTo>
                    <a:cubicBezTo>
                      <a:pt x="1369792" y="1740916"/>
                      <a:pt x="1382271" y="1745786"/>
                      <a:pt x="1394301" y="1750469"/>
                    </a:cubicBezTo>
                    <a:cubicBezTo>
                      <a:pt x="1400136" y="1752717"/>
                      <a:pt x="1405882" y="1755153"/>
                      <a:pt x="1411718" y="1757213"/>
                    </a:cubicBezTo>
                    <a:cubicBezTo>
                      <a:pt x="1425274" y="1762271"/>
                      <a:pt x="1449603" y="1766580"/>
                      <a:pt x="1459568" y="1757401"/>
                    </a:cubicBezTo>
                    <a:cubicBezTo>
                      <a:pt x="1465404" y="1752155"/>
                      <a:pt x="1466301" y="1748221"/>
                      <a:pt x="1468097" y="1740916"/>
                    </a:cubicBezTo>
                    <a:lnTo>
                      <a:pt x="1469443" y="1735670"/>
                    </a:lnTo>
                    <a:cubicBezTo>
                      <a:pt x="1470521" y="1731174"/>
                      <a:pt x="1471867" y="1727990"/>
                      <a:pt x="1473214" y="1724993"/>
                    </a:cubicBezTo>
                    <a:cubicBezTo>
                      <a:pt x="1475010" y="1720497"/>
                      <a:pt x="1476266" y="1717125"/>
                      <a:pt x="1476266" y="1711130"/>
                    </a:cubicBezTo>
                    <a:cubicBezTo>
                      <a:pt x="1476266" y="1704948"/>
                      <a:pt x="1477613" y="1699703"/>
                      <a:pt x="1478960" y="1694645"/>
                    </a:cubicBezTo>
                    <a:cubicBezTo>
                      <a:pt x="1480127" y="1690524"/>
                      <a:pt x="1481025" y="1686590"/>
                      <a:pt x="1481204" y="1682656"/>
                    </a:cubicBezTo>
                    <a:cubicBezTo>
                      <a:pt x="1481204" y="1678348"/>
                      <a:pt x="1482551" y="1673852"/>
                      <a:pt x="1483628" y="1669169"/>
                    </a:cubicBezTo>
                    <a:cubicBezTo>
                      <a:pt x="1484795" y="1664111"/>
                      <a:pt x="1486591" y="1657180"/>
                      <a:pt x="1485693" y="1654557"/>
                    </a:cubicBezTo>
                    <a:cubicBezTo>
                      <a:pt x="1485424" y="1653808"/>
                      <a:pt x="1484346" y="1652871"/>
                      <a:pt x="1483179" y="1652122"/>
                    </a:cubicBezTo>
                    <a:cubicBezTo>
                      <a:pt x="1481922" y="1650998"/>
                      <a:pt x="1480127" y="1649686"/>
                      <a:pt x="1478780" y="1647813"/>
                    </a:cubicBezTo>
                    <a:cubicBezTo>
                      <a:pt x="1476715" y="1645191"/>
                      <a:pt x="1476087" y="1642755"/>
                      <a:pt x="1475638" y="1641069"/>
                    </a:cubicBezTo>
                    <a:cubicBezTo>
                      <a:pt x="1475189" y="1639758"/>
                      <a:pt x="1475189" y="1639571"/>
                      <a:pt x="1474291" y="1639009"/>
                    </a:cubicBezTo>
                    <a:cubicBezTo>
                      <a:pt x="1471419" y="1636761"/>
                      <a:pt x="1465852" y="1634887"/>
                      <a:pt x="1460915" y="1633576"/>
                    </a:cubicBezTo>
                    <a:cubicBezTo>
                      <a:pt x="1457593" y="1632639"/>
                      <a:pt x="1454451" y="1631703"/>
                      <a:pt x="1451847" y="1630766"/>
                    </a:cubicBezTo>
                    <a:cubicBezTo>
                      <a:pt x="1439728" y="1625521"/>
                      <a:pt x="1423748" y="1626458"/>
                      <a:pt x="1408396" y="1627020"/>
                    </a:cubicBezTo>
                    <a:close/>
                    <a:moveTo>
                      <a:pt x="664253" y="204"/>
                    </a:moveTo>
                    <a:cubicBezTo>
                      <a:pt x="758064" y="4333"/>
                      <a:pt x="783397" y="69918"/>
                      <a:pt x="789210" y="92046"/>
                    </a:cubicBezTo>
                    <a:cubicBezTo>
                      <a:pt x="795495" y="115837"/>
                      <a:pt x="808602" y="187584"/>
                      <a:pt x="822428" y="263640"/>
                    </a:cubicBezTo>
                    <a:cubicBezTo>
                      <a:pt x="835355" y="334076"/>
                      <a:pt x="848732" y="406946"/>
                      <a:pt x="855375" y="435233"/>
                    </a:cubicBezTo>
                    <a:cubicBezTo>
                      <a:pt x="863635" y="469702"/>
                      <a:pt x="885271" y="574231"/>
                      <a:pt x="904393" y="666397"/>
                    </a:cubicBezTo>
                    <a:cubicBezTo>
                      <a:pt x="918398" y="733461"/>
                      <a:pt x="930877" y="793968"/>
                      <a:pt x="935815" y="815698"/>
                    </a:cubicBezTo>
                    <a:cubicBezTo>
                      <a:pt x="940752" y="836866"/>
                      <a:pt x="950717" y="868338"/>
                      <a:pt x="961221" y="901495"/>
                    </a:cubicBezTo>
                    <a:cubicBezTo>
                      <a:pt x="975675" y="947390"/>
                      <a:pt x="992194" y="999280"/>
                      <a:pt x="1001980" y="1044989"/>
                    </a:cubicBezTo>
                    <a:cubicBezTo>
                      <a:pt x="1007366" y="1069716"/>
                      <a:pt x="1019127" y="1108306"/>
                      <a:pt x="1032503" y="1148956"/>
                    </a:cubicBezTo>
                    <a:cubicBezTo>
                      <a:pt x="1030708" y="1114113"/>
                      <a:pt x="1028463" y="1068780"/>
                      <a:pt x="1026039" y="1018201"/>
                    </a:cubicBezTo>
                    <a:cubicBezTo>
                      <a:pt x="1020294" y="899621"/>
                      <a:pt x="1013830" y="765494"/>
                      <a:pt x="1008713" y="705174"/>
                    </a:cubicBezTo>
                    <a:cubicBezTo>
                      <a:pt x="1004403" y="654408"/>
                      <a:pt x="1000004" y="593526"/>
                      <a:pt x="995516" y="529459"/>
                    </a:cubicBezTo>
                    <a:cubicBezTo>
                      <a:pt x="989950" y="453029"/>
                      <a:pt x="984383" y="372103"/>
                      <a:pt x="977920" y="299045"/>
                    </a:cubicBezTo>
                    <a:cubicBezTo>
                      <a:pt x="969660" y="202758"/>
                      <a:pt x="962299" y="120521"/>
                      <a:pt x="1006199" y="69942"/>
                    </a:cubicBezTo>
                    <a:cubicBezTo>
                      <a:pt x="1029810" y="42779"/>
                      <a:pt x="1064553" y="28542"/>
                      <a:pt x="1112943" y="25919"/>
                    </a:cubicBezTo>
                    <a:cubicBezTo>
                      <a:pt x="1251916" y="19550"/>
                      <a:pt x="1286749" y="210626"/>
                      <a:pt x="1303627" y="302791"/>
                    </a:cubicBezTo>
                    <a:cubicBezTo>
                      <a:pt x="1305872" y="314219"/>
                      <a:pt x="1307667" y="323960"/>
                      <a:pt x="1309193" y="331453"/>
                    </a:cubicBezTo>
                    <a:lnTo>
                      <a:pt x="1318350" y="371167"/>
                    </a:lnTo>
                    <a:cubicBezTo>
                      <a:pt x="1335767" y="445723"/>
                      <a:pt x="1364675" y="569923"/>
                      <a:pt x="1380475" y="692436"/>
                    </a:cubicBezTo>
                    <a:cubicBezTo>
                      <a:pt x="1399688" y="841175"/>
                      <a:pt x="1423029" y="1047424"/>
                      <a:pt x="1427698" y="1094631"/>
                    </a:cubicBezTo>
                    <a:cubicBezTo>
                      <a:pt x="1430840" y="1126289"/>
                      <a:pt x="1438022" y="1266411"/>
                      <a:pt x="1442690" y="1359139"/>
                    </a:cubicBezTo>
                    <a:cubicBezTo>
                      <a:pt x="1468725" y="1317178"/>
                      <a:pt x="1495209" y="1278026"/>
                      <a:pt x="1511548" y="1254797"/>
                    </a:cubicBezTo>
                    <a:cubicBezTo>
                      <a:pt x="1554282" y="1193915"/>
                      <a:pt x="1633195" y="1206279"/>
                      <a:pt x="1697115" y="1223700"/>
                    </a:cubicBezTo>
                    <a:cubicBezTo>
                      <a:pt x="1785275" y="1247679"/>
                      <a:pt x="1818493" y="1309684"/>
                      <a:pt x="1839500" y="1366820"/>
                    </a:cubicBezTo>
                    <a:cubicBezTo>
                      <a:pt x="1859251" y="1421332"/>
                      <a:pt x="1883760" y="1570259"/>
                      <a:pt x="1881156" y="1620276"/>
                    </a:cubicBezTo>
                    <a:cubicBezTo>
                      <a:pt x="1878912" y="1660739"/>
                      <a:pt x="1882862" y="1730987"/>
                      <a:pt x="1888069" y="1779131"/>
                    </a:cubicBezTo>
                    <a:cubicBezTo>
                      <a:pt x="1890493" y="1801610"/>
                      <a:pt x="1892288" y="1849004"/>
                      <a:pt x="1894443" y="1914944"/>
                    </a:cubicBezTo>
                    <a:cubicBezTo>
                      <a:pt x="1896687" y="1983132"/>
                      <a:pt x="1899830" y="2067992"/>
                      <a:pt x="1902702" y="2154538"/>
                    </a:cubicBezTo>
                    <a:cubicBezTo>
                      <a:pt x="1912308" y="2320886"/>
                      <a:pt x="1902702" y="2503344"/>
                      <a:pt x="1878642" y="2619114"/>
                    </a:cubicBezTo>
                    <a:cubicBezTo>
                      <a:pt x="1865266" y="2683555"/>
                      <a:pt x="1836089" y="2757363"/>
                      <a:pt x="1805116" y="2835479"/>
                    </a:cubicBezTo>
                    <a:cubicBezTo>
                      <a:pt x="1779530" y="2900295"/>
                      <a:pt x="1752776" y="2967358"/>
                      <a:pt x="1731859" y="3036857"/>
                    </a:cubicBezTo>
                    <a:cubicBezTo>
                      <a:pt x="1681764" y="3202644"/>
                      <a:pt x="1681045" y="3616453"/>
                      <a:pt x="1681045" y="3634062"/>
                    </a:cubicBezTo>
                    <a:cubicBezTo>
                      <a:pt x="1681045" y="3714614"/>
                      <a:pt x="1649175" y="4018086"/>
                      <a:pt x="1647828" y="4031012"/>
                    </a:cubicBezTo>
                    <a:lnTo>
                      <a:pt x="1597284" y="4025580"/>
                    </a:lnTo>
                    <a:cubicBezTo>
                      <a:pt x="1597733" y="4022582"/>
                      <a:pt x="1630232" y="3711991"/>
                      <a:pt x="1630232" y="3634062"/>
                    </a:cubicBezTo>
                    <a:cubicBezTo>
                      <a:pt x="1630232" y="3616266"/>
                      <a:pt x="1630950" y="3195150"/>
                      <a:pt x="1683290" y="3022246"/>
                    </a:cubicBezTo>
                    <a:cubicBezTo>
                      <a:pt x="1704926" y="2950686"/>
                      <a:pt x="1731859" y="2882686"/>
                      <a:pt x="1757894" y="2816746"/>
                    </a:cubicBezTo>
                    <a:cubicBezTo>
                      <a:pt x="1787969" y="2740878"/>
                      <a:pt x="1816517" y="2668943"/>
                      <a:pt x="1828996" y="2608998"/>
                    </a:cubicBezTo>
                    <a:cubicBezTo>
                      <a:pt x="1852338" y="2497163"/>
                      <a:pt x="1861495" y="2319949"/>
                      <a:pt x="1852158" y="2157535"/>
                    </a:cubicBezTo>
                    <a:cubicBezTo>
                      <a:pt x="1850812" y="2131871"/>
                      <a:pt x="1849465" y="2106582"/>
                      <a:pt x="1848388" y="2081292"/>
                    </a:cubicBezTo>
                    <a:cubicBezTo>
                      <a:pt x="1836986" y="2084664"/>
                      <a:pt x="1824059" y="2091033"/>
                      <a:pt x="1808976" y="2094780"/>
                    </a:cubicBezTo>
                    <a:cubicBezTo>
                      <a:pt x="1787340" y="2097590"/>
                      <a:pt x="1770193" y="2102461"/>
                      <a:pt x="1747659" y="2104146"/>
                    </a:cubicBezTo>
                    <a:cubicBezTo>
                      <a:pt x="1727639" y="2103022"/>
                      <a:pt x="1709145" y="2108642"/>
                      <a:pt x="1687060" y="2107518"/>
                    </a:cubicBezTo>
                    <a:cubicBezTo>
                      <a:pt x="1676826" y="2106582"/>
                      <a:pt x="1667938" y="2108642"/>
                      <a:pt x="1655010" y="2105083"/>
                    </a:cubicBezTo>
                    <a:cubicBezTo>
                      <a:pt x="1644507" y="2100025"/>
                      <a:pt x="1639838" y="2100025"/>
                      <a:pt x="1628257" y="2100962"/>
                    </a:cubicBezTo>
                    <a:cubicBezTo>
                      <a:pt x="1617305" y="2102086"/>
                      <a:pt x="1605544" y="2098527"/>
                      <a:pt x="1596656" y="2094967"/>
                    </a:cubicBezTo>
                    <a:cubicBezTo>
                      <a:pt x="1587678" y="2091408"/>
                      <a:pt x="1578162" y="2090284"/>
                      <a:pt x="1568107" y="2088223"/>
                    </a:cubicBezTo>
                    <a:cubicBezTo>
                      <a:pt x="1548267" y="2084477"/>
                      <a:pt x="1528875" y="2081854"/>
                      <a:pt x="1508855" y="2076796"/>
                    </a:cubicBezTo>
                    <a:cubicBezTo>
                      <a:pt x="1471598" y="2061623"/>
                      <a:pt x="1431558" y="2053942"/>
                      <a:pt x="1395917" y="2038207"/>
                    </a:cubicBezTo>
                    <a:cubicBezTo>
                      <a:pt x="1416835" y="2039143"/>
                      <a:pt x="1431289" y="2056190"/>
                      <a:pt x="1452476" y="2054504"/>
                    </a:cubicBezTo>
                    <a:cubicBezTo>
                      <a:pt x="1472765" y="2057501"/>
                      <a:pt x="1491439" y="2065931"/>
                      <a:pt x="1510651" y="2070427"/>
                    </a:cubicBezTo>
                    <a:cubicBezTo>
                      <a:pt x="1529773" y="2074174"/>
                      <a:pt x="1550242" y="2076047"/>
                      <a:pt x="1570082" y="2078857"/>
                    </a:cubicBezTo>
                    <a:cubicBezTo>
                      <a:pt x="1579868" y="2080356"/>
                      <a:pt x="1590372" y="2080918"/>
                      <a:pt x="1600427" y="2084477"/>
                    </a:cubicBezTo>
                    <a:cubicBezTo>
                      <a:pt x="1610212" y="2087661"/>
                      <a:pt x="1618472" y="2089535"/>
                      <a:pt x="1627539" y="2088223"/>
                    </a:cubicBezTo>
                    <a:cubicBezTo>
                      <a:pt x="1632477" y="2087661"/>
                      <a:pt x="1637594" y="2086912"/>
                      <a:pt x="1643609" y="2087099"/>
                    </a:cubicBezTo>
                    <a:cubicBezTo>
                      <a:pt x="1650342" y="2087661"/>
                      <a:pt x="1655639" y="2090097"/>
                      <a:pt x="1659679" y="2091221"/>
                    </a:cubicBezTo>
                    <a:cubicBezTo>
                      <a:pt x="1666143" y="2092907"/>
                      <a:pt x="1677724" y="2091221"/>
                      <a:pt x="1687509" y="2091408"/>
                    </a:cubicBezTo>
                    <a:cubicBezTo>
                      <a:pt x="1705734" y="2091595"/>
                      <a:pt x="1726472" y="2085039"/>
                      <a:pt x="1746761" y="2085039"/>
                    </a:cubicBezTo>
                    <a:cubicBezTo>
                      <a:pt x="1764178" y="2083166"/>
                      <a:pt x="1785724" y="2076234"/>
                      <a:pt x="1803769" y="2073050"/>
                    </a:cubicBezTo>
                    <a:cubicBezTo>
                      <a:pt x="1816697" y="2069865"/>
                      <a:pt x="1830074" y="2060686"/>
                      <a:pt x="1847670" y="2056190"/>
                    </a:cubicBezTo>
                    <a:cubicBezTo>
                      <a:pt x="1845425" y="2006548"/>
                      <a:pt x="1843899" y="1959154"/>
                      <a:pt x="1842373" y="1918129"/>
                    </a:cubicBezTo>
                    <a:cubicBezTo>
                      <a:pt x="1840308" y="1855748"/>
                      <a:pt x="1838602" y="1806481"/>
                      <a:pt x="1836358" y="1785687"/>
                    </a:cubicBezTo>
                    <a:cubicBezTo>
                      <a:pt x="1831241" y="1737169"/>
                      <a:pt x="1826752" y="1664111"/>
                      <a:pt x="1829176" y="1618964"/>
                    </a:cubicBezTo>
                    <a:cubicBezTo>
                      <a:pt x="1831420" y="1579625"/>
                      <a:pt x="1808886" y="1435944"/>
                      <a:pt x="1790662" y="1385553"/>
                    </a:cubicBezTo>
                    <a:cubicBezTo>
                      <a:pt x="1770642" y="1330853"/>
                      <a:pt x="1744517" y="1290951"/>
                      <a:pt x="1682572" y="1273905"/>
                    </a:cubicBezTo>
                    <a:cubicBezTo>
                      <a:pt x="1591898" y="1249177"/>
                      <a:pt x="1565683" y="1265662"/>
                      <a:pt x="1551858" y="1285332"/>
                    </a:cubicBezTo>
                    <a:cubicBezTo>
                      <a:pt x="1526631" y="1320924"/>
                      <a:pt x="1476536" y="1396605"/>
                      <a:pt x="1442241" y="1457862"/>
                    </a:cubicBezTo>
                    <a:lnTo>
                      <a:pt x="1398969" y="1535041"/>
                    </a:lnTo>
                    <a:lnTo>
                      <a:pt x="1398520" y="1527923"/>
                    </a:lnTo>
                    <a:cubicBezTo>
                      <a:pt x="1397443" y="1530171"/>
                      <a:pt x="1395917" y="1532793"/>
                      <a:pt x="1395468" y="1534292"/>
                    </a:cubicBezTo>
                    <a:lnTo>
                      <a:pt x="1389902" y="1551151"/>
                    </a:lnTo>
                    <a:cubicBezTo>
                      <a:pt x="1381373" y="1574942"/>
                      <a:pt x="1371588" y="1597984"/>
                      <a:pt x="1360635" y="1620463"/>
                    </a:cubicBezTo>
                    <a:cubicBezTo>
                      <a:pt x="1361084" y="1620463"/>
                      <a:pt x="1361533" y="1620276"/>
                      <a:pt x="1361982" y="1620276"/>
                    </a:cubicBezTo>
                    <a:cubicBezTo>
                      <a:pt x="1371588" y="1618028"/>
                      <a:pt x="1380027" y="1616342"/>
                      <a:pt x="1391877" y="1616342"/>
                    </a:cubicBezTo>
                    <a:cubicBezTo>
                      <a:pt x="1396545" y="1616342"/>
                      <a:pt x="1401663" y="1616155"/>
                      <a:pt x="1406780" y="1615967"/>
                    </a:cubicBezTo>
                    <a:cubicBezTo>
                      <a:pt x="1422580" y="1615031"/>
                      <a:pt x="1440895" y="1614281"/>
                      <a:pt x="1455798" y="1620463"/>
                    </a:cubicBezTo>
                    <a:cubicBezTo>
                      <a:pt x="1458042" y="1621400"/>
                      <a:pt x="1460735" y="1621962"/>
                      <a:pt x="1463608" y="1622898"/>
                    </a:cubicBezTo>
                    <a:cubicBezTo>
                      <a:pt x="1469623" y="1624584"/>
                      <a:pt x="1476266" y="1626645"/>
                      <a:pt x="1481204" y="1630392"/>
                    </a:cubicBezTo>
                    <a:cubicBezTo>
                      <a:pt x="1485693" y="1633763"/>
                      <a:pt x="1486591" y="1637135"/>
                      <a:pt x="1487040" y="1639383"/>
                    </a:cubicBezTo>
                    <a:cubicBezTo>
                      <a:pt x="1487219" y="1640507"/>
                      <a:pt x="1487219" y="1640695"/>
                      <a:pt x="1487668" y="1641069"/>
                    </a:cubicBezTo>
                    <a:cubicBezTo>
                      <a:pt x="1488117" y="1641819"/>
                      <a:pt x="1489194" y="1642755"/>
                      <a:pt x="1490092" y="1643317"/>
                    </a:cubicBezTo>
                    <a:cubicBezTo>
                      <a:pt x="1492336" y="1645191"/>
                      <a:pt x="1495209" y="1647626"/>
                      <a:pt x="1496825" y="1651560"/>
                    </a:cubicBezTo>
                    <a:cubicBezTo>
                      <a:pt x="1499070" y="1657929"/>
                      <a:pt x="1497005" y="1665797"/>
                      <a:pt x="1495030" y="1673665"/>
                    </a:cubicBezTo>
                    <a:cubicBezTo>
                      <a:pt x="1493863" y="1677598"/>
                      <a:pt x="1492785" y="1681720"/>
                      <a:pt x="1492785" y="1684342"/>
                    </a:cubicBezTo>
                    <a:cubicBezTo>
                      <a:pt x="1492606" y="1689775"/>
                      <a:pt x="1491259" y="1694645"/>
                      <a:pt x="1490092" y="1699141"/>
                    </a:cubicBezTo>
                    <a:cubicBezTo>
                      <a:pt x="1489015" y="1703450"/>
                      <a:pt x="1487848" y="1707758"/>
                      <a:pt x="1487848" y="1712442"/>
                    </a:cubicBezTo>
                    <a:cubicBezTo>
                      <a:pt x="1487848" y="1720871"/>
                      <a:pt x="1485693" y="1726117"/>
                      <a:pt x="1483628" y="1730987"/>
                    </a:cubicBezTo>
                    <a:cubicBezTo>
                      <a:pt x="1482551" y="1733422"/>
                      <a:pt x="1481384" y="1736232"/>
                      <a:pt x="1480576" y="1739792"/>
                    </a:cubicBezTo>
                    <a:lnTo>
                      <a:pt x="1479229" y="1745037"/>
                    </a:lnTo>
                    <a:cubicBezTo>
                      <a:pt x="1477164" y="1752905"/>
                      <a:pt x="1475638" y="1759836"/>
                      <a:pt x="1466750" y="1767891"/>
                    </a:cubicBezTo>
                    <a:cubicBezTo>
                      <a:pt x="1459837" y="1774073"/>
                      <a:pt x="1449603" y="1776321"/>
                      <a:pt x="1439279" y="1776321"/>
                    </a:cubicBezTo>
                    <a:cubicBezTo>
                      <a:pt x="1427069" y="1776321"/>
                      <a:pt x="1414411" y="1773324"/>
                      <a:pt x="1405882" y="1770139"/>
                    </a:cubicBezTo>
                    <a:cubicBezTo>
                      <a:pt x="1400136" y="1768078"/>
                      <a:pt x="1394301" y="1765830"/>
                      <a:pt x="1388286" y="1763395"/>
                    </a:cubicBezTo>
                    <a:cubicBezTo>
                      <a:pt x="1376525" y="1758712"/>
                      <a:pt x="1364495" y="1754029"/>
                      <a:pt x="1352196" y="1750282"/>
                    </a:cubicBezTo>
                    <a:cubicBezTo>
                      <a:pt x="1348874" y="1749345"/>
                      <a:pt x="1346002" y="1748034"/>
                      <a:pt x="1342859" y="1746910"/>
                    </a:cubicBezTo>
                    <a:cubicBezTo>
                      <a:pt x="1336844" y="1744662"/>
                      <a:pt x="1331009" y="1742602"/>
                      <a:pt x="1325263" y="1742227"/>
                    </a:cubicBezTo>
                    <a:cubicBezTo>
                      <a:pt x="1318350" y="1741852"/>
                      <a:pt x="1311258" y="1742040"/>
                      <a:pt x="1304345" y="1742227"/>
                    </a:cubicBezTo>
                    <a:cubicBezTo>
                      <a:pt x="1300306" y="1742602"/>
                      <a:pt x="1296535" y="1742602"/>
                      <a:pt x="1292495" y="1742602"/>
                    </a:cubicBezTo>
                    <a:lnTo>
                      <a:pt x="1292495" y="1737356"/>
                    </a:lnTo>
                    <a:cubicBezTo>
                      <a:pt x="1288724" y="1745599"/>
                      <a:pt x="1286300" y="1753654"/>
                      <a:pt x="1285582" y="1761522"/>
                    </a:cubicBezTo>
                    <a:cubicBezTo>
                      <a:pt x="1285133" y="1770888"/>
                      <a:pt x="1285403" y="1782877"/>
                      <a:pt x="1286300" y="1792806"/>
                    </a:cubicBezTo>
                    <a:cubicBezTo>
                      <a:pt x="1288276" y="1813787"/>
                      <a:pt x="1294739" y="1831021"/>
                      <a:pt x="1309912" y="1841699"/>
                    </a:cubicBezTo>
                    <a:cubicBezTo>
                      <a:pt x="1324994" y="1852751"/>
                      <a:pt x="1346630" y="1857622"/>
                      <a:pt x="1368266" y="1861555"/>
                    </a:cubicBezTo>
                    <a:cubicBezTo>
                      <a:pt x="1411269" y="1868112"/>
                      <a:pt x="1456965" y="1866613"/>
                      <a:pt x="1496376" y="1848817"/>
                    </a:cubicBezTo>
                    <a:cubicBezTo>
                      <a:pt x="1535608" y="1831208"/>
                      <a:pt x="1564516" y="1794492"/>
                      <a:pt x="1587499" y="1756089"/>
                    </a:cubicBezTo>
                    <a:cubicBezTo>
                      <a:pt x="1599080" y="1736420"/>
                      <a:pt x="1609494" y="1717125"/>
                      <a:pt x="1617125" y="1695582"/>
                    </a:cubicBezTo>
                    <a:cubicBezTo>
                      <a:pt x="1625564" y="1674601"/>
                      <a:pt x="1633374" y="1652122"/>
                      <a:pt x="1649893" y="1634325"/>
                    </a:cubicBezTo>
                    <a:cubicBezTo>
                      <a:pt x="1654562" y="1630204"/>
                      <a:pt x="1658063" y="1625521"/>
                      <a:pt x="1665424" y="1624022"/>
                    </a:cubicBezTo>
                    <a:cubicBezTo>
                      <a:pt x="1671888" y="1623086"/>
                      <a:pt x="1677454" y="1623835"/>
                      <a:pt x="1683290" y="1624397"/>
                    </a:cubicBezTo>
                    <a:lnTo>
                      <a:pt x="1700437" y="1626083"/>
                    </a:lnTo>
                    <a:cubicBezTo>
                      <a:pt x="1706452" y="1627207"/>
                      <a:pt x="1711569" y="1629830"/>
                      <a:pt x="1716956" y="1630766"/>
                    </a:cubicBezTo>
                    <a:lnTo>
                      <a:pt x="1750981" y="1631328"/>
                    </a:lnTo>
                    <a:cubicBezTo>
                      <a:pt x="1762113" y="1631328"/>
                      <a:pt x="1775041" y="1635824"/>
                      <a:pt x="1783749" y="1627394"/>
                    </a:cubicBezTo>
                    <a:cubicBezTo>
                      <a:pt x="1775310" y="1636386"/>
                      <a:pt x="1761664" y="1632452"/>
                      <a:pt x="1750981" y="1632827"/>
                    </a:cubicBezTo>
                    <a:lnTo>
                      <a:pt x="1716507" y="1633576"/>
                    </a:lnTo>
                    <a:cubicBezTo>
                      <a:pt x="1710492" y="1633201"/>
                      <a:pt x="1705105" y="1630392"/>
                      <a:pt x="1699809" y="1629830"/>
                    </a:cubicBezTo>
                    <a:lnTo>
                      <a:pt x="1682841" y="1628893"/>
                    </a:lnTo>
                    <a:cubicBezTo>
                      <a:pt x="1677275" y="1628518"/>
                      <a:pt x="1671439" y="1627956"/>
                      <a:pt x="1666592" y="1629080"/>
                    </a:cubicBezTo>
                    <a:cubicBezTo>
                      <a:pt x="1662552" y="1629830"/>
                      <a:pt x="1658063" y="1634700"/>
                      <a:pt x="1654562" y="1638259"/>
                    </a:cubicBezTo>
                    <a:cubicBezTo>
                      <a:pt x="1640287" y="1654932"/>
                      <a:pt x="1633374" y="1677036"/>
                      <a:pt x="1626013" y="1698392"/>
                    </a:cubicBezTo>
                    <a:cubicBezTo>
                      <a:pt x="1619369" y="1720497"/>
                      <a:pt x="1609045" y="1741852"/>
                      <a:pt x="1598362" y="1761896"/>
                    </a:cubicBezTo>
                    <a:cubicBezTo>
                      <a:pt x="1576546" y="1802172"/>
                      <a:pt x="1548446" y="1842823"/>
                      <a:pt x="1504636" y="1865489"/>
                    </a:cubicBezTo>
                    <a:cubicBezTo>
                      <a:pt x="1461184" y="1887594"/>
                      <a:pt x="1411718" y="1891341"/>
                      <a:pt x="1364675" y="1886283"/>
                    </a:cubicBezTo>
                    <a:cubicBezTo>
                      <a:pt x="1341513" y="1883098"/>
                      <a:pt x="1316824" y="1879726"/>
                      <a:pt x="1293662" y="1864740"/>
                    </a:cubicBezTo>
                    <a:cubicBezTo>
                      <a:pt x="1269512" y="1849941"/>
                      <a:pt x="1257482" y="1820718"/>
                      <a:pt x="1254879" y="1796740"/>
                    </a:cubicBezTo>
                    <a:cubicBezTo>
                      <a:pt x="1253083" y="1784001"/>
                      <a:pt x="1252365" y="1772949"/>
                      <a:pt x="1252365" y="1759648"/>
                    </a:cubicBezTo>
                    <a:cubicBezTo>
                      <a:pt x="1252814" y="1745411"/>
                      <a:pt x="1256674" y="1732111"/>
                      <a:pt x="1261522" y="1720497"/>
                    </a:cubicBezTo>
                    <a:cubicBezTo>
                      <a:pt x="1271577" y="1696893"/>
                      <a:pt x="1285133" y="1677411"/>
                      <a:pt x="1296266" y="1658491"/>
                    </a:cubicBezTo>
                    <a:cubicBezTo>
                      <a:pt x="1317004" y="1620838"/>
                      <a:pt x="1335318" y="1579063"/>
                      <a:pt x="1347528" y="1537289"/>
                    </a:cubicBezTo>
                    <a:lnTo>
                      <a:pt x="1352016" y="1521553"/>
                    </a:lnTo>
                    <a:cubicBezTo>
                      <a:pt x="1354171" y="1512749"/>
                      <a:pt x="1357583" y="1506754"/>
                      <a:pt x="1360455" y="1500947"/>
                    </a:cubicBezTo>
                    <a:cubicBezTo>
                      <a:pt x="1366650" y="1489707"/>
                      <a:pt x="1370241" y="1482589"/>
                      <a:pt x="1374909" y="1470225"/>
                    </a:cubicBezTo>
                    <a:lnTo>
                      <a:pt x="1387388" y="1439691"/>
                    </a:lnTo>
                    <a:cubicBezTo>
                      <a:pt x="1389004" y="1436131"/>
                      <a:pt x="1391159" y="1432198"/>
                      <a:pt x="1393403" y="1428638"/>
                    </a:cubicBezTo>
                    <a:cubicBezTo>
                      <a:pt x="1392326" y="1405035"/>
                      <a:pt x="1390082" y="1360451"/>
                      <a:pt x="1387658" y="1310996"/>
                    </a:cubicBezTo>
                    <a:cubicBezTo>
                      <a:pt x="1387388" y="1310996"/>
                      <a:pt x="1387209" y="1310996"/>
                      <a:pt x="1386939" y="1310996"/>
                    </a:cubicBezTo>
                    <a:cubicBezTo>
                      <a:pt x="1379847" y="1310621"/>
                      <a:pt x="1372037" y="1310996"/>
                      <a:pt x="1365124" y="1312307"/>
                    </a:cubicBezTo>
                    <a:cubicBezTo>
                      <a:pt x="1351298" y="1317178"/>
                      <a:pt x="1331278" y="1320924"/>
                      <a:pt x="1315208" y="1320737"/>
                    </a:cubicBezTo>
                    <a:cubicBezTo>
                      <a:pt x="1306051" y="1321299"/>
                      <a:pt x="1299228" y="1319613"/>
                      <a:pt x="1292046" y="1322610"/>
                    </a:cubicBezTo>
                    <a:cubicBezTo>
                      <a:pt x="1283338" y="1325982"/>
                      <a:pt x="1274450" y="1323172"/>
                      <a:pt x="1266191" y="1323172"/>
                    </a:cubicBezTo>
                    <a:lnTo>
                      <a:pt x="1216724" y="1320175"/>
                    </a:lnTo>
                    <a:lnTo>
                      <a:pt x="1266011" y="1316990"/>
                    </a:lnTo>
                    <a:cubicBezTo>
                      <a:pt x="1274001" y="1316054"/>
                      <a:pt x="1282261" y="1317740"/>
                      <a:pt x="1288904" y="1313618"/>
                    </a:cubicBezTo>
                    <a:cubicBezTo>
                      <a:pt x="1296984" y="1309497"/>
                      <a:pt x="1307218" y="1309497"/>
                      <a:pt x="1314311" y="1307998"/>
                    </a:cubicBezTo>
                    <a:cubicBezTo>
                      <a:pt x="1331009" y="1305938"/>
                      <a:pt x="1343488" y="1302004"/>
                      <a:pt x="1360007" y="1294136"/>
                    </a:cubicBezTo>
                    <a:cubicBezTo>
                      <a:pt x="1369164" y="1291139"/>
                      <a:pt x="1377603" y="1289640"/>
                      <a:pt x="1386760" y="1288891"/>
                    </a:cubicBezTo>
                    <a:cubicBezTo>
                      <a:pt x="1382720" y="1208901"/>
                      <a:pt x="1378052" y="1123854"/>
                      <a:pt x="1375807" y="1100813"/>
                    </a:cubicBezTo>
                    <a:cubicBezTo>
                      <a:pt x="1371139" y="1055292"/>
                      <a:pt x="1347348" y="846045"/>
                      <a:pt x="1328585" y="700304"/>
                    </a:cubicBezTo>
                    <a:cubicBezTo>
                      <a:pt x="1312964" y="580413"/>
                      <a:pt x="1284505" y="457525"/>
                      <a:pt x="1267358" y="383905"/>
                    </a:cubicBezTo>
                    <a:lnTo>
                      <a:pt x="1257931" y="343629"/>
                    </a:lnTo>
                    <a:cubicBezTo>
                      <a:pt x="1256226" y="335574"/>
                      <a:pt x="1254430" y="325084"/>
                      <a:pt x="1252186" y="313095"/>
                    </a:cubicBezTo>
                    <a:cubicBezTo>
                      <a:pt x="1237911" y="234979"/>
                      <a:pt x="1208554" y="70316"/>
                      <a:pt x="1114290" y="77622"/>
                    </a:cubicBezTo>
                    <a:cubicBezTo>
                      <a:pt x="1080444" y="79308"/>
                      <a:pt x="1057282" y="88113"/>
                      <a:pt x="1043187" y="104410"/>
                    </a:cubicBezTo>
                    <a:cubicBezTo>
                      <a:pt x="1013381" y="138504"/>
                      <a:pt x="1019845" y="210813"/>
                      <a:pt x="1027207" y="294549"/>
                    </a:cubicBezTo>
                    <a:cubicBezTo>
                      <a:pt x="1033222" y="363861"/>
                      <a:pt x="1038518" y="438980"/>
                      <a:pt x="1043636" y="510914"/>
                    </a:cubicBezTo>
                    <a:lnTo>
                      <a:pt x="1044533" y="510914"/>
                    </a:lnTo>
                    <a:lnTo>
                      <a:pt x="1072364" y="512413"/>
                    </a:lnTo>
                    <a:cubicBezTo>
                      <a:pt x="1091576" y="513537"/>
                      <a:pt x="1109621" y="516721"/>
                      <a:pt x="1126769" y="515035"/>
                    </a:cubicBezTo>
                    <a:cubicBezTo>
                      <a:pt x="1135656" y="514661"/>
                      <a:pt x="1141492" y="510914"/>
                      <a:pt x="1151008" y="506231"/>
                    </a:cubicBezTo>
                    <a:cubicBezTo>
                      <a:pt x="1161512" y="501360"/>
                      <a:pt x="1172016" y="504545"/>
                      <a:pt x="1180455" y="504920"/>
                    </a:cubicBezTo>
                    <a:lnTo>
                      <a:pt x="1235936" y="508104"/>
                    </a:lnTo>
                    <a:lnTo>
                      <a:pt x="1180455" y="511101"/>
                    </a:lnTo>
                    <a:cubicBezTo>
                      <a:pt x="1171118" y="511476"/>
                      <a:pt x="1161691" y="510539"/>
                      <a:pt x="1155497" y="514661"/>
                    </a:cubicBezTo>
                    <a:cubicBezTo>
                      <a:pt x="1149033" y="518969"/>
                      <a:pt x="1138978" y="526088"/>
                      <a:pt x="1129193" y="527399"/>
                    </a:cubicBezTo>
                    <a:cubicBezTo>
                      <a:pt x="1109801" y="531707"/>
                      <a:pt x="1090678" y="530396"/>
                      <a:pt x="1072813" y="531707"/>
                    </a:cubicBezTo>
                    <a:lnTo>
                      <a:pt x="1045700" y="533206"/>
                    </a:lnTo>
                    <a:cubicBezTo>
                      <a:pt x="1050099" y="594650"/>
                      <a:pt x="1054139" y="653097"/>
                      <a:pt x="1058359" y="701802"/>
                    </a:cubicBezTo>
                    <a:cubicBezTo>
                      <a:pt x="1063476" y="761560"/>
                      <a:pt x="1069940" y="890630"/>
                      <a:pt x="1075506" y="1007148"/>
                    </a:cubicBezTo>
                    <a:cubicBezTo>
                      <a:pt x="1078379" y="1007336"/>
                      <a:pt x="1081072" y="1007710"/>
                      <a:pt x="1083317" y="1007523"/>
                    </a:cubicBezTo>
                    <a:cubicBezTo>
                      <a:pt x="1084394" y="1007898"/>
                      <a:pt x="1088434" y="1005088"/>
                      <a:pt x="1096244" y="1003214"/>
                    </a:cubicBezTo>
                    <a:cubicBezTo>
                      <a:pt x="1105581" y="1001903"/>
                      <a:pt x="1110698" y="1004900"/>
                      <a:pt x="1111596" y="1004339"/>
                    </a:cubicBezTo>
                    <a:cubicBezTo>
                      <a:pt x="1112314" y="1004713"/>
                      <a:pt x="1114290" y="1003589"/>
                      <a:pt x="1119856" y="999468"/>
                    </a:cubicBezTo>
                    <a:cubicBezTo>
                      <a:pt x="1125601" y="995347"/>
                      <a:pt x="1134579" y="994972"/>
                      <a:pt x="1138529" y="995721"/>
                    </a:cubicBezTo>
                    <a:cubicBezTo>
                      <a:pt x="1145711" y="997032"/>
                      <a:pt x="1153522" y="993286"/>
                      <a:pt x="1163487" y="990101"/>
                    </a:cubicBezTo>
                    <a:cubicBezTo>
                      <a:pt x="1184495" y="985980"/>
                      <a:pt x="1202270" y="987104"/>
                      <a:pt x="1221213" y="984107"/>
                    </a:cubicBezTo>
                    <a:cubicBezTo>
                      <a:pt x="1239707" y="981672"/>
                      <a:pt x="1258201" y="976801"/>
                      <a:pt x="1274270" y="966311"/>
                    </a:cubicBezTo>
                    <a:cubicBezTo>
                      <a:pt x="1259727" y="978487"/>
                      <a:pt x="1241233" y="985980"/>
                      <a:pt x="1222560" y="990476"/>
                    </a:cubicBezTo>
                    <a:cubicBezTo>
                      <a:pt x="1204515" y="994972"/>
                      <a:pt x="1183776" y="997032"/>
                      <a:pt x="1167976" y="1002278"/>
                    </a:cubicBezTo>
                    <a:cubicBezTo>
                      <a:pt x="1160165" y="1005275"/>
                      <a:pt x="1150829" y="1011831"/>
                      <a:pt x="1138529" y="1011831"/>
                    </a:cubicBezTo>
                    <a:cubicBezTo>
                      <a:pt x="1133232" y="1012019"/>
                      <a:pt x="1132065" y="1012206"/>
                      <a:pt x="1130090" y="1014079"/>
                    </a:cubicBezTo>
                    <a:cubicBezTo>
                      <a:pt x="1127846" y="1015578"/>
                      <a:pt x="1122998" y="1021760"/>
                      <a:pt x="1114020" y="1023446"/>
                    </a:cubicBezTo>
                    <a:cubicBezTo>
                      <a:pt x="1105581" y="1024008"/>
                      <a:pt x="1101362" y="1022509"/>
                      <a:pt x="1101092" y="1023446"/>
                    </a:cubicBezTo>
                    <a:cubicBezTo>
                      <a:pt x="1099566" y="1023446"/>
                      <a:pt x="1095795" y="1027192"/>
                      <a:pt x="1087536" y="1029066"/>
                    </a:cubicBezTo>
                    <a:cubicBezTo>
                      <a:pt x="1083765" y="1029815"/>
                      <a:pt x="1080444" y="1029815"/>
                      <a:pt x="1077032" y="1030003"/>
                    </a:cubicBezTo>
                    <a:cubicBezTo>
                      <a:pt x="1081342" y="1117110"/>
                      <a:pt x="1085112" y="1196912"/>
                      <a:pt x="1087087" y="1213397"/>
                    </a:cubicBezTo>
                    <a:cubicBezTo>
                      <a:pt x="1091756" y="1253673"/>
                      <a:pt x="1096424" y="1331977"/>
                      <a:pt x="1096693" y="1335348"/>
                    </a:cubicBezTo>
                    <a:lnTo>
                      <a:pt x="1106479" y="1502821"/>
                    </a:lnTo>
                    <a:lnTo>
                      <a:pt x="1047406" y="1345464"/>
                    </a:lnTo>
                    <a:cubicBezTo>
                      <a:pt x="1046060" y="1342092"/>
                      <a:pt x="1034299" y="1310808"/>
                      <a:pt x="1019396" y="1268659"/>
                    </a:cubicBezTo>
                    <a:cubicBezTo>
                      <a:pt x="992822" y="1273530"/>
                      <a:pt x="967057" y="1286268"/>
                      <a:pt x="941830" y="1300505"/>
                    </a:cubicBezTo>
                    <a:cubicBezTo>
                      <a:pt x="933121" y="1305376"/>
                      <a:pt x="923336" y="1308560"/>
                      <a:pt x="914179" y="1312494"/>
                    </a:cubicBezTo>
                    <a:cubicBezTo>
                      <a:pt x="905291" y="1316803"/>
                      <a:pt x="897301" y="1321861"/>
                      <a:pt x="888592" y="1326544"/>
                    </a:cubicBezTo>
                    <a:cubicBezTo>
                      <a:pt x="880333" y="1332164"/>
                      <a:pt x="869650" y="1334974"/>
                      <a:pt x="860313" y="1337034"/>
                    </a:cubicBezTo>
                    <a:cubicBezTo>
                      <a:pt x="851605" y="1342842"/>
                      <a:pt x="840024" y="1338908"/>
                      <a:pt x="831136" y="1340219"/>
                    </a:cubicBezTo>
                    <a:lnTo>
                      <a:pt x="830238" y="1343966"/>
                    </a:lnTo>
                    <a:lnTo>
                      <a:pt x="830867" y="1340032"/>
                    </a:lnTo>
                    <a:lnTo>
                      <a:pt x="831136" y="1339657"/>
                    </a:lnTo>
                    <a:cubicBezTo>
                      <a:pt x="841370" y="1337222"/>
                      <a:pt x="850707" y="1340406"/>
                      <a:pt x="859415" y="1333662"/>
                    </a:cubicBezTo>
                    <a:cubicBezTo>
                      <a:pt x="869201" y="1330291"/>
                      <a:pt x="877460" y="1327293"/>
                      <a:pt x="885271" y="1320924"/>
                    </a:cubicBezTo>
                    <a:cubicBezTo>
                      <a:pt x="893261" y="1315492"/>
                      <a:pt x="901251" y="1309122"/>
                      <a:pt x="909780" y="1304065"/>
                    </a:cubicBezTo>
                    <a:cubicBezTo>
                      <a:pt x="918219" y="1299194"/>
                      <a:pt x="927106" y="1295447"/>
                      <a:pt x="935186" y="1289828"/>
                    </a:cubicBezTo>
                    <a:cubicBezTo>
                      <a:pt x="957900" y="1273530"/>
                      <a:pt x="983306" y="1257045"/>
                      <a:pt x="1012034" y="1248240"/>
                    </a:cubicBezTo>
                    <a:cubicBezTo>
                      <a:pt x="988872" y="1182675"/>
                      <a:pt x="961221" y="1100251"/>
                      <a:pt x="951885" y="1056416"/>
                    </a:cubicBezTo>
                    <a:cubicBezTo>
                      <a:pt x="942727" y="1013143"/>
                      <a:pt x="926657" y="962377"/>
                      <a:pt x="912473" y="917605"/>
                    </a:cubicBezTo>
                    <a:cubicBezTo>
                      <a:pt x="901071" y="881825"/>
                      <a:pt x="891286" y="850916"/>
                      <a:pt x="885899" y="827500"/>
                    </a:cubicBezTo>
                    <a:cubicBezTo>
                      <a:pt x="885720" y="826189"/>
                      <a:pt x="885271" y="824128"/>
                      <a:pt x="884822" y="822442"/>
                    </a:cubicBezTo>
                    <a:lnTo>
                      <a:pt x="834906" y="819445"/>
                    </a:lnTo>
                    <a:cubicBezTo>
                      <a:pt x="824672" y="819070"/>
                      <a:pt x="819285" y="821880"/>
                      <a:pt x="806178" y="821880"/>
                    </a:cubicBezTo>
                    <a:cubicBezTo>
                      <a:pt x="799894" y="821693"/>
                      <a:pt x="799714" y="821131"/>
                      <a:pt x="796123" y="822817"/>
                    </a:cubicBezTo>
                    <a:cubicBezTo>
                      <a:pt x="792532" y="824690"/>
                      <a:pt x="788762" y="827500"/>
                      <a:pt x="784363" y="830123"/>
                    </a:cubicBezTo>
                    <a:cubicBezTo>
                      <a:pt x="775385" y="834618"/>
                      <a:pt x="767574" y="840426"/>
                      <a:pt x="756442" y="842674"/>
                    </a:cubicBezTo>
                    <a:lnTo>
                      <a:pt x="727983" y="846607"/>
                    </a:lnTo>
                    <a:cubicBezTo>
                      <a:pt x="722417" y="847357"/>
                      <a:pt x="718198" y="846420"/>
                      <a:pt x="714158" y="848106"/>
                    </a:cubicBezTo>
                    <a:cubicBezTo>
                      <a:pt x="710118" y="849417"/>
                      <a:pt x="706168" y="852227"/>
                      <a:pt x="700961" y="853539"/>
                    </a:cubicBezTo>
                    <a:cubicBezTo>
                      <a:pt x="694317" y="855224"/>
                      <a:pt x="687225" y="855224"/>
                      <a:pt x="681210" y="857660"/>
                    </a:cubicBezTo>
                    <a:cubicBezTo>
                      <a:pt x="687225" y="854475"/>
                      <a:pt x="694138" y="852789"/>
                      <a:pt x="700153" y="850541"/>
                    </a:cubicBezTo>
                    <a:cubicBezTo>
                      <a:pt x="704103" y="848855"/>
                      <a:pt x="707694" y="845484"/>
                      <a:pt x="712362" y="843423"/>
                    </a:cubicBezTo>
                    <a:cubicBezTo>
                      <a:pt x="717300" y="840800"/>
                      <a:pt x="722866" y="841362"/>
                      <a:pt x="726637" y="840238"/>
                    </a:cubicBezTo>
                    <a:lnTo>
                      <a:pt x="754288" y="833120"/>
                    </a:lnTo>
                    <a:cubicBezTo>
                      <a:pt x="761829" y="831059"/>
                      <a:pt x="769370" y="824690"/>
                      <a:pt x="777001" y="819445"/>
                    </a:cubicBezTo>
                    <a:cubicBezTo>
                      <a:pt x="780323" y="816822"/>
                      <a:pt x="783914" y="813450"/>
                      <a:pt x="788582" y="810453"/>
                    </a:cubicBezTo>
                    <a:cubicBezTo>
                      <a:pt x="792981" y="806332"/>
                      <a:pt x="803036" y="805770"/>
                      <a:pt x="806178" y="805957"/>
                    </a:cubicBezTo>
                    <a:cubicBezTo>
                      <a:pt x="812193" y="805395"/>
                      <a:pt x="825121" y="800712"/>
                      <a:pt x="834009" y="800337"/>
                    </a:cubicBezTo>
                    <a:lnTo>
                      <a:pt x="879256" y="797902"/>
                    </a:lnTo>
                    <a:cubicBezTo>
                      <a:pt x="872971" y="768304"/>
                      <a:pt x="863904" y="724282"/>
                      <a:pt x="854029" y="677075"/>
                    </a:cubicBezTo>
                    <a:cubicBezTo>
                      <a:pt x="834906" y="585283"/>
                      <a:pt x="813270" y="481129"/>
                      <a:pt x="805280" y="447409"/>
                    </a:cubicBezTo>
                    <a:cubicBezTo>
                      <a:pt x="801689" y="432048"/>
                      <a:pt x="796393" y="404886"/>
                      <a:pt x="790108" y="372291"/>
                    </a:cubicBezTo>
                    <a:cubicBezTo>
                      <a:pt x="781220" y="372665"/>
                      <a:pt x="771614" y="373415"/>
                      <a:pt x="761111" y="374726"/>
                    </a:cubicBezTo>
                    <a:lnTo>
                      <a:pt x="735345" y="377910"/>
                    </a:lnTo>
                    <a:cubicBezTo>
                      <a:pt x="727265" y="377910"/>
                      <a:pt x="722597" y="381095"/>
                      <a:pt x="712183" y="384467"/>
                    </a:cubicBezTo>
                    <a:cubicBezTo>
                      <a:pt x="707425" y="386153"/>
                      <a:pt x="700781" y="385778"/>
                      <a:pt x="697459" y="385216"/>
                    </a:cubicBezTo>
                    <a:cubicBezTo>
                      <a:pt x="692073" y="385216"/>
                      <a:pt x="696292" y="384092"/>
                      <a:pt x="687674" y="389150"/>
                    </a:cubicBezTo>
                    <a:lnTo>
                      <a:pt x="661998" y="394021"/>
                    </a:lnTo>
                    <a:cubicBezTo>
                      <a:pt x="646018" y="397393"/>
                      <a:pt x="630846" y="407696"/>
                      <a:pt x="613698" y="409944"/>
                    </a:cubicBezTo>
                    <a:lnTo>
                      <a:pt x="612801" y="413503"/>
                    </a:lnTo>
                    <a:lnTo>
                      <a:pt x="613429" y="409756"/>
                    </a:lnTo>
                    <a:lnTo>
                      <a:pt x="613429" y="409569"/>
                    </a:lnTo>
                    <a:lnTo>
                      <a:pt x="613698" y="409569"/>
                    </a:lnTo>
                    <a:cubicBezTo>
                      <a:pt x="630397" y="405261"/>
                      <a:pt x="643324" y="393459"/>
                      <a:pt x="660202" y="387652"/>
                    </a:cubicBezTo>
                    <a:lnTo>
                      <a:pt x="684532" y="380158"/>
                    </a:lnTo>
                    <a:cubicBezTo>
                      <a:pt x="684532" y="380158"/>
                      <a:pt x="685429" y="378847"/>
                      <a:pt x="688751" y="376412"/>
                    </a:cubicBezTo>
                    <a:cubicBezTo>
                      <a:pt x="692791" y="374351"/>
                      <a:pt x="694766" y="374538"/>
                      <a:pt x="697459" y="374351"/>
                    </a:cubicBezTo>
                    <a:cubicBezTo>
                      <a:pt x="702756" y="374164"/>
                      <a:pt x="704552" y="374164"/>
                      <a:pt x="708143" y="372665"/>
                    </a:cubicBezTo>
                    <a:cubicBezTo>
                      <a:pt x="713709" y="370230"/>
                      <a:pt x="723764" y="363486"/>
                      <a:pt x="733280" y="362550"/>
                    </a:cubicBezTo>
                    <a:lnTo>
                      <a:pt x="758058" y="356555"/>
                    </a:lnTo>
                    <a:cubicBezTo>
                      <a:pt x="766497" y="354682"/>
                      <a:pt x="775834" y="351872"/>
                      <a:pt x="785889" y="350373"/>
                    </a:cubicBezTo>
                    <a:cubicBezTo>
                      <a:pt x="781400" y="325833"/>
                      <a:pt x="776552" y="299794"/>
                      <a:pt x="771884" y="273756"/>
                    </a:cubicBezTo>
                    <a:cubicBezTo>
                      <a:pt x="758687" y="202009"/>
                      <a:pt x="745130" y="127826"/>
                      <a:pt x="739295" y="105909"/>
                    </a:cubicBezTo>
                    <a:cubicBezTo>
                      <a:pt x="728432" y="63760"/>
                      <a:pt x="687853" y="45402"/>
                      <a:pt x="625728" y="53831"/>
                    </a:cubicBezTo>
                    <a:cubicBezTo>
                      <a:pt x="561539" y="62449"/>
                      <a:pt x="531912" y="174659"/>
                      <a:pt x="550586" y="339883"/>
                    </a:cubicBezTo>
                    <a:cubicBezTo>
                      <a:pt x="559115" y="414252"/>
                      <a:pt x="566925" y="476633"/>
                      <a:pt x="574017" y="532082"/>
                    </a:cubicBezTo>
                    <a:cubicBezTo>
                      <a:pt x="582905" y="601581"/>
                      <a:pt x="590267" y="660215"/>
                      <a:pt x="595653" y="718100"/>
                    </a:cubicBezTo>
                    <a:cubicBezTo>
                      <a:pt x="605619" y="827500"/>
                      <a:pt x="620162" y="932029"/>
                      <a:pt x="637758" y="1020074"/>
                    </a:cubicBezTo>
                    <a:cubicBezTo>
                      <a:pt x="647275" y="1068218"/>
                      <a:pt x="676272" y="1169937"/>
                      <a:pt x="701679" y="1259668"/>
                    </a:cubicBezTo>
                    <a:cubicBezTo>
                      <a:pt x="737140" y="1384803"/>
                      <a:pt x="746657" y="1420583"/>
                      <a:pt x="746657" y="1433509"/>
                    </a:cubicBezTo>
                    <a:cubicBezTo>
                      <a:pt x="746657" y="1451492"/>
                      <a:pt x="734896" y="1466104"/>
                      <a:pt x="717031" y="1469663"/>
                    </a:cubicBezTo>
                    <a:cubicBezTo>
                      <a:pt x="697908" y="1473410"/>
                      <a:pt x="672232" y="1463294"/>
                      <a:pt x="645569" y="1432385"/>
                    </a:cubicBezTo>
                    <a:cubicBezTo>
                      <a:pt x="640182" y="1432759"/>
                      <a:pt x="631923" y="1437443"/>
                      <a:pt x="621958" y="1441939"/>
                    </a:cubicBezTo>
                    <a:cubicBezTo>
                      <a:pt x="611005" y="1445498"/>
                      <a:pt x="600501" y="1447371"/>
                      <a:pt x="590985" y="1449994"/>
                    </a:cubicBezTo>
                    <a:cubicBezTo>
                      <a:pt x="582905" y="1452616"/>
                      <a:pt x="574017" y="1458986"/>
                      <a:pt x="564232" y="1463669"/>
                    </a:cubicBezTo>
                    <a:lnTo>
                      <a:pt x="551484" y="1469851"/>
                    </a:lnTo>
                    <a:cubicBezTo>
                      <a:pt x="548880" y="1471911"/>
                      <a:pt x="546187" y="1475845"/>
                      <a:pt x="542416" y="1480528"/>
                    </a:cubicBezTo>
                    <a:cubicBezTo>
                      <a:pt x="524551" y="1495889"/>
                      <a:pt x="507853" y="1505256"/>
                      <a:pt x="490436" y="1517994"/>
                    </a:cubicBezTo>
                    <a:cubicBezTo>
                      <a:pt x="472840" y="1528859"/>
                      <a:pt x="458206" y="1545157"/>
                      <a:pt x="437648" y="1551339"/>
                    </a:cubicBezTo>
                    <a:cubicBezTo>
                      <a:pt x="457039" y="1543284"/>
                      <a:pt x="469967" y="1525675"/>
                      <a:pt x="486486" y="1513124"/>
                    </a:cubicBezTo>
                    <a:cubicBezTo>
                      <a:pt x="501568" y="1499636"/>
                      <a:pt x="519613" y="1485774"/>
                      <a:pt x="532092" y="1473035"/>
                    </a:cubicBezTo>
                    <a:cubicBezTo>
                      <a:pt x="534785" y="1469101"/>
                      <a:pt x="537030" y="1464043"/>
                      <a:pt x="542147" y="1459173"/>
                    </a:cubicBezTo>
                    <a:cubicBezTo>
                      <a:pt x="547085" y="1455426"/>
                      <a:pt x="551484" y="1452804"/>
                      <a:pt x="556421" y="1449806"/>
                    </a:cubicBezTo>
                    <a:cubicBezTo>
                      <a:pt x="565130" y="1444561"/>
                      <a:pt x="572491" y="1437443"/>
                      <a:pt x="583803" y="1432198"/>
                    </a:cubicBezTo>
                    <a:cubicBezTo>
                      <a:pt x="593858" y="1428076"/>
                      <a:pt x="604092" y="1425266"/>
                      <a:pt x="612531" y="1421707"/>
                    </a:cubicBezTo>
                    <a:cubicBezTo>
                      <a:pt x="617649" y="1419272"/>
                      <a:pt x="622766" y="1415151"/>
                      <a:pt x="629948" y="1411591"/>
                    </a:cubicBezTo>
                    <a:cubicBezTo>
                      <a:pt x="617020" y="1392671"/>
                      <a:pt x="604092" y="1369255"/>
                      <a:pt x="591614" y="1339282"/>
                    </a:cubicBezTo>
                    <a:cubicBezTo>
                      <a:pt x="565309" y="1275965"/>
                      <a:pt x="544571" y="1219392"/>
                      <a:pt x="528142" y="1174246"/>
                    </a:cubicBezTo>
                    <a:cubicBezTo>
                      <a:pt x="511444" y="1128537"/>
                      <a:pt x="498246" y="1092383"/>
                      <a:pt x="485768" y="1066532"/>
                    </a:cubicBezTo>
                    <a:cubicBezTo>
                      <a:pt x="459912" y="1012956"/>
                      <a:pt x="377767" y="830123"/>
                      <a:pt x="353258" y="775610"/>
                    </a:cubicBezTo>
                    <a:cubicBezTo>
                      <a:pt x="346974" y="761373"/>
                      <a:pt x="337637" y="731962"/>
                      <a:pt x="326954" y="695433"/>
                    </a:cubicBezTo>
                    <a:cubicBezTo>
                      <a:pt x="315822" y="695620"/>
                      <a:pt x="304420" y="696744"/>
                      <a:pt x="293557" y="699554"/>
                    </a:cubicBezTo>
                    <a:cubicBezTo>
                      <a:pt x="286824" y="700304"/>
                      <a:pt x="282784" y="705923"/>
                      <a:pt x="270575" y="709295"/>
                    </a:cubicBezTo>
                    <a:cubicBezTo>
                      <a:pt x="261238" y="711169"/>
                      <a:pt x="252709" y="710794"/>
                      <a:pt x="245617" y="711918"/>
                    </a:cubicBezTo>
                    <a:lnTo>
                      <a:pt x="198395" y="723720"/>
                    </a:lnTo>
                    <a:cubicBezTo>
                      <a:pt x="182774" y="727091"/>
                      <a:pt x="167602" y="734772"/>
                      <a:pt x="150903" y="735709"/>
                    </a:cubicBezTo>
                    <a:lnTo>
                      <a:pt x="150005" y="739455"/>
                    </a:lnTo>
                    <a:lnTo>
                      <a:pt x="150454" y="735521"/>
                    </a:lnTo>
                    <a:lnTo>
                      <a:pt x="150454" y="735334"/>
                    </a:lnTo>
                    <a:lnTo>
                      <a:pt x="150724" y="735334"/>
                    </a:lnTo>
                    <a:cubicBezTo>
                      <a:pt x="166973" y="732337"/>
                      <a:pt x="180529" y="722970"/>
                      <a:pt x="196420" y="717163"/>
                    </a:cubicBezTo>
                    <a:lnTo>
                      <a:pt x="242924" y="699367"/>
                    </a:lnTo>
                    <a:cubicBezTo>
                      <a:pt x="251632" y="696932"/>
                      <a:pt x="260071" y="695995"/>
                      <a:pt x="266535" y="693934"/>
                    </a:cubicBezTo>
                    <a:cubicBezTo>
                      <a:pt x="270575" y="692998"/>
                      <a:pt x="277936" y="684755"/>
                      <a:pt x="287542" y="681571"/>
                    </a:cubicBezTo>
                    <a:cubicBezTo>
                      <a:pt x="297956" y="677450"/>
                      <a:pt x="309088" y="674640"/>
                      <a:pt x="320490" y="672766"/>
                    </a:cubicBezTo>
                    <a:cubicBezTo>
                      <a:pt x="313577" y="648788"/>
                      <a:pt x="306216" y="622749"/>
                      <a:pt x="298854" y="595961"/>
                    </a:cubicBezTo>
                    <a:cubicBezTo>
                      <a:pt x="279283" y="525900"/>
                      <a:pt x="259173" y="453404"/>
                      <a:pt x="249387" y="430737"/>
                    </a:cubicBezTo>
                    <a:cubicBezTo>
                      <a:pt x="235113" y="397580"/>
                      <a:pt x="193726" y="324522"/>
                      <a:pt x="112659" y="358990"/>
                    </a:cubicBezTo>
                    <a:cubicBezTo>
                      <a:pt x="43352" y="388401"/>
                      <a:pt x="32399" y="488060"/>
                      <a:pt x="75671" y="691687"/>
                    </a:cubicBezTo>
                    <a:cubicBezTo>
                      <a:pt x="92549" y="771863"/>
                      <a:pt x="104399" y="838365"/>
                      <a:pt x="114813" y="897186"/>
                    </a:cubicBezTo>
                    <a:cubicBezTo>
                      <a:pt x="128459" y="974553"/>
                      <a:pt x="139322" y="1035810"/>
                      <a:pt x="155212" y="1086014"/>
                    </a:cubicBezTo>
                    <a:cubicBezTo>
                      <a:pt x="162305" y="1108306"/>
                      <a:pt x="171013" y="1130598"/>
                      <a:pt x="180799" y="1153452"/>
                    </a:cubicBezTo>
                    <a:cubicBezTo>
                      <a:pt x="192380" y="1147270"/>
                      <a:pt x="204410" y="1141276"/>
                      <a:pt x="217068" y="1136780"/>
                    </a:cubicBezTo>
                    <a:cubicBezTo>
                      <a:pt x="238076" y="1128537"/>
                      <a:pt x="258814" y="1116923"/>
                      <a:pt x="281707" y="1108868"/>
                    </a:cubicBezTo>
                    <a:cubicBezTo>
                      <a:pt x="293288" y="1105121"/>
                      <a:pt x="303792" y="1102311"/>
                      <a:pt x="312680" y="1095942"/>
                    </a:cubicBezTo>
                    <a:cubicBezTo>
                      <a:pt x="317348" y="1093132"/>
                      <a:pt x="320041" y="1089386"/>
                      <a:pt x="323812" y="1084141"/>
                    </a:cubicBezTo>
                    <a:cubicBezTo>
                      <a:pt x="327582" y="1078895"/>
                      <a:pt x="334495" y="1074774"/>
                      <a:pt x="340061" y="1073838"/>
                    </a:cubicBezTo>
                    <a:lnTo>
                      <a:pt x="374176" y="1064658"/>
                    </a:lnTo>
                    <a:cubicBezTo>
                      <a:pt x="386655" y="1062972"/>
                      <a:pt x="397787" y="1065033"/>
                      <a:pt x="409638" y="1065033"/>
                    </a:cubicBezTo>
                    <a:cubicBezTo>
                      <a:pt x="398236" y="1065970"/>
                      <a:pt x="385757" y="1065033"/>
                      <a:pt x="375074" y="1067468"/>
                    </a:cubicBezTo>
                    <a:lnTo>
                      <a:pt x="342575" y="1079645"/>
                    </a:lnTo>
                    <a:cubicBezTo>
                      <a:pt x="330724" y="1081893"/>
                      <a:pt x="330096" y="1094256"/>
                      <a:pt x="318695" y="1103248"/>
                    </a:cubicBezTo>
                    <a:cubicBezTo>
                      <a:pt x="308909" y="1111491"/>
                      <a:pt x="296879" y="1115986"/>
                      <a:pt x="286644" y="1120482"/>
                    </a:cubicBezTo>
                    <a:cubicBezTo>
                      <a:pt x="265906" y="1129849"/>
                      <a:pt x="246694" y="1142774"/>
                      <a:pt x="225148" y="1153827"/>
                    </a:cubicBezTo>
                    <a:cubicBezTo>
                      <a:pt x="212669" y="1159447"/>
                      <a:pt x="201268" y="1166565"/>
                      <a:pt x="189956" y="1173871"/>
                    </a:cubicBezTo>
                    <a:cubicBezTo>
                      <a:pt x="198574" y="1193353"/>
                      <a:pt x="207283" y="1212648"/>
                      <a:pt x="217068" y="1233816"/>
                    </a:cubicBezTo>
                    <a:cubicBezTo>
                      <a:pt x="238525" y="1279712"/>
                      <a:pt x="262764" y="1331977"/>
                      <a:pt x="286824" y="1393233"/>
                    </a:cubicBezTo>
                    <a:cubicBezTo>
                      <a:pt x="330545" y="1504506"/>
                      <a:pt x="371752" y="1698205"/>
                      <a:pt x="385129" y="1764332"/>
                    </a:cubicBezTo>
                    <a:cubicBezTo>
                      <a:pt x="408919" y="1761709"/>
                      <a:pt x="433249" y="1758525"/>
                      <a:pt x="459014" y="1757026"/>
                    </a:cubicBezTo>
                    <a:cubicBezTo>
                      <a:pt x="476251" y="1756089"/>
                      <a:pt x="493847" y="1756277"/>
                      <a:pt x="511174" y="1758337"/>
                    </a:cubicBezTo>
                    <a:cubicBezTo>
                      <a:pt x="520062" y="1759274"/>
                      <a:pt x="528591" y="1760772"/>
                      <a:pt x="537299" y="1762646"/>
                    </a:cubicBezTo>
                    <a:cubicBezTo>
                      <a:pt x="544391" y="1764144"/>
                      <a:pt x="550855" y="1765081"/>
                      <a:pt x="558217" y="1765643"/>
                    </a:cubicBezTo>
                    <a:cubicBezTo>
                      <a:pt x="617918" y="1770326"/>
                      <a:pt x="678696" y="1754403"/>
                      <a:pt x="741809" y="1738480"/>
                    </a:cubicBezTo>
                    <a:cubicBezTo>
                      <a:pt x="772063" y="1732486"/>
                      <a:pt x="802856" y="1717874"/>
                      <a:pt x="842896" y="1721621"/>
                    </a:cubicBezTo>
                    <a:cubicBezTo>
                      <a:pt x="862737" y="1723494"/>
                      <a:pt x="882577" y="1735108"/>
                      <a:pt x="894877" y="1750095"/>
                    </a:cubicBezTo>
                    <a:cubicBezTo>
                      <a:pt x="907086" y="1764706"/>
                      <a:pt x="915346" y="1781753"/>
                      <a:pt x="919745" y="1799362"/>
                    </a:cubicBezTo>
                    <a:cubicBezTo>
                      <a:pt x="935186" y="1866239"/>
                      <a:pt x="909510" y="1932928"/>
                      <a:pt x="867675" y="1980322"/>
                    </a:cubicBezTo>
                    <a:cubicBezTo>
                      <a:pt x="868572" y="1980884"/>
                      <a:pt x="869470" y="1981633"/>
                      <a:pt x="870368" y="1982195"/>
                    </a:cubicBezTo>
                    <a:cubicBezTo>
                      <a:pt x="874767" y="1986316"/>
                      <a:pt x="878538" y="1990250"/>
                      <a:pt x="882398" y="1994184"/>
                    </a:cubicBezTo>
                    <a:cubicBezTo>
                      <a:pt x="889939" y="2002239"/>
                      <a:pt x="896583" y="2011231"/>
                      <a:pt x="903316" y="2016851"/>
                    </a:cubicBezTo>
                    <a:cubicBezTo>
                      <a:pt x="911126" y="2023408"/>
                      <a:pt x="920194" y="2031463"/>
                      <a:pt x="927376" y="2039331"/>
                    </a:cubicBezTo>
                    <a:cubicBezTo>
                      <a:pt x="935366" y="2047011"/>
                      <a:pt x="941830" y="2057689"/>
                      <a:pt x="942278" y="2068741"/>
                    </a:cubicBezTo>
                    <a:lnTo>
                      <a:pt x="945600" y="2069865"/>
                    </a:lnTo>
                    <a:lnTo>
                      <a:pt x="941830" y="2069303"/>
                    </a:lnTo>
                    <a:lnTo>
                      <a:pt x="941650" y="2069303"/>
                    </a:lnTo>
                    <a:lnTo>
                      <a:pt x="941650" y="2068929"/>
                    </a:lnTo>
                    <a:cubicBezTo>
                      <a:pt x="938508" y="2058438"/>
                      <a:pt x="930967" y="2051320"/>
                      <a:pt x="921989" y="2045887"/>
                    </a:cubicBezTo>
                    <a:cubicBezTo>
                      <a:pt x="912922" y="2039893"/>
                      <a:pt x="904393" y="2035397"/>
                      <a:pt x="894159" y="2030526"/>
                    </a:cubicBezTo>
                    <a:cubicBezTo>
                      <a:pt x="882398" y="2024532"/>
                      <a:pt x="876114" y="2015914"/>
                      <a:pt x="867675" y="2009733"/>
                    </a:cubicBezTo>
                    <a:cubicBezTo>
                      <a:pt x="863635" y="2006361"/>
                      <a:pt x="859595" y="2002989"/>
                      <a:pt x="855645" y="2000366"/>
                    </a:cubicBezTo>
                    <a:cubicBezTo>
                      <a:pt x="853849" y="1999242"/>
                      <a:pt x="852323" y="1998306"/>
                      <a:pt x="850976" y="1997369"/>
                    </a:cubicBezTo>
                    <a:cubicBezTo>
                      <a:pt x="827365" y="2021722"/>
                      <a:pt x="801510" y="2043264"/>
                      <a:pt x="773679" y="2062372"/>
                    </a:cubicBezTo>
                    <a:cubicBezTo>
                      <a:pt x="776283" y="2065369"/>
                      <a:pt x="778348" y="2068179"/>
                      <a:pt x="780951" y="2070615"/>
                    </a:cubicBezTo>
                    <a:cubicBezTo>
                      <a:pt x="784363" y="2073986"/>
                      <a:pt x="784542" y="2075110"/>
                      <a:pt x="788313" y="2076984"/>
                    </a:cubicBezTo>
                    <a:lnTo>
                      <a:pt x="800163" y="2083166"/>
                    </a:lnTo>
                    <a:cubicBezTo>
                      <a:pt x="815964" y="2090284"/>
                      <a:pt x="833560" y="2102835"/>
                      <a:pt x="846936" y="2110328"/>
                    </a:cubicBezTo>
                    <a:cubicBezTo>
                      <a:pt x="864802" y="2118196"/>
                      <a:pt x="876832" y="2133370"/>
                      <a:pt x="891286" y="2142362"/>
                    </a:cubicBezTo>
                    <a:cubicBezTo>
                      <a:pt x="906009" y="2151541"/>
                      <a:pt x="923336" y="2164466"/>
                      <a:pt x="924503" y="2183574"/>
                    </a:cubicBezTo>
                    <a:cubicBezTo>
                      <a:pt x="920642" y="2164841"/>
                      <a:pt x="903765" y="2155662"/>
                      <a:pt x="887964" y="2147981"/>
                    </a:cubicBezTo>
                    <a:cubicBezTo>
                      <a:pt x="870996" y="2139739"/>
                      <a:pt x="858069" y="2126813"/>
                      <a:pt x="841550" y="2122317"/>
                    </a:cubicBezTo>
                    <a:cubicBezTo>
                      <a:pt x="822607" y="2114262"/>
                      <a:pt x="810218" y="2106956"/>
                      <a:pt x="792173" y="2101149"/>
                    </a:cubicBezTo>
                    <a:lnTo>
                      <a:pt x="779425" y="2096279"/>
                    </a:lnTo>
                    <a:cubicBezTo>
                      <a:pt x="774757" y="2094967"/>
                      <a:pt x="768023" y="2089909"/>
                      <a:pt x="765150" y="2086912"/>
                    </a:cubicBezTo>
                    <a:cubicBezTo>
                      <a:pt x="760931" y="2082978"/>
                      <a:pt x="756442" y="2078670"/>
                      <a:pt x="753121" y="2076047"/>
                    </a:cubicBezTo>
                    <a:cubicBezTo>
                      <a:pt x="736422" y="2086537"/>
                      <a:pt x="719455" y="2096279"/>
                      <a:pt x="701858" y="2104708"/>
                    </a:cubicBezTo>
                    <a:lnTo>
                      <a:pt x="679414" y="2114824"/>
                    </a:lnTo>
                    <a:cubicBezTo>
                      <a:pt x="676093" y="2116136"/>
                      <a:pt x="671335" y="2118383"/>
                      <a:pt x="666936" y="2119507"/>
                    </a:cubicBezTo>
                    <a:cubicBezTo>
                      <a:pt x="662716" y="2120819"/>
                      <a:pt x="662716" y="2121193"/>
                      <a:pt x="663165" y="2120631"/>
                    </a:cubicBezTo>
                    <a:cubicBezTo>
                      <a:pt x="662267" y="2123067"/>
                      <a:pt x="663614" y="2132620"/>
                      <a:pt x="663793" y="2141612"/>
                    </a:cubicBezTo>
                    <a:cubicBezTo>
                      <a:pt x="663793" y="2149293"/>
                      <a:pt x="664242" y="2158097"/>
                      <a:pt x="661818" y="2167651"/>
                    </a:cubicBezTo>
                    <a:cubicBezTo>
                      <a:pt x="654187" y="2186009"/>
                      <a:pt x="647544" y="2195750"/>
                      <a:pt x="648442" y="2211299"/>
                    </a:cubicBezTo>
                    <a:cubicBezTo>
                      <a:pt x="648891" y="2215233"/>
                      <a:pt x="648621" y="2215982"/>
                      <a:pt x="650417" y="2218042"/>
                    </a:cubicBezTo>
                    <a:cubicBezTo>
                      <a:pt x="653290" y="2220665"/>
                      <a:pt x="656701" y="2225536"/>
                      <a:pt x="658497" y="2229095"/>
                    </a:cubicBezTo>
                    <a:cubicBezTo>
                      <a:pt x="662447" y="2237150"/>
                      <a:pt x="665320" y="2242208"/>
                      <a:pt x="670078" y="2250450"/>
                    </a:cubicBezTo>
                    <a:cubicBezTo>
                      <a:pt x="674297" y="2258506"/>
                      <a:pt x="675823" y="2268247"/>
                      <a:pt x="675823" y="2276489"/>
                    </a:cubicBezTo>
                    <a:cubicBezTo>
                      <a:pt x="675375" y="2281922"/>
                      <a:pt x="675823" y="2287541"/>
                      <a:pt x="675375" y="2293536"/>
                    </a:cubicBezTo>
                    <a:lnTo>
                      <a:pt x="676272" y="2293536"/>
                    </a:lnTo>
                    <a:lnTo>
                      <a:pt x="679145" y="2348049"/>
                    </a:lnTo>
                    <a:cubicBezTo>
                      <a:pt x="680312" y="2356666"/>
                      <a:pt x="684532" y="2363410"/>
                      <a:pt x="689828" y="2371465"/>
                    </a:cubicBezTo>
                    <a:cubicBezTo>
                      <a:pt x="695035" y="2379520"/>
                      <a:pt x="699255" y="2387762"/>
                      <a:pt x="704821" y="2394694"/>
                    </a:cubicBezTo>
                    <a:cubicBezTo>
                      <a:pt x="716133" y="2408369"/>
                      <a:pt x="732652" y="2418110"/>
                      <a:pt x="747375" y="2429349"/>
                    </a:cubicBezTo>
                    <a:cubicBezTo>
                      <a:pt x="755185" y="2434782"/>
                      <a:pt x="760751" y="2443025"/>
                      <a:pt x="769370" y="2445647"/>
                    </a:cubicBezTo>
                    <a:cubicBezTo>
                      <a:pt x="777899" y="2449019"/>
                      <a:pt x="787684" y="2446771"/>
                      <a:pt x="796572" y="2450143"/>
                    </a:cubicBezTo>
                    <a:lnTo>
                      <a:pt x="797290" y="2454077"/>
                    </a:lnTo>
                    <a:lnTo>
                      <a:pt x="796393" y="2450330"/>
                    </a:lnTo>
                    <a:cubicBezTo>
                      <a:pt x="787415" y="2447333"/>
                      <a:pt x="777899" y="2450330"/>
                      <a:pt x="768742" y="2447146"/>
                    </a:cubicBezTo>
                    <a:cubicBezTo>
                      <a:pt x="759135" y="2444710"/>
                      <a:pt x="753121" y="2436655"/>
                      <a:pt x="745310" y="2431972"/>
                    </a:cubicBezTo>
                    <a:cubicBezTo>
                      <a:pt x="730407" y="2421669"/>
                      <a:pt x="713260" y="2413427"/>
                      <a:pt x="699883" y="2398815"/>
                    </a:cubicBezTo>
                    <a:cubicBezTo>
                      <a:pt x="693240" y="2391696"/>
                      <a:pt x="688572" y="2383454"/>
                      <a:pt x="683185" y="2376148"/>
                    </a:cubicBezTo>
                    <a:cubicBezTo>
                      <a:pt x="677798" y="2369217"/>
                      <a:pt x="671604" y="2360038"/>
                      <a:pt x="669808" y="2350109"/>
                    </a:cubicBezTo>
                    <a:lnTo>
                      <a:pt x="666038" y="2315266"/>
                    </a:lnTo>
                    <a:cubicBezTo>
                      <a:pt x="664063" y="2318076"/>
                      <a:pt x="662267" y="2320137"/>
                      <a:pt x="661549" y="2322947"/>
                    </a:cubicBezTo>
                    <a:lnTo>
                      <a:pt x="655354" y="2345988"/>
                    </a:lnTo>
                    <a:cubicBezTo>
                      <a:pt x="651763" y="2362286"/>
                      <a:pt x="641978" y="2377459"/>
                      <a:pt x="633539" y="2390198"/>
                    </a:cubicBezTo>
                    <a:cubicBezTo>
                      <a:pt x="625728" y="2403123"/>
                      <a:pt x="621509" y="2419421"/>
                      <a:pt x="613429" y="2433658"/>
                    </a:cubicBezTo>
                    <a:cubicBezTo>
                      <a:pt x="606067" y="2447895"/>
                      <a:pt x="602566" y="2463443"/>
                      <a:pt x="591434" y="2477493"/>
                    </a:cubicBezTo>
                    <a:cubicBezTo>
                      <a:pt x="583175" y="2481240"/>
                      <a:pt x="583354" y="2488358"/>
                      <a:pt x="578237" y="2496226"/>
                    </a:cubicBezTo>
                    <a:lnTo>
                      <a:pt x="565309" y="2516457"/>
                    </a:lnTo>
                    <a:cubicBezTo>
                      <a:pt x="547982" y="2543058"/>
                      <a:pt x="528770" y="2570783"/>
                      <a:pt x="528142" y="2603753"/>
                    </a:cubicBezTo>
                    <a:cubicBezTo>
                      <a:pt x="530566" y="2537064"/>
                      <a:pt x="590536" y="2490793"/>
                      <a:pt x="607683" y="2430661"/>
                    </a:cubicBezTo>
                    <a:cubicBezTo>
                      <a:pt x="615045" y="2416424"/>
                      <a:pt x="618367" y="2400875"/>
                      <a:pt x="626626" y="2385889"/>
                    </a:cubicBezTo>
                    <a:cubicBezTo>
                      <a:pt x="635245" y="2371652"/>
                      <a:pt x="643055" y="2359288"/>
                      <a:pt x="646018" y="2343366"/>
                    </a:cubicBezTo>
                    <a:lnTo>
                      <a:pt x="651315" y="2319762"/>
                    </a:lnTo>
                    <a:cubicBezTo>
                      <a:pt x="654187" y="2309834"/>
                      <a:pt x="661998" y="2304026"/>
                      <a:pt x="663614" y="2298781"/>
                    </a:cubicBezTo>
                    <a:cubicBezTo>
                      <a:pt x="663793" y="2298407"/>
                      <a:pt x="663614" y="2297283"/>
                      <a:pt x="663793" y="2296533"/>
                    </a:cubicBezTo>
                    <a:lnTo>
                      <a:pt x="663345" y="2293536"/>
                    </a:lnTo>
                    <a:lnTo>
                      <a:pt x="664063" y="2293536"/>
                    </a:lnTo>
                    <a:cubicBezTo>
                      <a:pt x="664242" y="2288665"/>
                      <a:pt x="663793" y="2282858"/>
                      <a:pt x="663793" y="2277051"/>
                    </a:cubicBezTo>
                    <a:cubicBezTo>
                      <a:pt x="663614" y="2269183"/>
                      <a:pt x="662267" y="2262814"/>
                      <a:pt x="658676" y="2256445"/>
                    </a:cubicBezTo>
                    <a:cubicBezTo>
                      <a:pt x="657330" y="2254197"/>
                      <a:pt x="655803" y="2251574"/>
                      <a:pt x="654008" y="2248764"/>
                    </a:cubicBezTo>
                    <a:cubicBezTo>
                      <a:pt x="636412" y="2253448"/>
                      <a:pt x="623215" y="2260753"/>
                      <a:pt x="603913" y="2267123"/>
                    </a:cubicBezTo>
                    <a:cubicBezTo>
                      <a:pt x="598526" y="2268809"/>
                      <a:pt x="592691" y="2269183"/>
                      <a:pt x="588471" y="2269371"/>
                    </a:cubicBezTo>
                    <a:cubicBezTo>
                      <a:pt x="584521" y="2269371"/>
                      <a:pt x="583175" y="2270307"/>
                      <a:pt x="578506" y="2271806"/>
                    </a:cubicBezTo>
                    <a:lnTo>
                      <a:pt x="549957" y="2278924"/>
                    </a:lnTo>
                    <a:cubicBezTo>
                      <a:pt x="516112" y="2288291"/>
                      <a:pt x="481548" y="2297845"/>
                      <a:pt x="445458" y="2305338"/>
                    </a:cubicBezTo>
                    <a:cubicBezTo>
                      <a:pt x="443663" y="2307586"/>
                      <a:pt x="441239" y="2309272"/>
                      <a:pt x="438815" y="2309272"/>
                    </a:cubicBezTo>
                    <a:lnTo>
                      <a:pt x="438097" y="2309272"/>
                    </a:lnTo>
                    <a:lnTo>
                      <a:pt x="428760" y="2308335"/>
                    </a:lnTo>
                    <a:cubicBezTo>
                      <a:pt x="426515" y="2309272"/>
                      <a:pt x="419603" y="2315266"/>
                      <a:pt x="414306" y="2313580"/>
                    </a:cubicBezTo>
                    <a:lnTo>
                      <a:pt x="398416" y="2312269"/>
                    </a:lnTo>
                    <a:cubicBezTo>
                      <a:pt x="388181" y="2311894"/>
                      <a:pt x="377947" y="2316015"/>
                      <a:pt x="367263" y="2315453"/>
                    </a:cubicBezTo>
                    <a:cubicBezTo>
                      <a:pt x="377947" y="2315079"/>
                      <a:pt x="387553" y="2310208"/>
                      <a:pt x="398416" y="2309459"/>
                    </a:cubicBezTo>
                    <a:lnTo>
                      <a:pt x="414306" y="2309459"/>
                    </a:lnTo>
                    <a:cubicBezTo>
                      <a:pt x="420321" y="2310021"/>
                      <a:pt x="420500" y="2306649"/>
                      <a:pt x="427862" y="2303090"/>
                    </a:cubicBezTo>
                    <a:lnTo>
                      <a:pt x="428131" y="2303090"/>
                    </a:lnTo>
                    <a:lnTo>
                      <a:pt x="428760" y="2303090"/>
                    </a:lnTo>
                    <a:lnTo>
                      <a:pt x="438097" y="2303090"/>
                    </a:lnTo>
                    <a:cubicBezTo>
                      <a:pt x="439713" y="2302902"/>
                      <a:pt x="440341" y="2302153"/>
                      <a:pt x="440969" y="2300842"/>
                    </a:cubicBezTo>
                    <a:lnTo>
                      <a:pt x="441688" y="2299531"/>
                    </a:lnTo>
                    <a:lnTo>
                      <a:pt x="443483" y="2298969"/>
                    </a:lnTo>
                    <a:cubicBezTo>
                      <a:pt x="477508" y="2289227"/>
                      <a:pt x="511892" y="2276302"/>
                      <a:pt x="546815" y="2263376"/>
                    </a:cubicBezTo>
                    <a:lnTo>
                      <a:pt x="570696" y="2255321"/>
                    </a:lnTo>
                    <a:cubicBezTo>
                      <a:pt x="574197" y="2253635"/>
                      <a:pt x="581379" y="2250450"/>
                      <a:pt x="586496" y="2250076"/>
                    </a:cubicBezTo>
                    <a:cubicBezTo>
                      <a:pt x="591165" y="2249326"/>
                      <a:pt x="594486" y="2248764"/>
                      <a:pt x="597898" y="2247266"/>
                    </a:cubicBezTo>
                    <a:cubicBezTo>
                      <a:pt x="610107" y="2242208"/>
                      <a:pt x="625728" y="2232841"/>
                      <a:pt x="640452" y="2227222"/>
                    </a:cubicBezTo>
                    <a:cubicBezTo>
                      <a:pt x="636412" y="2223475"/>
                      <a:pt x="634616" y="2215982"/>
                      <a:pt x="634616" y="2212235"/>
                    </a:cubicBezTo>
                    <a:cubicBezTo>
                      <a:pt x="633988" y="2207927"/>
                      <a:pt x="634167" y="2203431"/>
                      <a:pt x="634796" y="2198935"/>
                    </a:cubicBezTo>
                    <a:cubicBezTo>
                      <a:pt x="626626" y="2198748"/>
                      <a:pt x="620611" y="2196874"/>
                      <a:pt x="616571" y="2197624"/>
                    </a:cubicBezTo>
                    <a:lnTo>
                      <a:pt x="583803" y="2200621"/>
                    </a:lnTo>
                    <a:lnTo>
                      <a:pt x="553997" y="2198748"/>
                    </a:lnTo>
                    <a:cubicBezTo>
                      <a:pt x="551933" y="2197624"/>
                      <a:pt x="547534" y="2202307"/>
                      <a:pt x="539454" y="2203243"/>
                    </a:cubicBezTo>
                    <a:lnTo>
                      <a:pt x="522755" y="2202307"/>
                    </a:lnTo>
                    <a:cubicBezTo>
                      <a:pt x="481817" y="2200059"/>
                      <a:pt x="437648" y="2197624"/>
                      <a:pt x="400929" y="2177205"/>
                    </a:cubicBezTo>
                    <a:cubicBezTo>
                      <a:pt x="439443" y="2193690"/>
                      <a:pt x="481817" y="2191442"/>
                      <a:pt x="522755" y="2189568"/>
                    </a:cubicBezTo>
                    <a:lnTo>
                      <a:pt x="537030" y="2189194"/>
                    </a:lnTo>
                    <a:cubicBezTo>
                      <a:pt x="539723" y="2189568"/>
                      <a:pt x="542865" y="2184511"/>
                      <a:pt x="551484" y="2183199"/>
                    </a:cubicBezTo>
                    <a:lnTo>
                      <a:pt x="583803" y="2181701"/>
                    </a:lnTo>
                    <a:lnTo>
                      <a:pt x="612531" y="2175893"/>
                    </a:lnTo>
                    <a:cubicBezTo>
                      <a:pt x="627075" y="2173458"/>
                      <a:pt x="637758" y="2176455"/>
                      <a:pt x="641080" y="2173833"/>
                    </a:cubicBezTo>
                    <a:lnTo>
                      <a:pt x="641978" y="2176268"/>
                    </a:lnTo>
                    <a:cubicBezTo>
                      <a:pt x="643773" y="2171585"/>
                      <a:pt x="645569" y="2167464"/>
                      <a:pt x="646826" y="2164092"/>
                    </a:cubicBezTo>
                    <a:cubicBezTo>
                      <a:pt x="648442" y="2157723"/>
                      <a:pt x="647993" y="2150229"/>
                      <a:pt x="647723" y="2141987"/>
                    </a:cubicBezTo>
                    <a:cubicBezTo>
                      <a:pt x="647723" y="2139739"/>
                      <a:pt x="647275" y="2137116"/>
                      <a:pt x="646826" y="2134494"/>
                    </a:cubicBezTo>
                    <a:cubicBezTo>
                      <a:pt x="637489" y="2133744"/>
                      <a:pt x="629050" y="2132995"/>
                      <a:pt x="624831" y="2135243"/>
                    </a:cubicBezTo>
                    <a:cubicBezTo>
                      <a:pt x="613250" y="2140488"/>
                      <a:pt x="608312" y="2137491"/>
                      <a:pt x="601220" y="2138428"/>
                    </a:cubicBezTo>
                    <a:cubicBezTo>
                      <a:pt x="594486" y="2138240"/>
                      <a:pt x="587394" y="2139926"/>
                      <a:pt x="580481" y="2140676"/>
                    </a:cubicBezTo>
                    <a:cubicBezTo>
                      <a:pt x="552651" y="2144048"/>
                      <a:pt x="524371" y="2145359"/>
                      <a:pt x="496271" y="2143298"/>
                    </a:cubicBezTo>
                    <a:cubicBezTo>
                      <a:pt x="480920" y="2142362"/>
                      <a:pt x="467543" y="2135992"/>
                      <a:pt x="455064" y="2131122"/>
                    </a:cubicBezTo>
                    <a:cubicBezTo>
                      <a:pt x="442136" y="2128125"/>
                      <a:pt x="428939" y="2116885"/>
                      <a:pt x="417807" y="2116510"/>
                    </a:cubicBezTo>
                    <a:cubicBezTo>
                      <a:pt x="411343" y="2117447"/>
                      <a:pt x="401558" y="2115199"/>
                      <a:pt x="396889" y="2109954"/>
                    </a:cubicBezTo>
                    <a:cubicBezTo>
                      <a:pt x="391593" y="2105270"/>
                      <a:pt x="387104" y="2099838"/>
                      <a:pt x="382166" y="2095155"/>
                    </a:cubicBezTo>
                    <a:cubicBezTo>
                      <a:pt x="371932" y="2086537"/>
                      <a:pt x="360171" y="2078857"/>
                      <a:pt x="349039" y="2070615"/>
                    </a:cubicBezTo>
                    <a:cubicBezTo>
                      <a:pt x="360620" y="2078295"/>
                      <a:pt x="372829" y="2084477"/>
                      <a:pt x="384231" y="2092907"/>
                    </a:cubicBezTo>
                    <a:cubicBezTo>
                      <a:pt x="395094" y="2101524"/>
                      <a:pt x="403802" y="2114262"/>
                      <a:pt x="417628" y="2110328"/>
                    </a:cubicBezTo>
                    <a:cubicBezTo>
                      <a:pt x="434595" y="2110516"/>
                      <a:pt x="443932" y="2120069"/>
                      <a:pt x="458206" y="2122130"/>
                    </a:cubicBezTo>
                    <a:cubicBezTo>
                      <a:pt x="471493" y="2126439"/>
                      <a:pt x="484241" y="2131309"/>
                      <a:pt x="496720" y="2130747"/>
                    </a:cubicBezTo>
                    <a:cubicBezTo>
                      <a:pt x="523922" y="2130747"/>
                      <a:pt x="550855" y="2127188"/>
                      <a:pt x="577608" y="2121943"/>
                    </a:cubicBezTo>
                    <a:cubicBezTo>
                      <a:pt x="584252" y="2120819"/>
                      <a:pt x="590716" y="2118571"/>
                      <a:pt x="597898" y="2118196"/>
                    </a:cubicBezTo>
                    <a:cubicBezTo>
                      <a:pt x="604362" y="2117259"/>
                      <a:pt x="613878" y="2117447"/>
                      <a:pt x="614776" y="2115761"/>
                    </a:cubicBezTo>
                    <a:cubicBezTo>
                      <a:pt x="629499" y="2109017"/>
                      <a:pt x="641080" y="2110141"/>
                      <a:pt x="651315" y="2110328"/>
                    </a:cubicBezTo>
                    <a:cubicBezTo>
                      <a:pt x="655354" y="2106394"/>
                      <a:pt x="660202" y="2103959"/>
                      <a:pt x="662447" y="2103210"/>
                    </a:cubicBezTo>
                    <a:cubicBezTo>
                      <a:pt x="666038" y="2102273"/>
                      <a:pt x="668462" y="2100775"/>
                      <a:pt x="672502" y="2098901"/>
                    </a:cubicBezTo>
                    <a:lnTo>
                      <a:pt x="693689" y="2088598"/>
                    </a:lnTo>
                    <a:cubicBezTo>
                      <a:pt x="749350" y="2059187"/>
                      <a:pt x="800343" y="2019661"/>
                      <a:pt x="841370" y="1972454"/>
                    </a:cubicBezTo>
                    <a:cubicBezTo>
                      <a:pt x="883026" y="1928245"/>
                      <a:pt x="904662" y="1863241"/>
                      <a:pt x="889670" y="1807979"/>
                    </a:cubicBezTo>
                    <a:cubicBezTo>
                      <a:pt x="881680" y="1781191"/>
                      <a:pt x="863186" y="1757401"/>
                      <a:pt x="839395" y="1756464"/>
                    </a:cubicBezTo>
                    <a:cubicBezTo>
                      <a:pt x="828891" y="1755715"/>
                      <a:pt x="817490" y="1757588"/>
                      <a:pt x="805460" y="1760585"/>
                    </a:cubicBezTo>
                    <a:cubicBezTo>
                      <a:pt x="805729" y="1760960"/>
                      <a:pt x="806178" y="1760960"/>
                      <a:pt x="806358" y="1761522"/>
                    </a:cubicBezTo>
                    <a:cubicBezTo>
                      <a:pt x="809949" y="1766767"/>
                      <a:pt x="812642" y="1778381"/>
                      <a:pt x="813270" y="1781941"/>
                    </a:cubicBezTo>
                    <a:cubicBezTo>
                      <a:pt x="814886" y="1790932"/>
                      <a:pt x="814168" y="1801985"/>
                      <a:pt x="813540" y="1811726"/>
                    </a:cubicBezTo>
                    <a:lnTo>
                      <a:pt x="813270" y="1816409"/>
                    </a:lnTo>
                    <a:cubicBezTo>
                      <a:pt x="811924" y="1842261"/>
                      <a:pt x="799714" y="1869985"/>
                      <a:pt x="792532" y="1884035"/>
                    </a:cubicBezTo>
                    <a:cubicBezTo>
                      <a:pt x="779425" y="1909886"/>
                      <a:pt x="759405" y="1925809"/>
                      <a:pt x="739564" y="1939297"/>
                    </a:cubicBezTo>
                    <a:lnTo>
                      <a:pt x="737589" y="1940608"/>
                    </a:lnTo>
                    <a:cubicBezTo>
                      <a:pt x="726816" y="1947914"/>
                      <a:pt x="723494" y="1949787"/>
                      <a:pt x="709040" y="1949787"/>
                    </a:cubicBezTo>
                    <a:cubicBezTo>
                      <a:pt x="705001" y="1949787"/>
                      <a:pt x="700602" y="1949787"/>
                      <a:pt x="696113" y="1949787"/>
                    </a:cubicBezTo>
                    <a:cubicBezTo>
                      <a:pt x="692073" y="1949787"/>
                      <a:pt x="688302" y="1949787"/>
                      <a:pt x="684262" y="1949787"/>
                    </a:cubicBezTo>
                    <a:lnTo>
                      <a:pt x="672502" y="1949787"/>
                    </a:lnTo>
                    <a:lnTo>
                      <a:pt x="649788" y="1949787"/>
                    </a:lnTo>
                    <a:cubicBezTo>
                      <a:pt x="634347" y="1949787"/>
                      <a:pt x="619265" y="1949787"/>
                      <a:pt x="604092" y="1949787"/>
                    </a:cubicBezTo>
                    <a:cubicBezTo>
                      <a:pt x="603913" y="1949787"/>
                      <a:pt x="603464" y="1949787"/>
                      <a:pt x="603195" y="1949787"/>
                    </a:cubicBezTo>
                    <a:cubicBezTo>
                      <a:pt x="591434" y="1949787"/>
                      <a:pt x="580930" y="1948851"/>
                      <a:pt x="568900" y="1944542"/>
                    </a:cubicBezTo>
                    <a:cubicBezTo>
                      <a:pt x="566925" y="1943980"/>
                      <a:pt x="564681" y="1943418"/>
                      <a:pt x="562616" y="1943044"/>
                    </a:cubicBezTo>
                    <a:cubicBezTo>
                      <a:pt x="554626" y="1941170"/>
                      <a:pt x="543673" y="1938735"/>
                      <a:pt x="540800" y="1925809"/>
                    </a:cubicBezTo>
                    <a:cubicBezTo>
                      <a:pt x="539005" y="1918503"/>
                      <a:pt x="539723" y="1910261"/>
                      <a:pt x="540351" y="1902018"/>
                    </a:cubicBezTo>
                    <a:cubicBezTo>
                      <a:pt x="540800" y="1898272"/>
                      <a:pt x="541070" y="1894713"/>
                      <a:pt x="541070" y="1891341"/>
                    </a:cubicBezTo>
                    <a:cubicBezTo>
                      <a:pt x="541070" y="1874856"/>
                      <a:pt x="542596" y="1863054"/>
                      <a:pt x="545918" y="1851440"/>
                    </a:cubicBezTo>
                    <a:cubicBezTo>
                      <a:pt x="547264" y="1846944"/>
                      <a:pt x="549060" y="1843385"/>
                      <a:pt x="550855" y="1839825"/>
                    </a:cubicBezTo>
                    <a:cubicBezTo>
                      <a:pt x="552830" y="1836079"/>
                      <a:pt x="554626" y="1832707"/>
                      <a:pt x="555344" y="1828773"/>
                    </a:cubicBezTo>
                    <a:cubicBezTo>
                      <a:pt x="556601" y="1821092"/>
                      <a:pt x="559743" y="1815285"/>
                      <a:pt x="562616" y="1809665"/>
                    </a:cubicBezTo>
                    <a:cubicBezTo>
                      <a:pt x="560461" y="1809665"/>
                      <a:pt x="558217" y="1809853"/>
                      <a:pt x="555972" y="1809853"/>
                    </a:cubicBezTo>
                    <a:cubicBezTo>
                      <a:pt x="547264" y="1809291"/>
                      <a:pt x="537658" y="1808167"/>
                      <a:pt x="529040" y="1806668"/>
                    </a:cubicBezTo>
                    <a:cubicBezTo>
                      <a:pt x="521678" y="1805357"/>
                      <a:pt x="514496" y="1804233"/>
                      <a:pt x="507134" y="1803858"/>
                    </a:cubicBezTo>
                    <a:cubicBezTo>
                      <a:pt x="492680" y="1802734"/>
                      <a:pt x="477957" y="1802921"/>
                      <a:pt x="462875" y="1804233"/>
                    </a:cubicBezTo>
                    <a:cubicBezTo>
                      <a:pt x="441239" y="1805919"/>
                      <a:pt x="418525" y="1809853"/>
                      <a:pt x="395363" y="1813225"/>
                    </a:cubicBezTo>
                    <a:lnTo>
                      <a:pt x="395543" y="1813787"/>
                    </a:lnTo>
                    <a:lnTo>
                      <a:pt x="368341" y="1816971"/>
                    </a:lnTo>
                    <a:cubicBezTo>
                      <a:pt x="367533" y="1816971"/>
                      <a:pt x="279911" y="1827836"/>
                      <a:pt x="267432" y="1886658"/>
                    </a:cubicBezTo>
                    <a:cubicBezTo>
                      <a:pt x="255672" y="1942294"/>
                      <a:pt x="251183" y="2082791"/>
                      <a:pt x="247861" y="2185260"/>
                    </a:cubicBezTo>
                    <a:cubicBezTo>
                      <a:pt x="246694" y="2222164"/>
                      <a:pt x="245617" y="2255134"/>
                      <a:pt x="244540" y="2279486"/>
                    </a:cubicBezTo>
                    <a:cubicBezTo>
                      <a:pt x="239871" y="2373900"/>
                      <a:pt x="240500" y="2508964"/>
                      <a:pt x="300919" y="2588579"/>
                    </a:cubicBezTo>
                    <a:cubicBezTo>
                      <a:pt x="324530" y="2620051"/>
                      <a:pt x="352989" y="2663886"/>
                      <a:pt x="385757" y="2715026"/>
                    </a:cubicBezTo>
                    <a:cubicBezTo>
                      <a:pt x="443663" y="2804757"/>
                      <a:pt x="515843" y="2916780"/>
                      <a:pt x="584970" y="2990400"/>
                    </a:cubicBezTo>
                    <a:cubicBezTo>
                      <a:pt x="634796" y="3043601"/>
                      <a:pt x="670706" y="3072075"/>
                      <a:pt x="697011" y="3093056"/>
                    </a:cubicBezTo>
                    <a:cubicBezTo>
                      <a:pt x="728163" y="3117971"/>
                      <a:pt x="748901" y="3134456"/>
                      <a:pt x="754288" y="3166676"/>
                    </a:cubicBezTo>
                    <a:cubicBezTo>
                      <a:pt x="762906" y="3218192"/>
                      <a:pt x="669180" y="3651858"/>
                      <a:pt x="631025" y="3795914"/>
                    </a:cubicBezTo>
                    <a:cubicBezTo>
                      <a:pt x="590087" y="3951210"/>
                      <a:pt x="584701" y="4028764"/>
                      <a:pt x="584701" y="4029513"/>
                    </a:cubicBezTo>
                    <a:lnTo>
                      <a:pt x="534157" y="4026329"/>
                    </a:lnTo>
                    <a:cubicBezTo>
                      <a:pt x="534336" y="4022957"/>
                      <a:pt x="539723" y="3943904"/>
                      <a:pt x="582277" y="3782801"/>
                    </a:cubicBezTo>
                    <a:cubicBezTo>
                      <a:pt x="627524" y="3612332"/>
                      <a:pt x="709220" y="3214071"/>
                      <a:pt x="704552" y="3174544"/>
                    </a:cubicBezTo>
                    <a:cubicBezTo>
                      <a:pt x="702577" y="3162555"/>
                      <a:pt x="693689" y="3154687"/>
                      <a:pt x="665768" y="3132770"/>
                    </a:cubicBezTo>
                    <a:cubicBezTo>
                      <a:pt x="639733" y="3112164"/>
                      <a:pt x="600501" y="3081067"/>
                      <a:pt x="548162" y="3025056"/>
                    </a:cubicBezTo>
                    <a:cubicBezTo>
                      <a:pt x="475982" y="2948251"/>
                      <a:pt x="402455" y="2834168"/>
                      <a:pt x="343383" y="2742376"/>
                    </a:cubicBezTo>
                    <a:cubicBezTo>
                      <a:pt x="311153" y="2692360"/>
                      <a:pt x="283233" y="2649087"/>
                      <a:pt x="260789" y="2619114"/>
                    </a:cubicBezTo>
                    <a:cubicBezTo>
                      <a:pt x="190405" y="2526199"/>
                      <a:pt x="189058" y="2379333"/>
                      <a:pt x="194175" y="2276676"/>
                    </a:cubicBezTo>
                    <a:cubicBezTo>
                      <a:pt x="195253" y="2252511"/>
                      <a:pt x="196420" y="2219916"/>
                      <a:pt x="197497" y="2183387"/>
                    </a:cubicBezTo>
                    <a:cubicBezTo>
                      <a:pt x="201088" y="2073050"/>
                      <a:pt x="205487" y="1936112"/>
                      <a:pt x="218235" y="1875980"/>
                    </a:cubicBezTo>
                    <a:cubicBezTo>
                      <a:pt x="232689" y="1808167"/>
                      <a:pt x="298226" y="1781566"/>
                      <a:pt x="336111" y="1771638"/>
                    </a:cubicBezTo>
                    <a:cubicBezTo>
                      <a:pt x="322286" y="1704386"/>
                      <a:pt x="281976" y="1516121"/>
                      <a:pt x="240679" y="1411217"/>
                    </a:cubicBezTo>
                    <a:cubicBezTo>
                      <a:pt x="217337" y="1351271"/>
                      <a:pt x="193457" y="1300131"/>
                      <a:pt x="172360" y="1254610"/>
                    </a:cubicBezTo>
                    <a:cubicBezTo>
                      <a:pt x="146235" y="1198598"/>
                      <a:pt x="123791" y="1150267"/>
                      <a:pt x="107900" y="1100251"/>
                    </a:cubicBezTo>
                    <a:cubicBezTo>
                      <a:pt x="91202" y="1046675"/>
                      <a:pt x="80070" y="984107"/>
                      <a:pt x="66065" y="905054"/>
                    </a:cubicBezTo>
                    <a:cubicBezTo>
                      <a:pt x="55561" y="846607"/>
                      <a:pt x="43980" y="780480"/>
                      <a:pt x="27102" y="701053"/>
                    </a:cubicBezTo>
                    <a:cubicBezTo>
                      <a:pt x="-9437" y="528710"/>
                      <a:pt x="-26853" y="362362"/>
                      <a:pt x="93895" y="311034"/>
                    </a:cubicBezTo>
                    <a:cubicBezTo>
                      <a:pt x="194175" y="268323"/>
                      <a:pt x="264739" y="333888"/>
                      <a:pt x="297058" y="409382"/>
                    </a:cubicBezTo>
                    <a:cubicBezTo>
                      <a:pt x="308011" y="435233"/>
                      <a:pt x="327852" y="506043"/>
                      <a:pt x="348769" y="581162"/>
                    </a:cubicBezTo>
                    <a:cubicBezTo>
                      <a:pt x="368341" y="651598"/>
                      <a:pt x="390695" y="731587"/>
                      <a:pt x="400660" y="753692"/>
                    </a:cubicBezTo>
                    <a:cubicBezTo>
                      <a:pt x="425169" y="808392"/>
                      <a:pt x="507134" y="990289"/>
                      <a:pt x="532541" y="1043678"/>
                    </a:cubicBezTo>
                    <a:cubicBezTo>
                      <a:pt x="545918" y="1071777"/>
                      <a:pt x="559563" y="1108681"/>
                      <a:pt x="576711" y="1155700"/>
                    </a:cubicBezTo>
                    <a:cubicBezTo>
                      <a:pt x="592960" y="1200659"/>
                      <a:pt x="613429" y="1256296"/>
                      <a:pt x="639285" y="1318864"/>
                    </a:cubicBezTo>
                    <a:cubicBezTo>
                      <a:pt x="658407" y="1364946"/>
                      <a:pt x="676901" y="1390798"/>
                      <a:pt x="690277" y="1404473"/>
                    </a:cubicBezTo>
                    <a:cubicBezTo>
                      <a:pt x="682108" y="1372814"/>
                      <a:pt x="667115" y="1320549"/>
                      <a:pt x="653559" y="1272406"/>
                    </a:cubicBezTo>
                    <a:cubicBezTo>
                      <a:pt x="627883" y="1181739"/>
                      <a:pt x="598706" y="1079083"/>
                      <a:pt x="588741" y="1028878"/>
                    </a:cubicBezTo>
                    <a:cubicBezTo>
                      <a:pt x="570696" y="939148"/>
                      <a:pt x="555703" y="832932"/>
                      <a:pt x="545738" y="721659"/>
                    </a:cubicBezTo>
                    <a:cubicBezTo>
                      <a:pt x="540351" y="664524"/>
                      <a:pt x="532990" y="606265"/>
                      <a:pt x="524371" y="537515"/>
                    </a:cubicBezTo>
                    <a:cubicBezTo>
                      <a:pt x="517459" y="482065"/>
                      <a:pt x="509379" y="419310"/>
                      <a:pt x="500940" y="344566"/>
                    </a:cubicBezTo>
                    <a:cubicBezTo>
                      <a:pt x="478406" y="143562"/>
                      <a:pt x="522755" y="15616"/>
                      <a:pt x="619713" y="2503"/>
                    </a:cubicBezTo>
                    <a:cubicBezTo>
                      <a:pt x="636053" y="279"/>
                      <a:pt x="650852" y="-386"/>
                      <a:pt x="664253" y="204"/>
                    </a:cubicBezTo>
                    <a:close/>
                  </a:path>
                </a:pathLst>
              </a:custGeom>
              <a:solidFill>
                <a:srgbClr val="BC6B2E"/>
              </a:solidFill>
              <a:ln w="12700">
                <a:miter lim="400000"/>
              </a:ln>
            </p:spPr>
            <p:txBody>
              <a:bodyPr wrap="square" lIns="38100" tIns="38100" rIns="38100" bIns="38100" anchor="ctr">
                <a:noAutofit/>
              </a:bodyPr>
              <a:lstStyle/>
              <a:p>
                <a:pPr algn="ctr" rtl="0">
                  <a:defRPr sz="3000"/>
                </a:pPr>
                <a:endParaRPr sz="49600" b="1">
                  <a:solidFill>
                    <a:schemeClr val="bg1"/>
                  </a:solidFill>
                  <a:latin typeface="Adobe Arabic" panose="02040503050201020203" pitchFamily="18" charset="-78"/>
                  <a:cs typeface="Adobe Arabic" panose="02040503050201020203" pitchFamily="18" charset="-78"/>
                </a:endParaRPr>
              </a:p>
            </p:txBody>
          </p:sp>
        </p:grpSp>
      </p:grpSp>
      <mc:AlternateContent xmlns:mc="http://schemas.openxmlformats.org/markup-compatibility/2006">
        <mc:Choice xmlns:pslz="http://schemas.microsoft.com/office/powerpoint/2016/slidezoom" xmlns="" Requires="pslz">
          <p:graphicFrame>
            <p:nvGraphicFramePr>
              <p:cNvPr id="37" name="صورة الشريحة 36">
                <a:extLst>
                  <a:ext uri="{FF2B5EF4-FFF2-40B4-BE49-F238E27FC236}">
                    <a16:creationId xmlns:a16="http://schemas.microsoft.com/office/drawing/2014/main" id="{9969F276-94E0-4B6A-4E8B-0C334D8F91F1}"/>
                  </a:ext>
                </a:extLst>
              </p:cNvPr>
              <p:cNvGraphicFramePr>
                <a:graphicFrameLocks noChangeAspect="1"/>
              </p:cNvGraphicFramePr>
              <p:nvPr>
                <p:extLst>
                  <p:ext uri="{D42A27DB-BD31-4B8C-83A1-F6EECF244321}">
                    <p14:modId xmlns:p14="http://schemas.microsoft.com/office/powerpoint/2010/main" val="3530967591"/>
                  </p:ext>
                </p:extLst>
              </p:nvPr>
            </p:nvGraphicFramePr>
            <p:xfrm>
              <a:off x="11196882" y="194866"/>
              <a:ext cx="449302" cy="449302"/>
            </p:xfrm>
            <a:graphic>
              <a:graphicData uri="http://schemas.microsoft.com/office/powerpoint/2016/slidezoom">
                <pslz:sldZm>
                  <pslz:sldZmObj sldId="274" cId="664067652">
                    <pslz:zmPr id="{322F0F1F-4436-4E42-A084-A8E7F9CD26ED}" returnToParent="0" imageType="cover" transitionDur="1000">
                      <p166:blipFill xmlns:p166="http://schemas.microsoft.com/office/powerpoint/2016/6/main">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166:blipFill>
                      <p166:spPr xmlns:p166="http://schemas.microsoft.com/office/powerpoint/2016/6/main">
                        <a:xfrm>
                          <a:off x="0" y="0"/>
                          <a:ext cx="449302" cy="449302"/>
                        </a:xfrm>
                        <a:prstGeom prst="rect">
                          <a:avLst/>
                        </a:prstGeom>
                        <a:ln w="3175">
                          <a:noFill/>
                        </a:ln>
                      </p166:spPr>
                    </pslz:zmPr>
                  </pslz:sldZmObj>
                </pslz:sldZm>
              </a:graphicData>
            </a:graphic>
          </p:graphicFrame>
        </mc:Choice>
        <mc:Fallback>
          <p:pic>
            <p:nvPicPr>
              <p:cNvPr id="37" name="صورة الشريحة 36">
                <a:hlinkClick r:id="rId6" action="ppaction://hlinksldjump"/>
                <a:extLst>
                  <a:ext uri="{FF2B5EF4-FFF2-40B4-BE49-F238E27FC236}">
                    <a16:creationId xmlns:a16="http://schemas.microsoft.com/office/drawing/2014/main" xmlns="" xmlns:pslz="http://schemas.microsoft.com/office/powerpoint/2016/slidezoom" id="{9969F276-94E0-4B6A-4E8B-0C334D8F91F1}"/>
                  </a:ext>
                </a:extLst>
              </p:cNvPr>
              <p:cNvPicPr>
                <a:picLocks noGrp="1" noRot="1" noChangeAspect="1" noMove="1" noResize="1" noEditPoints="1" noAdjustHandles="1" noChangeArrowheads="1" noChangeShapeType="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7"/>
                  </a:ext>
                </a:extLst>
              </a:blip>
              <a:stretch>
                <a:fillRect/>
              </a:stretch>
            </p:blipFill>
            <p:spPr>
              <a:xfrm>
                <a:off x="11196882" y="194866"/>
                <a:ext cx="449302" cy="449302"/>
              </a:xfrm>
              <a:prstGeom prst="rect">
                <a:avLst/>
              </a:prstGeom>
              <a:ln w="3175">
                <a:noFill/>
              </a:ln>
            </p:spPr>
          </p:pic>
        </mc:Fallback>
      </mc:AlternateContent>
      <p:sp>
        <p:nvSpPr>
          <p:cNvPr id="36"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402453401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شكل حر 12">
            <a:extLst>
              <a:ext uri="{FF2B5EF4-FFF2-40B4-BE49-F238E27FC236}">
                <a16:creationId xmlns:a16="http://schemas.microsoft.com/office/drawing/2014/main" xmlns="" id="{01A9831D-7888-8F38-584E-D0B59A73BB79}"/>
              </a:ext>
            </a:extLst>
          </p:cNvPr>
          <p:cNvSpPr/>
          <p:nvPr/>
        </p:nvSpPr>
        <p:spPr>
          <a:xfrm rot="10800000" flipH="1" flipV="1">
            <a:off x="-561975" y="3853770"/>
            <a:ext cx="13315950" cy="3366180"/>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579DA5"/>
          </a:solidFill>
          <a:ln w="762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3" name="مربع نص 2">
            <a:extLst>
              <a:ext uri="{FF2B5EF4-FFF2-40B4-BE49-F238E27FC236}">
                <a16:creationId xmlns:a16="http://schemas.microsoft.com/office/drawing/2014/main" xmlns="" id="{0CB8C0EA-A85B-96E6-06AF-A090E955695E}"/>
              </a:ext>
            </a:extLst>
          </p:cNvPr>
          <p:cNvSpPr txBox="1"/>
          <p:nvPr/>
        </p:nvSpPr>
        <p:spPr>
          <a:xfrm>
            <a:off x="7169775" y="4401412"/>
            <a:ext cx="3752850" cy="646331"/>
          </a:xfrm>
          <a:prstGeom prst="rect">
            <a:avLst/>
          </a:prstGeom>
          <a:noFill/>
        </p:spPr>
        <p:txBody>
          <a:bodyPr wrap="square" rtlCol="1">
            <a:spAutoFit/>
          </a:bodyPr>
          <a:lstStyle/>
          <a:p>
            <a:pPr algn="ctr"/>
            <a:r>
              <a:rPr lang="ar-SA" sz="3600" b="1" dirty="0">
                <a:solidFill>
                  <a:schemeClr val="bg1"/>
                </a:solidFill>
                <a:latin typeface="Adobe Arabic" panose="02040503050201020203" pitchFamily="18" charset="-78"/>
                <a:cs typeface="Adobe Arabic" panose="02040503050201020203" pitchFamily="18" charset="-78"/>
              </a:rPr>
              <a:t>الهدف العام</a:t>
            </a:r>
            <a:endParaRPr lang="ar-SY" sz="3600" b="1" dirty="0">
              <a:solidFill>
                <a:schemeClr val="bg1"/>
              </a:solidFill>
              <a:latin typeface="Adobe Arabic" panose="02040503050201020203" pitchFamily="18" charset="-78"/>
              <a:cs typeface="Adobe Arabic" panose="02040503050201020203" pitchFamily="18" charset="-78"/>
            </a:endParaRPr>
          </a:p>
        </p:txBody>
      </p:sp>
      <p:sp>
        <p:nvSpPr>
          <p:cNvPr id="4" name="مربع نص 3">
            <a:extLst>
              <a:ext uri="{FF2B5EF4-FFF2-40B4-BE49-F238E27FC236}">
                <a16:creationId xmlns:a16="http://schemas.microsoft.com/office/drawing/2014/main" xmlns="" id="{0388E911-0AFA-8149-4ADB-5B1DD3696043}"/>
              </a:ext>
            </a:extLst>
          </p:cNvPr>
          <p:cNvSpPr txBox="1"/>
          <p:nvPr/>
        </p:nvSpPr>
        <p:spPr>
          <a:xfrm>
            <a:off x="1269376" y="4343831"/>
            <a:ext cx="3752850" cy="646331"/>
          </a:xfrm>
          <a:prstGeom prst="rect">
            <a:avLst/>
          </a:prstGeom>
          <a:noFill/>
        </p:spPr>
        <p:txBody>
          <a:bodyPr wrap="square" rtlCol="1">
            <a:spAutoFit/>
          </a:bodyPr>
          <a:lstStyle/>
          <a:p>
            <a:pPr algn="ctr"/>
            <a:r>
              <a:rPr lang="ar-SA" sz="3600" b="1" dirty="0">
                <a:solidFill>
                  <a:schemeClr val="bg1"/>
                </a:solidFill>
                <a:latin typeface="Adobe Arabic" panose="02040503050201020203" pitchFamily="18" charset="-78"/>
                <a:cs typeface="Adobe Arabic" panose="02040503050201020203" pitchFamily="18" charset="-78"/>
              </a:rPr>
              <a:t>محتوى البرنامج التدريبي</a:t>
            </a:r>
            <a:endParaRPr lang="ar-SY" sz="3600" b="1" dirty="0">
              <a:solidFill>
                <a:schemeClr val="bg1"/>
              </a:solidFill>
              <a:latin typeface="Adobe Arabic" panose="02040503050201020203" pitchFamily="18" charset="-78"/>
              <a:cs typeface="Adobe Arabic" panose="02040503050201020203" pitchFamily="18" charset="-78"/>
            </a:endParaRPr>
          </a:p>
        </p:txBody>
      </p:sp>
      <mc:AlternateContent xmlns:mc="http://schemas.openxmlformats.org/markup-compatibility/2006">
        <mc:Choice xmlns:pslz="http://schemas.microsoft.com/office/powerpoint/2016/slidezoom" xmlns="" Requires="pslz">
          <p:graphicFrame>
            <p:nvGraphicFramePr>
              <p:cNvPr id="8" name="صورة الشريحة 7">
                <a:extLst>
                  <a:ext uri="{FF2B5EF4-FFF2-40B4-BE49-F238E27FC236}">
                    <a16:creationId xmlns:a16="http://schemas.microsoft.com/office/drawing/2014/main" id="{F489943A-9F44-6370-B02C-72A46DE2AB23}"/>
                  </a:ext>
                </a:extLst>
              </p:cNvPr>
              <p:cNvGraphicFramePr>
                <a:graphicFrameLocks noChangeAspect="1"/>
              </p:cNvGraphicFramePr>
              <p:nvPr>
                <p:extLst>
                  <p:ext uri="{D42A27DB-BD31-4B8C-83A1-F6EECF244321}">
                    <p14:modId xmlns:p14="http://schemas.microsoft.com/office/powerpoint/2010/main" val="3293410047"/>
                  </p:ext>
                </p:extLst>
              </p:nvPr>
            </p:nvGraphicFramePr>
            <p:xfrm>
              <a:off x="6894254" y="1096219"/>
              <a:ext cx="4303894" cy="2576164"/>
            </p:xfrm>
            <a:graphic>
              <a:graphicData uri="http://schemas.microsoft.com/office/powerpoint/2016/slidezoom">
                <pslz:sldZm>
                  <pslz:sldZmObj sldId="258" cId="4278777147">
                    <pslz:zmPr id="{BB1AAABD-6DAC-4782-8997-78095F3382BE}" imageType="cover" transitionDur="1000">
                      <p166:blipFill xmlns:p166="http://schemas.microsoft.com/office/powerpoint/2016/6/main">
                        <a:blip r:embed="rId2">
                          <a:extLst>
                            <a:ext uri="{28A0092B-C50C-407E-A947-70E740481C1C}">
                              <a14:useLocalDpi xmlns:a14="http://schemas.microsoft.com/office/drawing/2010/main" val="0"/>
                            </a:ext>
                          </a:extLst>
                        </a:blip>
                        <a:stretch>
                          <a:fillRect/>
                        </a:stretch>
                      </p166:blipFill>
                      <p166:spPr xmlns:p166="http://schemas.microsoft.com/office/powerpoint/2016/6/main">
                        <a:xfrm>
                          <a:off x="0" y="0"/>
                          <a:ext cx="4303894" cy="2576164"/>
                        </a:xfrm>
                        <a:prstGeom prst="rect">
                          <a:avLst/>
                        </a:prstGeom>
                        <a:ln w="3175">
                          <a:noFill/>
                        </a:ln>
                      </p166:spPr>
                    </pslz:zmPr>
                  </pslz:sldZmObj>
                </pslz:sldZm>
              </a:graphicData>
            </a:graphic>
          </p:graphicFrame>
        </mc:Choice>
        <mc:Fallback>
          <p:pic>
            <p:nvPicPr>
              <p:cNvPr id="8" name="صورة الشريحة 7">
                <a:hlinkClick r:id="rId3" action="ppaction://hlinksldjump"/>
                <a:extLst>
                  <a:ext uri="{FF2B5EF4-FFF2-40B4-BE49-F238E27FC236}">
                    <a16:creationId xmlns:a16="http://schemas.microsoft.com/office/drawing/2014/main" xmlns="" xmlns:pslz="http://schemas.microsoft.com/office/powerpoint/2016/slidezoom" id="{F489943A-9F44-6370-B02C-72A46DE2AB23}"/>
                  </a:ext>
                </a:extLst>
              </p:cNvPr>
              <p:cNvPicPr>
                <a:picLocks noGrp="1" noRot="1" noChangeAspect="1" noMove="1" noResize="1" noEditPoints="1" noAdjustHandles="1" noChangeArrowheads="1" noChangeShapeType="1"/>
              </p:cNvPicPr>
              <p:nvPr/>
            </p:nvPicPr>
            <p:blipFill>
              <a:blip r:embed="rId4">
                <a:extLst>
                  <a:ext uri="{28A0092B-C50C-407E-A947-70E740481C1C}">
                    <a14:useLocalDpi xmlns:a14="http://schemas.microsoft.com/office/drawing/2010/main" val="0"/>
                  </a:ext>
                </a:extLst>
              </a:blip>
              <a:stretch>
                <a:fillRect/>
              </a:stretch>
            </p:blipFill>
            <p:spPr>
              <a:xfrm>
                <a:off x="6894254" y="1096219"/>
                <a:ext cx="4303894" cy="2576164"/>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10" name="صورة الشريحة 9">
                <a:extLst>
                  <a:ext uri="{FF2B5EF4-FFF2-40B4-BE49-F238E27FC236}">
                    <a16:creationId xmlns:a16="http://schemas.microsoft.com/office/drawing/2014/main" id="{B15C9115-CC12-B1F7-7F4E-A1BF59D567BC}"/>
                  </a:ext>
                </a:extLst>
              </p:cNvPr>
              <p:cNvGraphicFramePr>
                <a:graphicFrameLocks noChangeAspect="1"/>
              </p:cNvGraphicFramePr>
              <p:nvPr>
                <p:extLst>
                  <p:ext uri="{D42A27DB-BD31-4B8C-83A1-F6EECF244321}">
                    <p14:modId xmlns:p14="http://schemas.microsoft.com/office/powerpoint/2010/main" val="616638814"/>
                  </p:ext>
                </p:extLst>
              </p:nvPr>
            </p:nvGraphicFramePr>
            <p:xfrm>
              <a:off x="1443830" y="1096219"/>
              <a:ext cx="3403942" cy="2576164"/>
            </p:xfrm>
            <a:graphic>
              <a:graphicData uri="http://schemas.microsoft.com/office/powerpoint/2016/slidezoom">
                <pslz:sldZm>
                  <pslz:sldZmObj sldId="259" cId="2630946506">
                    <pslz:zmPr id="{D2419C91-CB36-4AB2-8284-CD6BF8FADD47}" returnToParent="0" imageType="cover" transitionDur="1000">
                      <p166:blipFill xmlns:p166="http://schemas.microsoft.com/office/powerpoint/2016/6/main">
                        <a:blip r:embed="rId5">
                          <a:extLst>
                            <a:ext uri="{28A0092B-C50C-407E-A947-70E740481C1C}">
                              <a14:useLocalDpi xmlns:a14="http://schemas.microsoft.com/office/drawing/2010/main" val="0"/>
                            </a:ext>
                          </a:extLst>
                        </a:blip>
                        <a:stretch>
                          <a:fillRect/>
                        </a:stretch>
                      </p166:blipFill>
                      <p166:spPr xmlns:p166="http://schemas.microsoft.com/office/powerpoint/2016/6/main">
                        <a:xfrm>
                          <a:off x="0" y="0"/>
                          <a:ext cx="3403942" cy="2576164"/>
                        </a:xfrm>
                        <a:prstGeom prst="rect">
                          <a:avLst/>
                        </a:prstGeom>
                        <a:ln w="3175">
                          <a:noFill/>
                        </a:ln>
                      </p166:spPr>
                    </pslz:zmPr>
                  </pslz:sldZmObj>
                </pslz:sldZm>
              </a:graphicData>
            </a:graphic>
          </p:graphicFrame>
        </mc:Choice>
        <mc:Fallback>
          <p:pic>
            <p:nvPicPr>
              <p:cNvPr id="10" name="صورة الشريحة 9">
                <a:hlinkClick r:id="rId6" action="ppaction://hlinksldjump"/>
                <a:extLst>
                  <a:ext uri="{FF2B5EF4-FFF2-40B4-BE49-F238E27FC236}">
                    <a16:creationId xmlns:a16="http://schemas.microsoft.com/office/drawing/2014/main" xmlns="" xmlns:pslz="http://schemas.microsoft.com/office/powerpoint/2016/slidezoom" id="{B15C9115-CC12-B1F7-7F4E-A1BF59D567BC}"/>
                  </a:ext>
                </a:extLst>
              </p:cNvPr>
              <p:cNvPicPr>
                <a:picLocks noGrp="1" noRot="1" noChangeAspect="1" noMove="1" noResize="1" noEditPoints="1" noAdjustHandles="1" noChangeArrowheads="1" noChangeShapeType="1"/>
              </p:cNvPicPr>
              <p:nvPr/>
            </p:nvPicPr>
            <p:blipFill>
              <a:blip r:embed="rId7">
                <a:extLst>
                  <a:ext uri="{28A0092B-C50C-407E-A947-70E740481C1C}">
                    <a14:useLocalDpi xmlns:a14="http://schemas.microsoft.com/office/drawing/2010/main" val="0"/>
                  </a:ext>
                </a:extLst>
              </a:blip>
              <a:stretch>
                <a:fillRect/>
              </a:stretch>
            </p:blipFill>
            <p:spPr>
              <a:xfrm>
                <a:off x="1443830" y="1096219"/>
                <a:ext cx="3403942" cy="2576164"/>
              </a:xfrm>
              <a:prstGeom prst="rect">
                <a:avLst/>
              </a:prstGeom>
              <a:ln w="3175">
                <a:noFill/>
              </a:ln>
            </p:spPr>
          </p:pic>
        </mc:Fallback>
      </mc:AlternateContent>
      <p:sp>
        <p:nvSpPr>
          <p:cNvPr id="7" name="مستطيل 2"/>
          <p:cNvSpPr/>
          <p:nvPr/>
        </p:nvSpPr>
        <p:spPr>
          <a:xfrm>
            <a:off x="36003" y="66242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1858426889"/>
      </p:ext>
    </p:extLst>
  </p:cSld>
  <p:clrMapOvr>
    <a:masterClrMapping/>
  </p:clrMapOvr>
  <p:transition spd="slow">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خطوات تقييم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7" name="مجموعة 6">
            <a:extLst>
              <a:ext uri="{FF2B5EF4-FFF2-40B4-BE49-F238E27FC236}">
                <a16:creationId xmlns:a16="http://schemas.microsoft.com/office/drawing/2014/main" xmlns="" id="{BD9C3BDE-80C2-9A07-964C-873BD4173E2C}"/>
              </a:ext>
            </a:extLst>
          </p:cNvPr>
          <p:cNvGrpSpPr/>
          <p:nvPr/>
        </p:nvGrpSpPr>
        <p:grpSpPr>
          <a:xfrm>
            <a:off x="8562030" y="2090440"/>
            <a:ext cx="2643715" cy="3314719"/>
            <a:chOff x="8079146" y="1481674"/>
            <a:chExt cx="3106250" cy="3894651"/>
          </a:xfrm>
        </p:grpSpPr>
        <p:grpSp>
          <p:nvGrpSpPr>
            <p:cNvPr id="8" name="Group 39">
              <a:extLst>
                <a:ext uri="{FF2B5EF4-FFF2-40B4-BE49-F238E27FC236}">
                  <a16:creationId xmlns:a16="http://schemas.microsoft.com/office/drawing/2014/main" xmlns="" id="{39B7C265-54C8-4556-32E7-F38DB190DCED}"/>
                </a:ext>
              </a:extLst>
            </p:cNvPr>
            <p:cNvGrpSpPr/>
            <p:nvPr/>
          </p:nvGrpSpPr>
          <p:grpSpPr>
            <a:xfrm>
              <a:off x="8079146" y="1481674"/>
              <a:ext cx="3106250" cy="3894651"/>
              <a:chOff x="8079146" y="1481674"/>
              <a:chExt cx="3106250" cy="3894651"/>
            </a:xfrm>
          </p:grpSpPr>
          <p:sp>
            <p:nvSpPr>
              <p:cNvPr id="12" name="Shape">
                <a:extLst>
                  <a:ext uri="{FF2B5EF4-FFF2-40B4-BE49-F238E27FC236}">
                    <a16:creationId xmlns:a16="http://schemas.microsoft.com/office/drawing/2014/main" xmlns="" id="{B83C2C80-BE45-AE3D-E4D6-78B1C59CE2F6}"/>
                  </a:ext>
                </a:extLst>
              </p:cNvPr>
              <p:cNvSpPr/>
              <p:nvPr/>
            </p:nvSpPr>
            <p:spPr>
              <a:xfrm>
                <a:off x="8079146" y="1830890"/>
                <a:ext cx="2674761" cy="3545435"/>
              </a:xfrm>
              <a:custGeom>
                <a:avLst/>
                <a:gdLst/>
                <a:ahLst/>
                <a:cxnLst>
                  <a:cxn ang="0">
                    <a:pos x="wd2" y="hd2"/>
                  </a:cxn>
                  <a:cxn ang="5400000">
                    <a:pos x="wd2" y="hd2"/>
                  </a:cxn>
                  <a:cxn ang="10800000">
                    <a:pos x="wd2" y="hd2"/>
                  </a:cxn>
                  <a:cxn ang="16200000">
                    <a:pos x="wd2" y="hd2"/>
                  </a:cxn>
                </a:cxnLst>
                <a:rect l="0" t="0" r="r" b="b"/>
                <a:pathLst>
                  <a:path w="21600" h="21600" extrusionOk="0">
                    <a:moveTo>
                      <a:pt x="20381" y="21600"/>
                    </a:moveTo>
                    <a:lnTo>
                      <a:pt x="1219" y="21600"/>
                    </a:lnTo>
                    <a:cubicBezTo>
                      <a:pt x="545" y="21600"/>
                      <a:pt x="0" y="21189"/>
                      <a:pt x="0" y="20680"/>
                    </a:cubicBezTo>
                    <a:lnTo>
                      <a:pt x="0" y="920"/>
                    </a:lnTo>
                    <a:cubicBezTo>
                      <a:pt x="0" y="411"/>
                      <a:pt x="545" y="0"/>
                      <a:pt x="1219" y="0"/>
                    </a:cubicBezTo>
                    <a:lnTo>
                      <a:pt x="20381" y="0"/>
                    </a:lnTo>
                    <a:cubicBezTo>
                      <a:pt x="21055" y="0"/>
                      <a:pt x="21600" y="411"/>
                      <a:pt x="21600" y="920"/>
                    </a:cubicBezTo>
                    <a:lnTo>
                      <a:pt x="21600" y="20680"/>
                    </a:lnTo>
                    <a:cubicBezTo>
                      <a:pt x="21595" y="21189"/>
                      <a:pt x="21050" y="21600"/>
                      <a:pt x="20381" y="21600"/>
                    </a:cubicBezTo>
                    <a:close/>
                  </a:path>
                </a:pathLst>
              </a:custGeom>
              <a:solidFill>
                <a:srgbClr val="2B5474"/>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sz="3000">
                    <a:solidFill>
                      <a:srgbClr val="FFFFFF"/>
                    </a:solidFill>
                  </a:defRPr>
                </a:pPr>
                <a:endParaRPr sz="5400" b="1">
                  <a:latin typeface="Adobe Arabic" panose="02040503050201020203" pitchFamily="18" charset="-78"/>
                  <a:cs typeface="Adobe Arabic" panose="02040503050201020203" pitchFamily="18" charset="-78"/>
                </a:endParaRPr>
              </a:p>
            </p:txBody>
          </p:sp>
          <p:sp>
            <p:nvSpPr>
              <p:cNvPr id="13" name="Shape">
                <a:extLst>
                  <a:ext uri="{FF2B5EF4-FFF2-40B4-BE49-F238E27FC236}">
                    <a16:creationId xmlns:a16="http://schemas.microsoft.com/office/drawing/2014/main" xmlns="" id="{C0A215BE-3AE5-BFDD-AB3C-7DD2C0EAED10}"/>
                  </a:ext>
                </a:extLst>
              </p:cNvPr>
              <p:cNvSpPr/>
              <p:nvPr/>
            </p:nvSpPr>
            <p:spPr>
              <a:xfrm>
                <a:off x="8173848" y="1830890"/>
                <a:ext cx="2674761" cy="3545435"/>
              </a:xfrm>
              <a:custGeom>
                <a:avLst/>
                <a:gdLst/>
                <a:ahLst/>
                <a:cxnLst>
                  <a:cxn ang="0">
                    <a:pos x="wd2" y="hd2"/>
                  </a:cxn>
                  <a:cxn ang="5400000">
                    <a:pos x="wd2" y="hd2"/>
                  </a:cxn>
                  <a:cxn ang="10800000">
                    <a:pos x="wd2" y="hd2"/>
                  </a:cxn>
                  <a:cxn ang="16200000">
                    <a:pos x="wd2" y="hd2"/>
                  </a:cxn>
                </a:cxnLst>
                <a:rect l="0" t="0" r="r" b="b"/>
                <a:pathLst>
                  <a:path w="21600" h="21600" extrusionOk="0">
                    <a:moveTo>
                      <a:pt x="20381" y="21600"/>
                    </a:moveTo>
                    <a:lnTo>
                      <a:pt x="1219" y="21600"/>
                    </a:lnTo>
                    <a:cubicBezTo>
                      <a:pt x="545" y="21600"/>
                      <a:pt x="0" y="21189"/>
                      <a:pt x="0" y="20680"/>
                    </a:cubicBezTo>
                    <a:lnTo>
                      <a:pt x="0" y="920"/>
                    </a:lnTo>
                    <a:cubicBezTo>
                      <a:pt x="0" y="411"/>
                      <a:pt x="545" y="0"/>
                      <a:pt x="1219" y="0"/>
                    </a:cubicBezTo>
                    <a:lnTo>
                      <a:pt x="20381" y="0"/>
                    </a:lnTo>
                    <a:cubicBezTo>
                      <a:pt x="21055" y="0"/>
                      <a:pt x="21600" y="411"/>
                      <a:pt x="21600" y="920"/>
                    </a:cubicBezTo>
                    <a:lnTo>
                      <a:pt x="21600" y="20680"/>
                    </a:lnTo>
                    <a:cubicBezTo>
                      <a:pt x="21595" y="21189"/>
                      <a:pt x="21050" y="21600"/>
                      <a:pt x="20381" y="21600"/>
                    </a:cubicBezTo>
                    <a:close/>
                  </a:path>
                </a:pathLst>
              </a:custGeom>
              <a:solidFill>
                <a:srgbClr val="579DA5"/>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sz="3000">
                    <a:solidFill>
                      <a:srgbClr val="FFFFFF"/>
                    </a:solidFill>
                  </a:defRPr>
                </a:pPr>
                <a:endParaRPr sz="5400" b="1">
                  <a:latin typeface="Adobe Arabic" panose="02040503050201020203" pitchFamily="18" charset="-78"/>
                  <a:cs typeface="Adobe Arabic" panose="02040503050201020203" pitchFamily="18" charset="-78"/>
                </a:endParaRPr>
              </a:p>
            </p:txBody>
          </p:sp>
          <p:sp>
            <p:nvSpPr>
              <p:cNvPr id="14" name="Shape">
                <a:extLst>
                  <a:ext uri="{FF2B5EF4-FFF2-40B4-BE49-F238E27FC236}">
                    <a16:creationId xmlns:a16="http://schemas.microsoft.com/office/drawing/2014/main" xmlns="" id="{8F848E60-51DD-F2D6-E563-AD48FAEB4388}"/>
                  </a:ext>
                </a:extLst>
              </p:cNvPr>
              <p:cNvSpPr/>
              <p:nvPr/>
            </p:nvSpPr>
            <p:spPr>
              <a:xfrm>
                <a:off x="8315902" y="2221539"/>
                <a:ext cx="2745196" cy="30470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7194" y="0"/>
                    </a:lnTo>
                    <a:cubicBezTo>
                      <a:pt x="17194" y="0"/>
                      <a:pt x="17194" y="11652"/>
                      <a:pt x="21600" y="20467"/>
                    </a:cubicBezTo>
                    <a:lnTo>
                      <a:pt x="3498" y="21600"/>
                    </a:lnTo>
                    <a:cubicBezTo>
                      <a:pt x="3493" y="21600"/>
                      <a:pt x="0" y="19456"/>
                      <a:pt x="0" y="0"/>
                    </a:cubicBezTo>
                    <a:close/>
                  </a:path>
                </a:pathLst>
              </a:custGeom>
              <a:solidFill>
                <a:srgbClr val="2B5474"/>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sz="3000">
                    <a:solidFill>
                      <a:srgbClr val="FFFFFF"/>
                    </a:solidFill>
                  </a:defRPr>
                </a:pPr>
                <a:endParaRPr sz="5400" b="1">
                  <a:latin typeface="Adobe Arabic" panose="02040503050201020203" pitchFamily="18" charset="-78"/>
                  <a:cs typeface="Adobe Arabic" panose="02040503050201020203" pitchFamily="18" charset="-78"/>
                </a:endParaRPr>
              </a:p>
            </p:txBody>
          </p:sp>
          <p:sp>
            <p:nvSpPr>
              <p:cNvPr id="15" name="Shape">
                <a:extLst>
                  <a:ext uri="{FF2B5EF4-FFF2-40B4-BE49-F238E27FC236}">
                    <a16:creationId xmlns:a16="http://schemas.microsoft.com/office/drawing/2014/main" xmlns="" id="{7E47427B-22E1-CDB8-AED9-19BDF1F20E37}"/>
                  </a:ext>
                </a:extLst>
              </p:cNvPr>
              <p:cNvSpPr/>
              <p:nvPr/>
            </p:nvSpPr>
            <p:spPr>
              <a:xfrm>
                <a:off x="8440200" y="2144593"/>
                <a:ext cx="2745196" cy="30470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7194" y="0"/>
                    </a:lnTo>
                    <a:cubicBezTo>
                      <a:pt x="17194" y="0"/>
                      <a:pt x="17194" y="11652"/>
                      <a:pt x="21600" y="20467"/>
                    </a:cubicBezTo>
                    <a:lnTo>
                      <a:pt x="3498" y="21600"/>
                    </a:lnTo>
                    <a:cubicBezTo>
                      <a:pt x="3493" y="21600"/>
                      <a:pt x="0" y="19456"/>
                      <a:pt x="0" y="0"/>
                    </a:cubicBezTo>
                    <a:close/>
                  </a:path>
                </a:pathLst>
              </a:cu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sz="3000">
                    <a:solidFill>
                      <a:srgbClr val="FFFFFF"/>
                    </a:solidFill>
                  </a:defRPr>
                </a:pPr>
                <a:endParaRPr sz="5400" b="1">
                  <a:latin typeface="Adobe Arabic" panose="02040503050201020203" pitchFamily="18" charset="-78"/>
                  <a:cs typeface="Adobe Arabic" panose="02040503050201020203" pitchFamily="18" charset="-78"/>
                </a:endParaRPr>
              </a:p>
            </p:txBody>
          </p:sp>
          <p:sp>
            <p:nvSpPr>
              <p:cNvPr id="16" name="Shape">
                <a:extLst>
                  <a:ext uri="{FF2B5EF4-FFF2-40B4-BE49-F238E27FC236}">
                    <a16:creationId xmlns:a16="http://schemas.microsoft.com/office/drawing/2014/main" xmlns="" id="{14AD5051-6885-5617-FDAF-35CE53A61633}"/>
                  </a:ext>
                </a:extLst>
              </p:cNvPr>
              <p:cNvSpPr/>
              <p:nvPr/>
            </p:nvSpPr>
            <p:spPr>
              <a:xfrm>
                <a:off x="8551771" y="1481674"/>
                <a:ext cx="1918915" cy="857504"/>
              </a:xfrm>
              <a:custGeom>
                <a:avLst/>
                <a:gdLst/>
                <a:ahLst/>
                <a:cxnLst>
                  <a:cxn ang="0">
                    <a:pos x="wd2" y="hd2"/>
                  </a:cxn>
                  <a:cxn ang="5400000">
                    <a:pos x="wd2" y="hd2"/>
                  </a:cxn>
                  <a:cxn ang="10800000">
                    <a:pos x="wd2" y="hd2"/>
                  </a:cxn>
                  <a:cxn ang="16200000">
                    <a:pos x="wd2" y="hd2"/>
                  </a:cxn>
                </a:cxnLst>
                <a:rect l="0" t="0" r="r" b="b"/>
                <a:pathLst>
                  <a:path w="21600" h="21302" extrusionOk="0">
                    <a:moveTo>
                      <a:pt x="14618" y="14788"/>
                    </a:moveTo>
                    <a:cubicBezTo>
                      <a:pt x="13698" y="14641"/>
                      <a:pt x="13738" y="11627"/>
                      <a:pt x="14658" y="11597"/>
                    </a:cubicBezTo>
                    <a:cubicBezTo>
                      <a:pt x="14671" y="11597"/>
                      <a:pt x="14691" y="11597"/>
                      <a:pt x="14704" y="11597"/>
                    </a:cubicBezTo>
                    <a:cubicBezTo>
                      <a:pt x="16303" y="11597"/>
                      <a:pt x="16903" y="8951"/>
                      <a:pt x="16403" y="8510"/>
                    </a:cubicBezTo>
                    <a:cubicBezTo>
                      <a:pt x="15904" y="8069"/>
                      <a:pt x="12805" y="6304"/>
                      <a:pt x="12805" y="3657"/>
                    </a:cubicBezTo>
                    <a:cubicBezTo>
                      <a:pt x="12805" y="2525"/>
                      <a:pt x="12432" y="1584"/>
                      <a:pt x="12013" y="893"/>
                    </a:cubicBezTo>
                    <a:cubicBezTo>
                      <a:pt x="11293" y="-298"/>
                      <a:pt x="10314" y="-298"/>
                      <a:pt x="9594" y="893"/>
                    </a:cubicBezTo>
                    <a:cubicBezTo>
                      <a:pt x="9174" y="1584"/>
                      <a:pt x="8801" y="2525"/>
                      <a:pt x="8801" y="3657"/>
                    </a:cubicBezTo>
                    <a:cubicBezTo>
                      <a:pt x="8801" y="6304"/>
                      <a:pt x="5703" y="8069"/>
                      <a:pt x="5203" y="8510"/>
                    </a:cubicBezTo>
                    <a:cubicBezTo>
                      <a:pt x="4704" y="8951"/>
                      <a:pt x="5303" y="11597"/>
                      <a:pt x="6902" y="11597"/>
                    </a:cubicBezTo>
                    <a:cubicBezTo>
                      <a:pt x="6916" y="11597"/>
                      <a:pt x="6936" y="11597"/>
                      <a:pt x="6949" y="11597"/>
                    </a:cubicBezTo>
                    <a:cubicBezTo>
                      <a:pt x="7868" y="11627"/>
                      <a:pt x="7908" y="14641"/>
                      <a:pt x="6989" y="14788"/>
                    </a:cubicBezTo>
                    <a:cubicBezTo>
                      <a:pt x="5037" y="15097"/>
                      <a:pt x="620" y="16347"/>
                      <a:pt x="0" y="21302"/>
                    </a:cubicBezTo>
                    <a:lnTo>
                      <a:pt x="10800" y="21302"/>
                    </a:lnTo>
                    <a:lnTo>
                      <a:pt x="21600" y="21302"/>
                    </a:lnTo>
                    <a:cubicBezTo>
                      <a:pt x="20980" y="16347"/>
                      <a:pt x="16570" y="15112"/>
                      <a:pt x="14618" y="14788"/>
                    </a:cubicBezTo>
                    <a:close/>
                    <a:moveTo>
                      <a:pt x="10800" y="5025"/>
                    </a:moveTo>
                    <a:cubicBezTo>
                      <a:pt x="10387" y="5025"/>
                      <a:pt x="10047" y="4290"/>
                      <a:pt x="10047" y="3363"/>
                    </a:cubicBezTo>
                    <a:cubicBezTo>
                      <a:pt x="10047" y="2437"/>
                      <a:pt x="10380" y="1702"/>
                      <a:pt x="10800" y="1702"/>
                    </a:cubicBezTo>
                    <a:cubicBezTo>
                      <a:pt x="11213" y="1702"/>
                      <a:pt x="11553" y="2437"/>
                      <a:pt x="11553" y="3363"/>
                    </a:cubicBezTo>
                    <a:cubicBezTo>
                      <a:pt x="11553" y="4290"/>
                      <a:pt x="11213" y="5025"/>
                      <a:pt x="10800" y="5025"/>
                    </a:cubicBezTo>
                    <a:close/>
                  </a:path>
                </a:pathLst>
              </a:custGeom>
              <a:solidFill>
                <a:schemeClr val="tx1">
                  <a:lumMod val="50000"/>
                  <a:lumOff val="50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sz="3000">
                    <a:solidFill>
                      <a:srgbClr val="FFFFFF"/>
                    </a:solidFill>
                  </a:defRPr>
                </a:pPr>
                <a:endParaRPr sz="5400" b="1">
                  <a:latin typeface="Adobe Arabic" panose="02040503050201020203" pitchFamily="18" charset="-78"/>
                  <a:cs typeface="Adobe Arabic" panose="02040503050201020203" pitchFamily="18" charset="-78"/>
                </a:endParaRPr>
              </a:p>
            </p:txBody>
          </p:sp>
        </p:grpSp>
        <p:sp>
          <p:nvSpPr>
            <p:cNvPr id="9" name="TextBox 20">
              <a:extLst>
                <a:ext uri="{FF2B5EF4-FFF2-40B4-BE49-F238E27FC236}">
                  <a16:creationId xmlns:a16="http://schemas.microsoft.com/office/drawing/2014/main" xmlns="" id="{7473078E-733D-C482-FE24-FC9754735BC4}"/>
                </a:ext>
              </a:extLst>
            </p:cNvPr>
            <p:cNvSpPr txBox="1"/>
            <p:nvPr/>
          </p:nvSpPr>
          <p:spPr>
            <a:xfrm>
              <a:off x="8728077" y="2999927"/>
              <a:ext cx="1918914" cy="1121034"/>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ar-SA" sz="2800" b="1"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رصد ومراقبة المخاطر</a:t>
              </a:r>
              <a:endParaRPr lang="en-US" sz="5400" b="1" noProof="1">
                <a:latin typeface="Adobe Arabic" panose="02040503050201020203" pitchFamily="18" charset="-78"/>
                <a:cs typeface="Adobe Arabic" panose="02040503050201020203" pitchFamily="18" charset="-78"/>
              </a:endParaRPr>
            </a:p>
          </p:txBody>
        </p:sp>
      </p:grpSp>
      <p:grpSp>
        <p:nvGrpSpPr>
          <p:cNvPr id="17" name="مجموعة 16">
            <a:extLst>
              <a:ext uri="{FF2B5EF4-FFF2-40B4-BE49-F238E27FC236}">
                <a16:creationId xmlns:a16="http://schemas.microsoft.com/office/drawing/2014/main" xmlns="" id="{367EC011-D4BA-4685-5C9D-6798201815A8}"/>
              </a:ext>
            </a:extLst>
          </p:cNvPr>
          <p:cNvGrpSpPr/>
          <p:nvPr/>
        </p:nvGrpSpPr>
        <p:grpSpPr>
          <a:xfrm>
            <a:off x="5040389" y="2090440"/>
            <a:ext cx="2643715" cy="3314719"/>
            <a:chOff x="8079146" y="1481674"/>
            <a:chExt cx="3106250" cy="3894651"/>
          </a:xfrm>
        </p:grpSpPr>
        <p:grpSp>
          <p:nvGrpSpPr>
            <p:cNvPr id="36" name="Group 39">
              <a:extLst>
                <a:ext uri="{FF2B5EF4-FFF2-40B4-BE49-F238E27FC236}">
                  <a16:creationId xmlns:a16="http://schemas.microsoft.com/office/drawing/2014/main" xmlns="" id="{B7784D13-4B05-5306-C308-58AAEDD6A5EB}"/>
                </a:ext>
              </a:extLst>
            </p:cNvPr>
            <p:cNvGrpSpPr/>
            <p:nvPr/>
          </p:nvGrpSpPr>
          <p:grpSpPr>
            <a:xfrm>
              <a:off x="8079146" y="1481674"/>
              <a:ext cx="3106250" cy="3894651"/>
              <a:chOff x="8079146" y="1481674"/>
              <a:chExt cx="3106250" cy="3894651"/>
            </a:xfrm>
          </p:grpSpPr>
          <p:sp>
            <p:nvSpPr>
              <p:cNvPr id="38" name="Shape">
                <a:extLst>
                  <a:ext uri="{FF2B5EF4-FFF2-40B4-BE49-F238E27FC236}">
                    <a16:creationId xmlns:a16="http://schemas.microsoft.com/office/drawing/2014/main" xmlns="" id="{DC5B60EC-3187-8B57-59E7-78F947002566}"/>
                  </a:ext>
                </a:extLst>
              </p:cNvPr>
              <p:cNvSpPr/>
              <p:nvPr/>
            </p:nvSpPr>
            <p:spPr>
              <a:xfrm>
                <a:off x="8079146" y="1830890"/>
                <a:ext cx="2674761" cy="3545435"/>
              </a:xfrm>
              <a:custGeom>
                <a:avLst/>
                <a:gdLst/>
                <a:ahLst/>
                <a:cxnLst>
                  <a:cxn ang="0">
                    <a:pos x="wd2" y="hd2"/>
                  </a:cxn>
                  <a:cxn ang="5400000">
                    <a:pos x="wd2" y="hd2"/>
                  </a:cxn>
                  <a:cxn ang="10800000">
                    <a:pos x="wd2" y="hd2"/>
                  </a:cxn>
                  <a:cxn ang="16200000">
                    <a:pos x="wd2" y="hd2"/>
                  </a:cxn>
                </a:cxnLst>
                <a:rect l="0" t="0" r="r" b="b"/>
                <a:pathLst>
                  <a:path w="21600" h="21600" extrusionOk="0">
                    <a:moveTo>
                      <a:pt x="20381" y="21600"/>
                    </a:moveTo>
                    <a:lnTo>
                      <a:pt x="1219" y="21600"/>
                    </a:lnTo>
                    <a:cubicBezTo>
                      <a:pt x="545" y="21600"/>
                      <a:pt x="0" y="21189"/>
                      <a:pt x="0" y="20680"/>
                    </a:cubicBezTo>
                    <a:lnTo>
                      <a:pt x="0" y="920"/>
                    </a:lnTo>
                    <a:cubicBezTo>
                      <a:pt x="0" y="411"/>
                      <a:pt x="545" y="0"/>
                      <a:pt x="1219" y="0"/>
                    </a:cubicBezTo>
                    <a:lnTo>
                      <a:pt x="20381" y="0"/>
                    </a:lnTo>
                    <a:cubicBezTo>
                      <a:pt x="21055" y="0"/>
                      <a:pt x="21600" y="411"/>
                      <a:pt x="21600" y="920"/>
                    </a:cubicBezTo>
                    <a:lnTo>
                      <a:pt x="21600" y="20680"/>
                    </a:lnTo>
                    <a:cubicBezTo>
                      <a:pt x="21595" y="21189"/>
                      <a:pt x="21050" y="21600"/>
                      <a:pt x="20381" y="21600"/>
                    </a:cubicBezTo>
                    <a:close/>
                  </a:path>
                </a:pathLst>
              </a:custGeom>
              <a:solidFill>
                <a:srgbClr val="2B5474"/>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sz="3000">
                    <a:solidFill>
                      <a:srgbClr val="FFFFFF"/>
                    </a:solidFill>
                  </a:defRPr>
                </a:pPr>
                <a:endParaRPr sz="5400" b="1">
                  <a:latin typeface="Adobe Arabic" panose="02040503050201020203" pitchFamily="18" charset="-78"/>
                  <a:cs typeface="Adobe Arabic" panose="02040503050201020203" pitchFamily="18" charset="-78"/>
                </a:endParaRPr>
              </a:p>
            </p:txBody>
          </p:sp>
          <p:sp>
            <p:nvSpPr>
              <p:cNvPr id="39" name="Shape">
                <a:extLst>
                  <a:ext uri="{FF2B5EF4-FFF2-40B4-BE49-F238E27FC236}">
                    <a16:creationId xmlns:a16="http://schemas.microsoft.com/office/drawing/2014/main" xmlns="" id="{25AB5501-CE8F-C732-45F0-EDF8C833CA47}"/>
                  </a:ext>
                </a:extLst>
              </p:cNvPr>
              <p:cNvSpPr/>
              <p:nvPr/>
            </p:nvSpPr>
            <p:spPr>
              <a:xfrm>
                <a:off x="8173848" y="1830890"/>
                <a:ext cx="2674761" cy="3545435"/>
              </a:xfrm>
              <a:custGeom>
                <a:avLst/>
                <a:gdLst/>
                <a:ahLst/>
                <a:cxnLst>
                  <a:cxn ang="0">
                    <a:pos x="wd2" y="hd2"/>
                  </a:cxn>
                  <a:cxn ang="5400000">
                    <a:pos x="wd2" y="hd2"/>
                  </a:cxn>
                  <a:cxn ang="10800000">
                    <a:pos x="wd2" y="hd2"/>
                  </a:cxn>
                  <a:cxn ang="16200000">
                    <a:pos x="wd2" y="hd2"/>
                  </a:cxn>
                </a:cxnLst>
                <a:rect l="0" t="0" r="r" b="b"/>
                <a:pathLst>
                  <a:path w="21600" h="21600" extrusionOk="0">
                    <a:moveTo>
                      <a:pt x="20381" y="21600"/>
                    </a:moveTo>
                    <a:lnTo>
                      <a:pt x="1219" y="21600"/>
                    </a:lnTo>
                    <a:cubicBezTo>
                      <a:pt x="545" y="21600"/>
                      <a:pt x="0" y="21189"/>
                      <a:pt x="0" y="20680"/>
                    </a:cubicBezTo>
                    <a:lnTo>
                      <a:pt x="0" y="920"/>
                    </a:lnTo>
                    <a:cubicBezTo>
                      <a:pt x="0" y="411"/>
                      <a:pt x="545" y="0"/>
                      <a:pt x="1219" y="0"/>
                    </a:cubicBezTo>
                    <a:lnTo>
                      <a:pt x="20381" y="0"/>
                    </a:lnTo>
                    <a:cubicBezTo>
                      <a:pt x="21055" y="0"/>
                      <a:pt x="21600" y="411"/>
                      <a:pt x="21600" y="920"/>
                    </a:cubicBezTo>
                    <a:lnTo>
                      <a:pt x="21600" y="20680"/>
                    </a:lnTo>
                    <a:cubicBezTo>
                      <a:pt x="21595" y="21189"/>
                      <a:pt x="21050" y="21600"/>
                      <a:pt x="20381" y="21600"/>
                    </a:cubicBezTo>
                    <a:close/>
                  </a:path>
                </a:pathLst>
              </a:custGeom>
              <a:solidFill>
                <a:srgbClr val="579DA5"/>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sz="3000">
                    <a:solidFill>
                      <a:srgbClr val="FFFFFF"/>
                    </a:solidFill>
                  </a:defRPr>
                </a:pPr>
                <a:endParaRPr sz="5400" b="1">
                  <a:latin typeface="Adobe Arabic" panose="02040503050201020203" pitchFamily="18" charset="-78"/>
                  <a:cs typeface="Adobe Arabic" panose="02040503050201020203" pitchFamily="18" charset="-78"/>
                </a:endParaRPr>
              </a:p>
            </p:txBody>
          </p:sp>
          <p:sp>
            <p:nvSpPr>
              <p:cNvPr id="40" name="Shape">
                <a:extLst>
                  <a:ext uri="{FF2B5EF4-FFF2-40B4-BE49-F238E27FC236}">
                    <a16:creationId xmlns:a16="http://schemas.microsoft.com/office/drawing/2014/main" xmlns="" id="{C6456F83-51B2-17E5-06C4-652394199E6E}"/>
                  </a:ext>
                </a:extLst>
              </p:cNvPr>
              <p:cNvSpPr/>
              <p:nvPr/>
            </p:nvSpPr>
            <p:spPr>
              <a:xfrm>
                <a:off x="8315902" y="2221539"/>
                <a:ext cx="2745196" cy="30470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7194" y="0"/>
                    </a:lnTo>
                    <a:cubicBezTo>
                      <a:pt x="17194" y="0"/>
                      <a:pt x="17194" y="11652"/>
                      <a:pt x="21600" y="20467"/>
                    </a:cubicBezTo>
                    <a:lnTo>
                      <a:pt x="3498" y="21600"/>
                    </a:lnTo>
                    <a:cubicBezTo>
                      <a:pt x="3493" y="21600"/>
                      <a:pt x="0" y="19456"/>
                      <a:pt x="0" y="0"/>
                    </a:cubicBezTo>
                    <a:close/>
                  </a:path>
                </a:pathLst>
              </a:custGeom>
              <a:solidFill>
                <a:srgbClr val="2B5474"/>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sz="3000">
                    <a:solidFill>
                      <a:srgbClr val="FFFFFF"/>
                    </a:solidFill>
                  </a:defRPr>
                </a:pPr>
                <a:endParaRPr sz="5400" b="1">
                  <a:latin typeface="Adobe Arabic" panose="02040503050201020203" pitchFamily="18" charset="-78"/>
                  <a:cs typeface="Adobe Arabic" panose="02040503050201020203" pitchFamily="18" charset="-78"/>
                </a:endParaRPr>
              </a:p>
            </p:txBody>
          </p:sp>
          <p:sp>
            <p:nvSpPr>
              <p:cNvPr id="41" name="Shape">
                <a:extLst>
                  <a:ext uri="{FF2B5EF4-FFF2-40B4-BE49-F238E27FC236}">
                    <a16:creationId xmlns:a16="http://schemas.microsoft.com/office/drawing/2014/main" xmlns="" id="{0EBE35F5-227D-6BE2-CE81-2F2F064F2EC3}"/>
                  </a:ext>
                </a:extLst>
              </p:cNvPr>
              <p:cNvSpPr/>
              <p:nvPr/>
            </p:nvSpPr>
            <p:spPr>
              <a:xfrm>
                <a:off x="8440200" y="2144593"/>
                <a:ext cx="2745196" cy="30470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7194" y="0"/>
                    </a:lnTo>
                    <a:cubicBezTo>
                      <a:pt x="17194" y="0"/>
                      <a:pt x="17194" y="11652"/>
                      <a:pt x="21600" y="20467"/>
                    </a:cubicBezTo>
                    <a:lnTo>
                      <a:pt x="3498" y="21600"/>
                    </a:lnTo>
                    <a:cubicBezTo>
                      <a:pt x="3493" y="21600"/>
                      <a:pt x="0" y="19456"/>
                      <a:pt x="0" y="0"/>
                    </a:cubicBezTo>
                    <a:close/>
                  </a:path>
                </a:pathLst>
              </a:cu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sz="3000">
                    <a:solidFill>
                      <a:srgbClr val="FFFFFF"/>
                    </a:solidFill>
                  </a:defRPr>
                </a:pPr>
                <a:endParaRPr sz="5400" b="1">
                  <a:latin typeface="Adobe Arabic" panose="02040503050201020203" pitchFamily="18" charset="-78"/>
                  <a:cs typeface="Adobe Arabic" panose="02040503050201020203" pitchFamily="18" charset="-78"/>
                </a:endParaRPr>
              </a:p>
            </p:txBody>
          </p:sp>
          <p:sp>
            <p:nvSpPr>
              <p:cNvPr id="42" name="Shape">
                <a:extLst>
                  <a:ext uri="{FF2B5EF4-FFF2-40B4-BE49-F238E27FC236}">
                    <a16:creationId xmlns:a16="http://schemas.microsoft.com/office/drawing/2014/main" xmlns="" id="{92122903-B7DE-E058-EA33-CFA2A1918FE5}"/>
                  </a:ext>
                </a:extLst>
              </p:cNvPr>
              <p:cNvSpPr/>
              <p:nvPr/>
            </p:nvSpPr>
            <p:spPr>
              <a:xfrm>
                <a:off x="8551771" y="1481674"/>
                <a:ext cx="1918915" cy="857504"/>
              </a:xfrm>
              <a:custGeom>
                <a:avLst/>
                <a:gdLst/>
                <a:ahLst/>
                <a:cxnLst>
                  <a:cxn ang="0">
                    <a:pos x="wd2" y="hd2"/>
                  </a:cxn>
                  <a:cxn ang="5400000">
                    <a:pos x="wd2" y="hd2"/>
                  </a:cxn>
                  <a:cxn ang="10800000">
                    <a:pos x="wd2" y="hd2"/>
                  </a:cxn>
                  <a:cxn ang="16200000">
                    <a:pos x="wd2" y="hd2"/>
                  </a:cxn>
                </a:cxnLst>
                <a:rect l="0" t="0" r="r" b="b"/>
                <a:pathLst>
                  <a:path w="21600" h="21302" extrusionOk="0">
                    <a:moveTo>
                      <a:pt x="14618" y="14788"/>
                    </a:moveTo>
                    <a:cubicBezTo>
                      <a:pt x="13698" y="14641"/>
                      <a:pt x="13738" y="11627"/>
                      <a:pt x="14658" y="11597"/>
                    </a:cubicBezTo>
                    <a:cubicBezTo>
                      <a:pt x="14671" y="11597"/>
                      <a:pt x="14691" y="11597"/>
                      <a:pt x="14704" y="11597"/>
                    </a:cubicBezTo>
                    <a:cubicBezTo>
                      <a:pt x="16303" y="11597"/>
                      <a:pt x="16903" y="8951"/>
                      <a:pt x="16403" y="8510"/>
                    </a:cubicBezTo>
                    <a:cubicBezTo>
                      <a:pt x="15904" y="8069"/>
                      <a:pt x="12805" y="6304"/>
                      <a:pt x="12805" y="3657"/>
                    </a:cubicBezTo>
                    <a:cubicBezTo>
                      <a:pt x="12805" y="2525"/>
                      <a:pt x="12432" y="1584"/>
                      <a:pt x="12013" y="893"/>
                    </a:cubicBezTo>
                    <a:cubicBezTo>
                      <a:pt x="11293" y="-298"/>
                      <a:pt x="10314" y="-298"/>
                      <a:pt x="9594" y="893"/>
                    </a:cubicBezTo>
                    <a:cubicBezTo>
                      <a:pt x="9174" y="1584"/>
                      <a:pt x="8801" y="2525"/>
                      <a:pt x="8801" y="3657"/>
                    </a:cubicBezTo>
                    <a:cubicBezTo>
                      <a:pt x="8801" y="6304"/>
                      <a:pt x="5703" y="8069"/>
                      <a:pt x="5203" y="8510"/>
                    </a:cubicBezTo>
                    <a:cubicBezTo>
                      <a:pt x="4704" y="8951"/>
                      <a:pt x="5303" y="11597"/>
                      <a:pt x="6902" y="11597"/>
                    </a:cubicBezTo>
                    <a:cubicBezTo>
                      <a:pt x="6916" y="11597"/>
                      <a:pt x="6936" y="11597"/>
                      <a:pt x="6949" y="11597"/>
                    </a:cubicBezTo>
                    <a:cubicBezTo>
                      <a:pt x="7868" y="11627"/>
                      <a:pt x="7908" y="14641"/>
                      <a:pt x="6989" y="14788"/>
                    </a:cubicBezTo>
                    <a:cubicBezTo>
                      <a:pt x="5037" y="15097"/>
                      <a:pt x="620" y="16347"/>
                      <a:pt x="0" y="21302"/>
                    </a:cubicBezTo>
                    <a:lnTo>
                      <a:pt x="10800" y="21302"/>
                    </a:lnTo>
                    <a:lnTo>
                      <a:pt x="21600" y="21302"/>
                    </a:lnTo>
                    <a:cubicBezTo>
                      <a:pt x="20980" y="16347"/>
                      <a:pt x="16570" y="15112"/>
                      <a:pt x="14618" y="14788"/>
                    </a:cubicBezTo>
                    <a:close/>
                    <a:moveTo>
                      <a:pt x="10800" y="5025"/>
                    </a:moveTo>
                    <a:cubicBezTo>
                      <a:pt x="10387" y="5025"/>
                      <a:pt x="10047" y="4290"/>
                      <a:pt x="10047" y="3363"/>
                    </a:cubicBezTo>
                    <a:cubicBezTo>
                      <a:pt x="10047" y="2437"/>
                      <a:pt x="10380" y="1702"/>
                      <a:pt x="10800" y="1702"/>
                    </a:cubicBezTo>
                    <a:cubicBezTo>
                      <a:pt x="11213" y="1702"/>
                      <a:pt x="11553" y="2437"/>
                      <a:pt x="11553" y="3363"/>
                    </a:cubicBezTo>
                    <a:cubicBezTo>
                      <a:pt x="11553" y="4290"/>
                      <a:pt x="11213" y="5025"/>
                      <a:pt x="10800" y="5025"/>
                    </a:cubicBezTo>
                    <a:close/>
                  </a:path>
                </a:pathLst>
              </a:custGeom>
              <a:solidFill>
                <a:schemeClr val="tx1">
                  <a:lumMod val="50000"/>
                  <a:lumOff val="50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sz="3000">
                    <a:solidFill>
                      <a:srgbClr val="FFFFFF"/>
                    </a:solidFill>
                  </a:defRPr>
                </a:pPr>
                <a:endParaRPr sz="5400" b="1">
                  <a:latin typeface="Adobe Arabic" panose="02040503050201020203" pitchFamily="18" charset="-78"/>
                  <a:cs typeface="Adobe Arabic" panose="02040503050201020203" pitchFamily="18" charset="-78"/>
                </a:endParaRPr>
              </a:p>
            </p:txBody>
          </p:sp>
        </p:grpSp>
        <p:sp>
          <p:nvSpPr>
            <p:cNvPr id="37" name="TextBox 20">
              <a:extLst>
                <a:ext uri="{FF2B5EF4-FFF2-40B4-BE49-F238E27FC236}">
                  <a16:creationId xmlns:a16="http://schemas.microsoft.com/office/drawing/2014/main" xmlns="" id="{F10FC642-AF96-03DD-8490-BB3195779C8F}"/>
                </a:ext>
              </a:extLst>
            </p:cNvPr>
            <p:cNvSpPr txBox="1"/>
            <p:nvPr/>
          </p:nvSpPr>
          <p:spPr>
            <a:xfrm>
              <a:off x="8697837" y="3088858"/>
              <a:ext cx="1918914" cy="1121034"/>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ar-SA" sz="2800" b="1"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تقييم مستوى المخاطر</a:t>
              </a:r>
              <a:endParaRPr lang="en-US" sz="5400" b="1" noProof="1">
                <a:latin typeface="Adobe Arabic" panose="02040503050201020203" pitchFamily="18" charset="-78"/>
                <a:cs typeface="Adobe Arabic" panose="02040503050201020203" pitchFamily="18" charset="-78"/>
              </a:endParaRPr>
            </a:p>
          </p:txBody>
        </p:sp>
      </p:grpSp>
      <p:grpSp>
        <p:nvGrpSpPr>
          <p:cNvPr id="43" name="مجموعة 42">
            <a:extLst>
              <a:ext uri="{FF2B5EF4-FFF2-40B4-BE49-F238E27FC236}">
                <a16:creationId xmlns:a16="http://schemas.microsoft.com/office/drawing/2014/main" xmlns="" id="{F6043CED-399A-958C-DD8E-BE969D0C963F}"/>
              </a:ext>
            </a:extLst>
          </p:cNvPr>
          <p:cNvGrpSpPr/>
          <p:nvPr/>
        </p:nvGrpSpPr>
        <p:grpSpPr>
          <a:xfrm>
            <a:off x="1466294" y="2090440"/>
            <a:ext cx="2643715" cy="3314719"/>
            <a:chOff x="8079146" y="1481674"/>
            <a:chExt cx="3106250" cy="3894651"/>
          </a:xfrm>
        </p:grpSpPr>
        <p:grpSp>
          <p:nvGrpSpPr>
            <p:cNvPr id="44" name="Group 39">
              <a:extLst>
                <a:ext uri="{FF2B5EF4-FFF2-40B4-BE49-F238E27FC236}">
                  <a16:creationId xmlns:a16="http://schemas.microsoft.com/office/drawing/2014/main" xmlns="" id="{89800C18-180E-9F85-19D4-B7D58E71F83C}"/>
                </a:ext>
              </a:extLst>
            </p:cNvPr>
            <p:cNvGrpSpPr/>
            <p:nvPr/>
          </p:nvGrpSpPr>
          <p:grpSpPr>
            <a:xfrm>
              <a:off x="8079146" y="1481674"/>
              <a:ext cx="3106250" cy="3894651"/>
              <a:chOff x="8079146" y="1481674"/>
              <a:chExt cx="3106250" cy="3894651"/>
            </a:xfrm>
          </p:grpSpPr>
          <p:sp>
            <p:nvSpPr>
              <p:cNvPr id="46" name="Shape">
                <a:extLst>
                  <a:ext uri="{FF2B5EF4-FFF2-40B4-BE49-F238E27FC236}">
                    <a16:creationId xmlns:a16="http://schemas.microsoft.com/office/drawing/2014/main" xmlns="" id="{6D1648DF-29BC-7F93-4A21-4DB412C0537D}"/>
                  </a:ext>
                </a:extLst>
              </p:cNvPr>
              <p:cNvSpPr/>
              <p:nvPr/>
            </p:nvSpPr>
            <p:spPr>
              <a:xfrm>
                <a:off x="8079146" y="1830890"/>
                <a:ext cx="2674761" cy="3545435"/>
              </a:xfrm>
              <a:custGeom>
                <a:avLst/>
                <a:gdLst/>
                <a:ahLst/>
                <a:cxnLst>
                  <a:cxn ang="0">
                    <a:pos x="wd2" y="hd2"/>
                  </a:cxn>
                  <a:cxn ang="5400000">
                    <a:pos x="wd2" y="hd2"/>
                  </a:cxn>
                  <a:cxn ang="10800000">
                    <a:pos x="wd2" y="hd2"/>
                  </a:cxn>
                  <a:cxn ang="16200000">
                    <a:pos x="wd2" y="hd2"/>
                  </a:cxn>
                </a:cxnLst>
                <a:rect l="0" t="0" r="r" b="b"/>
                <a:pathLst>
                  <a:path w="21600" h="21600" extrusionOk="0">
                    <a:moveTo>
                      <a:pt x="20381" y="21600"/>
                    </a:moveTo>
                    <a:lnTo>
                      <a:pt x="1219" y="21600"/>
                    </a:lnTo>
                    <a:cubicBezTo>
                      <a:pt x="545" y="21600"/>
                      <a:pt x="0" y="21189"/>
                      <a:pt x="0" y="20680"/>
                    </a:cubicBezTo>
                    <a:lnTo>
                      <a:pt x="0" y="920"/>
                    </a:lnTo>
                    <a:cubicBezTo>
                      <a:pt x="0" y="411"/>
                      <a:pt x="545" y="0"/>
                      <a:pt x="1219" y="0"/>
                    </a:cubicBezTo>
                    <a:lnTo>
                      <a:pt x="20381" y="0"/>
                    </a:lnTo>
                    <a:cubicBezTo>
                      <a:pt x="21055" y="0"/>
                      <a:pt x="21600" y="411"/>
                      <a:pt x="21600" y="920"/>
                    </a:cubicBezTo>
                    <a:lnTo>
                      <a:pt x="21600" y="20680"/>
                    </a:lnTo>
                    <a:cubicBezTo>
                      <a:pt x="21595" y="21189"/>
                      <a:pt x="21050" y="21600"/>
                      <a:pt x="20381" y="21600"/>
                    </a:cubicBezTo>
                    <a:close/>
                  </a:path>
                </a:pathLst>
              </a:custGeom>
              <a:solidFill>
                <a:srgbClr val="2B5474"/>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sz="3000">
                    <a:solidFill>
                      <a:srgbClr val="FFFFFF"/>
                    </a:solidFill>
                  </a:defRPr>
                </a:pPr>
                <a:endParaRPr sz="5400" b="1">
                  <a:latin typeface="Adobe Arabic" panose="02040503050201020203" pitchFamily="18" charset="-78"/>
                  <a:cs typeface="Adobe Arabic" panose="02040503050201020203" pitchFamily="18" charset="-78"/>
                </a:endParaRPr>
              </a:p>
            </p:txBody>
          </p:sp>
          <p:sp>
            <p:nvSpPr>
              <p:cNvPr id="47" name="Shape">
                <a:extLst>
                  <a:ext uri="{FF2B5EF4-FFF2-40B4-BE49-F238E27FC236}">
                    <a16:creationId xmlns:a16="http://schemas.microsoft.com/office/drawing/2014/main" xmlns="" id="{44834192-E8EB-F045-5D37-34B92644B2F7}"/>
                  </a:ext>
                </a:extLst>
              </p:cNvPr>
              <p:cNvSpPr/>
              <p:nvPr/>
            </p:nvSpPr>
            <p:spPr>
              <a:xfrm>
                <a:off x="8173848" y="1830890"/>
                <a:ext cx="2674761" cy="3545435"/>
              </a:xfrm>
              <a:custGeom>
                <a:avLst/>
                <a:gdLst/>
                <a:ahLst/>
                <a:cxnLst>
                  <a:cxn ang="0">
                    <a:pos x="wd2" y="hd2"/>
                  </a:cxn>
                  <a:cxn ang="5400000">
                    <a:pos x="wd2" y="hd2"/>
                  </a:cxn>
                  <a:cxn ang="10800000">
                    <a:pos x="wd2" y="hd2"/>
                  </a:cxn>
                  <a:cxn ang="16200000">
                    <a:pos x="wd2" y="hd2"/>
                  </a:cxn>
                </a:cxnLst>
                <a:rect l="0" t="0" r="r" b="b"/>
                <a:pathLst>
                  <a:path w="21600" h="21600" extrusionOk="0">
                    <a:moveTo>
                      <a:pt x="20381" y="21600"/>
                    </a:moveTo>
                    <a:lnTo>
                      <a:pt x="1219" y="21600"/>
                    </a:lnTo>
                    <a:cubicBezTo>
                      <a:pt x="545" y="21600"/>
                      <a:pt x="0" y="21189"/>
                      <a:pt x="0" y="20680"/>
                    </a:cubicBezTo>
                    <a:lnTo>
                      <a:pt x="0" y="920"/>
                    </a:lnTo>
                    <a:cubicBezTo>
                      <a:pt x="0" y="411"/>
                      <a:pt x="545" y="0"/>
                      <a:pt x="1219" y="0"/>
                    </a:cubicBezTo>
                    <a:lnTo>
                      <a:pt x="20381" y="0"/>
                    </a:lnTo>
                    <a:cubicBezTo>
                      <a:pt x="21055" y="0"/>
                      <a:pt x="21600" y="411"/>
                      <a:pt x="21600" y="920"/>
                    </a:cubicBezTo>
                    <a:lnTo>
                      <a:pt x="21600" y="20680"/>
                    </a:lnTo>
                    <a:cubicBezTo>
                      <a:pt x="21595" y="21189"/>
                      <a:pt x="21050" y="21600"/>
                      <a:pt x="20381" y="21600"/>
                    </a:cubicBezTo>
                    <a:close/>
                  </a:path>
                </a:pathLst>
              </a:custGeom>
              <a:solidFill>
                <a:srgbClr val="579DA5"/>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sz="3000">
                    <a:solidFill>
                      <a:srgbClr val="FFFFFF"/>
                    </a:solidFill>
                  </a:defRPr>
                </a:pPr>
                <a:endParaRPr sz="5400" b="1">
                  <a:latin typeface="Adobe Arabic" panose="02040503050201020203" pitchFamily="18" charset="-78"/>
                  <a:cs typeface="Adobe Arabic" panose="02040503050201020203" pitchFamily="18" charset="-78"/>
                </a:endParaRPr>
              </a:p>
            </p:txBody>
          </p:sp>
          <p:sp>
            <p:nvSpPr>
              <p:cNvPr id="48" name="Shape">
                <a:extLst>
                  <a:ext uri="{FF2B5EF4-FFF2-40B4-BE49-F238E27FC236}">
                    <a16:creationId xmlns:a16="http://schemas.microsoft.com/office/drawing/2014/main" xmlns="" id="{7C167E55-F25B-202E-308A-734EEF5D5568}"/>
                  </a:ext>
                </a:extLst>
              </p:cNvPr>
              <p:cNvSpPr/>
              <p:nvPr/>
            </p:nvSpPr>
            <p:spPr>
              <a:xfrm>
                <a:off x="8315902" y="2221539"/>
                <a:ext cx="2745196" cy="30470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7194" y="0"/>
                    </a:lnTo>
                    <a:cubicBezTo>
                      <a:pt x="17194" y="0"/>
                      <a:pt x="17194" y="11652"/>
                      <a:pt x="21600" y="20467"/>
                    </a:cubicBezTo>
                    <a:lnTo>
                      <a:pt x="3498" y="21600"/>
                    </a:lnTo>
                    <a:cubicBezTo>
                      <a:pt x="3493" y="21600"/>
                      <a:pt x="0" y="19456"/>
                      <a:pt x="0" y="0"/>
                    </a:cubicBezTo>
                    <a:close/>
                  </a:path>
                </a:pathLst>
              </a:custGeom>
              <a:solidFill>
                <a:srgbClr val="2B5474"/>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sz="3000">
                    <a:solidFill>
                      <a:srgbClr val="FFFFFF"/>
                    </a:solidFill>
                  </a:defRPr>
                </a:pPr>
                <a:endParaRPr sz="5400" b="1">
                  <a:latin typeface="Adobe Arabic" panose="02040503050201020203" pitchFamily="18" charset="-78"/>
                  <a:cs typeface="Adobe Arabic" panose="02040503050201020203" pitchFamily="18" charset="-78"/>
                </a:endParaRPr>
              </a:p>
            </p:txBody>
          </p:sp>
          <p:sp>
            <p:nvSpPr>
              <p:cNvPr id="49" name="Shape">
                <a:extLst>
                  <a:ext uri="{FF2B5EF4-FFF2-40B4-BE49-F238E27FC236}">
                    <a16:creationId xmlns:a16="http://schemas.microsoft.com/office/drawing/2014/main" xmlns="" id="{6DCC44B0-6832-46EA-94A4-AD5740ABD4F5}"/>
                  </a:ext>
                </a:extLst>
              </p:cNvPr>
              <p:cNvSpPr/>
              <p:nvPr/>
            </p:nvSpPr>
            <p:spPr>
              <a:xfrm>
                <a:off x="8440200" y="2144593"/>
                <a:ext cx="2745196" cy="30470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7194" y="0"/>
                    </a:lnTo>
                    <a:cubicBezTo>
                      <a:pt x="17194" y="0"/>
                      <a:pt x="17194" y="11652"/>
                      <a:pt x="21600" y="20467"/>
                    </a:cubicBezTo>
                    <a:lnTo>
                      <a:pt x="3498" y="21600"/>
                    </a:lnTo>
                    <a:cubicBezTo>
                      <a:pt x="3493" y="21600"/>
                      <a:pt x="0" y="19456"/>
                      <a:pt x="0" y="0"/>
                    </a:cubicBezTo>
                    <a:close/>
                  </a:path>
                </a:pathLst>
              </a:custGeom>
              <a:solidFill>
                <a:schemeClr val="bg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sz="3000">
                    <a:solidFill>
                      <a:srgbClr val="FFFFFF"/>
                    </a:solidFill>
                  </a:defRPr>
                </a:pPr>
                <a:endParaRPr sz="5400" b="1">
                  <a:latin typeface="Adobe Arabic" panose="02040503050201020203" pitchFamily="18" charset="-78"/>
                  <a:cs typeface="Adobe Arabic" panose="02040503050201020203" pitchFamily="18" charset="-78"/>
                </a:endParaRPr>
              </a:p>
            </p:txBody>
          </p:sp>
          <p:sp>
            <p:nvSpPr>
              <p:cNvPr id="50" name="Shape">
                <a:extLst>
                  <a:ext uri="{FF2B5EF4-FFF2-40B4-BE49-F238E27FC236}">
                    <a16:creationId xmlns:a16="http://schemas.microsoft.com/office/drawing/2014/main" xmlns="" id="{872E6AFD-F393-43DC-8015-F2F601073FA6}"/>
                  </a:ext>
                </a:extLst>
              </p:cNvPr>
              <p:cNvSpPr/>
              <p:nvPr/>
            </p:nvSpPr>
            <p:spPr>
              <a:xfrm>
                <a:off x="8551771" y="1481674"/>
                <a:ext cx="1918915" cy="857504"/>
              </a:xfrm>
              <a:custGeom>
                <a:avLst/>
                <a:gdLst/>
                <a:ahLst/>
                <a:cxnLst>
                  <a:cxn ang="0">
                    <a:pos x="wd2" y="hd2"/>
                  </a:cxn>
                  <a:cxn ang="5400000">
                    <a:pos x="wd2" y="hd2"/>
                  </a:cxn>
                  <a:cxn ang="10800000">
                    <a:pos x="wd2" y="hd2"/>
                  </a:cxn>
                  <a:cxn ang="16200000">
                    <a:pos x="wd2" y="hd2"/>
                  </a:cxn>
                </a:cxnLst>
                <a:rect l="0" t="0" r="r" b="b"/>
                <a:pathLst>
                  <a:path w="21600" h="21302" extrusionOk="0">
                    <a:moveTo>
                      <a:pt x="14618" y="14788"/>
                    </a:moveTo>
                    <a:cubicBezTo>
                      <a:pt x="13698" y="14641"/>
                      <a:pt x="13738" y="11627"/>
                      <a:pt x="14658" y="11597"/>
                    </a:cubicBezTo>
                    <a:cubicBezTo>
                      <a:pt x="14671" y="11597"/>
                      <a:pt x="14691" y="11597"/>
                      <a:pt x="14704" y="11597"/>
                    </a:cubicBezTo>
                    <a:cubicBezTo>
                      <a:pt x="16303" y="11597"/>
                      <a:pt x="16903" y="8951"/>
                      <a:pt x="16403" y="8510"/>
                    </a:cubicBezTo>
                    <a:cubicBezTo>
                      <a:pt x="15904" y="8069"/>
                      <a:pt x="12805" y="6304"/>
                      <a:pt x="12805" y="3657"/>
                    </a:cubicBezTo>
                    <a:cubicBezTo>
                      <a:pt x="12805" y="2525"/>
                      <a:pt x="12432" y="1584"/>
                      <a:pt x="12013" y="893"/>
                    </a:cubicBezTo>
                    <a:cubicBezTo>
                      <a:pt x="11293" y="-298"/>
                      <a:pt x="10314" y="-298"/>
                      <a:pt x="9594" y="893"/>
                    </a:cubicBezTo>
                    <a:cubicBezTo>
                      <a:pt x="9174" y="1584"/>
                      <a:pt x="8801" y="2525"/>
                      <a:pt x="8801" y="3657"/>
                    </a:cubicBezTo>
                    <a:cubicBezTo>
                      <a:pt x="8801" y="6304"/>
                      <a:pt x="5703" y="8069"/>
                      <a:pt x="5203" y="8510"/>
                    </a:cubicBezTo>
                    <a:cubicBezTo>
                      <a:pt x="4704" y="8951"/>
                      <a:pt x="5303" y="11597"/>
                      <a:pt x="6902" y="11597"/>
                    </a:cubicBezTo>
                    <a:cubicBezTo>
                      <a:pt x="6916" y="11597"/>
                      <a:pt x="6936" y="11597"/>
                      <a:pt x="6949" y="11597"/>
                    </a:cubicBezTo>
                    <a:cubicBezTo>
                      <a:pt x="7868" y="11627"/>
                      <a:pt x="7908" y="14641"/>
                      <a:pt x="6989" y="14788"/>
                    </a:cubicBezTo>
                    <a:cubicBezTo>
                      <a:pt x="5037" y="15097"/>
                      <a:pt x="620" y="16347"/>
                      <a:pt x="0" y="21302"/>
                    </a:cubicBezTo>
                    <a:lnTo>
                      <a:pt x="10800" y="21302"/>
                    </a:lnTo>
                    <a:lnTo>
                      <a:pt x="21600" y="21302"/>
                    </a:lnTo>
                    <a:cubicBezTo>
                      <a:pt x="20980" y="16347"/>
                      <a:pt x="16570" y="15112"/>
                      <a:pt x="14618" y="14788"/>
                    </a:cubicBezTo>
                    <a:close/>
                    <a:moveTo>
                      <a:pt x="10800" y="5025"/>
                    </a:moveTo>
                    <a:cubicBezTo>
                      <a:pt x="10387" y="5025"/>
                      <a:pt x="10047" y="4290"/>
                      <a:pt x="10047" y="3363"/>
                    </a:cubicBezTo>
                    <a:cubicBezTo>
                      <a:pt x="10047" y="2437"/>
                      <a:pt x="10380" y="1702"/>
                      <a:pt x="10800" y="1702"/>
                    </a:cubicBezTo>
                    <a:cubicBezTo>
                      <a:pt x="11213" y="1702"/>
                      <a:pt x="11553" y="2437"/>
                      <a:pt x="11553" y="3363"/>
                    </a:cubicBezTo>
                    <a:cubicBezTo>
                      <a:pt x="11553" y="4290"/>
                      <a:pt x="11213" y="5025"/>
                      <a:pt x="10800" y="5025"/>
                    </a:cubicBezTo>
                    <a:close/>
                  </a:path>
                </a:pathLst>
              </a:custGeom>
              <a:solidFill>
                <a:schemeClr val="tx1">
                  <a:lumMod val="50000"/>
                  <a:lumOff val="50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sz="3000">
                    <a:solidFill>
                      <a:srgbClr val="FFFFFF"/>
                    </a:solidFill>
                  </a:defRPr>
                </a:pPr>
                <a:endParaRPr sz="5400" b="1">
                  <a:latin typeface="Adobe Arabic" panose="02040503050201020203" pitchFamily="18" charset="-78"/>
                  <a:cs typeface="Adobe Arabic" panose="02040503050201020203" pitchFamily="18" charset="-78"/>
                </a:endParaRPr>
              </a:p>
            </p:txBody>
          </p:sp>
        </p:grpSp>
        <p:sp>
          <p:nvSpPr>
            <p:cNvPr id="45" name="TextBox 20">
              <a:extLst>
                <a:ext uri="{FF2B5EF4-FFF2-40B4-BE49-F238E27FC236}">
                  <a16:creationId xmlns:a16="http://schemas.microsoft.com/office/drawing/2014/main" xmlns="" id="{4D729859-6ADB-FF9E-F5D5-8AF1C5C16995}"/>
                </a:ext>
              </a:extLst>
            </p:cNvPr>
            <p:cNvSpPr txBox="1"/>
            <p:nvPr/>
          </p:nvSpPr>
          <p:spPr>
            <a:xfrm>
              <a:off x="8728077" y="2999927"/>
              <a:ext cx="1918914" cy="1121034"/>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ar-SA" sz="2800" b="1"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rPr>
                <a:t>توثيق وتقييم النتائج</a:t>
              </a:r>
              <a:endParaRPr lang="en-US" sz="5400" b="1" noProof="1">
                <a:latin typeface="Adobe Arabic" panose="02040503050201020203" pitchFamily="18" charset="-78"/>
                <a:cs typeface="Adobe Arabic" panose="02040503050201020203" pitchFamily="18" charset="-78"/>
              </a:endParaRPr>
            </a:p>
          </p:txBody>
        </p:sp>
      </p:grpSp>
      <p:sp>
        <p:nvSpPr>
          <p:cNvPr id="33"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66406765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down)">
                                      <p:cBhvr>
                                        <p:cTn id="1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أساليب تحليل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pic>
        <p:nvPicPr>
          <p:cNvPr id="19" name="صورة 18">
            <a:extLst>
              <a:ext uri="{FF2B5EF4-FFF2-40B4-BE49-F238E27FC236}">
                <a16:creationId xmlns:a16="http://schemas.microsoft.com/office/drawing/2014/main" xmlns="" id="{E6E5B547-78EB-7711-C703-6971458938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122" y="1905091"/>
            <a:ext cx="4142401" cy="4142401"/>
          </a:xfrm>
          <a:prstGeom prst="rect">
            <a:avLst/>
          </a:prstGeom>
        </p:spPr>
      </p:pic>
      <p:sp>
        <p:nvSpPr>
          <p:cNvPr id="21" name="مربع نص 20">
            <a:extLst>
              <a:ext uri="{FF2B5EF4-FFF2-40B4-BE49-F238E27FC236}">
                <a16:creationId xmlns:a16="http://schemas.microsoft.com/office/drawing/2014/main" xmlns="" id="{E505DAFA-4F89-F35F-F9FB-46502174D182}"/>
              </a:ext>
            </a:extLst>
          </p:cNvPr>
          <p:cNvSpPr txBox="1"/>
          <p:nvPr/>
        </p:nvSpPr>
        <p:spPr>
          <a:xfrm>
            <a:off x="5004550" y="2265005"/>
            <a:ext cx="6224501" cy="1384995"/>
          </a:xfrm>
          <a:prstGeom prst="rect">
            <a:avLst/>
          </a:prstGeom>
          <a:noFill/>
        </p:spPr>
        <p:txBody>
          <a:bodyPr wrap="square">
            <a:spAutoFit/>
          </a:bodyPr>
          <a:lstStyle/>
          <a:p>
            <a:pPr marL="457200" indent="-457200">
              <a:buFont typeface="Wingdings" panose="05000000000000000000" pitchFamily="2" charset="2"/>
              <a:buChar char="ü"/>
            </a:pPr>
            <a:r>
              <a:rPr lang="ar-SA" sz="2800" dirty="0">
                <a:solidFill>
                  <a:srgbClr val="000000"/>
                </a:solidFill>
                <a:effectLst/>
                <a:ea typeface="Calibri" panose="020F0502020204030204" pitchFamily="34" charset="0"/>
                <a:cs typeface="Sakkal Majalla" panose="02000000000000000000" pitchFamily="2" charset="-78"/>
              </a:rPr>
              <a:t>عملية هامة لتحديد وتقييم المخاطر المحتملة في بيئات مختلفة. تهدف أساليب تحليل المخاطر إلى تحليل الأحداث المحتملة وتقدير تأثيرها واحتمالية حدوثها</a:t>
            </a:r>
            <a:endParaRPr lang="ar-SY" sz="2800" dirty="0"/>
          </a:p>
        </p:txBody>
      </p:sp>
      <p:sp>
        <p:nvSpPr>
          <p:cNvPr id="22" name="مربع نص 21">
            <a:extLst>
              <a:ext uri="{FF2B5EF4-FFF2-40B4-BE49-F238E27FC236}">
                <a16:creationId xmlns:a16="http://schemas.microsoft.com/office/drawing/2014/main" xmlns="" id="{257FC5F4-387E-4358-D4DF-A1592FB7AB8D}"/>
              </a:ext>
            </a:extLst>
          </p:cNvPr>
          <p:cNvSpPr txBox="1"/>
          <p:nvPr/>
        </p:nvSpPr>
        <p:spPr>
          <a:xfrm>
            <a:off x="5004550" y="4326426"/>
            <a:ext cx="6224501" cy="1384995"/>
          </a:xfrm>
          <a:prstGeom prst="rect">
            <a:avLst/>
          </a:prstGeom>
          <a:noFill/>
        </p:spPr>
        <p:txBody>
          <a:bodyPr wrap="square">
            <a:spAutoFit/>
          </a:bodyPr>
          <a:lstStyle/>
          <a:p>
            <a:pPr marL="457200" indent="-457200" algn="r">
              <a:buFont typeface="Wingdings" panose="05000000000000000000" pitchFamily="2" charset="2"/>
              <a:buChar char="ü"/>
            </a:pPr>
            <a:r>
              <a:rPr lang="ar-SA" sz="2800" dirty="0">
                <a:solidFill>
                  <a:srgbClr val="000000"/>
                </a:solidFill>
                <a:effectLst/>
                <a:ea typeface="Calibri" panose="020F0502020204030204" pitchFamily="34" charset="0"/>
                <a:cs typeface="Sakkal Majalla" panose="02000000000000000000" pitchFamily="2" charset="-78"/>
              </a:rPr>
              <a:t>باستخدام أساليب تحليل المخاطر المناسبة، يمكن للمنظمات تحديد المخاطر المحتملة واتخاذ إجراءات مناسبة للتعامل معها وتقليل تأثيرها</a:t>
            </a:r>
            <a:endParaRPr lang="ar-SY" sz="2800" dirty="0"/>
          </a:p>
        </p:txBody>
      </p:sp>
      <mc:AlternateContent xmlns:mc="http://schemas.openxmlformats.org/markup-compatibility/2006">
        <mc:Choice xmlns:pslz="http://schemas.microsoft.com/office/powerpoint/2016/slidezoom" xmlns="" Requires="pslz">
          <p:graphicFrame>
            <p:nvGraphicFramePr>
              <p:cNvPr id="24" name="صورة الشريحة 23">
                <a:extLst>
                  <a:ext uri="{FF2B5EF4-FFF2-40B4-BE49-F238E27FC236}">
                    <a16:creationId xmlns:a16="http://schemas.microsoft.com/office/drawing/2014/main" id="{E1ABCC9E-498D-9EF8-7D3B-3C262D314D47}"/>
                  </a:ext>
                </a:extLst>
              </p:cNvPr>
              <p:cNvGraphicFramePr>
                <a:graphicFrameLocks noChangeAspect="1"/>
              </p:cNvGraphicFramePr>
              <p:nvPr>
                <p:extLst>
                  <p:ext uri="{D42A27DB-BD31-4B8C-83A1-F6EECF244321}">
                    <p14:modId xmlns:p14="http://schemas.microsoft.com/office/powerpoint/2010/main" val="2381780506"/>
                  </p:ext>
                </p:extLst>
              </p:nvPr>
            </p:nvGraphicFramePr>
            <p:xfrm>
              <a:off x="11218952" y="211307"/>
              <a:ext cx="457926" cy="457926"/>
            </p:xfrm>
            <a:graphic>
              <a:graphicData uri="http://schemas.microsoft.com/office/powerpoint/2016/slidezoom">
                <pslz:sldZm>
                  <pslz:sldZmObj sldId="276" cId="248376441">
                    <pslz:zmPr id="{02A0402D-7019-4B91-B779-5D154FFEFA1A}" returnToParent="0" imageType="cover" transitionDur="1000">
                      <p166:blipFill xmlns:p166="http://schemas.microsoft.com/office/powerpoint/2016/6/main">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166:blipFill>
                      <p166:spPr xmlns:p166="http://schemas.microsoft.com/office/powerpoint/2016/6/main">
                        <a:xfrm>
                          <a:off x="0" y="0"/>
                          <a:ext cx="457926" cy="457926"/>
                        </a:xfrm>
                        <a:prstGeom prst="rect">
                          <a:avLst/>
                        </a:prstGeom>
                        <a:ln w="3175">
                          <a:noFill/>
                        </a:ln>
                      </p166:spPr>
                    </pslz:zmPr>
                  </pslz:sldZmObj>
                </pslz:sldZm>
              </a:graphicData>
            </a:graphic>
          </p:graphicFrame>
        </mc:Choice>
        <mc:Fallback>
          <p:pic>
            <p:nvPicPr>
              <p:cNvPr id="24" name="صورة الشريحة 23">
                <a:hlinkClick r:id="rId6" action="ppaction://hlinksldjump"/>
                <a:extLst>
                  <a:ext uri="{FF2B5EF4-FFF2-40B4-BE49-F238E27FC236}">
                    <a16:creationId xmlns:a16="http://schemas.microsoft.com/office/drawing/2014/main" xmlns="" xmlns:pslz="http://schemas.microsoft.com/office/powerpoint/2016/slidezoom" id="{E1ABCC9E-498D-9EF8-7D3B-3C262D314D47}"/>
                  </a:ext>
                </a:extLst>
              </p:cNvPr>
              <p:cNvPicPr>
                <a:picLocks noGrp="1" noRot="1" noChangeAspect="1" noMove="1" noResize="1" noEditPoints="1" noAdjustHandles="1" noChangeArrowheads="1" noChangeShapeType="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8"/>
                  </a:ext>
                </a:extLst>
              </a:blip>
              <a:stretch>
                <a:fillRect/>
              </a:stretch>
            </p:blipFill>
            <p:spPr>
              <a:xfrm>
                <a:off x="11218952" y="211307"/>
                <a:ext cx="457926" cy="457926"/>
              </a:xfrm>
              <a:prstGeom prst="rect">
                <a:avLst/>
              </a:prstGeom>
              <a:ln w="3175">
                <a:noFill/>
              </a:ln>
            </p:spPr>
          </p:pic>
        </mc:Fallback>
      </mc:AlternateContent>
      <p:sp>
        <p:nvSpPr>
          <p:cNvPr id="12"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9"/>
              </a:rPr>
              <a:t>www.dawliatraining.com</a:t>
            </a:r>
            <a:endParaRPr lang="en-US" sz="1100">
              <a:effectLst/>
              <a:ea typeface="Calibri"/>
              <a:cs typeface="Arial"/>
            </a:endParaRPr>
          </a:p>
        </p:txBody>
      </p:sp>
    </p:spTree>
    <p:extLst>
      <p:ext uri="{BB962C8B-B14F-4D97-AF65-F5344CB8AC3E}">
        <p14:creationId xmlns:p14="http://schemas.microsoft.com/office/powerpoint/2010/main" val="95296529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ppt_x"/>
                                          </p:val>
                                        </p:tav>
                                        <p:tav tm="100000">
                                          <p:val>
                                            <p:strVal val="#ppt_x"/>
                                          </p:val>
                                        </p:tav>
                                      </p:tavLst>
                                    </p:anim>
                                    <p:anim calcmode="lin" valueType="num">
                                      <p:cBhvr additive="base">
                                        <p:cTn id="1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أساليب تحليل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7" name="مجموعة 6">
            <a:extLst>
              <a:ext uri="{FF2B5EF4-FFF2-40B4-BE49-F238E27FC236}">
                <a16:creationId xmlns:a16="http://schemas.microsoft.com/office/drawing/2014/main" xmlns="" id="{28A3EC69-C660-137F-EF6A-EC9B1C1D5261}"/>
              </a:ext>
            </a:extLst>
          </p:cNvPr>
          <p:cNvGrpSpPr/>
          <p:nvPr/>
        </p:nvGrpSpPr>
        <p:grpSpPr>
          <a:xfrm>
            <a:off x="6128586" y="1583097"/>
            <a:ext cx="1799608" cy="1524112"/>
            <a:chOff x="6128587" y="1275392"/>
            <a:chExt cx="1799608" cy="1524112"/>
          </a:xfrm>
        </p:grpSpPr>
        <p:sp>
          <p:nvSpPr>
            <p:cNvPr id="8" name="Freeform: Shape 36">
              <a:extLst>
                <a:ext uri="{FF2B5EF4-FFF2-40B4-BE49-F238E27FC236}">
                  <a16:creationId xmlns:a16="http://schemas.microsoft.com/office/drawing/2014/main" xmlns="" id="{B373EBA5-5BB6-1C47-6E6E-089EC43584D7}"/>
                </a:ext>
              </a:extLst>
            </p:cNvPr>
            <p:cNvSpPr>
              <a:spLocks/>
            </p:cNvSpPr>
            <p:nvPr/>
          </p:nvSpPr>
          <p:spPr bwMode="auto">
            <a:xfrm>
              <a:off x="6128587" y="1275392"/>
              <a:ext cx="1799608" cy="1524112"/>
            </a:xfrm>
            <a:custGeom>
              <a:avLst/>
              <a:gdLst>
                <a:gd name="connsiteX0" fmla="*/ 1587 w 1928813"/>
                <a:gd name="connsiteY0" fmla="*/ 1004358 h 1633538"/>
                <a:gd name="connsiteX1" fmla="*/ 1587 w 1928813"/>
                <a:gd name="connsiteY1" fmla="*/ 1004886 h 1633538"/>
                <a:gd name="connsiteX2" fmla="*/ 9157 w 1928813"/>
                <a:gd name="connsiteY2" fmla="*/ 1004358 h 1633538"/>
                <a:gd name="connsiteX3" fmla="*/ 194151 w 1928813"/>
                <a:gd name="connsiteY3" fmla="*/ 0 h 1633538"/>
                <a:gd name="connsiteX4" fmla="*/ 215312 w 1928813"/>
                <a:gd name="connsiteY4" fmla="*/ 1058 h 1633538"/>
                <a:gd name="connsiteX5" fmla="*/ 274562 w 1928813"/>
                <a:gd name="connsiteY5" fmla="*/ 5292 h 1633538"/>
                <a:gd name="connsiteX6" fmla="*/ 392005 w 1928813"/>
                <a:gd name="connsiteY6" fmla="*/ 20108 h 1633538"/>
                <a:gd name="connsiteX7" fmla="*/ 506803 w 1928813"/>
                <a:gd name="connsiteY7" fmla="*/ 38100 h 1633538"/>
                <a:gd name="connsiteX8" fmla="*/ 621072 w 1928813"/>
                <a:gd name="connsiteY8" fmla="*/ 61912 h 1633538"/>
                <a:gd name="connsiteX9" fmla="*/ 733753 w 1928813"/>
                <a:gd name="connsiteY9" fmla="*/ 89958 h 1633538"/>
                <a:gd name="connsiteX10" fmla="*/ 843790 w 1928813"/>
                <a:gd name="connsiteY10" fmla="*/ 122767 h 1633538"/>
                <a:gd name="connsiteX11" fmla="*/ 952768 w 1928813"/>
                <a:gd name="connsiteY11" fmla="*/ 159808 h 1633538"/>
                <a:gd name="connsiteX12" fmla="*/ 1059102 w 1928813"/>
                <a:gd name="connsiteY12" fmla="*/ 201083 h 1633538"/>
                <a:gd name="connsiteX13" fmla="*/ 1162790 w 1928813"/>
                <a:gd name="connsiteY13" fmla="*/ 247121 h 1633538"/>
                <a:gd name="connsiteX14" fmla="*/ 1264891 w 1928813"/>
                <a:gd name="connsiteY14" fmla="*/ 296333 h 1633538"/>
                <a:gd name="connsiteX15" fmla="*/ 1364347 w 1928813"/>
                <a:gd name="connsiteY15" fmla="*/ 350308 h 1633538"/>
                <a:gd name="connsiteX16" fmla="*/ 1461158 w 1928813"/>
                <a:gd name="connsiteY16" fmla="*/ 407458 h 1633538"/>
                <a:gd name="connsiteX17" fmla="*/ 1555853 w 1928813"/>
                <a:gd name="connsiteY17" fmla="*/ 469371 h 1633538"/>
                <a:gd name="connsiteX18" fmla="*/ 1647903 w 1928813"/>
                <a:gd name="connsiteY18" fmla="*/ 533929 h 1633538"/>
                <a:gd name="connsiteX19" fmla="*/ 1736249 w 1928813"/>
                <a:gd name="connsiteY19" fmla="*/ 602192 h 1633538"/>
                <a:gd name="connsiteX20" fmla="*/ 1822480 w 1928813"/>
                <a:gd name="connsiteY20" fmla="*/ 674687 h 1633538"/>
                <a:gd name="connsiteX21" fmla="*/ 1864273 w 1928813"/>
                <a:gd name="connsiteY21" fmla="*/ 712258 h 1633538"/>
                <a:gd name="connsiteX22" fmla="*/ 1880672 w 1928813"/>
                <a:gd name="connsiteY22" fmla="*/ 728133 h 1633538"/>
                <a:gd name="connsiteX23" fmla="*/ 1905007 w 1928813"/>
                <a:gd name="connsiteY23" fmla="*/ 763587 h 1633538"/>
                <a:gd name="connsiteX24" fmla="*/ 1921407 w 1928813"/>
                <a:gd name="connsiteY24" fmla="*/ 803275 h 1633538"/>
                <a:gd name="connsiteX25" fmla="*/ 1928813 w 1928813"/>
                <a:gd name="connsiteY25" fmla="*/ 844550 h 1633538"/>
                <a:gd name="connsiteX26" fmla="*/ 1927226 w 1928813"/>
                <a:gd name="connsiteY26" fmla="*/ 886354 h 1633538"/>
                <a:gd name="connsiteX27" fmla="*/ 1916646 w 1928813"/>
                <a:gd name="connsiteY27" fmla="*/ 927629 h 1633538"/>
                <a:gd name="connsiteX28" fmla="*/ 1898130 w 1928813"/>
                <a:gd name="connsiteY28" fmla="*/ 965729 h 1633538"/>
                <a:gd name="connsiteX29" fmla="*/ 1871150 w 1928813"/>
                <a:gd name="connsiteY29" fmla="*/ 999596 h 1633538"/>
                <a:gd name="connsiteX30" fmla="*/ 1853692 w 1928813"/>
                <a:gd name="connsiteY30" fmla="*/ 1014413 h 1633538"/>
                <a:gd name="connsiteX31" fmla="*/ 1244788 w 1928813"/>
                <a:gd name="connsiteY31" fmla="*/ 1501775 h 1633538"/>
                <a:gd name="connsiteX32" fmla="*/ 1202995 w 1928813"/>
                <a:gd name="connsiteY32" fmla="*/ 1455208 h 1633538"/>
                <a:gd name="connsiteX33" fmla="*/ 1114120 w 1928813"/>
                <a:gd name="connsiteY33" fmla="*/ 1372129 h 1633538"/>
                <a:gd name="connsiteX34" fmla="*/ 1017838 w 1928813"/>
                <a:gd name="connsiteY34" fmla="*/ 1299633 h 1633538"/>
                <a:gd name="connsiteX35" fmla="*/ 1003804 w 1928813"/>
                <a:gd name="connsiteY35" fmla="*/ 1290972 h 1633538"/>
                <a:gd name="connsiteX36" fmla="*/ 1098083 w 1928813"/>
                <a:gd name="connsiteY36" fmla="*/ 1361774 h 1633538"/>
                <a:gd name="connsiteX37" fmla="*/ 1196995 w 1928813"/>
                <a:gd name="connsiteY37" fmla="*/ 1451657 h 1633538"/>
                <a:gd name="connsiteX38" fmla="*/ 1244600 w 1928813"/>
                <a:gd name="connsiteY38" fmla="*/ 1501886 h 1633538"/>
                <a:gd name="connsiteX39" fmla="*/ 1243013 w 1928813"/>
                <a:gd name="connsiteY39" fmla="*/ 1502415 h 1633538"/>
                <a:gd name="connsiteX40" fmla="*/ 1080099 w 1928813"/>
                <a:gd name="connsiteY40" fmla="*/ 1633538 h 1633538"/>
                <a:gd name="connsiteX41" fmla="*/ 1072952 w 1928813"/>
                <a:gd name="connsiteY41" fmla="*/ 1626822 h 1633538"/>
                <a:gd name="connsiteX42" fmla="*/ 1077913 w 1928813"/>
                <a:gd name="connsiteY42" fmla="*/ 1633538 h 1633538"/>
                <a:gd name="connsiteX43" fmla="*/ 592667 w 1928813"/>
                <a:gd name="connsiteY43" fmla="*/ 1633538 h 1633538"/>
                <a:gd name="connsiteX44" fmla="*/ 571500 w 1928813"/>
                <a:gd name="connsiteY44" fmla="*/ 1632480 h 1633538"/>
                <a:gd name="connsiteX45" fmla="*/ 528638 w 1928813"/>
                <a:gd name="connsiteY45" fmla="*/ 1628776 h 1633538"/>
                <a:gd name="connsiteX46" fmla="*/ 488421 w 1928813"/>
                <a:gd name="connsiteY46" fmla="*/ 1619780 h 1633538"/>
                <a:gd name="connsiteX47" fmla="*/ 448205 w 1928813"/>
                <a:gd name="connsiteY47" fmla="*/ 1607609 h 1633538"/>
                <a:gd name="connsiteX48" fmla="*/ 410105 w 1928813"/>
                <a:gd name="connsiteY48" fmla="*/ 1590676 h 1633538"/>
                <a:gd name="connsiteX49" fmla="*/ 373592 w 1928813"/>
                <a:gd name="connsiteY49" fmla="*/ 1571096 h 1633538"/>
                <a:gd name="connsiteX50" fmla="*/ 338138 w 1928813"/>
                <a:gd name="connsiteY50" fmla="*/ 1547284 h 1633538"/>
                <a:gd name="connsiteX51" fmla="*/ 306388 w 1928813"/>
                <a:gd name="connsiteY51" fmla="*/ 1519767 h 1633538"/>
                <a:gd name="connsiteX52" fmla="*/ 292100 w 1928813"/>
                <a:gd name="connsiteY52" fmla="*/ 1504421 h 1633538"/>
                <a:gd name="connsiteX53" fmla="*/ 2904 w 1928813"/>
                <a:gd name="connsiteY53" fmla="*/ 1202127 h 1633538"/>
                <a:gd name="connsiteX54" fmla="*/ 1587 w 1928813"/>
                <a:gd name="connsiteY54" fmla="*/ 1202100 h 1633538"/>
                <a:gd name="connsiteX55" fmla="*/ 1587 w 1928813"/>
                <a:gd name="connsiteY55" fmla="*/ 1200751 h 1633538"/>
                <a:gd name="connsiteX56" fmla="*/ 0 w 1928813"/>
                <a:gd name="connsiteY56" fmla="*/ 1199092 h 1633538"/>
                <a:gd name="connsiteX57" fmla="*/ 1587 w 1928813"/>
                <a:gd name="connsiteY57" fmla="*/ 1198930 h 1633538"/>
                <a:gd name="connsiteX58" fmla="*/ 1587 w 1928813"/>
                <a:gd name="connsiteY58" fmla="*/ 1006472 h 1633538"/>
                <a:gd name="connsiteX59" fmla="*/ 1587 w 1928813"/>
                <a:gd name="connsiteY59" fmla="*/ 1005946 h 1633538"/>
                <a:gd name="connsiteX60" fmla="*/ 0 w 1928813"/>
                <a:gd name="connsiteY60" fmla="*/ 1005946 h 1633538"/>
                <a:gd name="connsiteX61" fmla="*/ 0 w 1928813"/>
                <a:gd name="connsiteY61" fmla="*/ 199496 h 1633538"/>
                <a:gd name="connsiteX62" fmla="*/ 529 w 1928813"/>
                <a:gd name="connsiteY62" fmla="*/ 178329 h 1633538"/>
                <a:gd name="connsiteX63" fmla="*/ 9523 w 1928813"/>
                <a:gd name="connsiteY63" fmla="*/ 137054 h 1633538"/>
                <a:gd name="connsiteX64" fmla="*/ 26451 w 1928813"/>
                <a:gd name="connsiteY64" fmla="*/ 100012 h 1633538"/>
                <a:gd name="connsiteX65" fmla="*/ 50257 w 1928813"/>
                <a:gd name="connsiteY65" fmla="*/ 67204 h 1633538"/>
                <a:gd name="connsiteX66" fmla="*/ 78824 w 1928813"/>
                <a:gd name="connsiteY66" fmla="*/ 40746 h 1633538"/>
                <a:gd name="connsiteX67" fmla="*/ 114269 w 1928813"/>
                <a:gd name="connsiteY67" fmla="*/ 19050 h 1633538"/>
                <a:gd name="connsiteX68" fmla="*/ 152358 w 1928813"/>
                <a:gd name="connsiteY68" fmla="*/ 5292 h 1633538"/>
                <a:gd name="connsiteX0" fmla="*/ 1587 w 1928813"/>
                <a:gd name="connsiteY0" fmla="*/ 1004358 h 1633538"/>
                <a:gd name="connsiteX1" fmla="*/ 1587 w 1928813"/>
                <a:gd name="connsiteY1" fmla="*/ 1004886 h 1633538"/>
                <a:gd name="connsiteX2" fmla="*/ 9157 w 1928813"/>
                <a:gd name="connsiteY2" fmla="*/ 1004358 h 1633538"/>
                <a:gd name="connsiteX3" fmla="*/ 1587 w 1928813"/>
                <a:gd name="connsiteY3" fmla="*/ 1004358 h 1633538"/>
                <a:gd name="connsiteX4" fmla="*/ 194151 w 1928813"/>
                <a:gd name="connsiteY4" fmla="*/ 0 h 1633538"/>
                <a:gd name="connsiteX5" fmla="*/ 215312 w 1928813"/>
                <a:gd name="connsiteY5" fmla="*/ 1058 h 1633538"/>
                <a:gd name="connsiteX6" fmla="*/ 274562 w 1928813"/>
                <a:gd name="connsiteY6" fmla="*/ 5292 h 1633538"/>
                <a:gd name="connsiteX7" fmla="*/ 392005 w 1928813"/>
                <a:gd name="connsiteY7" fmla="*/ 20108 h 1633538"/>
                <a:gd name="connsiteX8" fmla="*/ 506803 w 1928813"/>
                <a:gd name="connsiteY8" fmla="*/ 38100 h 1633538"/>
                <a:gd name="connsiteX9" fmla="*/ 621072 w 1928813"/>
                <a:gd name="connsiteY9" fmla="*/ 61912 h 1633538"/>
                <a:gd name="connsiteX10" fmla="*/ 733753 w 1928813"/>
                <a:gd name="connsiteY10" fmla="*/ 89958 h 1633538"/>
                <a:gd name="connsiteX11" fmla="*/ 843790 w 1928813"/>
                <a:gd name="connsiteY11" fmla="*/ 122767 h 1633538"/>
                <a:gd name="connsiteX12" fmla="*/ 952768 w 1928813"/>
                <a:gd name="connsiteY12" fmla="*/ 159808 h 1633538"/>
                <a:gd name="connsiteX13" fmla="*/ 1059102 w 1928813"/>
                <a:gd name="connsiteY13" fmla="*/ 201083 h 1633538"/>
                <a:gd name="connsiteX14" fmla="*/ 1162790 w 1928813"/>
                <a:gd name="connsiteY14" fmla="*/ 247121 h 1633538"/>
                <a:gd name="connsiteX15" fmla="*/ 1264891 w 1928813"/>
                <a:gd name="connsiteY15" fmla="*/ 296333 h 1633538"/>
                <a:gd name="connsiteX16" fmla="*/ 1364347 w 1928813"/>
                <a:gd name="connsiteY16" fmla="*/ 350308 h 1633538"/>
                <a:gd name="connsiteX17" fmla="*/ 1461158 w 1928813"/>
                <a:gd name="connsiteY17" fmla="*/ 407458 h 1633538"/>
                <a:gd name="connsiteX18" fmla="*/ 1555853 w 1928813"/>
                <a:gd name="connsiteY18" fmla="*/ 469371 h 1633538"/>
                <a:gd name="connsiteX19" fmla="*/ 1647903 w 1928813"/>
                <a:gd name="connsiteY19" fmla="*/ 533929 h 1633538"/>
                <a:gd name="connsiteX20" fmla="*/ 1736249 w 1928813"/>
                <a:gd name="connsiteY20" fmla="*/ 602192 h 1633538"/>
                <a:gd name="connsiteX21" fmla="*/ 1822480 w 1928813"/>
                <a:gd name="connsiteY21" fmla="*/ 674687 h 1633538"/>
                <a:gd name="connsiteX22" fmla="*/ 1864273 w 1928813"/>
                <a:gd name="connsiteY22" fmla="*/ 712258 h 1633538"/>
                <a:gd name="connsiteX23" fmla="*/ 1880672 w 1928813"/>
                <a:gd name="connsiteY23" fmla="*/ 728133 h 1633538"/>
                <a:gd name="connsiteX24" fmla="*/ 1905007 w 1928813"/>
                <a:gd name="connsiteY24" fmla="*/ 763587 h 1633538"/>
                <a:gd name="connsiteX25" fmla="*/ 1921407 w 1928813"/>
                <a:gd name="connsiteY25" fmla="*/ 803275 h 1633538"/>
                <a:gd name="connsiteX26" fmla="*/ 1928813 w 1928813"/>
                <a:gd name="connsiteY26" fmla="*/ 844550 h 1633538"/>
                <a:gd name="connsiteX27" fmla="*/ 1927226 w 1928813"/>
                <a:gd name="connsiteY27" fmla="*/ 886354 h 1633538"/>
                <a:gd name="connsiteX28" fmla="*/ 1916646 w 1928813"/>
                <a:gd name="connsiteY28" fmla="*/ 927629 h 1633538"/>
                <a:gd name="connsiteX29" fmla="*/ 1898130 w 1928813"/>
                <a:gd name="connsiteY29" fmla="*/ 965729 h 1633538"/>
                <a:gd name="connsiteX30" fmla="*/ 1871150 w 1928813"/>
                <a:gd name="connsiteY30" fmla="*/ 999596 h 1633538"/>
                <a:gd name="connsiteX31" fmla="*/ 1853692 w 1928813"/>
                <a:gd name="connsiteY31" fmla="*/ 1014413 h 1633538"/>
                <a:gd name="connsiteX32" fmla="*/ 1244788 w 1928813"/>
                <a:gd name="connsiteY32" fmla="*/ 1501775 h 1633538"/>
                <a:gd name="connsiteX33" fmla="*/ 1202995 w 1928813"/>
                <a:gd name="connsiteY33" fmla="*/ 1455208 h 1633538"/>
                <a:gd name="connsiteX34" fmla="*/ 1114120 w 1928813"/>
                <a:gd name="connsiteY34" fmla="*/ 1372129 h 1633538"/>
                <a:gd name="connsiteX35" fmla="*/ 1017838 w 1928813"/>
                <a:gd name="connsiteY35" fmla="*/ 1299633 h 1633538"/>
                <a:gd name="connsiteX36" fmla="*/ 1098083 w 1928813"/>
                <a:gd name="connsiteY36" fmla="*/ 1361774 h 1633538"/>
                <a:gd name="connsiteX37" fmla="*/ 1196995 w 1928813"/>
                <a:gd name="connsiteY37" fmla="*/ 1451657 h 1633538"/>
                <a:gd name="connsiteX38" fmla="*/ 1244600 w 1928813"/>
                <a:gd name="connsiteY38" fmla="*/ 1501886 h 1633538"/>
                <a:gd name="connsiteX39" fmla="*/ 1243013 w 1928813"/>
                <a:gd name="connsiteY39" fmla="*/ 1502415 h 1633538"/>
                <a:gd name="connsiteX40" fmla="*/ 1080099 w 1928813"/>
                <a:gd name="connsiteY40" fmla="*/ 1633538 h 1633538"/>
                <a:gd name="connsiteX41" fmla="*/ 1072952 w 1928813"/>
                <a:gd name="connsiteY41" fmla="*/ 1626822 h 1633538"/>
                <a:gd name="connsiteX42" fmla="*/ 1077913 w 1928813"/>
                <a:gd name="connsiteY42" fmla="*/ 1633538 h 1633538"/>
                <a:gd name="connsiteX43" fmla="*/ 592667 w 1928813"/>
                <a:gd name="connsiteY43" fmla="*/ 1633538 h 1633538"/>
                <a:gd name="connsiteX44" fmla="*/ 571500 w 1928813"/>
                <a:gd name="connsiteY44" fmla="*/ 1632480 h 1633538"/>
                <a:gd name="connsiteX45" fmla="*/ 528638 w 1928813"/>
                <a:gd name="connsiteY45" fmla="*/ 1628776 h 1633538"/>
                <a:gd name="connsiteX46" fmla="*/ 488421 w 1928813"/>
                <a:gd name="connsiteY46" fmla="*/ 1619780 h 1633538"/>
                <a:gd name="connsiteX47" fmla="*/ 448205 w 1928813"/>
                <a:gd name="connsiteY47" fmla="*/ 1607609 h 1633538"/>
                <a:gd name="connsiteX48" fmla="*/ 410105 w 1928813"/>
                <a:gd name="connsiteY48" fmla="*/ 1590676 h 1633538"/>
                <a:gd name="connsiteX49" fmla="*/ 373592 w 1928813"/>
                <a:gd name="connsiteY49" fmla="*/ 1571096 h 1633538"/>
                <a:gd name="connsiteX50" fmla="*/ 338138 w 1928813"/>
                <a:gd name="connsiteY50" fmla="*/ 1547284 h 1633538"/>
                <a:gd name="connsiteX51" fmla="*/ 306388 w 1928813"/>
                <a:gd name="connsiteY51" fmla="*/ 1519767 h 1633538"/>
                <a:gd name="connsiteX52" fmla="*/ 292100 w 1928813"/>
                <a:gd name="connsiteY52" fmla="*/ 1504421 h 1633538"/>
                <a:gd name="connsiteX53" fmla="*/ 2904 w 1928813"/>
                <a:gd name="connsiteY53" fmla="*/ 1202127 h 1633538"/>
                <a:gd name="connsiteX54" fmla="*/ 1587 w 1928813"/>
                <a:gd name="connsiteY54" fmla="*/ 1202100 h 1633538"/>
                <a:gd name="connsiteX55" fmla="*/ 1587 w 1928813"/>
                <a:gd name="connsiteY55" fmla="*/ 1200751 h 1633538"/>
                <a:gd name="connsiteX56" fmla="*/ 0 w 1928813"/>
                <a:gd name="connsiteY56" fmla="*/ 1199092 h 1633538"/>
                <a:gd name="connsiteX57" fmla="*/ 1587 w 1928813"/>
                <a:gd name="connsiteY57" fmla="*/ 1198930 h 1633538"/>
                <a:gd name="connsiteX58" fmla="*/ 1587 w 1928813"/>
                <a:gd name="connsiteY58" fmla="*/ 1006472 h 1633538"/>
                <a:gd name="connsiteX59" fmla="*/ 1587 w 1928813"/>
                <a:gd name="connsiteY59" fmla="*/ 1005946 h 1633538"/>
                <a:gd name="connsiteX60" fmla="*/ 0 w 1928813"/>
                <a:gd name="connsiteY60" fmla="*/ 1005946 h 1633538"/>
                <a:gd name="connsiteX61" fmla="*/ 0 w 1928813"/>
                <a:gd name="connsiteY61" fmla="*/ 199496 h 1633538"/>
                <a:gd name="connsiteX62" fmla="*/ 529 w 1928813"/>
                <a:gd name="connsiteY62" fmla="*/ 178329 h 1633538"/>
                <a:gd name="connsiteX63" fmla="*/ 9523 w 1928813"/>
                <a:gd name="connsiteY63" fmla="*/ 137054 h 1633538"/>
                <a:gd name="connsiteX64" fmla="*/ 26451 w 1928813"/>
                <a:gd name="connsiteY64" fmla="*/ 100012 h 1633538"/>
                <a:gd name="connsiteX65" fmla="*/ 50257 w 1928813"/>
                <a:gd name="connsiteY65" fmla="*/ 67204 h 1633538"/>
                <a:gd name="connsiteX66" fmla="*/ 78824 w 1928813"/>
                <a:gd name="connsiteY66" fmla="*/ 40746 h 1633538"/>
                <a:gd name="connsiteX67" fmla="*/ 114269 w 1928813"/>
                <a:gd name="connsiteY67" fmla="*/ 19050 h 1633538"/>
                <a:gd name="connsiteX68" fmla="*/ 152358 w 1928813"/>
                <a:gd name="connsiteY68" fmla="*/ 5292 h 1633538"/>
                <a:gd name="connsiteX69" fmla="*/ 194151 w 1928813"/>
                <a:gd name="connsiteY69" fmla="*/ 0 h 1633538"/>
                <a:gd name="connsiteX0" fmla="*/ 1587 w 1928813"/>
                <a:gd name="connsiteY0" fmla="*/ 1004358 h 1633538"/>
                <a:gd name="connsiteX1" fmla="*/ 1587 w 1928813"/>
                <a:gd name="connsiteY1" fmla="*/ 1004886 h 1633538"/>
                <a:gd name="connsiteX2" fmla="*/ 9157 w 1928813"/>
                <a:gd name="connsiteY2" fmla="*/ 1004358 h 1633538"/>
                <a:gd name="connsiteX3" fmla="*/ 1587 w 1928813"/>
                <a:gd name="connsiteY3" fmla="*/ 1004358 h 1633538"/>
                <a:gd name="connsiteX4" fmla="*/ 194151 w 1928813"/>
                <a:gd name="connsiteY4" fmla="*/ 0 h 1633538"/>
                <a:gd name="connsiteX5" fmla="*/ 215312 w 1928813"/>
                <a:gd name="connsiteY5" fmla="*/ 1058 h 1633538"/>
                <a:gd name="connsiteX6" fmla="*/ 274562 w 1928813"/>
                <a:gd name="connsiteY6" fmla="*/ 5292 h 1633538"/>
                <a:gd name="connsiteX7" fmla="*/ 392005 w 1928813"/>
                <a:gd name="connsiteY7" fmla="*/ 20108 h 1633538"/>
                <a:gd name="connsiteX8" fmla="*/ 506803 w 1928813"/>
                <a:gd name="connsiteY8" fmla="*/ 38100 h 1633538"/>
                <a:gd name="connsiteX9" fmla="*/ 621072 w 1928813"/>
                <a:gd name="connsiteY9" fmla="*/ 61912 h 1633538"/>
                <a:gd name="connsiteX10" fmla="*/ 733753 w 1928813"/>
                <a:gd name="connsiteY10" fmla="*/ 89958 h 1633538"/>
                <a:gd name="connsiteX11" fmla="*/ 843790 w 1928813"/>
                <a:gd name="connsiteY11" fmla="*/ 122767 h 1633538"/>
                <a:gd name="connsiteX12" fmla="*/ 952768 w 1928813"/>
                <a:gd name="connsiteY12" fmla="*/ 159808 h 1633538"/>
                <a:gd name="connsiteX13" fmla="*/ 1059102 w 1928813"/>
                <a:gd name="connsiteY13" fmla="*/ 201083 h 1633538"/>
                <a:gd name="connsiteX14" fmla="*/ 1162790 w 1928813"/>
                <a:gd name="connsiteY14" fmla="*/ 247121 h 1633538"/>
                <a:gd name="connsiteX15" fmla="*/ 1264891 w 1928813"/>
                <a:gd name="connsiteY15" fmla="*/ 296333 h 1633538"/>
                <a:gd name="connsiteX16" fmla="*/ 1364347 w 1928813"/>
                <a:gd name="connsiteY16" fmla="*/ 350308 h 1633538"/>
                <a:gd name="connsiteX17" fmla="*/ 1461158 w 1928813"/>
                <a:gd name="connsiteY17" fmla="*/ 407458 h 1633538"/>
                <a:gd name="connsiteX18" fmla="*/ 1555853 w 1928813"/>
                <a:gd name="connsiteY18" fmla="*/ 469371 h 1633538"/>
                <a:gd name="connsiteX19" fmla="*/ 1647903 w 1928813"/>
                <a:gd name="connsiteY19" fmla="*/ 533929 h 1633538"/>
                <a:gd name="connsiteX20" fmla="*/ 1736249 w 1928813"/>
                <a:gd name="connsiteY20" fmla="*/ 602192 h 1633538"/>
                <a:gd name="connsiteX21" fmla="*/ 1822480 w 1928813"/>
                <a:gd name="connsiteY21" fmla="*/ 674687 h 1633538"/>
                <a:gd name="connsiteX22" fmla="*/ 1864273 w 1928813"/>
                <a:gd name="connsiteY22" fmla="*/ 712258 h 1633538"/>
                <a:gd name="connsiteX23" fmla="*/ 1880672 w 1928813"/>
                <a:gd name="connsiteY23" fmla="*/ 728133 h 1633538"/>
                <a:gd name="connsiteX24" fmla="*/ 1905007 w 1928813"/>
                <a:gd name="connsiteY24" fmla="*/ 763587 h 1633538"/>
                <a:gd name="connsiteX25" fmla="*/ 1921407 w 1928813"/>
                <a:gd name="connsiteY25" fmla="*/ 803275 h 1633538"/>
                <a:gd name="connsiteX26" fmla="*/ 1928813 w 1928813"/>
                <a:gd name="connsiteY26" fmla="*/ 844550 h 1633538"/>
                <a:gd name="connsiteX27" fmla="*/ 1927226 w 1928813"/>
                <a:gd name="connsiteY27" fmla="*/ 886354 h 1633538"/>
                <a:gd name="connsiteX28" fmla="*/ 1916646 w 1928813"/>
                <a:gd name="connsiteY28" fmla="*/ 927629 h 1633538"/>
                <a:gd name="connsiteX29" fmla="*/ 1898130 w 1928813"/>
                <a:gd name="connsiteY29" fmla="*/ 965729 h 1633538"/>
                <a:gd name="connsiteX30" fmla="*/ 1871150 w 1928813"/>
                <a:gd name="connsiteY30" fmla="*/ 999596 h 1633538"/>
                <a:gd name="connsiteX31" fmla="*/ 1853692 w 1928813"/>
                <a:gd name="connsiteY31" fmla="*/ 1014413 h 1633538"/>
                <a:gd name="connsiteX32" fmla="*/ 1244788 w 1928813"/>
                <a:gd name="connsiteY32" fmla="*/ 1501775 h 1633538"/>
                <a:gd name="connsiteX33" fmla="*/ 1202995 w 1928813"/>
                <a:gd name="connsiteY33" fmla="*/ 1455208 h 1633538"/>
                <a:gd name="connsiteX34" fmla="*/ 1114120 w 1928813"/>
                <a:gd name="connsiteY34" fmla="*/ 1372129 h 1633538"/>
                <a:gd name="connsiteX35" fmla="*/ 1098083 w 1928813"/>
                <a:gd name="connsiteY35" fmla="*/ 1361774 h 1633538"/>
                <a:gd name="connsiteX36" fmla="*/ 1196995 w 1928813"/>
                <a:gd name="connsiteY36" fmla="*/ 1451657 h 1633538"/>
                <a:gd name="connsiteX37" fmla="*/ 1244600 w 1928813"/>
                <a:gd name="connsiteY37" fmla="*/ 1501886 h 1633538"/>
                <a:gd name="connsiteX38" fmla="*/ 1243013 w 1928813"/>
                <a:gd name="connsiteY38" fmla="*/ 1502415 h 1633538"/>
                <a:gd name="connsiteX39" fmla="*/ 1080099 w 1928813"/>
                <a:gd name="connsiteY39" fmla="*/ 1633538 h 1633538"/>
                <a:gd name="connsiteX40" fmla="*/ 1072952 w 1928813"/>
                <a:gd name="connsiteY40" fmla="*/ 1626822 h 1633538"/>
                <a:gd name="connsiteX41" fmla="*/ 1077913 w 1928813"/>
                <a:gd name="connsiteY41" fmla="*/ 1633538 h 1633538"/>
                <a:gd name="connsiteX42" fmla="*/ 592667 w 1928813"/>
                <a:gd name="connsiteY42" fmla="*/ 1633538 h 1633538"/>
                <a:gd name="connsiteX43" fmla="*/ 571500 w 1928813"/>
                <a:gd name="connsiteY43" fmla="*/ 1632480 h 1633538"/>
                <a:gd name="connsiteX44" fmla="*/ 528638 w 1928813"/>
                <a:gd name="connsiteY44" fmla="*/ 1628776 h 1633538"/>
                <a:gd name="connsiteX45" fmla="*/ 488421 w 1928813"/>
                <a:gd name="connsiteY45" fmla="*/ 1619780 h 1633538"/>
                <a:gd name="connsiteX46" fmla="*/ 448205 w 1928813"/>
                <a:gd name="connsiteY46" fmla="*/ 1607609 h 1633538"/>
                <a:gd name="connsiteX47" fmla="*/ 410105 w 1928813"/>
                <a:gd name="connsiteY47" fmla="*/ 1590676 h 1633538"/>
                <a:gd name="connsiteX48" fmla="*/ 373592 w 1928813"/>
                <a:gd name="connsiteY48" fmla="*/ 1571096 h 1633538"/>
                <a:gd name="connsiteX49" fmla="*/ 338138 w 1928813"/>
                <a:gd name="connsiteY49" fmla="*/ 1547284 h 1633538"/>
                <a:gd name="connsiteX50" fmla="*/ 306388 w 1928813"/>
                <a:gd name="connsiteY50" fmla="*/ 1519767 h 1633538"/>
                <a:gd name="connsiteX51" fmla="*/ 292100 w 1928813"/>
                <a:gd name="connsiteY51" fmla="*/ 1504421 h 1633538"/>
                <a:gd name="connsiteX52" fmla="*/ 2904 w 1928813"/>
                <a:gd name="connsiteY52" fmla="*/ 1202127 h 1633538"/>
                <a:gd name="connsiteX53" fmla="*/ 1587 w 1928813"/>
                <a:gd name="connsiteY53" fmla="*/ 1202100 h 1633538"/>
                <a:gd name="connsiteX54" fmla="*/ 1587 w 1928813"/>
                <a:gd name="connsiteY54" fmla="*/ 1200751 h 1633538"/>
                <a:gd name="connsiteX55" fmla="*/ 0 w 1928813"/>
                <a:gd name="connsiteY55" fmla="*/ 1199092 h 1633538"/>
                <a:gd name="connsiteX56" fmla="*/ 1587 w 1928813"/>
                <a:gd name="connsiteY56" fmla="*/ 1198930 h 1633538"/>
                <a:gd name="connsiteX57" fmla="*/ 1587 w 1928813"/>
                <a:gd name="connsiteY57" fmla="*/ 1006472 h 1633538"/>
                <a:gd name="connsiteX58" fmla="*/ 1587 w 1928813"/>
                <a:gd name="connsiteY58" fmla="*/ 1005946 h 1633538"/>
                <a:gd name="connsiteX59" fmla="*/ 0 w 1928813"/>
                <a:gd name="connsiteY59" fmla="*/ 1005946 h 1633538"/>
                <a:gd name="connsiteX60" fmla="*/ 0 w 1928813"/>
                <a:gd name="connsiteY60" fmla="*/ 199496 h 1633538"/>
                <a:gd name="connsiteX61" fmla="*/ 529 w 1928813"/>
                <a:gd name="connsiteY61" fmla="*/ 178329 h 1633538"/>
                <a:gd name="connsiteX62" fmla="*/ 9523 w 1928813"/>
                <a:gd name="connsiteY62" fmla="*/ 137054 h 1633538"/>
                <a:gd name="connsiteX63" fmla="*/ 26451 w 1928813"/>
                <a:gd name="connsiteY63" fmla="*/ 100012 h 1633538"/>
                <a:gd name="connsiteX64" fmla="*/ 50257 w 1928813"/>
                <a:gd name="connsiteY64" fmla="*/ 67204 h 1633538"/>
                <a:gd name="connsiteX65" fmla="*/ 78824 w 1928813"/>
                <a:gd name="connsiteY65" fmla="*/ 40746 h 1633538"/>
                <a:gd name="connsiteX66" fmla="*/ 114269 w 1928813"/>
                <a:gd name="connsiteY66" fmla="*/ 19050 h 1633538"/>
                <a:gd name="connsiteX67" fmla="*/ 152358 w 1928813"/>
                <a:gd name="connsiteY67" fmla="*/ 5292 h 1633538"/>
                <a:gd name="connsiteX68" fmla="*/ 194151 w 1928813"/>
                <a:gd name="connsiteY68" fmla="*/ 0 h 1633538"/>
                <a:gd name="connsiteX0" fmla="*/ 1587 w 1928813"/>
                <a:gd name="connsiteY0" fmla="*/ 1004358 h 1633538"/>
                <a:gd name="connsiteX1" fmla="*/ 1587 w 1928813"/>
                <a:gd name="connsiteY1" fmla="*/ 1004886 h 1633538"/>
                <a:gd name="connsiteX2" fmla="*/ 9157 w 1928813"/>
                <a:gd name="connsiteY2" fmla="*/ 1004358 h 1633538"/>
                <a:gd name="connsiteX3" fmla="*/ 1587 w 1928813"/>
                <a:gd name="connsiteY3" fmla="*/ 1004358 h 1633538"/>
                <a:gd name="connsiteX4" fmla="*/ 194151 w 1928813"/>
                <a:gd name="connsiteY4" fmla="*/ 0 h 1633538"/>
                <a:gd name="connsiteX5" fmla="*/ 215312 w 1928813"/>
                <a:gd name="connsiteY5" fmla="*/ 1058 h 1633538"/>
                <a:gd name="connsiteX6" fmla="*/ 274562 w 1928813"/>
                <a:gd name="connsiteY6" fmla="*/ 5292 h 1633538"/>
                <a:gd name="connsiteX7" fmla="*/ 392005 w 1928813"/>
                <a:gd name="connsiteY7" fmla="*/ 20108 h 1633538"/>
                <a:gd name="connsiteX8" fmla="*/ 506803 w 1928813"/>
                <a:gd name="connsiteY8" fmla="*/ 38100 h 1633538"/>
                <a:gd name="connsiteX9" fmla="*/ 621072 w 1928813"/>
                <a:gd name="connsiteY9" fmla="*/ 61912 h 1633538"/>
                <a:gd name="connsiteX10" fmla="*/ 733753 w 1928813"/>
                <a:gd name="connsiteY10" fmla="*/ 89958 h 1633538"/>
                <a:gd name="connsiteX11" fmla="*/ 843790 w 1928813"/>
                <a:gd name="connsiteY11" fmla="*/ 122767 h 1633538"/>
                <a:gd name="connsiteX12" fmla="*/ 952768 w 1928813"/>
                <a:gd name="connsiteY12" fmla="*/ 159808 h 1633538"/>
                <a:gd name="connsiteX13" fmla="*/ 1059102 w 1928813"/>
                <a:gd name="connsiteY13" fmla="*/ 201083 h 1633538"/>
                <a:gd name="connsiteX14" fmla="*/ 1162790 w 1928813"/>
                <a:gd name="connsiteY14" fmla="*/ 247121 h 1633538"/>
                <a:gd name="connsiteX15" fmla="*/ 1264891 w 1928813"/>
                <a:gd name="connsiteY15" fmla="*/ 296333 h 1633538"/>
                <a:gd name="connsiteX16" fmla="*/ 1364347 w 1928813"/>
                <a:gd name="connsiteY16" fmla="*/ 350308 h 1633538"/>
                <a:gd name="connsiteX17" fmla="*/ 1461158 w 1928813"/>
                <a:gd name="connsiteY17" fmla="*/ 407458 h 1633538"/>
                <a:gd name="connsiteX18" fmla="*/ 1555853 w 1928813"/>
                <a:gd name="connsiteY18" fmla="*/ 469371 h 1633538"/>
                <a:gd name="connsiteX19" fmla="*/ 1647903 w 1928813"/>
                <a:gd name="connsiteY19" fmla="*/ 533929 h 1633538"/>
                <a:gd name="connsiteX20" fmla="*/ 1736249 w 1928813"/>
                <a:gd name="connsiteY20" fmla="*/ 602192 h 1633538"/>
                <a:gd name="connsiteX21" fmla="*/ 1822480 w 1928813"/>
                <a:gd name="connsiteY21" fmla="*/ 674687 h 1633538"/>
                <a:gd name="connsiteX22" fmla="*/ 1864273 w 1928813"/>
                <a:gd name="connsiteY22" fmla="*/ 712258 h 1633538"/>
                <a:gd name="connsiteX23" fmla="*/ 1880672 w 1928813"/>
                <a:gd name="connsiteY23" fmla="*/ 728133 h 1633538"/>
                <a:gd name="connsiteX24" fmla="*/ 1905007 w 1928813"/>
                <a:gd name="connsiteY24" fmla="*/ 763587 h 1633538"/>
                <a:gd name="connsiteX25" fmla="*/ 1921407 w 1928813"/>
                <a:gd name="connsiteY25" fmla="*/ 803275 h 1633538"/>
                <a:gd name="connsiteX26" fmla="*/ 1928813 w 1928813"/>
                <a:gd name="connsiteY26" fmla="*/ 844550 h 1633538"/>
                <a:gd name="connsiteX27" fmla="*/ 1927226 w 1928813"/>
                <a:gd name="connsiteY27" fmla="*/ 886354 h 1633538"/>
                <a:gd name="connsiteX28" fmla="*/ 1916646 w 1928813"/>
                <a:gd name="connsiteY28" fmla="*/ 927629 h 1633538"/>
                <a:gd name="connsiteX29" fmla="*/ 1898130 w 1928813"/>
                <a:gd name="connsiteY29" fmla="*/ 965729 h 1633538"/>
                <a:gd name="connsiteX30" fmla="*/ 1871150 w 1928813"/>
                <a:gd name="connsiteY30" fmla="*/ 999596 h 1633538"/>
                <a:gd name="connsiteX31" fmla="*/ 1853692 w 1928813"/>
                <a:gd name="connsiteY31" fmla="*/ 1014413 h 1633538"/>
                <a:gd name="connsiteX32" fmla="*/ 1244788 w 1928813"/>
                <a:gd name="connsiteY32" fmla="*/ 1501775 h 1633538"/>
                <a:gd name="connsiteX33" fmla="*/ 1202995 w 1928813"/>
                <a:gd name="connsiteY33" fmla="*/ 1455208 h 1633538"/>
                <a:gd name="connsiteX34" fmla="*/ 1114120 w 1928813"/>
                <a:gd name="connsiteY34" fmla="*/ 1372129 h 1633538"/>
                <a:gd name="connsiteX35" fmla="*/ 1196995 w 1928813"/>
                <a:gd name="connsiteY35" fmla="*/ 1451657 h 1633538"/>
                <a:gd name="connsiteX36" fmla="*/ 1244600 w 1928813"/>
                <a:gd name="connsiteY36" fmla="*/ 1501886 h 1633538"/>
                <a:gd name="connsiteX37" fmla="*/ 1243013 w 1928813"/>
                <a:gd name="connsiteY37" fmla="*/ 1502415 h 1633538"/>
                <a:gd name="connsiteX38" fmla="*/ 1080099 w 1928813"/>
                <a:gd name="connsiteY38" fmla="*/ 1633538 h 1633538"/>
                <a:gd name="connsiteX39" fmla="*/ 1072952 w 1928813"/>
                <a:gd name="connsiteY39" fmla="*/ 1626822 h 1633538"/>
                <a:gd name="connsiteX40" fmla="*/ 1077913 w 1928813"/>
                <a:gd name="connsiteY40" fmla="*/ 1633538 h 1633538"/>
                <a:gd name="connsiteX41" fmla="*/ 592667 w 1928813"/>
                <a:gd name="connsiteY41" fmla="*/ 1633538 h 1633538"/>
                <a:gd name="connsiteX42" fmla="*/ 571500 w 1928813"/>
                <a:gd name="connsiteY42" fmla="*/ 1632480 h 1633538"/>
                <a:gd name="connsiteX43" fmla="*/ 528638 w 1928813"/>
                <a:gd name="connsiteY43" fmla="*/ 1628776 h 1633538"/>
                <a:gd name="connsiteX44" fmla="*/ 488421 w 1928813"/>
                <a:gd name="connsiteY44" fmla="*/ 1619780 h 1633538"/>
                <a:gd name="connsiteX45" fmla="*/ 448205 w 1928813"/>
                <a:gd name="connsiteY45" fmla="*/ 1607609 h 1633538"/>
                <a:gd name="connsiteX46" fmla="*/ 410105 w 1928813"/>
                <a:gd name="connsiteY46" fmla="*/ 1590676 h 1633538"/>
                <a:gd name="connsiteX47" fmla="*/ 373592 w 1928813"/>
                <a:gd name="connsiteY47" fmla="*/ 1571096 h 1633538"/>
                <a:gd name="connsiteX48" fmla="*/ 338138 w 1928813"/>
                <a:gd name="connsiteY48" fmla="*/ 1547284 h 1633538"/>
                <a:gd name="connsiteX49" fmla="*/ 306388 w 1928813"/>
                <a:gd name="connsiteY49" fmla="*/ 1519767 h 1633538"/>
                <a:gd name="connsiteX50" fmla="*/ 292100 w 1928813"/>
                <a:gd name="connsiteY50" fmla="*/ 1504421 h 1633538"/>
                <a:gd name="connsiteX51" fmla="*/ 2904 w 1928813"/>
                <a:gd name="connsiteY51" fmla="*/ 1202127 h 1633538"/>
                <a:gd name="connsiteX52" fmla="*/ 1587 w 1928813"/>
                <a:gd name="connsiteY52" fmla="*/ 1202100 h 1633538"/>
                <a:gd name="connsiteX53" fmla="*/ 1587 w 1928813"/>
                <a:gd name="connsiteY53" fmla="*/ 1200751 h 1633538"/>
                <a:gd name="connsiteX54" fmla="*/ 0 w 1928813"/>
                <a:gd name="connsiteY54" fmla="*/ 1199092 h 1633538"/>
                <a:gd name="connsiteX55" fmla="*/ 1587 w 1928813"/>
                <a:gd name="connsiteY55" fmla="*/ 1198930 h 1633538"/>
                <a:gd name="connsiteX56" fmla="*/ 1587 w 1928813"/>
                <a:gd name="connsiteY56" fmla="*/ 1006472 h 1633538"/>
                <a:gd name="connsiteX57" fmla="*/ 1587 w 1928813"/>
                <a:gd name="connsiteY57" fmla="*/ 1005946 h 1633538"/>
                <a:gd name="connsiteX58" fmla="*/ 0 w 1928813"/>
                <a:gd name="connsiteY58" fmla="*/ 1005946 h 1633538"/>
                <a:gd name="connsiteX59" fmla="*/ 0 w 1928813"/>
                <a:gd name="connsiteY59" fmla="*/ 199496 h 1633538"/>
                <a:gd name="connsiteX60" fmla="*/ 529 w 1928813"/>
                <a:gd name="connsiteY60" fmla="*/ 178329 h 1633538"/>
                <a:gd name="connsiteX61" fmla="*/ 9523 w 1928813"/>
                <a:gd name="connsiteY61" fmla="*/ 137054 h 1633538"/>
                <a:gd name="connsiteX62" fmla="*/ 26451 w 1928813"/>
                <a:gd name="connsiteY62" fmla="*/ 100012 h 1633538"/>
                <a:gd name="connsiteX63" fmla="*/ 50257 w 1928813"/>
                <a:gd name="connsiteY63" fmla="*/ 67204 h 1633538"/>
                <a:gd name="connsiteX64" fmla="*/ 78824 w 1928813"/>
                <a:gd name="connsiteY64" fmla="*/ 40746 h 1633538"/>
                <a:gd name="connsiteX65" fmla="*/ 114269 w 1928813"/>
                <a:gd name="connsiteY65" fmla="*/ 19050 h 1633538"/>
                <a:gd name="connsiteX66" fmla="*/ 152358 w 1928813"/>
                <a:gd name="connsiteY66" fmla="*/ 5292 h 1633538"/>
                <a:gd name="connsiteX67" fmla="*/ 194151 w 1928813"/>
                <a:gd name="connsiteY67" fmla="*/ 0 h 1633538"/>
                <a:gd name="connsiteX0" fmla="*/ 1587 w 1928813"/>
                <a:gd name="connsiteY0" fmla="*/ 1004358 h 1633538"/>
                <a:gd name="connsiteX1" fmla="*/ 1587 w 1928813"/>
                <a:gd name="connsiteY1" fmla="*/ 1004886 h 1633538"/>
                <a:gd name="connsiteX2" fmla="*/ 9157 w 1928813"/>
                <a:gd name="connsiteY2" fmla="*/ 1004358 h 1633538"/>
                <a:gd name="connsiteX3" fmla="*/ 1587 w 1928813"/>
                <a:gd name="connsiteY3" fmla="*/ 1004358 h 1633538"/>
                <a:gd name="connsiteX4" fmla="*/ 194151 w 1928813"/>
                <a:gd name="connsiteY4" fmla="*/ 0 h 1633538"/>
                <a:gd name="connsiteX5" fmla="*/ 215312 w 1928813"/>
                <a:gd name="connsiteY5" fmla="*/ 1058 h 1633538"/>
                <a:gd name="connsiteX6" fmla="*/ 274562 w 1928813"/>
                <a:gd name="connsiteY6" fmla="*/ 5292 h 1633538"/>
                <a:gd name="connsiteX7" fmla="*/ 392005 w 1928813"/>
                <a:gd name="connsiteY7" fmla="*/ 20108 h 1633538"/>
                <a:gd name="connsiteX8" fmla="*/ 506803 w 1928813"/>
                <a:gd name="connsiteY8" fmla="*/ 38100 h 1633538"/>
                <a:gd name="connsiteX9" fmla="*/ 621072 w 1928813"/>
                <a:gd name="connsiteY9" fmla="*/ 61912 h 1633538"/>
                <a:gd name="connsiteX10" fmla="*/ 733753 w 1928813"/>
                <a:gd name="connsiteY10" fmla="*/ 89958 h 1633538"/>
                <a:gd name="connsiteX11" fmla="*/ 843790 w 1928813"/>
                <a:gd name="connsiteY11" fmla="*/ 122767 h 1633538"/>
                <a:gd name="connsiteX12" fmla="*/ 952768 w 1928813"/>
                <a:gd name="connsiteY12" fmla="*/ 159808 h 1633538"/>
                <a:gd name="connsiteX13" fmla="*/ 1059102 w 1928813"/>
                <a:gd name="connsiteY13" fmla="*/ 201083 h 1633538"/>
                <a:gd name="connsiteX14" fmla="*/ 1162790 w 1928813"/>
                <a:gd name="connsiteY14" fmla="*/ 247121 h 1633538"/>
                <a:gd name="connsiteX15" fmla="*/ 1264891 w 1928813"/>
                <a:gd name="connsiteY15" fmla="*/ 296333 h 1633538"/>
                <a:gd name="connsiteX16" fmla="*/ 1364347 w 1928813"/>
                <a:gd name="connsiteY16" fmla="*/ 350308 h 1633538"/>
                <a:gd name="connsiteX17" fmla="*/ 1461158 w 1928813"/>
                <a:gd name="connsiteY17" fmla="*/ 407458 h 1633538"/>
                <a:gd name="connsiteX18" fmla="*/ 1555853 w 1928813"/>
                <a:gd name="connsiteY18" fmla="*/ 469371 h 1633538"/>
                <a:gd name="connsiteX19" fmla="*/ 1647903 w 1928813"/>
                <a:gd name="connsiteY19" fmla="*/ 533929 h 1633538"/>
                <a:gd name="connsiteX20" fmla="*/ 1736249 w 1928813"/>
                <a:gd name="connsiteY20" fmla="*/ 602192 h 1633538"/>
                <a:gd name="connsiteX21" fmla="*/ 1822480 w 1928813"/>
                <a:gd name="connsiteY21" fmla="*/ 674687 h 1633538"/>
                <a:gd name="connsiteX22" fmla="*/ 1864273 w 1928813"/>
                <a:gd name="connsiteY22" fmla="*/ 712258 h 1633538"/>
                <a:gd name="connsiteX23" fmla="*/ 1880672 w 1928813"/>
                <a:gd name="connsiteY23" fmla="*/ 728133 h 1633538"/>
                <a:gd name="connsiteX24" fmla="*/ 1905007 w 1928813"/>
                <a:gd name="connsiteY24" fmla="*/ 763587 h 1633538"/>
                <a:gd name="connsiteX25" fmla="*/ 1921407 w 1928813"/>
                <a:gd name="connsiteY25" fmla="*/ 803275 h 1633538"/>
                <a:gd name="connsiteX26" fmla="*/ 1928813 w 1928813"/>
                <a:gd name="connsiteY26" fmla="*/ 844550 h 1633538"/>
                <a:gd name="connsiteX27" fmla="*/ 1927226 w 1928813"/>
                <a:gd name="connsiteY27" fmla="*/ 886354 h 1633538"/>
                <a:gd name="connsiteX28" fmla="*/ 1916646 w 1928813"/>
                <a:gd name="connsiteY28" fmla="*/ 927629 h 1633538"/>
                <a:gd name="connsiteX29" fmla="*/ 1898130 w 1928813"/>
                <a:gd name="connsiteY29" fmla="*/ 965729 h 1633538"/>
                <a:gd name="connsiteX30" fmla="*/ 1871150 w 1928813"/>
                <a:gd name="connsiteY30" fmla="*/ 999596 h 1633538"/>
                <a:gd name="connsiteX31" fmla="*/ 1853692 w 1928813"/>
                <a:gd name="connsiteY31" fmla="*/ 1014413 h 1633538"/>
                <a:gd name="connsiteX32" fmla="*/ 1244788 w 1928813"/>
                <a:gd name="connsiteY32" fmla="*/ 1501775 h 1633538"/>
                <a:gd name="connsiteX33" fmla="*/ 1202995 w 1928813"/>
                <a:gd name="connsiteY33" fmla="*/ 1455208 h 1633538"/>
                <a:gd name="connsiteX34" fmla="*/ 1196995 w 1928813"/>
                <a:gd name="connsiteY34" fmla="*/ 1451657 h 1633538"/>
                <a:gd name="connsiteX35" fmla="*/ 1244600 w 1928813"/>
                <a:gd name="connsiteY35" fmla="*/ 1501886 h 1633538"/>
                <a:gd name="connsiteX36" fmla="*/ 1243013 w 1928813"/>
                <a:gd name="connsiteY36" fmla="*/ 1502415 h 1633538"/>
                <a:gd name="connsiteX37" fmla="*/ 1080099 w 1928813"/>
                <a:gd name="connsiteY37" fmla="*/ 1633538 h 1633538"/>
                <a:gd name="connsiteX38" fmla="*/ 1072952 w 1928813"/>
                <a:gd name="connsiteY38" fmla="*/ 1626822 h 1633538"/>
                <a:gd name="connsiteX39" fmla="*/ 1077913 w 1928813"/>
                <a:gd name="connsiteY39" fmla="*/ 1633538 h 1633538"/>
                <a:gd name="connsiteX40" fmla="*/ 592667 w 1928813"/>
                <a:gd name="connsiteY40" fmla="*/ 1633538 h 1633538"/>
                <a:gd name="connsiteX41" fmla="*/ 571500 w 1928813"/>
                <a:gd name="connsiteY41" fmla="*/ 1632480 h 1633538"/>
                <a:gd name="connsiteX42" fmla="*/ 528638 w 1928813"/>
                <a:gd name="connsiteY42" fmla="*/ 1628776 h 1633538"/>
                <a:gd name="connsiteX43" fmla="*/ 488421 w 1928813"/>
                <a:gd name="connsiteY43" fmla="*/ 1619780 h 1633538"/>
                <a:gd name="connsiteX44" fmla="*/ 448205 w 1928813"/>
                <a:gd name="connsiteY44" fmla="*/ 1607609 h 1633538"/>
                <a:gd name="connsiteX45" fmla="*/ 410105 w 1928813"/>
                <a:gd name="connsiteY45" fmla="*/ 1590676 h 1633538"/>
                <a:gd name="connsiteX46" fmla="*/ 373592 w 1928813"/>
                <a:gd name="connsiteY46" fmla="*/ 1571096 h 1633538"/>
                <a:gd name="connsiteX47" fmla="*/ 338138 w 1928813"/>
                <a:gd name="connsiteY47" fmla="*/ 1547284 h 1633538"/>
                <a:gd name="connsiteX48" fmla="*/ 306388 w 1928813"/>
                <a:gd name="connsiteY48" fmla="*/ 1519767 h 1633538"/>
                <a:gd name="connsiteX49" fmla="*/ 292100 w 1928813"/>
                <a:gd name="connsiteY49" fmla="*/ 1504421 h 1633538"/>
                <a:gd name="connsiteX50" fmla="*/ 2904 w 1928813"/>
                <a:gd name="connsiteY50" fmla="*/ 1202127 h 1633538"/>
                <a:gd name="connsiteX51" fmla="*/ 1587 w 1928813"/>
                <a:gd name="connsiteY51" fmla="*/ 1202100 h 1633538"/>
                <a:gd name="connsiteX52" fmla="*/ 1587 w 1928813"/>
                <a:gd name="connsiteY52" fmla="*/ 1200751 h 1633538"/>
                <a:gd name="connsiteX53" fmla="*/ 0 w 1928813"/>
                <a:gd name="connsiteY53" fmla="*/ 1199092 h 1633538"/>
                <a:gd name="connsiteX54" fmla="*/ 1587 w 1928813"/>
                <a:gd name="connsiteY54" fmla="*/ 1198930 h 1633538"/>
                <a:gd name="connsiteX55" fmla="*/ 1587 w 1928813"/>
                <a:gd name="connsiteY55" fmla="*/ 1006472 h 1633538"/>
                <a:gd name="connsiteX56" fmla="*/ 1587 w 1928813"/>
                <a:gd name="connsiteY56" fmla="*/ 1005946 h 1633538"/>
                <a:gd name="connsiteX57" fmla="*/ 0 w 1928813"/>
                <a:gd name="connsiteY57" fmla="*/ 1005946 h 1633538"/>
                <a:gd name="connsiteX58" fmla="*/ 0 w 1928813"/>
                <a:gd name="connsiteY58" fmla="*/ 199496 h 1633538"/>
                <a:gd name="connsiteX59" fmla="*/ 529 w 1928813"/>
                <a:gd name="connsiteY59" fmla="*/ 178329 h 1633538"/>
                <a:gd name="connsiteX60" fmla="*/ 9523 w 1928813"/>
                <a:gd name="connsiteY60" fmla="*/ 137054 h 1633538"/>
                <a:gd name="connsiteX61" fmla="*/ 26451 w 1928813"/>
                <a:gd name="connsiteY61" fmla="*/ 100012 h 1633538"/>
                <a:gd name="connsiteX62" fmla="*/ 50257 w 1928813"/>
                <a:gd name="connsiteY62" fmla="*/ 67204 h 1633538"/>
                <a:gd name="connsiteX63" fmla="*/ 78824 w 1928813"/>
                <a:gd name="connsiteY63" fmla="*/ 40746 h 1633538"/>
                <a:gd name="connsiteX64" fmla="*/ 114269 w 1928813"/>
                <a:gd name="connsiteY64" fmla="*/ 19050 h 1633538"/>
                <a:gd name="connsiteX65" fmla="*/ 152358 w 1928813"/>
                <a:gd name="connsiteY65" fmla="*/ 5292 h 1633538"/>
                <a:gd name="connsiteX66" fmla="*/ 194151 w 1928813"/>
                <a:gd name="connsiteY66" fmla="*/ 0 h 1633538"/>
                <a:gd name="connsiteX0" fmla="*/ 1587 w 1928813"/>
                <a:gd name="connsiteY0" fmla="*/ 1004358 h 1633538"/>
                <a:gd name="connsiteX1" fmla="*/ 1587 w 1928813"/>
                <a:gd name="connsiteY1" fmla="*/ 1004886 h 1633538"/>
                <a:gd name="connsiteX2" fmla="*/ 9157 w 1928813"/>
                <a:gd name="connsiteY2" fmla="*/ 1004358 h 1633538"/>
                <a:gd name="connsiteX3" fmla="*/ 1587 w 1928813"/>
                <a:gd name="connsiteY3" fmla="*/ 1004358 h 1633538"/>
                <a:gd name="connsiteX4" fmla="*/ 194151 w 1928813"/>
                <a:gd name="connsiteY4" fmla="*/ 0 h 1633538"/>
                <a:gd name="connsiteX5" fmla="*/ 215312 w 1928813"/>
                <a:gd name="connsiteY5" fmla="*/ 1058 h 1633538"/>
                <a:gd name="connsiteX6" fmla="*/ 274562 w 1928813"/>
                <a:gd name="connsiteY6" fmla="*/ 5292 h 1633538"/>
                <a:gd name="connsiteX7" fmla="*/ 392005 w 1928813"/>
                <a:gd name="connsiteY7" fmla="*/ 20108 h 1633538"/>
                <a:gd name="connsiteX8" fmla="*/ 506803 w 1928813"/>
                <a:gd name="connsiteY8" fmla="*/ 38100 h 1633538"/>
                <a:gd name="connsiteX9" fmla="*/ 621072 w 1928813"/>
                <a:gd name="connsiteY9" fmla="*/ 61912 h 1633538"/>
                <a:gd name="connsiteX10" fmla="*/ 733753 w 1928813"/>
                <a:gd name="connsiteY10" fmla="*/ 89958 h 1633538"/>
                <a:gd name="connsiteX11" fmla="*/ 843790 w 1928813"/>
                <a:gd name="connsiteY11" fmla="*/ 122767 h 1633538"/>
                <a:gd name="connsiteX12" fmla="*/ 952768 w 1928813"/>
                <a:gd name="connsiteY12" fmla="*/ 159808 h 1633538"/>
                <a:gd name="connsiteX13" fmla="*/ 1059102 w 1928813"/>
                <a:gd name="connsiteY13" fmla="*/ 201083 h 1633538"/>
                <a:gd name="connsiteX14" fmla="*/ 1162790 w 1928813"/>
                <a:gd name="connsiteY14" fmla="*/ 247121 h 1633538"/>
                <a:gd name="connsiteX15" fmla="*/ 1264891 w 1928813"/>
                <a:gd name="connsiteY15" fmla="*/ 296333 h 1633538"/>
                <a:gd name="connsiteX16" fmla="*/ 1364347 w 1928813"/>
                <a:gd name="connsiteY16" fmla="*/ 350308 h 1633538"/>
                <a:gd name="connsiteX17" fmla="*/ 1461158 w 1928813"/>
                <a:gd name="connsiteY17" fmla="*/ 407458 h 1633538"/>
                <a:gd name="connsiteX18" fmla="*/ 1555853 w 1928813"/>
                <a:gd name="connsiteY18" fmla="*/ 469371 h 1633538"/>
                <a:gd name="connsiteX19" fmla="*/ 1647903 w 1928813"/>
                <a:gd name="connsiteY19" fmla="*/ 533929 h 1633538"/>
                <a:gd name="connsiteX20" fmla="*/ 1736249 w 1928813"/>
                <a:gd name="connsiteY20" fmla="*/ 602192 h 1633538"/>
                <a:gd name="connsiteX21" fmla="*/ 1822480 w 1928813"/>
                <a:gd name="connsiteY21" fmla="*/ 674687 h 1633538"/>
                <a:gd name="connsiteX22" fmla="*/ 1864273 w 1928813"/>
                <a:gd name="connsiteY22" fmla="*/ 712258 h 1633538"/>
                <a:gd name="connsiteX23" fmla="*/ 1880672 w 1928813"/>
                <a:gd name="connsiteY23" fmla="*/ 728133 h 1633538"/>
                <a:gd name="connsiteX24" fmla="*/ 1905007 w 1928813"/>
                <a:gd name="connsiteY24" fmla="*/ 763587 h 1633538"/>
                <a:gd name="connsiteX25" fmla="*/ 1921407 w 1928813"/>
                <a:gd name="connsiteY25" fmla="*/ 803275 h 1633538"/>
                <a:gd name="connsiteX26" fmla="*/ 1928813 w 1928813"/>
                <a:gd name="connsiteY26" fmla="*/ 844550 h 1633538"/>
                <a:gd name="connsiteX27" fmla="*/ 1927226 w 1928813"/>
                <a:gd name="connsiteY27" fmla="*/ 886354 h 1633538"/>
                <a:gd name="connsiteX28" fmla="*/ 1916646 w 1928813"/>
                <a:gd name="connsiteY28" fmla="*/ 927629 h 1633538"/>
                <a:gd name="connsiteX29" fmla="*/ 1898130 w 1928813"/>
                <a:gd name="connsiteY29" fmla="*/ 965729 h 1633538"/>
                <a:gd name="connsiteX30" fmla="*/ 1871150 w 1928813"/>
                <a:gd name="connsiteY30" fmla="*/ 999596 h 1633538"/>
                <a:gd name="connsiteX31" fmla="*/ 1853692 w 1928813"/>
                <a:gd name="connsiteY31" fmla="*/ 1014413 h 1633538"/>
                <a:gd name="connsiteX32" fmla="*/ 1244788 w 1928813"/>
                <a:gd name="connsiteY32" fmla="*/ 1501775 h 1633538"/>
                <a:gd name="connsiteX33" fmla="*/ 1202995 w 1928813"/>
                <a:gd name="connsiteY33" fmla="*/ 1455208 h 1633538"/>
                <a:gd name="connsiteX34" fmla="*/ 1244600 w 1928813"/>
                <a:gd name="connsiteY34" fmla="*/ 1501886 h 1633538"/>
                <a:gd name="connsiteX35" fmla="*/ 1243013 w 1928813"/>
                <a:gd name="connsiteY35" fmla="*/ 1502415 h 1633538"/>
                <a:gd name="connsiteX36" fmla="*/ 1080099 w 1928813"/>
                <a:gd name="connsiteY36" fmla="*/ 1633538 h 1633538"/>
                <a:gd name="connsiteX37" fmla="*/ 1072952 w 1928813"/>
                <a:gd name="connsiteY37" fmla="*/ 1626822 h 1633538"/>
                <a:gd name="connsiteX38" fmla="*/ 1077913 w 1928813"/>
                <a:gd name="connsiteY38" fmla="*/ 1633538 h 1633538"/>
                <a:gd name="connsiteX39" fmla="*/ 592667 w 1928813"/>
                <a:gd name="connsiteY39" fmla="*/ 1633538 h 1633538"/>
                <a:gd name="connsiteX40" fmla="*/ 571500 w 1928813"/>
                <a:gd name="connsiteY40" fmla="*/ 1632480 h 1633538"/>
                <a:gd name="connsiteX41" fmla="*/ 528638 w 1928813"/>
                <a:gd name="connsiteY41" fmla="*/ 1628776 h 1633538"/>
                <a:gd name="connsiteX42" fmla="*/ 488421 w 1928813"/>
                <a:gd name="connsiteY42" fmla="*/ 1619780 h 1633538"/>
                <a:gd name="connsiteX43" fmla="*/ 448205 w 1928813"/>
                <a:gd name="connsiteY43" fmla="*/ 1607609 h 1633538"/>
                <a:gd name="connsiteX44" fmla="*/ 410105 w 1928813"/>
                <a:gd name="connsiteY44" fmla="*/ 1590676 h 1633538"/>
                <a:gd name="connsiteX45" fmla="*/ 373592 w 1928813"/>
                <a:gd name="connsiteY45" fmla="*/ 1571096 h 1633538"/>
                <a:gd name="connsiteX46" fmla="*/ 338138 w 1928813"/>
                <a:gd name="connsiteY46" fmla="*/ 1547284 h 1633538"/>
                <a:gd name="connsiteX47" fmla="*/ 306388 w 1928813"/>
                <a:gd name="connsiteY47" fmla="*/ 1519767 h 1633538"/>
                <a:gd name="connsiteX48" fmla="*/ 292100 w 1928813"/>
                <a:gd name="connsiteY48" fmla="*/ 1504421 h 1633538"/>
                <a:gd name="connsiteX49" fmla="*/ 2904 w 1928813"/>
                <a:gd name="connsiteY49" fmla="*/ 1202127 h 1633538"/>
                <a:gd name="connsiteX50" fmla="*/ 1587 w 1928813"/>
                <a:gd name="connsiteY50" fmla="*/ 1202100 h 1633538"/>
                <a:gd name="connsiteX51" fmla="*/ 1587 w 1928813"/>
                <a:gd name="connsiteY51" fmla="*/ 1200751 h 1633538"/>
                <a:gd name="connsiteX52" fmla="*/ 0 w 1928813"/>
                <a:gd name="connsiteY52" fmla="*/ 1199092 h 1633538"/>
                <a:gd name="connsiteX53" fmla="*/ 1587 w 1928813"/>
                <a:gd name="connsiteY53" fmla="*/ 1198930 h 1633538"/>
                <a:gd name="connsiteX54" fmla="*/ 1587 w 1928813"/>
                <a:gd name="connsiteY54" fmla="*/ 1006472 h 1633538"/>
                <a:gd name="connsiteX55" fmla="*/ 1587 w 1928813"/>
                <a:gd name="connsiteY55" fmla="*/ 1005946 h 1633538"/>
                <a:gd name="connsiteX56" fmla="*/ 0 w 1928813"/>
                <a:gd name="connsiteY56" fmla="*/ 1005946 h 1633538"/>
                <a:gd name="connsiteX57" fmla="*/ 0 w 1928813"/>
                <a:gd name="connsiteY57" fmla="*/ 199496 h 1633538"/>
                <a:gd name="connsiteX58" fmla="*/ 529 w 1928813"/>
                <a:gd name="connsiteY58" fmla="*/ 178329 h 1633538"/>
                <a:gd name="connsiteX59" fmla="*/ 9523 w 1928813"/>
                <a:gd name="connsiteY59" fmla="*/ 137054 h 1633538"/>
                <a:gd name="connsiteX60" fmla="*/ 26451 w 1928813"/>
                <a:gd name="connsiteY60" fmla="*/ 100012 h 1633538"/>
                <a:gd name="connsiteX61" fmla="*/ 50257 w 1928813"/>
                <a:gd name="connsiteY61" fmla="*/ 67204 h 1633538"/>
                <a:gd name="connsiteX62" fmla="*/ 78824 w 1928813"/>
                <a:gd name="connsiteY62" fmla="*/ 40746 h 1633538"/>
                <a:gd name="connsiteX63" fmla="*/ 114269 w 1928813"/>
                <a:gd name="connsiteY63" fmla="*/ 19050 h 1633538"/>
                <a:gd name="connsiteX64" fmla="*/ 152358 w 1928813"/>
                <a:gd name="connsiteY64" fmla="*/ 5292 h 1633538"/>
                <a:gd name="connsiteX65" fmla="*/ 194151 w 1928813"/>
                <a:gd name="connsiteY65" fmla="*/ 0 h 1633538"/>
                <a:gd name="connsiteX0" fmla="*/ 1587 w 1928813"/>
                <a:gd name="connsiteY0" fmla="*/ 1004358 h 1633538"/>
                <a:gd name="connsiteX1" fmla="*/ 1587 w 1928813"/>
                <a:gd name="connsiteY1" fmla="*/ 1004886 h 1633538"/>
                <a:gd name="connsiteX2" fmla="*/ 9157 w 1928813"/>
                <a:gd name="connsiteY2" fmla="*/ 1004358 h 1633538"/>
                <a:gd name="connsiteX3" fmla="*/ 1587 w 1928813"/>
                <a:gd name="connsiteY3" fmla="*/ 1004358 h 1633538"/>
                <a:gd name="connsiteX4" fmla="*/ 194151 w 1928813"/>
                <a:gd name="connsiteY4" fmla="*/ 0 h 1633538"/>
                <a:gd name="connsiteX5" fmla="*/ 215312 w 1928813"/>
                <a:gd name="connsiteY5" fmla="*/ 1058 h 1633538"/>
                <a:gd name="connsiteX6" fmla="*/ 274562 w 1928813"/>
                <a:gd name="connsiteY6" fmla="*/ 5292 h 1633538"/>
                <a:gd name="connsiteX7" fmla="*/ 392005 w 1928813"/>
                <a:gd name="connsiteY7" fmla="*/ 20108 h 1633538"/>
                <a:gd name="connsiteX8" fmla="*/ 506803 w 1928813"/>
                <a:gd name="connsiteY8" fmla="*/ 38100 h 1633538"/>
                <a:gd name="connsiteX9" fmla="*/ 621072 w 1928813"/>
                <a:gd name="connsiteY9" fmla="*/ 61912 h 1633538"/>
                <a:gd name="connsiteX10" fmla="*/ 733753 w 1928813"/>
                <a:gd name="connsiteY10" fmla="*/ 89958 h 1633538"/>
                <a:gd name="connsiteX11" fmla="*/ 843790 w 1928813"/>
                <a:gd name="connsiteY11" fmla="*/ 122767 h 1633538"/>
                <a:gd name="connsiteX12" fmla="*/ 952768 w 1928813"/>
                <a:gd name="connsiteY12" fmla="*/ 159808 h 1633538"/>
                <a:gd name="connsiteX13" fmla="*/ 1059102 w 1928813"/>
                <a:gd name="connsiteY13" fmla="*/ 201083 h 1633538"/>
                <a:gd name="connsiteX14" fmla="*/ 1162790 w 1928813"/>
                <a:gd name="connsiteY14" fmla="*/ 247121 h 1633538"/>
                <a:gd name="connsiteX15" fmla="*/ 1264891 w 1928813"/>
                <a:gd name="connsiteY15" fmla="*/ 296333 h 1633538"/>
                <a:gd name="connsiteX16" fmla="*/ 1364347 w 1928813"/>
                <a:gd name="connsiteY16" fmla="*/ 350308 h 1633538"/>
                <a:gd name="connsiteX17" fmla="*/ 1461158 w 1928813"/>
                <a:gd name="connsiteY17" fmla="*/ 407458 h 1633538"/>
                <a:gd name="connsiteX18" fmla="*/ 1555853 w 1928813"/>
                <a:gd name="connsiteY18" fmla="*/ 469371 h 1633538"/>
                <a:gd name="connsiteX19" fmla="*/ 1647903 w 1928813"/>
                <a:gd name="connsiteY19" fmla="*/ 533929 h 1633538"/>
                <a:gd name="connsiteX20" fmla="*/ 1736249 w 1928813"/>
                <a:gd name="connsiteY20" fmla="*/ 602192 h 1633538"/>
                <a:gd name="connsiteX21" fmla="*/ 1822480 w 1928813"/>
                <a:gd name="connsiteY21" fmla="*/ 674687 h 1633538"/>
                <a:gd name="connsiteX22" fmla="*/ 1864273 w 1928813"/>
                <a:gd name="connsiteY22" fmla="*/ 712258 h 1633538"/>
                <a:gd name="connsiteX23" fmla="*/ 1880672 w 1928813"/>
                <a:gd name="connsiteY23" fmla="*/ 728133 h 1633538"/>
                <a:gd name="connsiteX24" fmla="*/ 1905007 w 1928813"/>
                <a:gd name="connsiteY24" fmla="*/ 763587 h 1633538"/>
                <a:gd name="connsiteX25" fmla="*/ 1921407 w 1928813"/>
                <a:gd name="connsiteY25" fmla="*/ 803275 h 1633538"/>
                <a:gd name="connsiteX26" fmla="*/ 1928813 w 1928813"/>
                <a:gd name="connsiteY26" fmla="*/ 844550 h 1633538"/>
                <a:gd name="connsiteX27" fmla="*/ 1927226 w 1928813"/>
                <a:gd name="connsiteY27" fmla="*/ 886354 h 1633538"/>
                <a:gd name="connsiteX28" fmla="*/ 1916646 w 1928813"/>
                <a:gd name="connsiteY28" fmla="*/ 927629 h 1633538"/>
                <a:gd name="connsiteX29" fmla="*/ 1898130 w 1928813"/>
                <a:gd name="connsiteY29" fmla="*/ 965729 h 1633538"/>
                <a:gd name="connsiteX30" fmla="*/ 1871150 w 1928813"/>
                <a:gd name="connsiteY30" fmla="*/ 999596 h 1633538"/>
                <a:gd name="connsiteX31" fmla="*/ 1853692 w 1928813"/>
                <a:gd name="connsiteY31" fmla="*/ 1014413 h 1633538"/>
                <a:gd name="connsiteX32" fmla="*/ 1244788 w 1928813"/>
                <a:gd name="connsiteY32" fmla="*/ 1501775 h 1633538"/>
                <a:gd name="connsiteX33" fmla="*/ 1244600 w 1928813"/>
                <a:gd name="connsiteY33" fmla="*/ 1501886 h 1633538"/>
                <a:gd name="connsiteX34" fmla="*/ 1243013 w 1928813"/>
                <a:gd name="connsiteY34" fmla="*/ 1502415 h 1633538"/>
                <a:gd name="connsiteX35" fmla="*/ 1080099 w 1928813"/>
                <a:gd name="connsiteY35" fmla="*/ 1633538 h 1633538"/>
                <a:gd name="connsiteX36" fmla="*/ 1072952 w 1928813"/>
                <a:gd name="connsiteY36" fmla="*/ 1626822 h 1633538"/>
                <a:gd name="connsiteX37" fmla="*/ 1077913 w 1928813"/>
                <a:gd name="connsiteY37" fmla="*/ 1633538 h 1633538"/>
                <a:gd name="connsiteX38" fmla="*/ 592667 w 1928813"/>
                <a:gd name="connsiteY38" fmla="*/ 1633538 h 1633538"/>
                <a:gd name="connsiteX39" fmla="*/ 571500 w 1928813"/>
                <a:gd name="connsiteY39" fmla="*/ 1632480 h 1633538"/>
                <a:gd name="connsiteX40" fmla="*/ 528638 w 1928813"/>
                <a:gd name="connsiteY40" fmla="*/ 1628776 h 1633538"/>
                <a:gd name="connsiteX41" fmla="*/ 488421 w 1928813"/>
                <a:gd name="connsiteY41" fmla="*/ 1619780 h 1633538"/>
                <a:gd name="connsiteX42" fmla="*/ 448205 w 1928813"/>
                <a:gd name="connsiteY42" fmla="*/ 1607609 h 1633538"/>
                <a:gd name="connsiteX43" fmla="*/ 410105 w 1928813"/>
                <a:gd name="connsiteY43" fmla="*/ 1590676 h 1633538"/>
                <a:gd name="connsiteX44" fmla="*/ 373592 w 1928813"/>
                <a:gd name="connsiteY44" fmla="*/ 1571096 h 1633538"/>
                <a:gd name="connsiteX45" fmla="*/ 338138 w 1928813"/>
                <a:gd name="connsiteY45" fmla="*/ 1547284 h 1633538"/>
                <a:gd name="connsiteX46" fmla="*/ 306388 w 1928813"/>
                <a:gd name="connsiteY46" fmla="*/ 1519767 h 1633538"/>
                <a:gd name="connsiteX47" fmla="*/ 292100 w 1928813"/>
                <a:gd name="connsiteY47" fmla="*/ 1504421 h 1633538"/>
                <a:gd name="connsiteX48" fmla="*/ 2904 w 1928813"/>
                <a:gd name="connsiteY48" fmla="*/ 1202127 h 1633538"/>
                <a:gd name="connsiteX49" fmla="*/ 1587 w 1928813"/>
                <a:gd name="connsiteY49" fmla="*/ 1202100 h 1633538"/>
                <a:gd name="connsiteX50" fmla="*/ 1587 w 1928813"/>
                <a:gd name="connsiteY50" fmla="*/ 1200751 h 1633538"/>
                <a:gd name="connsiteX51" fmla="*/ 0 w 1928813"/>
                <a:gd name="connsiteY51" fmla="*/ 1199092 h 1633538"/>
                <a:gd name="connsiteX52" fmla="*/ 1587 w 1928813"/>
                <a:gd name="connsiteY52" fmla="*/ 1198930 h 1633538"/>
                <a:gd name="connsiteX53" fmla="*/ 1587 w 1928813"/>
                <a:gd name="connsiteY53" fmla="*/ 1006472 h 1633538"/>
                <a:gd name="connsiteX54" fmla="*/ 1587 w 1928813"/>
                <a:gd name="connsiteY54" fmla="*/ 1005946 h 1633538"/>
                <a:gd name="connsiteX55" fmla="*/ 0 w 1928813"/>
                <a:gd name="connsiteY55" fmla="*/ 1005946 h 1633538"/>
                <a:gd name="connsiteX56" fmla="*/ 0 w 1928813"/>
                <a:gd name="connsiteY56" fmla="*/ 199496 h 1633538"/>
                <a:gd name="connsiteX57" fmla="*/ 529 w 1928813"/>
                <a:gd name="connsiteY57" fmla="*/ 178329 h 1633538"/>
                <a:gd name="connsiteX58" fmla="*/ 9523 w 1928813"/>
                <a:gd name="connsiteY58" fmla="*/ 137054 h 1633538"/>
                <a:gd name="connsiteX59" fmla="*/ 26451 w 1928813"/>
                <a:gd name="connsiteY59" fmla="*/ 100012 h 1633538"/>
                <a:gd name="connsiteX60" fmla="*/ 50257 w 1928813"/>
                <a:gd name="connsiteY60" fmla="*/ 67204 h 1633538"/>
                <a:gd name="connsiteX61" fmla="*/ 78824 w 1928813"/>
                <a:gd name="connsiteY61" fmla="*/ 40746 h 1633538"/>
                <a:gd name="connsiteX62" fmla="*/ 114269 w 1928813"/>
                <a:gd name="connsiteY62" fmla="*/ 19050 h 1633538"/>
                <a:gd name="connsiteX63" fmla="*/ 152358 w 1928813"/>
                <a:gd name="connsiteY63" fmla="*/ 5292 h 1633538"/>
                <a:gd name="connsiteX64" fmla="*/ 194151 w 1928813"/>
                <a:gd name="connsiteY64" fmla="*/ 0 h 1633538"/>
                <a:gd name="connsiteX0" fmla="*/ 1587 w 1928813"/>
                <a:gd name="connsiteY0" fmla="*/ 1004358 h 1633538"/>
                <a:gd name="connsiteX1" fmla="*/ 1587 w 1928813"/>
                <a:gd name="connsiteY1" fmla="*/ 1004886 h 1633538"/>
                <a:gd name="connsiteX2" fmla="*/ 9157 w 1928813"/>
                <a:gd name="connsiteY2" fmla="*/ 1004358 h 1633538"/>
                <a:gd name="connsiteX3" fmla="*/ 1587 w 1928813"/>
                <a:gd name="connsiteY3" fmla="*/ 1004358 h 1633538"/>
                <a:gd name="connsiteX4" fmla="*/ 194151 w 1928813"/>
                <a:gd name="connsiteY4" fmla="*/ 0 h 1633538"/>
                <a:gd name="connsiteX5" fmla="*/ 215312 w 1928813"/>
                <a:gd name="connsiteY5" fmla="*/ 1058 h 1633538"/>
                <a:gd name="connsiteX6" fmla="*/ 274562 w 1928813"/>
                <a:gd name="connsiteY6" fmla="*/ 5292 h 1633538"/>
                <a:gd name="connsiteX7" fmla="*/ 392005 w 1928813"/>
                <a:gd name="connsiteY7" fmla="*/ 20108 h 1633538"/>
                <a:gd name="connsiteX8" fmla="*/ 506803 w 1928813"/>
                <a:gd name="connsiteY8" fmla="*/ 38100 h 1633538"/>
                <a:gd name="connsiteX9" fmla="*/ 621072 w 1928813"/>
                <a:gd name="connsiteY9" fmla="*/ 61912 h 1633538"/>
                <a:gd name="connsiteX10" fmla="*/ 733753 w 1928813"/>
                <a:gd name="connsiteY10" fmla="*/ 89958 h 1633538"/>
                <a:gd name="connsiteX11" fmla="*/ 843790 w 1928813"/>
                <a:gd name="connsiteY11" fmla="*/ 122767 h 1633538"/>
                <a:gd name="connsiteX12" fmla="*/ 952768 w 1928813"/>
                <a:gd name="connsiteY12" fmla="*/ 159808 h 1633538"/>
                <a:gd name="connsiteX13" fmla="*/ 1059102 w 1928813"/>
                <a:gd name="connsiteY13" fmla="*/ 201083 h 1633538"/>
                <a:gd name="connsiteX14" fmla="*/ 1162790 w 1928813"/>
                <a:gd name="connsiteY14" fmla="*/ 247121 h 1633538"/>
                <a:gd name="connsiteX15" fmla="*/ 1264891 w 1928813"/>
                <a:gd name="connsiteY15" fmla="*/ 296333 h 1633538"/>
                <a:gd name="connsiteX16" fmla="*/ 1364347 w 1928813"/>
                <a:gd name="connsiteY16" fmla="*/ 350308 h 1633538"/>
                <a:gd name="connsiteX17" fmla="*/ 1461158 w 1928813"/>
                <a:gd name="connsiteY17" fmla="*/ 407458 h 1633538"/>
                <a:gd name="connsiteX18" fmla="*/ 1555853 w 1928813"/>
                <a:gd name="connsiteY18" fmla="*/ 469371 h 1633538"/>
                <a:gd name="connsiteX19" fmla="*/ 1647903 w 1928813"/>
                <a:gd name="connsiteY19" fmla="*/ 533929 h 1633538"/>
                <a:gd name="connsiteX20" fmla="*/ 1736249 w 1928813"/>
                <a:gd name="connsiteY20" fmla="*/ 602192 h 1633538"/>
                <a:gd name="connsiteX21" fmla="*/ 1822480 w 1928813"/>
                <a:gd name="connsiteY21" fmla="*/ 674687 h 1633538"/>
                <a:gd name="connsiteX22" fmla="*/ 1864273 w 1928813"/>
                <a:gd name="connsiteY22" fmla="*/ 712258 h 1633538"/>
                <a:gd name="connsiteX23" fmla="*/ 1880672 w 1928813"/>
                <a:gd name="connsiteY23" fmla="*/ 728133 h 1633538"/>
                <a:gd name="connsiteX24" fmla="*/ 1905007 w 1928813"/>
                <a:gd name="connsiteY24" fmla="*/ 763587 h 1633538"/>
                <a:gd name="connsiteX25" fmla="*/ 1921407 w 1928813"/>
                <a:gd name="connsiteY25" fmla="*/ 803275 h 1633538"/>
                <a:gd name="connsiteX26" fmla="*/ 1928813 w 1928813"/>
                <a:gd name="connsiteY26" fmla="*/ 844550 h 1633538"/>
                <a:gd name="connsiteX27" fmla="*/ 1927226 w 1928813"/>
                <a:gd name="connsiteY27" fmla="*/ 886354 h 1633538"/>
                <a:gd name="connsiteX28" fmla="*/ 1916646 w 1928813"/>
                <a:gd name="connsiteY28" fmla="*/ 927629 h 1633538"/>
                <a:gd name="connsiteX29" fmla="*/ 1898130 w 1928813"/>
                <a:gd name="connsiteY29" fmla="*/ 965729 h 1633538"/>
                <a:gd name="connsiteX30" fmla="*/ 1871150 w 1928813"/>
                <a:gd name="connsiteY30" fmla="*/ 999596 h 1633538"/>
                <a:gd name="connsiteX31" fmla="*/ 1853692 w 1928813"/>
                <a:gd name="connsiteY31" fmla="*/ 1014413 h 1633538"/>
                <a:gd name="connsiteX32" fmla="*/ 1244788 w 1928813"/>
                <a:gd name="connsiteY32" fmla="*/ 1501775 h 1633538"/>
                <a:gd name="connsiteX33" fmla="*/ 1244600 w 1928813"/>
                <a:gd name="connsiteY33" fmla="*/ 1501886 h 1633538"/>
                <a:gd name="connsiteX34" fmla="*/ 1080099 w 1928813"/>
                <a:gd name="connsiteY34" fmla="*/ 1633538 h 1633538"/>
                <a:gd name="connsiteX35" fmla="*/ 1072952 w 1928813"/>
                <a:gd name="connsiteY35" fmla="*/ 1626822 h 1633538"/>
                <a:gd name="connsiteX36" fmla="*/ 1077913 w 1928813"/>
                <a:gd name="connsiteY36" fmla="*/ 1633538 h 1633538"/>
                <a:gd name="connsiteX37" fmla="*/ 592667 w 1928813"/>
                <a:gd name="connsiteY37" fmla="*/ 1633538 h 1633538"/>
                <a:gd name="connsiteX38" fmla="*/ 571500 w 1928813"/>
                <a:gd name="connsiteY38" fmla="*/ 1632480 h 1633538"/>
                <a:gd name="connsiteX39" fmla="*/ 528638 w 1928813"/>
                <a:gd name="connsiteY39" fmla="*/ 1628776 h 1633538"/>
                <a:gd name="connsiteX40" fmla="*/ 488421 w 1928813"/>
                <a:gd name="connsiteY40" fmla="*/ 1619780 h 1633538"/>
                <a:gd name="connsiteX41" fmla="*/ 448205 w 1928813"/>
                <a:gd name="connsiteY41" fmla="*/ 1607609 h 1633538"/>
                <a:gd name="connsiteX42" fmla="*/ 410105 w 1928813"/>
                <a:gd name="connsiteY42" fmla="*/ 1590676 h 1633538"/>
                <a:gd name="connsiteX43" fmla="*/ 373592 w 1928813"/>
                <a:gd name="connsiteY43" fmla="*/ 1571096 h 1633538"/>
                <a:gd name="connsiteX44" fmla="*/ 338138 w 1928813"/>
                <a:gd name="connsiteY44" fmla="*/ 1547284 h 1633538"/>
                <a:gd name="connsiteX45" fmla="*/ 306388 w 1928813"/>
                <a:gd name="connsiteY45" fmla="*/ 1519767 h 1633538"/>
                <a:gd name="connsiteX46" fmla="*/ 292100 w 1928813"/>
                <a:gd name="connsiteY46" fmla="*/ 1504421 h 1633538"/>
                <a:gd name="connsiteX47" fmla="*/ 2904 w 1928813"/>
                <a:gd name="connsiteY47" fmla="*/ 1202127 h 1633538"/>
                <a:gd name="connsiteX48" fmla="*/ 1587 w 1928813"/>
                <a:gd name="connsiteY48" fmla="*/ 1202100 h 1633538"/>
                <a:gd name="connsiteX49" fmla="*/ 1587 w 1928813"/>
                <a:gd name="connsiteY49" fmla="*/ 1200751 h 1633538"/>
                <a:gd name="connsiteX50" fmla="*/ 0 w 1928813"/>
                <a:gd name="connsiteY50" fmla="*/ 1199092 h 1633538"/>
                <a:gd name="connsiteX51" fmla="*/ 1587 w 1928813"/>
                <a:gd name="connsiteY51" fmla="*/ 1198930 h 1633538"/>
                <a:gd name="connsiteX52" fmla="*/ 1587 w 1928813"/>
                <a:gd name="connsiteY52" fmla="*/ 1006472 h 1633538"/>
                <a:gd name="connsiteX53" fmla="*/ 1587 w 1928813"/>
                <a:gd name="connsiteY53" fmla="*/ 1005946 h 1633538"/>
                <a:gd name="connsiteX54" fmla="*/ 0 w 1928813"/>
                <a:gd name="connsiteY54" fmla="*/ 1005946 h 1633538"/>
                <a:gd name="connsiteX55" fmla="*/ 0 w 1928813"/>
                <a:gd name="connsiteY55" fmla="*/ 199496 h 1633538"/>
                <a:gd name="connsiteX56" fmla="*/ 529 w 1928813"/>
                <a:gd name="connsiteY56" fmla="*/ 178329 h 1633538"/>
                <a:gd name="connsiteX57" fmla="*/ 9523 w 1928813"/>
                <a:gd name="connsiteY57" fmla="*/ 137054 h 1633538"/>
                <a:gd name="connsiteX58" fmla="*/ 26451 w 1928813"/>
                <a:gd name="connsiteY58" fmla="*/ 100012 h 1633538"/>
                <a:gd name="connsiteX59" fmla="*/ 50257 w 1928813"/>
                <a:gd name="connsiteY59" fmla="*/ 67204 h 1633538"/>
                <a:gd name="connsiteX60" fmla="*/ 78824 w 1928813"/>
                <a:gd name="connsiteY60" fmla="*/ 40746 h 1633538"/>
                <a:gd name="connsiteX61" fmla="*/ 114269 w 1928813"/>
                <a:gd name="connsiteY61" fmla="*/ 19050 h 1633538"/>
                <a:gd name="connsiteX62" fmla="*/ 152358 w 1928813"/>
                <a:gd name="connsiteY62" fmla="*/ 5292 h 1633538"/>
                <a:gd name="connsiteX63" fmla="*/ 194151 w 1928813"/>
                <a:gd name="connsiteY63" fmla="*/ 0 h 1633538"/>
                <a:gd name="connsiteX0" fmla="*/ 1587 w 1928813"/>
                <a:gd name="connsiteY0" fmla="*/ 1004358 h 1633538"/>
                <a:gd name="connsiteX1" fmla="*/ 1587 w 1928813"/>
                <a:gd name="connsiteY1" fmla="*/ 1004886 h 1633538"/>
                <a:gd name="connsiteX2" fmla="*/ 9157 w 1928813"/>
                <a:gd name="connsiteY2" fmla="*/ 1004358 h 1633538"/>
                <a:gd name="connsiteX3" fmla="*/ 1587 w 1928813"/>
                <a:gd name="connsiteY3" fmla="*/ 1004358 h 1633538"/>
                <a:gd name="connsiteX4" fmla="*/ 194151 w 1928813"/>
                <a:gd name="connsiteY4" fmla="*/ 0 h 1633538"/>
                <a:gd name="connsiteX5" fmla="*/ 215312 w 1928813"/>
                <a:gd name="connsiteY5" fmla="*/ 1058 h 1633538"/>
                <a:gd name="connsiteX6" fmla="*/ 274562 w 1928813"/>
                <a:gd name="connsiteY6" fmla="*/ 5292 h 1633538"/>
                <a:gd name="connsiteX7" fmla="*/ 392005 w 1928813"/>
                <a:gd name="connsiteY7" fmla="*/ 20108 h 1633538"/>
                <a:gd name="connsiteX8" fmla="*/ 506803 w 1928813"/>
                <a:gd name="connsiteY8" fmla="*/ 38100 h 1633538"/>
                <a:gd name="connsiteX9" fmla="*/ 621072 w 1928813"/>
                <a:gd name="connsiteY9" fmla="*/ 61912 h 1633538"/>
                <a:gd name="connsiteX10" fmla="*/ 733753 w 1928813"/>
                <a:gd name="connsiteY10" fmla="*/ 89958 h 1633538"/>
                <a:gd name="connsiteX11" fmla="*/ 843790 w 1928813"/>
                <a:gd name="connsiteY11" fmla="*/ 122767 h 1633538"/>
                <a:gd name="connsiteX12" fmla="*/ 952768 w 1928813"/>
                <a:gd name="connsiteY12" fmla="*/ 159808 h 1633538"/>
                <a:gd name="connsiteX13" fmla="*/ 1059102 w 1928813"/>
                <a:gd name="connsiteY13" fmla="*/ 201083 h 1633538"/>
                <a:gd name="connsiteX14" fmla="*/ 1162790 w 1928813"/>
                <a:gd name="connsiteY14" fmla="*/ 247121 h 1633538"/>
                <a:gd name="connsiteX15" fmla="*/ 1264891 w 1928813"/>
                <a:gd name="connsiteY15" fmla="*/ 296333 h 1633538"/>
                <a:gd name="connsiteX16" fmla="*/ 1364347 w 1928813"/>
                <a:gd name="connsiteY16" fmla="*/ 350308 h 1633538"/>
                <a:gd name="connsiteX17" fmla="*/ 1461158 w 1928813"/>
                <a:gd name="connsiteY17" fmla="*/ 407458 h 1633538"/>
                <a:gd name="connsiteX18" fmla="*/ 1555853 w 1928813"/>
                <a:gd name="connsiteY18" fmla="*/ 469371 h 1633538"/>
                <a:gd name="connsiteX19" fmla="*/ 1647903 w 1928813"/>
                <a:gd name="connsiteY19" fmla="*/ 533929 h 1633538"/>
                <a:gd name="connsiteX20" fmla="*/ 1736249 w 1928813"/>
                <a:gd name="connsiteY20" fmla="*/ 602192 h 1633538"/>
                <a:gd name="connsiteX21" fmla="*/ 1822480 w 1928813"/>
                <a:gd name="connsiteY21" fmla="*/ 674687 h 1633538"/>
                <a:gd name="connsiteX22" fmla="*/ 1864273 w 1928813"/>
                <a:gd name="connsiteY22" fmla="*/ 712258 h 1633538"/>
                <a:gd name="connsiteX23" fmla="*/ 1880672 w 1928813"/>
                <a:gd name="connsiteY23" fmla="*/ 728133 h 1633538"/>
                <a:gd name="connsiteX24" fmla="*/ 1905007 w 1928813"/>
                <a:gd name="connsiteY24" fmla="*/ 763587 h 1633538"/>
                <a:gd name="connsiteX25" fmla="*/ 1921407 w 1928813"/>
                <a:gd name="connsiteY25" fmla="*/ 803275 h 1633538"/>
                <a:gd name="connsiteX26" fmla="*/ 1928813 w 1928813"/>
                <a:gd name="connsiteY26" fmla="*/ 844550 h 1633538"/>
                <a:gd name="connsiteX27" fmla="*/ 1927226 w 1928813"/>
                <a:gd name="connsiteY27" fmla="*/ 886354 h 1633538"/>
                <a:gd name="connsiteX28" fmla="*/ 1916646 w 1928813"/>
                <a:gd name="connsiteY28" fmla="*/ 927629 h 1633538"/>
                <a:gd name="connsiteX29" fmla="*/ 1898130 w 1928813"/>
                <a:gd name="connsiteY29" fmla="*/ 965729 h 1633538"/>
                <a:gd name="connsiteX30" fmla="*/ 1871150 w 1928813"/>
                <a:gd name="connsiteY30" fmla="*/ 999596 h 1633538"/>
                <a:gd name="connsiteX31" fmla="*/ 1853692 w 1928813"/>
                <a:gd name="connsiteY31" fmla="*/ 1014413 h 1633538"/>
                <a:gd name="connsiteX32" fmla="*/ 1244788 w 1928813"/>
                <a:gd name="connsiteY32" fmla="*/ 1501775 h 1633538"/>
                <a:gd name="connsiteX33" fmla="*/ 1080099 w 1928813"/>
                <a:gd name="connsiteY33" fmla="*/ 1633538 h 1633538"/>
                <a:gd name="connsiteX34" fmla="*/ 1072952 w 1928813"/>
                <a:gd name="connsiteY34" fmla="*/ 1626822 h 1633538"/>
                <a:gd name="connsiteX35" fmla="*/ 1077913 w 1928813"/>
                <a:gd name="connsiteY35" fmla="*/ 1633538 h 1633538"/>
                <a:gd name="connsiteX36" fmla="*/ 592667 w 1928813"/>
                <a:gd name="connsiteY36" fmla="*/ 1633538 h 1633538"/>
                <a:gd name="connsiteX37" fmla="*/ 571500 w 1928813"/>
                <a:gd name="connsiteY37" fmla="*/ 1632480 h 1633538"/>
                <a:gd name="connsiteX38" fmla="*/ 528638 w 1928813"/>
                <a:gd name="connsiteY38" fmla="*/ 1628776 h 1633538"/>
                <a:gd name="connsiteX39" fmla="*/ 488421 w 1928813"/>
                <a:gd name="connsiteY39" fmla="*/ 1619780 h 1633538"/>
                <a:gd name="connsiteX40" fmla="*/ 448205 w 1928813"/>
                <a:gd name="connsiteY40" fmla="*/ 1607609 h 1633538"/>
                <a:gd name="connsiteX41" fmla="*/ 410105 w 1928813"/>
                <a:gd name="connsiteY41" fmla="*/ 1590676 h 1633538"/>
                <a:gd name="connsiteX42" fmla="*/ 373592 w 1928813"/>
                <a:gd name="connsiteY42" fmla="*/ 1571096 h 1633538"/>
                <a:gd name="connsiteX43" fmla="*/ 338138 w 1928813"/>
                <a:gd name="connsiteY43" fmla="*/ 1547284 h 1633538"/>
                <a:gd name="connsiteX44" fmla="*/ 306388 w 1928813"/>
                <a:gd name="connsiteY44" fmla="*/ 1519767 h 1633538"/>
                <a:gd name="connsiteX45" fmla="*/ 292100 w 1928813"/>
                <a:gd name="connsiteY45" fmla="*/ 1504421 h 1633538"/>
                <a:gd name="connsiteX46" fmla="*/ 2904 w 1928813"/>
                <a:gd name="connsiteY46" fmla="*/ 1202127 h 1633538"/>
                <a:gd name="connsiteX47" fmla="*/ 1587 w 1928813"/>
                <a:gd name="connsiteY47" fmla="*/ 1202100 h 1633538"/>
                <a:gd name="connsiteX48" fmla="*/ 1587 w 1928813"/>
                <a:gd name="connsiteY48" fmla="*/ 1200751 h 1633538"/>
                <a:gd name="connsiteX49" fmla="*/ 0 w 1928813"/>
                <a:gd name="connsiteY49" fmla="*/ 1199092 h 1633538"/>
                <a:gd name="connsiteX50" fmla="*/ 1587 w 1928813"/>
                <a:gd name="connsiteY50" fmla="*/ 1198930 h 1633538"/>
                <a:gd name="connsiteX51" fmla="*/ 1587 w 1928813"/>
                <a:gd name="connsiteY51" fmla="*/ 1006472 h 1633538"/>
                <a:gd name="connsiteX52" fmla="*/ 1587 w 1928813"/>
                <a:gd name="connsiteY52" fmla="*/ 1005946 h 1633538"/>
                <a:gd name="connsiteX53" fmla="*/ 0 w 1928813"/>
                <a:gd name="connsiteY53" fmla="*/ 1005946 h 1633538"/>
                <a:gd name="connsiteX54" fmla="*/ 0 w 1928813"/>
                <a:gd name="connsiteY54" fmla="*/ 199496 h 1633538"/>
                <a:gd name="connsiteX55" fmla="*/ 529 w 1928813"/>
                <a:gd name="connsiteY55" fmla="*/ 178329 h 1633538"/>
                <a:gd name="connsiteX56" fmla="*/ 9523 w 1928813"/>
                <a:gd name="connsiteY56" fmla="*/ 137054 h 1633538"/>
                <a:gd name="connsiteX57" fmla="*/ 26451 w 1928813"/>
                <a:gd name="connsiteY57" fmla="*/ 100012 h 1633538"/>
                <a:gd name="connsiteX58" fmla="*/ 50257 w 1928813"/>
                <a:gd name="connsiteY58" fmla="*/ 67204 h 1633538"/>
                <a:gd name="connsiteX59" fmla="*/ 78824 w 1928813"/>
                <a:gd name="connsiteY59" fmla="*/ 40746 h 1633538"/>
                <a:gd name="connsiteX60" fmla="*/ 114269 w 1928813"/>
                <a:gd name="connsiteY60" fmla="*/ 19050 h 1633538"/>
                <a:gd name="connsiteX61" fmla="*/ 152358 w 1928813"/>
                <a:gd name="connsiteY61" fmla="*/ 5292 h 1633538"/>
                <a:gd name="connsiteX62" fmla="*/ 194151 w 1928813"/>
                <a:gd name="connsiteY62" fmla="*/ 0 h 1633538"/>
                <a:gd name="connsiteX0" fmla="*/ 1587 w 1928813"/>
                <a:gd name="connsiteY0" fmla="*/ 1004358 h 1633538"/>
                <a:gd name="connsiteX1" fmla="*/ 1587 w 1928813"/>
                <a:gd name="connsiteY1" fmla="*/ 1004886 h 1633538"/>
                <a:gd name="connsiteX2" fmla="*/ 9157 w 1928813"/>
                <a:gd name="connsiteY2" fmla="*/ 1004358 h 1633538"/>
                <a:gd name="connsiteX3" fmla="*/ 1587 w 1928813"/>
                <a:gd name="connsiteY3" fmla="*/ 1004358 h 1633538"/>
                <a:gd name="connsiteX4" fmla="*/ 194151 w 1928813"/>
                <a:gd name="connsiteY4" fmla="*/ 0 h 1633538"/>
                <a:gd name="connsiteX5" fmla="*/ 215312 w 1928813"/>
                <a:gd name="connsiteY5" fmla="*/ 1058 h 1633538"/>
                <a:gd name="connsiteX6" fmla="*/ 274562 w 1928813"/>
                <a:gd name="connsiteY6" fmla="*/ 5292 h 1633538"/>
                <a:gd name="connsiteX7" fmla="*/ 392005 w 1928813"/>
                <a:gd name="connsiteY7" fmla="*/ 20108 h 1633538"/>
                <a:gd name="connsiteX8" fmla="*/ 506803 w 1928813"/>
                <a:gd name="connsiteY8" fmla="*/ 38100 h 1633538"/>
                <a:gd name="connsiteX9" fmla="*/ 621072 w 1928813"/>
                <a:gd name="connsiteY9" fmla="*/ 61912 h 1633538"/>
                <a:gd name="connsiteX10" fmla="*/ 733753 w 1928813"/>
                <a:gd name="connsiteY10" fmla="*/ 89958 h 1633538"/>
                <a:gd name="connsiteX11" fmla="*/ 843790 w 1928813"/>
                <a:gd name="connsiteY11" fmla="*/ 122767 h 1633538"/>
                <a:gd name="connsiteX12" fmla="*/ 952768 w 1928813"/>
                <a:gd name="connsiteY12" fmla="*/ 159808 h 1633538"/>
                <a:gd name="connsiteX13" fmla="*/ 1059102 w 1928813"/>
                <a:gd name="connsiteY13" fmla="*/ 201083 h 1633538"/>
                <a:gd name="connsiteX14" fmla="*/ 1162790 w 1928813"/>
                <a:gd name="connsiteY14" fmla="*/ 247121 h 1633538"/>
                <a:gd name="connsiteX15" fmla="*/ 1264891 w 1928813"/>
                <a:gd name="connsiteY15" fmla="*/ 296333 h 1633538"/>
                <a:gd name="connsiteX16" fmla="*/ 1364347 w 1928813"/>
                <a:gd name="connsiteY16" fmla="*/ 350308 h 1633538"/>
                <a:gd name="connsiteX17" fmla="*/ 1461158 w 1928813"/>
                <a:gd name="connsiteY17" fmla="*/ 407458 h 1633538"/>
                <a:gd name="connsiteX18" fmla="*/ 1555853 w 1928813"/>
                <a:gd name="connsiteY18" fmla="*/ 469371 h 1633538"/>
                <a:gd name="connsiteX19" fmla="*/ 1647903 w 1928813"/>
                <a:gd name="connsiteY19" fmla="*/ 533929 h 1633538"/>
                <a:gd name="connsiteX20" fmla="*/ 1736249 w 1928813"/>
                <a:gd name="connsiteY20" fmla="*/ 602192 h 1633538"/>
                <a:gd name="connsiteX21" fmla="*/ 1822480 w 1928813"/>
                <a:gd name="connsiteY21" fmla="*/ 674687 h 1633538"/>
                <a:gd name="connsiteX22" fmla="*/ 1864273 w 1928813"/>
                <a:gd name="connsiteY22" fmla="*/ 712258 h 1633538"/>
                <a:gd name="connsiteX23" fmla="*/ 1880672 w 1928813"/>
                <a:gd name="connsiteY23" fmla="*/ 728133 h 1633538"/>
                <a:gd name="connsiteX24" fmla="*/ 1905007 w 1928813"/>
                <a:gd name="connsiteY24" fmla="*/ 763587 h 1633538"/>
                <a:gd name="connsiteX25" fmla="*/ 1921407 w 1928813"/>
                <a:gd name="connsiteY25" fmla="*/ 803275 h 1633538"/>
                <a:gd name="connsiteX26" fmla="*/ 1928813 w 1928813"/>
                <a:gd name="connsiteY26" fmla="*/ 844550 h 1633538"/>
                <a:gd name="connsiteX27" fmla="*/ 1927226 w 1928813"/>
                <a:gd name="connsiteY27" fmla="*/ 886354 h 1633538"/>
                <a:gd name="connsiteX28" fmla="*/ 1916646 w 1928813"/>
                <a:gd name="connsiteY28" fmla="*/ 927629 h 1633538"/>
                <a:gd name="connsiteX29" fmla="*/ 1898130 w 1928813"/>
                <a:gd name="connsiteY29" fmla="*/ 965729 h 1633538"/>
                <a:gd name="connsiteX30" fmla="*/ 1871150 w 1928813"/>
                <a:gd name="connsiteY30" fmla="*/ 999596 h 1633538"/>
                <a:gd name="connsiteX31" fmla="*/ 1853692 w 1928813"/>
                <a:gd name="connsiteY31" fmla="*/ 1014413 h 1633538"/>
                <a:gd name="connsiteX32" fmla="*/ 1080099 w 1928813"/>
                <a:gd name="connsiteY32" fmla="*/ 1633538 h 1633538"/>
                <a:gd name="connsiteX33" fmla="*/ 1072952 w 1928813"/>
                <a:gd name="connsiteY33" fmla="*/ 1626822 h 1633538"/>
                <a:gd name="connsiteX34" fmla="*/ 1077913 w 1928813"/>
                <a:gd name="connsiteY34" fmla="*/ 1633538 h 1633538"/>
                <a:gd name="connsiteX35" fmla="*/ 592667 w 1928813"/>
                <a:gd name="connsiteY35" fmla="*/ 1633538 h 1633538"/>
                <a:gd name="connsiteX36" fmla="*/ 571500 w 1928813"/>
                <a:gd name="connsiteY36" fmla="*/ 1632480 h 1633538"/>
                <a:gd name="connsiteX37" fmla="*/ 528638 w 1928813"/>
                <a:gd name="connsiteY37" fmla="*/ 1628776 h 1633538"/>
                <a:gd name="connsiteX38" fmla="*/ 488421 w 1928813"/>
                <a:gd name="connsiteY38" fmla="*/ 1619780 h 1633538"/>
                <a:gd name="connsiteX39" fmla="*/ 448205 w 1928813"/>
                <a:gd name="connsiteY39" fmla="*/ 1607609 h 1633538"/>
                <a:gd name="connsiteX40" fmla="*/ 410105 w 1928813"/>
                <a:gd name="connsiteY40" fmla="*/ 1590676 h 1633538"/>
                <a:gd name="connsiteX41" fmla="*/ 373592 w 1928813"/>
                <a:gd name="connsiteY41" fmla="*/ 1571096 h 1633538"/>
                <a:gd name="connsiteX42" fmla="*/ 338138 w 1928813"/>
                <a:gd name="connsiteY42" fmla="*/ 1547284 h 1633538"/>
                <a:gd name="connsiteX43" fmla="*/ 306388 w 1928813"/>
                <a:gd name="connsiteY43" fmla="*/ 1519767 h 1633538"/>
                <a:gd name="connsiteX44" fmla="*/ 292100 w 1928813"/>
                <a:gd name="connsiteY44" fmla="*/ 1504421 h 1633538"/>
                <a:gd name="connsiteX45" fmla="*/ 2904 w 1928813"/>
                <a:gd name="connsiteY45" fmla="*/ 1202127 h 1633538"/>
                <a:gd name="connsiteX46" fmla="*/ 1587 w 1928813"/>
                <a:gd name="connsiteY46" fmla="*/ 1202100 h 1633538"/>
                <a:gd name="connsiteX47" fmla="*/ 1587 w 1928813"/>
                <a:gd name="connsiteY47" fmla="*/ 1200751 h 1633538"/>
                <a:gd name="connsiteX48" fmla="*/ 0 w 1928813"/>
                <a:gd name="connsiteY48" fmla="*/ 1199092 h 1633538"/>
                <a:gd name="connsiteX49" fmla="*/ 1587 w 1928813"/>
                <a:gd name="connsiteY49" fmla="*/ 1198930 h 1633538"/>
                <a:gd name="connsiteX50" fmla="*/ 1587 w 1928813"/>
                <a:gd name="connsiteY50" fmla="*/ 1006472 h 1633538"/>
                <a:gd name="connsiteX51" fmla="*/ 1587 w 1928813"/>
                <a:gd name="connsiteY51" fmla="*/ 1005946 h 1633538"/>
                <a:gd name="connsiteX52" fmla="*/ 0 w 1928813"/>
                <a:gd name="connsiteY52" fmla="*/ 1005946 h 1633538"/>
                <a:gd name="connsiteX53" fmla="*/ 0 w 1928813"/>
                <a:gd name="connsiteY53" fmla="*/ 199496 h 1633538"/>
                <a:gd name="connsiteX54" fmla="*/ 529 w 1928813"/>
                <a:gd name="connsiteY54" fmla="*/ 178329 h 1633538"/>
                <a:gd name="connsiteX55" fmla="*/ 9523 w 1928813"/>
                <a:gd name="connsiteY55" fmla="*/ 137054 h 1633538"/>
                <a:gd name="connsiteX56" fmla="*/ 26451 w 1928813"/>
                <a:gd name="connsiteY56" fmla="*/ 100012 h 1633538"/>
                <a:gd name="connsiteX57" fmla="*/ 50257 w 1928813"/>
                <a:gd name="connsiteY57" fmla="*/ 67204 h 1633538"/>
                <a:gd name="connsiteX58" fmla="*/ 78824 w 1928813"/>
                <a:gd name="connsiteY58" fmla="*/ 40746 h 1633538"/>
                <a:gd name="connsiteX59" fmla="*/ 114269 w 1928813"/>
                <a:gd name="connsiteY59" fmla="*/ 19050 h 1633538"/>
                <a:gd name="connsiteX60" fmla="*/ 152358 w 1928813"/>
                <a:gd name="connsiteY60" fmla="*/ 5292 h 1633538"/>
                <a:gd name="connsiteX61" fmla="*/ 194151 w 1928813"/>
                <a:gd name="connsiteY61" fmla="*/ 0 h 1633538"/>
                <a:gd name="connsiteX0" fmla="*/ 1587 w 1928813"/>
                <a:gd name="connsiteY0" fmla="*/ 1004358 h 1633538"/>
                <a:gd name="connsiteX1" fmla="*/ 1587 w 1928813"/>
                <a:gd name="connsiteY1" fmla="*/ 1004886 h 1633538"/>
                <a:gd name="connsiteX2" fmla="*/ 9157 w 1928813"/>
                <a:gd name="connsiteY2" fmla="*/ 1004358 h 1633538"/>
                <a:gd name="connsiteX3" fmla="*/ 1587 w 1928813"/>
                <a:gd name="connsiteY3" fmla="*/ 1004358 h 1633538"/>
                <a:gd name="connsiteX4" fmla="*/ 194151 w 1928813"/>
                <a:gd name="connsiteY4" fmla="*/ 0 h 1633538"/>
                <a:gd name="connsiteX5" fmla="*/ 215312 w 1928813"/>
                <a:gd name="connsiteY5" fmla="*/ 1058 h 1633538"/>
                <a:gd name="connsiteX6" fmla="*/ 274562 w 1928813"/>
                <a:gd name="connsiteY6" fmla="*/ 5292 h 1633538"/>
                <a:gd name="connsiteX7" fmla="*/ 392005 w 1928813"/>
                <a:gd name="connsiteY7" fmla="*/ 20108 h 1633538"/>
                <a:gd name="connsiteX8" fmla="*/ 506803 w 1928813"/>
                <a:gd name="connsiteY8" fmla="*/ 38100 h 1633538"/>
                <a:gd name="connsiteX9" fmla="*/ 621072 w 1928813"/>
                <a:gd name="connsiteY9" fmla="*/ 61912 h 1633538"/>
                <a:gd name="connsiteX10" fmla="*/ 733753 w 1928813"/>
                <a:gd name="connsiteY10" fmla="*/ 89958 h 1633538"/>
                <a:gd name="connsiteX11" fmla="*/ 843790 w 1928813"/>
                <a:gd name="connsiteY11" fmla="*/ 122767 h 1633538"/>
                <a:gd name="connsiteX12" fmla="*/ 952768 w 1928813"/>
                <a:gd name="connsiteY12" fmla="*/ 159808 h 1633538"/>
                <a:gd name="connsiteX13" fmla="*/ 1059102 w 1928813"/>
                <a:gd name="connsiteY13" fmla="*/ 201083 h 1633538"/>
                <a:gd name="connsiteX14" fmla="*/ 1162790 w 1928813"/>
                <a:gd name="connsiteY14" fmla="*/ 247121 h 1633538"/>
                <a:gd name="connsiteX15" fmla="*/ 1264891 w 1928813"/>
                <a:gd name="connsiteY15" fmla="*/ 296333 h 1633538"/>
                <a:gd name="connsiteX16" fmla="*/ 1364347 w 1928813"/>
                <a:gd name="connsiteY16" fmla="*/ 350308 h 1633538"/>
                <a:gd name="connsiteX17" fmla="*/ 1461158 w 1928813"/>
                <a:gd name="connsiteY17" fmla="*/ 407458 h 1633538"/>
                <a:gd name="connsiteX18" fmla="*/ 1555853 w 1928813"/>
                <a:gd name="connsiteY18" fmla="*/ 469371 h 1633538"/>
                <a:gd name="connsiteX19" fmla="*/ 1647903 w 1928813"/>
                <a:gd name="connsiteY19" fmla="*/ 533929 h 1633538"/>
                <a:gd name="connsiteX20" fmla="*/ 1736249 w 1928813"/>
                <a:gd name="connsiteY20" fmla="*/ 602192 h 1633538"/>
                <a:gd name="connsiteX21" fmla="*/ 1822480 w 1928813"/>
                <a:gd name="connsiteY21" fmla="*/ 674687 h 1633538"/>
                <a:gd name="connsiteX22" fmla="*/ 1864273 w 1928813"/>
                <a:gd name="connsiteY22" fmla="*/ 712258 h 1633538"/>
                <a:gd name="connsiteX23" fmla="*/ 1880672 w 1928813"/>
                <a:gd name="connsiteY23" fmla="*/ 728133 h 1633538"/>
                <a:gd name="connsiteX24" fmla="*/ 1905007 w 1928813"/>
                <a:gd name="connsiteY24" fmla="*/ 763587 h 1633538"/>
                <a:gd name="connsiteX25" fmla="*/ 1921407 w 1928813"/>
                <a:gd name="connsiteY25" fmla="*/ 803275 h 1633538"/>
                <a:gd name="connsiteX26" fmla="*/ 1928813 w 1928813"/>
                <a:gd name="connsiteY26" fmla="*/ 844550 h 1633538"/>
                <a:gd name="connsiteX27" fmla="*/ 1927226 w 1928813"/>
                <a:gd name="connsiteY27" fmla="*/ 886354 h 1633538"/>
                <a:gd name="connsiteX28" fmla="*/ 1916646 w 1928813"/>
                <a:gd name="connsiteY28" fmla="*/ 927629 h 1633538"/>
                <a:gd name="connsiteX29" fmla="*/ 1898130 w 1928813"/>
                <a:gd name="connsiteY29" fmla="*/ 965729 h 1633538"/>
                <a:gd name="connsiteX30" fmla="*/ 1871150 w 1928813"/>
                <a:gd name="connsiteY30" fmla="*/ 999596 h 1633538"/>
                <a:gd name="connsiteX31" fmla="*/ 1853692 w 1928813"/>
                <a:gd name="connsiteY31" fmla="*/ 1014413 h 1633538"/>
                <a:gd name="connsiteX32" fmla="*/ 1080099 w 1928813"/>
                <a:gd name="connsiteY32" fmla="*/ 1633538 h 1633538"/>
                <a:gd name="connsiteX33" fmla="*/ 1072952 w 1928813"/>
                <a:gd name="connsiteY33" fmla="*/ 1626822 h 1633538"/>
                <a:gd name="connsiteX34" fmla="*/ 1077913 w 1928813"/>
                <a:gd name="connsiteY34" fmla="*/ 1633538 h 1633538"/>
                <a:gd name="connsiteX35" fmla="*/ 592667 w 1928813"/>
                <a:gd name="connsiteY35" fmla="*/ 1633538 h 1633538"/>
                <a:gd name="connsiteX36" fmla="*/ 571500 w 1928813"/>
                <a:gd name="connsiteY36" fmla="*/ 1632480 h 1633538"/>
                <a:gd name="connsiteX37" fmla="*/ 528638 w 1928813"/>
                <a:gd name="connsiteY37" fmla="*/ 1628776 h 1633538"/>
                <a:gd name="connsiteX38" fmla="*/ 488421 w 1928813"/>
                <a:gd name="connsiteY38" fmla="*/ 1619780 h 1633538"/>
                <a:gd name="connsiteX39" fmla="*/ 448205 w 1928813"/>
                <a:gd name="connsiteY39" fmla="*/ 1607609 h 1633538"/>
                <a:gd name="connsiteX40" fmla="*/ 410105 w 1928813"/>
                <a:gd name="connsiteY40" fmla="*/ 1590676 h 1633538"/>
                <a:gd name="connsiteX41" fmla="*/ 373592 w 1928813"/>
                <a:gd name="connsiteY41" fmla="*/ 1571096 h 1633538"/>
                <a:gd name="connsiteX42" fmla="*/ 338138 w 1928813"/>
                <a:gd name="connsiteY42" fmla="*/ 1547284 h 1633538"/>
                <a:gd name="connsiteX43" fmla="*/ 306388 w 1928813"/>
                <a:gd name="connsiteY43" fmla="*/ 1519767 h 1633538"/>
                <a:gd name="connsiteX44" fmla="*/ 292100 w 1928813"/>
                <a:gd name="connsiteY44" fmla="*/ 1504421 h 1633538"/>
                <a:gd name="connsiteX45" fmla="*/ 2904 w 1928813"/>
                <a:gd name="connsiteY45" fmla="*/ 1202127 h 1633538"/>
                <a:gd name="connsiteX46" fmla="*/ 1587 w 1928813"/>
                <a:gd name="connsiteY46" fmla="*/ 1202100 h 1633538"/>
                <a:gd name="connsiteX47" fmla="*/ 1587 w 1928813"/>
                <a:gd name="connsiteY47" fmla="*/ 1200751 h 1633538"/>
                <a:gd name="connsiteX48" fmla="*/ 0 w 1928813"/>
                <a:gd name="connsiteY48" fmla="*/ 1199092 h 1633538"/>
                <a:gd name="connsiteX49" fmla="*/ 1587 w 1928813"/>
                <a:gd name="connsiteY49" fmla="*/ 1198930 h 1633538"/>
                <a:gd name="connsiteX50" fmla="*/ 1587 w 1928813"/>
                <a:gd name="connsiteY50" fmla="*/ 1006472 h 1633538"/>
                <a:gd name="connsiteX51" fmla="*/ 1587 w 1928813"/>
                <a:gd name="connsiteY51" fmla="*/ 1005946 h 1633538"/>
                <a:gd name="connsiteX52" fmla="*/ 0 w 1928813"/>
                <a:gd name="connsiteY52" fmla="*/ 199496 h 1633538"/>
                <a:gd name="connsiteX53" fmla="*/ 529 w 1928813"/>
                <a:gd name="connsiteY53" fmla="*/ 178329 h 1633538"/>
                <a:gd name="connsiteX54" fmla="*/ 9523 w 1928813"/>
                <a:gd name="connsiteY54" fmla="*/ 137054 h 1633538"/>
                <a:gd name="connsiteX55" fmla="*/ 26451 w 1928813"/>
                <a:gd name="connsiteY55" fmla="*/ 100012 h 1633538"/>
                <a:gd name="connsiteX56" fmla="*/ 50257 w 1928813"/>
                <a:gd name="connsiteY56" fmla="*/ 67204 h 1633538"/>
                <a:gd name="connsiteX57" fmla="*/ 78824 w 1928813"/>
                <a:gd name="connsiteY57" fmla="*/ 40746 h 1633538"/>
                <a:gd name="connsiteX58" fmla="*/ 114269 w 1928813"/>
                <a:gd name="connsiteY58" fmla="*/ 19050 h 1633538"/>
                <a:gd name="connsiteX59" fmla="*/ 152358 w 1928813"/>
                <a:gd name="connsiteY59" fmla="*/ 5292 h 1633538"/>
                <a:gd name="connsiteX60" fmla="*/ 194151 w 1928813"/>
                <a:gd name="connsiteY60" fmla="*/ 0 h 1633538"/>
                <a:gd name="connsiteX0" fmla="*/ 1587 w 1928813"/>
                <a:gd name="connsiteY0" fmla="*/ 1004358 h 1633538"/>
                <a:gd name="connsiteX1" fmla="*/ 1587 w 1928813"/>
                <a:gd name="connsiteY1" fmla="*/ 1004886 h 1633538"/>
                <a:gd name="connsiteX2" fmla="*/ 1587 w 1928813"/>
                <a:gd name="connsiteY2" fmla="*/ 1004358 h 1633538"/>
                <a:gd name="connsiteX3" fmla="*/ 194151 w 1928813"/>
                <a:gd name="connsiteY3" fmla="*/ 0 h 1633538"/>
                <a:gd name="connsiteX4" fmla="*/ 215312 w 1928813"/>
                <a:gd name="connsiteY4" fmla="*/ 1058 h 1633538"/>
                <a:gd name="connsiteX5" fmla="*/ 274562 w 1928813"/>
                <a:gd name="connsiteY5" fmla="*/ 5292 h 1633538"/>
                <a:gd name="connsiteX6" fmla="*/ 392005 w 1928813"/>
                <a:gd name="connsiteY6" fmla="*/ 20108 h 1633538"/>
                <a:gd name="connsiteX7" fmla="*/ 506803 w 1928813"/>
                <a:gd name="connsiteY7" fmla="*/ 38100 h 1633538"/>
                <a:gd name="connsiteX8" fmla="*/ 621072 w 1928813"/>
                <a:gd name="connsiteY8" fmla="*/ 61912 h 1633538"/>
                <a:gd name="connsiteX9" fmla="*/ 733753 w 1928813"/>
                <a:gd name="connsiteY9" fmla="*/ 89958 h 1633538"/>
                <a:gd name="connsiteX10" fmla="*/ 843790 w 1928813"/>
                <a:gd name="connsiteY10" fmla="*/ 122767 h 1633538"/>
                <a:gd name="connsiteX11" fmla="*/ 952768 w 1928813"/>
                <a:gd name="connsiteY11" fmla="*/ 159808 h 1633538"/>
                <a:gd name="connsiteX12" fmla="*/ 1059102 w 1928813"/>
                <a:gd name="connsiteY12" fmla="*/ 201083 h 1633538"/>
                <a:gd name="connsiteX13" fmla="*/ 1162790 w 1928813"/>
                <a:gd name="connsiteY13" fmla="*/ 247121 h 1633538"/>
                <a:gd name="connsiteX14" fmla="*/ 1264891 w 1928813"/>
                <a:gd name="connsiteY14" fmla="*/ 296333 h 1633538"/>
                <a:gd name="connsiteX15" fmla="*/ 1364347 w 1928813"/>
                <a:gd name="connsiteY15" fmla="*/ 350308 h 1633538"/>
                <a:gd name="connsiteX16" fmla="*/ 1461158 w 1928813"/>
                <a:gd name="connsiteY16" fmla="*/ 407458 h 1633538"/>
                <a:gd name="connsiteX17" fmla="*/ 1555853 w 1928813"/>
                <a:gd name="connsiteY17" fmla="*/ 469371 h 1633538"/>
                <a:gd name="connsiteX18" fmla="*/ 1647903 w 1928813"/>
                <a:gd name="connsiteY18" fmla="*/ 533929 h 1633538"/>
                <a:gd name="connsiteX19" fmla="*/ 1736249 w 1928813"/>
                <a:gd name="connsiteY19" fmla="*/ 602192 h 1633538"/>
                <a:gd name="connsiteX20" fmla="*/ 1822480 w 1928813"/>
                <a:gd name="connsiteY20" fmla="*/ 674687 h 1633538"/>
                <a:gd name="connsiteX21" fmla="*/ 1864273 w 1928813"/>
                <a:gd name="connsiteY21" fmla="*/ 712258 h 1633538"/>
                <a:gd name="connsiteX22" fmla="*/ 1880672 w 1928813"/>
                <a:gd name="connsiteY22" fmla="*/ 728133 h 1633538"/>
                <a:gd name="connsiteX23" fmla="*/ 1905007 w 1928813"/>
                <a:gd name="connsiteY23" fmla="*/ 763587 h 1633538"/>
                <a:gd name="connsiteX24" fmla="*/ 1921407 w 1928813"/>
                <a:gd name="connsiteY24" fmla="*/ 803275 h 1633538"/>
                <a:gd name="connsiteX25" fmla="*/ 1928813 w 1928813"/>
                <a:gd name="connsiteY25" fmla="*/ 844550 h 1633538"/>
                <a:gd name="connsiteX26" fmla="*/ 1927226 w 1928813"/>
                <a:gd name="connsiteY26" fmla="*/ 886354 h 1633538"/>
                <a:gd name="connsiteX27" fmla="*/ 1916646 w 1928813"/>
                <a:gd name="connsiteY27" fmla="*/ 927629 h 1633538"/>
                <a:gd name="connsiteX28" fmla="*/ 1898130 w 1928813"/>
                <a:gd name="connsiteY28" fmla="*/ 965729 h 1633538"/>
                <a:gd name="connsiteX29" fmla="*/ 1871150 w 1928813"/>
                <a:gd name="connsiteY29" fmla="*/ 999596 h 1633538"/>
                <a:gd name="connsiteX30" fmla="*/ 1853692 w 1928813"/>
                <a:gd name="connsiteY30" fmla="*/ 1014413 h 1633538"/>
                <a:gd name="connsiteX31" fmla="*/ 1080099 w 1928813"/>
                <a:gd name="connsiteY31" fmla="*/ 1633538 h 1633538"/>
                <a:gd name="connsiteX32" fmla="*/ 1072952 w 1928813"/>
                <a:gd name="connsiteY32" fmla="*/ 1626822 h 1633538"/>
                <a:gd name="connsiteX33" fmla="*/ 1077913 w 1928813"/>
                <a:gd name="connsiteY33" fmla="*/ 1633538 h 1633538"/>
                <a:gd name="connsiteX34" fmla="*/ 592667 w 1928813"/>
                <a:gd name="connsiteY34" fmla="*/ 1633538 h 1633538"/>
                <a:gd name="connsiteX35" fmla="*/ 571500 w 1928813"/>
                <a:gd name="connsiteY35" fmla="*/ 1632480 h 1633538"/>
                <a:gd name="connsiteX36" fmla="*/ 528638 w 1928813"/>
                <a:gd name="connsiteY36" fmla="*/ 1628776 h 1633538"/>
                <a:gd name="connsiteX37" fmla="*/ 488421 w 1928813"/>
                <a:gd name="connsiteY37" fmla="*/ 1619780 h 1633538"/>
                <a:gd name="connsiteX38" fmla="*/ 448205 w 1928813"/>
                <a:gd name="connsiteY38" fmla="*/ 1607609 h 1633538"/>
                <a:gd name="connsiteX39" fmla="*/ 410105 w 1928813"/>
                <a:gd name="connsiteY39" fmla="*/ 1590676 h 1633538"/>
                <a:gd name="connsiteX40" fmla="*/ 373592 w 1928813"/>
                <a:gd name="connsiteY40" fmla="*/ 1571096 h 1633538"/>
                <a:gd name="connsiteX41" fmla="*/ 338138 w 1928813"/>
                <a:gd name="connsiteY41" fmla="*/ 1547284 h 1633538"/>
                <a:gd name="connsiteX42" fmla="*/ 306388 w 1928813"/>
                <a:gd name="connsiteY42" fmla="*/ 1519767 h 1633538"/>
                <a:gd name="connsiteX43" fmla="*/ 292100 w 1928813"/>
                <a:gd name="connsiteY43" fmla="*/ 1504421 h 1633538"/>
                <a:gd name="connsiteX44" fmla="*/ 2904 w 1928813"/>
                <a:gd name="connsiteY44" fmla="*/ 1202127 h 1633538"/>
                <a:gd name="connsiteX45" fmla="*/ 1587 w 1928813"/>
                <a:gd name="connsiteY45" fmla="*/ 1202100 h 1633538"/>
                <a:gd name="connsiteX46" fmla="*/ 1587 w 1928813"/>
                <a:gd name="connsiteY46" fmla="*/ 1200751 h 1633538"/>
                <a:gd name="connsiteX47" fmla="*/ 0 w 1928813"/>
                <a:gd name="connsiteY47" fmla="*/ 1199092 h 1633538"/>
                <a:gd name="connsiteX48" fmla="*/ 1587 w 1928813"/>
                <a:gd name="connsiteY48" fmla="*/ 1198930 h 1633538"/>
                <a:gd name="connsiteX49" fmla="*/ 1587 w 1928813"/>
                <a:gd name="connsiteY49" fmla="*/ 1006472 h 1633538"/>
                <a:gd name="connsiteX50" fmla="*/ 1587 w 1928813"/>
                <a:gd name="connsiteY50" fmla="*/ 1005946 h 1633538"/>
                <a:gd name="connsiteX51" fmla="*/ 0 w 1928813"/>
                <a:gd name="connsiteY51" fmla="*/ 199496 h 1633538"/>
                <a:gd name="connsiteX52" fmla="*/ 529 w 1928813"/>
                <a:gd name="connsiteY52" fmla="*/ 178329 h 1633538"/>
                <a:gd name="connsiteX53" fmla="*/ 9523 w 1928813"/>
                <a:gd name="connsiteY53" fmla="*/ 137054 h 1633538"/>
                <a:gd name="connsiteX54" fmla="*/ 26451 w 1928813"/>
                <a:gd name="connsiteY54" fmla="*/ 100012 h 1633538"/>
                <a:gd name="connsiteX55" fmla="*/ 50257 w 1928813"/>
                <a:gd name="connsiteY55" fmla="*/ 67204 h 1633538"/>
                <a:gd name="connsiteX56" fmla="*/ 78824 w 1928813"/>
                <a:gd name="connsiteY56" fmla="*/ 40746 h 1633538"/>
                <a:gd name="connsiteX57" fmla="*/ 114269 w 1928813"/>
                <a:gd name="connsiteY57" fmla="*/ 19050 h 1633538"/>
                <a:gd name="connsiteX58" fmla="*/ 152358 w 1928813"/>
                <a:gd name="connsiteY58" fmla="*/ 5292 h 1633538"/>
                <a:gd name="connsiteX59" fmla="*/ 194151 w 1928813"/>
                <a:gd name="connsiteY59" fmla="*/ 0 h 1633538"/>
                <a:gd name="connsiteX0" fmla="*/ 1587 w 1928813"/>
                <a:gd name="connsiteY0" fmla="*/ 1004358 h 1633538"/>
                <a:gd name="connsiteX1" fmla="*/ 1587 w 1928813"/>
                <a:gd name="connsiteY1" fmla="*/ 1004886 h 1633538"/>
                <a:gd name="connsiteX2" fmla="*/ 1587 w 1928813"/>
                <a:gd name="connsiteY2" fmla="*/ 1004358 h 1633538"/>
                <a:gd name="connsiteX3" fmla="*/ 194151 w 1928813"/>
                <a:gd name="connsiteY3" fmla="*/ 0 h 1633538"/>
                <a:gd name="connsiteX4" fmla="*/ 215312 w 1928813"/>
                <a:gd name="connsiteY4" fmla="*/ 1058 h 1633538"/>
                <a:gd name="connsiteX5" fmla="*/ 274562 w 1928813"/>
                <a:gd name="connsiteY5" fmla="*/ 5292 h 1633538"/>
                <a:gd name="connsiteX6" fmla="*/ 392005 w 1928813"/>
                <a:gd name="connsiteY6" fmla="*/ 20108 h 1633538"/>
                <a:gd name="connsiteX7" fmla="*/ 506803 w 1928813"/>
                <a:gd name="connsiteY7" fmla="*/ 38100 h 1633538"/>
                <a:gd name="connsiteX8" fmla="*/ 621072 w 1928813"/>
                <a:gd name="connsiteY8" fmla="*/ 61912 h 1633538"/>
                <a:gd name="connsiteX9" fmla="*/ 733753 w 1928813"/>
                <a:gd name="connsiteY9" fmla="*/ 89958 h 1633538"/>
                <a:gd name="connsiteX10" fmla="*/ 843790 w 1928813"/>
                <a:gd name="connsiteY10" fmla="*/ 122767 h 1633538"/>
                <a:gd name="connsiteX11" fmla="*/ 952768 w 1928813"/>
                <a:gd name="connsiteY11" fmla="*/ 159808 h 1633538"/>
                <a:gd name="connsiteX12" fmla="*/ 1059102 w 1928813"/>
                <a:gd name="connsiteY12" fmla="*/ 201083 h 1633538"/>
                <a:gd name="connsiteX13" fmla="*/ 1162790 w 1928813"/>
                <a:gd name="connsiteY13" fmla="*/ 247121 h 1633538"/>
                <a:gd name="connsiteX14" fmla="*/ 1264891 w 1928813"/>
                <a:gd name="connsiteY14" fmla="*/ 296333 h 1633538"/>
                <a:gd name="connsiteX15" fmla="*/ 1364347 w 1928813"/>
                <a:gd name="connsiteY15" fmla="*/ 350308 h 1633538"/>
                <a:gd name="connsiteX16" fmla="*/ 1461158 w 1928813"/>
                <a:gd name="connsiteY16" fmla="*/ 407458 h 1633538"/>
                <a:gd name="connsiteX17" fmla="*/ 1555853 w 1928813"/>
                <a:gd name="connsiteY17" fmla="*/ 469371 h 1633538"/>
                <a:gd name="connsiteX18" fmla="*/ 1647903 w 1928813"/>
                <a:gd name="connsiteY18" fmla="*/ 533929 h 1633538"/>
                <a:gd name="connsiteX19" fmla="*/ 1736249 w 1928813"/>
                <a:gd name="connsiteY19" fmla="*/ 602192 h 1633538"/>
                <a:gd name="connsiteX20" fmla="*/ 1822480 w 1928813"/>
                <a:gd name="connsiteY20" fmla="*/ 674687 h 1633538"/>
                <a:gd name="connsiteX21" fmla="*/ 1864273 w 1928813"/>
                <a:gd name="connsiteY21" fmla="*/ 712258 h 1633538"/>
                <a:gd name="connsiteX22" fmla="*/ 1880672 w 1928813"/>
                <a:gd name="connsiteY22" fmla="*/ 728133 h 1633538"/>
                <a:gd name="connsiteX23" fmla="*/ 1905007 w 1928813"/>
                <a:gd name="connsiteY23" fmla="*/ 763587 h 1633538"/>
                <a:gd name="connsiteX24" fmla="*/ 1921407 w 1928813"/>
                <a:gd name="connsiteY24" fmla="*/ 803275 h 1633538"/>
                <a:gd name="connsiteX25" fmla="*/ 1928813 w 1928813"/>
                <a:gd name="connsiteY25" fmla="*/ 844550 h 1633538"/>
                <a:gd name="connsiteX26" fmla="*/ 1927226 w 1928813"/>
                <a:gd name="connsiteY26" fmla="*/ 886354 h 1633538"/>
                <a:gd name="connsiteX27" fmla="*/ 1916646 w 1928813"/>
                <a:gd name="connsiteY27" fmla="*/ 927629 h 1633538"/>
                <a:gd name="connsiteX28" fmla="*/ 1898130 w 1928813"/>
                <a:gd name="connsiteY28" fmla="*/ 965729 h 1633538"/>
                <a:gd name="connsiteX29" fmla="*/ 1871150 w 1928813"/>
                <a:gd name="connsiteY29" fmla="*/ 999596 h 1633538"/>
                <a:gd name="connsiteX30" fmla="*/ 1853692 w 1928813"/>
                <a:gd name="connsiteY30" fmla="*/ 1014413 h 1633538"/>
                <a:gd name="connsiteX31" fmla="*/ 1080099 w 1928813"/>
                <a:gd name="connsiteY31" fmla="*/ 1633538 h 1633538"/>
                <a:gd name="connsiteX32" fmla="*/ 1072952 w 1928813"/>
                <a:gd name="connsiteY32" fmla="*/ 1626822 h 1633538"/>
                <a:gd name="connsiteX33" fmla="*/ 1077913 w 1928813"/>
                <a:gd name="connsiteY33" fmla="*/ 1633538 h 1633538"/>
                <a:gd name="connsiteX34" fmla="*/ 592667 w 1928813"/>
                <a:gd name="connsiteY34" fmla="*/ 1633538 h 1633538"/>
                <a:gd name="connsiteX35" fmla="*/ 571500 w 1928813"/>
                <a:gd name="connsiteY35" fmla="*/ 1632480 h 1633538"/>
                <a:gd name="connsiteX36" fmla="*/ 528638 w 1928813"/>
                <a:gd name="connsiteY36" fmla="*/ 1628776 h 1633538"/>
                <a:gd name="connsiteX37" fmla="*/ 488421 w 1928813"/>
                <a:gd name="connsiteY37" fmla="*/ 1619780 h 1633538"/>
                <a:gd name="connsiteX38" fmla="*/ 448205 w 1928813"/>
                <a:gd name="connsiteY38" fmla="*/ 1607609 h 1633538"/>
                <a:gd name="connsiteX39" fmla="*/ 410105 w 1928813"/>
                <a:gd name="connsiteY39" fmla="*/ 1590676 h 1633538"/>
                <a:gd name="connsiteX40" fmla="*/ 373592 w 1928813"/>
                <a:gd name="connsiteY40" fmla="*/ 1571096 h 1633538"/>
                <a:gd name="connsiteX41" fmla="*/ 338138 w 1928813"/>
                <a:gd name="connsiteY41" fmla="*/ 1547284 h 1633538"/>
                <a:gd name="connsiteX42" fmla="*/ 306388 w 1928813"/>
                <a:gd name="connsiteY42" fmla="*/ 1519767 h 1633538"/>
                <a:gd name="connsiteX43" fmla="*/ 292100 w 1928813"/>
                <a:gd name="connsiteY43" fmla="*/ 1504421 h 1633538"/>
                <a:gd name="connsiteX44" fmla="*/ 2904 w 1928813"/>
                <a:gd name="connsiteY44" fmla="*/ 1202127 h 1633538"/>
                <a:gd name="connsiteX45" fmla="*/ 1587 w 1928813"/>
                <a:gd name="connsiteY45" fmla="*/ 1202100 h 1633538"/>
                <a:gd name="connsiteX46" fmla="*/ 1587 w 1928813"/>
                <a:gd name="connsiteY46" fmla="*/ 1200751 h 1633538"/>
                <a:gd name="connsiteX47" fmla="*/ 0 w 1928813"/>
                <a:gd name="connsiteY47" fmla="*/ 1199092 h 1633538"/>
                <a:gd name="connsiteX48" fmla="*/ 1587 w 1928813"/>
                <a:gd name="connsiteY48" fmla="*/ 1198930 h 1633538"/>
                <a:gd name="connsiteX49" fmla="*/ 1587 w 1928813"/>
                <a:gd name="connsiteY49" fmla="*/ 1006472 h 1633538"/>
                <a:gd name="connsiteX50" fmla="*/ 0 w 1928813"/>
                <a:gd name="connsiteY50" fmla="*/ 199496 h 1633538"/>
                <a:gd name="connsiteX51" fmla="*/ 529 w 1928813"/>
                <a:gd name="connsiteY51" fmla="*/ 178329 h 1633538"/>
                <a:gd name="connsiteX52" fmla="*/ 9523 w 1928813"/>
                <a:gd name="connsiteY52" fmla="*/ 137054 h 1633538"/>
                <a:gd name="connsiteX53" fmla="*/ 26451 w 1928813"/>
                <a:gd name="connsiteY53" fmla="*/ 100012 h 1633538"/>
                <a:gd name="connsiteX54" fmla="*/ 50257 w 1928813"/>
                <a:gd name="connsiteY54" fmla="*/ 67204 h 1633538"/>
                <a:gd name="connsiteX55" fmla="*/ 78824 w 1928813"/>
                <a:gd name="connsiteY55" fmla="*/ 40746 h 1633538"/>
                <a:gd name="connsiteX56" fmla="*/ 114269 w 1928813"/>
                <a:gd name="connsiteY56" fmla="*/ 19050 h 1633538"/>
                <a:gd name="connsiteX57" fmla="*/ 152358 w 1928813"/>
                <a:gd name="connsiteY57" fmla="*/ 5292 h 1633538"/>
                <a:gd name="connsiteX58" fmla="*/ 194151 w 1928813"/>
                <a:gd name="connsiteY58" fmla="*/ 0 h 1633538"/>
                <a:gd name="connsiteX0" fmla="*/ 1587 w 1928813"/>
                <a:gd name="connsiteY0" fmla="*/ 1004358 h 1633538"/>
                <a:gd name="connsiteX1" fmla="*/ 1587 w 1928813"/>
                <a:gd name="connsiteY1" fmla="*/ 1004886 h 1633538"/>
                <a:gd name="connsiteX2" fmla="*/ 1587 w 1928813"/>
                <a:gd name="connsiteY2" fmla="*/ 1004358 h 1633538"/>
                <a:gd name="connsiteX3" fmla="*/ 194151 w 1928813"/>
                <a:gd name="connsiteY3" fmla="*/ 0 h 1633538"/>
                <a:gd name="connsiteX4" fmla="*/ 215312 w 1928813"/>
                <a:gd name="connsiteY4" fmla="*/ 1058 h 1633538"/>
                <a:gd name="connsiteX5" fmla="*/ 274562 w 1928813"/>
                <a:gd name="connsiteY5" fmla="*/ 5292 h 1633538"/>
                <a:gd name="connsiteX6" fmla="*/ 392005 w 1928813"/>
                <a:gd name="connsiteY6" fmla="*/ 20108 h 1633538"/>
                <a:gd name="connsiteX7" fmla="*/ 506803 w 1928813"/>
                <a:gd name="connsiteY7" fmla="*/ 38100 h 1633538"/>
                <a:gd name="connsiteX8" fmla="*/ 621072 w 1928813"/>
                <a:gd name="connsiteY8" fmla="*/ 61912 h 1633538"/>
                <a:gd name="connsiteX9" fmla="*/ 733753 w 1928813"/>
                <a:gd name="connsiteY9" fmla="*/ 89958 h 1633538"/>
                <a:gd name="connsiteX10" fmla="*/ 843790 w 1928813"/>
                <a:gd name="connsiteY10" fmla="*/ 122767 h 1633538"/>
                <a:gd name="connsiteX11" fmla="*/ 952768 w 1928813"/>
                <a:gd name="connsiteY11" fmla="*/ 159808 h 1633538"/>
                <a:gd name="connsiteX12" fmla="*/ 1059102 w 1928813"/>
                <a:gd name="connsiteY12" fmla="*/ 201083 h 1633538"/>
                <a:gd name="connsiteX13" fmla="*/ 1162790 w 1928813"/>
                <a:gd name="connsiteY13" fmla="*/ 247121 h 1633538"/>
                <a:gd name="connsiteX14" fmla="*/ 1264891 w 1928813"/>
                <a:gd name="connsiteY14" fmla="*/ 296333 h 1633538"/>
                <a:gd name="connsiteX15" fmla="*/ 1364347 w 1928813"/>
                <a:gd name="connsiteY15" fmla="*/ 350308 h 1633538"/>
                <a:gd name="connsiteX16" fmla="*/ 1461158 w 1928813"/>
                <a:gd name="connsiteY16" fmla="*/ 407458 h 1633538"/>
                <a:gd name="connsiteX17" fmla="*/ 1555853 w 1928813"/>
                <a:gd name="connsiteY17" fmla="*/ 469371 h 1633538"/>
                <a:gd name="connsiteX18" fmla="*/ 1647903 w 1928813"/>
                <a:gd name="connsiteY18" fmla="*/ 533929 h 1633538"/>
                <a:gd name="connsiteX19" fmla="*/ 1736249 w 1928813"/>
                <a:gd name="connsiteY19" fmla="*/ 602192 h 1633538"/>
                <a:gd name="connsiteX20" fmla="*/ 1822480 w 1928813"/>
                <a:gd name="connsiteY20" fmla="*/ 674687 h 1633538"/>
                <a:gd name="connsiteX21" fmla="*/ 1864273 w 1928813"/>
                <a:gd name="connsiteY21" fmla="*/ 712258 h 1633538"/>
                <a:gd name="connsiteX22" fmla="*/ 1880672 w 1928813"/>
                <a:gd name="connsiteY22" fmla="*/ 728133 h 1633538"/>
                <a:gd name="connsiteX23" fmla="*/ 1905007 w 1928813"/>
                <a:gd name="connsiteY23" fmla="*/ 763587 h 1633538"/>
                <a:gd name="connsiteX24" fmla="*/ 1921407 w 1928813"/>
                <a:gd name="connsiteY24" fmla="*/ 803275 h 1633538"/>
                <a:gd name="connsiteX25" fmla="*/ 1928813 w 1928813"/>
                <a:gd name="connsiteY25" fmla="*/ 844550 h 1633538"/>
                <a:gd name="connsiteX26" fmla="*/ 1927226 w 1928813"/>
                <a:gd name="connsiteY26" fmla="*/ 886354 h 1633538"/>
                <a:gd name="connsiteX27" fmla="*/ 1916646 w 1928813"/>
                <a:gd name="connsiteY27" fmla="*/ 927629 h 1633538"/>
                <a:gd name="connsiteX28" fmla="*/ 1898130 w 1928813"/>
                <a:gd name="connsiteY28" fmla="*/ 965729 h 1633538"/>
                <a:gd name="connsiteX29" fmla="*/ 1871150 w 1928813"/>
                <a:gd name="connsiteY29" fmla="*/ 999596 h 1633538"/>
                <a:gd name="connsiteX30" fmla="*/ 1853692 w 1928813"/>
                <a:gd name="connsiteY30" fmla="*/ 1014413 h 1633538"/>
                <a:gd name="connsiteX31" fmla="*/ 1080099 w 1928813"/>
                <a:gd name="connsiteY31" fmla="*/ 1633538 h 1633538"/>
                <a:gd name="connsiteX32" fmla="*/ 1072952 w 1928813"/>
                <a:gd name="connsiteY32" fmla="*/ 1626822 h 1633538"/>
                <a:gd name="connsiteX33" fmla="*/ 1077913 w 1928813"/>
                <a:gd name="connsiteY33" fmla="*/ 1633538 h 1633538"/>
                <a:gd name="connsiteX34" fmla="*/ 592667 w 1928813"/>
                <a:gd name="connsiteY34" fmla="*/ 1633538 h 1633538"/>
                <a:gd name="connsiteX35" fmla="*/ 571500 w 1928813"/>
                <a:gd name="connsiteY35" fmla="*/ 1632480 h 1633538"/>
                <a:gd name="connsiteX36" fmla="*/ 528638 w 1928813"/>
                <a:gd name="connsiteY36" fmla="*/ 1628776 h 1633538"/>
                <a:gd name="connsiteX37" fmla="*/ 488421 w 1928813"/>
                <a:gd name="connsiteY37" fmla="*/ 1619780 h 1633538"/>
                <a:gd name="connsiteX38" fmla="*/ 448205 w 1928813"/>
                <a:gd name="connsiteY38" fmla="*/ 1607609 h 1633538"/>
                <a:gd name="connsiteX39" fmla="*/ 410105 w 1928813"/>
                <a:gd name="connsiteY39" fmla="*/ 1590676 h 1633538"/>
                <a:gd name="connsiteX40" fmla="*/ 373592 w 1928813"/>
                <a:gd name="connsiteY40" fmla="*/ 1571096 h 1633538"/>
                <a:gd name="connsiteX41" fmla="*/ 338138 w 1928813"/>
                <a:gd name="connsiteY41" fmla="*/ 1547284 h 1633538"/>
                <a:gd name="connsiteX42" fmla="*/ 306388 w 1928813"/>
                <a:gd name="connsiteY42" fmla="*/ 1519767 h 1633538"/>
                <a:gd name="connsiteX43" fmla="*/ 292100 w 1928813"/>
                <a:gd name="connsiteY43" fmla="*/ 1504421 h 1633538"/>
                <a:gd name="connsiteX44" fmla="*/ 2904 w 1928813"/>
                <a:gd name="connsiteY44" fmla="*/ 1202127 h 1633538"/>
                <a:gd name="connsiteX45" fmla="*/ 1587 w 1928813"/>
                <a:gd name="connsiteY45" fmla="*/ 1202100 h 1633538"/>
                <a:gd name="connsiteX46" fmla="*/ 1587 w 1928813"/>
                <a:gd name="connsiteY46" fmla="*/ 1200751 h 1633538"/>
                <a:gd name="connsiteX47" fmla="*/ 0 w 1928813"/>
                <a:gd name="connsiteY47" fmla="*/ 1199092 h 1633538"/>
                <a:gd name="connsiteX48" fmla="*/ 1587 w 1928813"/>
                <a:gd name="connsiteY48" fmla="*/ 1198930 h 1633538"/>
                <a:gd name="connsiteX49" fmla="*/ 0 w 1928813"/>
                <a:gd name="connsiteY49" fmla="*/ 199496 h 1633538"/>
                <a:gd name="connsiteX50" fmla="*/ 529 w 1928813"/>
                <a:gd name="connsiteY50" fmla="*/ 178329 h 1633538"/>
                <a:gd name="connsiteX51" fmla="*/ 9523 w 1928813"/>
                <a:gd name="connsiteY51" fmla="*/ 137054 h 1633538"/>
                <a:gd name="connsiteX52" fmla="*/ 26451 w 1928813"/>
                <a:gd name="connsiteY52" fmla="*/ 100012 h 1633538"/>
                <a:gd name="connsiteX53" fmla="*/ 50257 w 1928813"/>
                <a:gd name="connsiteY53" fmla="*/ 67204 h 1633538"/>
                <a:gd name="connsiteX54" fmla="*/ 78824 w 1928813"/>
                <a:gd name="connsiteY54" fmla="*/ 40746 h 1633538"/>
                <a:gd name="connsiteX55" fmla="*/ 114269 w 1928813"/>
                <a:gd name="connsiteY55" fmla="*/ 19050 h 1633538"/>
                <a:gd name="connsiteX56" fmla="*/ 152358 w 1928813"/>
                <a:gd name="connsiteY56" fmla="*/ 5292 h 1633538"/>
                <a:gd name="connsiteX57" fmla="*/ 194151 w 1928813"/>
                <a:gd name="connsiteY57" fmla="*/ 0 h 1633538"/>
                <a:gd name="connsiteX0" fmla="*/ 194151 w 1928813"/>
                <a:gd name="connsiteY0" fmla="*/ 0 h 1633538"/>
                <a:gd name="connsiteX1" fmla="*/ 215312 w 1928813"/>
                <a:gd name="connsiteY1" fmla="*/ 1058 h 1633538"/>
                <a:gd name="connsiteX2" fmla="*/ 274562 w 1928813"/>
                <a:gd name="connsiteY2" fmla="*/ 5292 h 1633538"/>
                <a:gd name="connsiteX3" fmla="*/ 392005 w 1928813"/>
                <a:gd name="connsiteY3" fmla="*/ 20108 h 1633538"/>
                <a:gd name="connsiteX4" fmla="*/ 506803 w 1928813"/>
                <a:gd name="connsiteY4" fmla="*/ 38100 h 1633538"/>
                <a:gd name="connsiteX5" fmla="*/ 621072 w 1928813"/>
                <a:gd name="connsiteY5" fmla="*/ 61912 h 1633538"/>
                <a:gd name="connsiteX6" fmla="*/ 733753 w 1928813"/>
                <a:gd name="connsiteY6" fmla="*/ 89958 h 1633538"/>
                <a:gd name="connsiteX7" fmla="*/ 843790 w 1928813"/>
                <a:gd name="connsiteY7" fmla="*/ 122767 h 1633538"/>
                <a:gd name="connsiteX8" fmla="*/ 952768 w 1928813"/>
                <a:gd name="connsiteY8" fmla="*/ 159808 h 1633538"/>
                <a:gd name="connsiteX9" fmla="*/ 1059102 w 1928813"/>
                <a:gd name="connsiteY9" fmla="*/ 201083 h 1633538"/>
                <a:gd name="connsiteX10" fmla="*/ 1162790 w 1928813"/>
                <a:gd name="connsiteY10" fmla="*/ 247121 h 1633538"/>
                <a:gd name="connsiteX11" fmla="*/ 1264891 w 1928813"/>
                <a:gd name="connsiteY11" fmla="*/ 296333 h 1633538"/>
                <a:gd name="connsiteX12" fmla="*/ 1364347 w 1928813"/>
                <a:gd name="connsiteY12" fmla="*/ 350308 h 1633538"/>
                <a:gd name="connsiteX13" fmla="*/ 1461158 w 1928813"/>
                <a:gd name="connsiteY13" fmla="*/ 407458 h 1633538"/>
                <a:gd name="connsiteX14" fmla="*/ 1555853 w 1928813"/>
                <a:gd name="connsiteY14" fmla="*/ 469371 h 1633538"/>
                <a:gd name="connsiteX15" fmla="*/ 1647903 w 1928813"/>
                <a:gd name="connsiteY15" fmla="*/ 533929 h 1633538"/>
                <a:gd name="connsiteX16" fmla="*/ 1736249 w 1928813"/>
                <a:gd name="connsiteY16" fmla="*/ 602192 h 1633538"/>
                <a:gd name="connsiteX17" fmla="*/ 1822480 w 1928813"/>
                <a:gd name="connsiteY17" fmla="*/ 674687 h 1633538"/>
                <a:gd name="connsiteX18" fmla="*/ 1864273 w 1928813"/>
                <a:gd name="connsiteY18" fmla="*/ 712258 h 1633538"/>
                <a:gd name="connsiteX19" fmla="*/ 1880672 w 1928813"/>
                <a:gd name="connsiteY19" fmla="*/ 728133 h 1633538"/>
                <a:gd name="connsiteX20" fmla="*/ 1905007 w 1928813"/>
                <a:gd name="connsiteY20" fmla="*/ 763587 h 1633538"/>
                <a:gd name="connsiteX21" fmla="*/ 1921407 w 1928813"/>
                <a:gd name="connsiteY21" fmla="*/ 803275 h 1633538"/>
                <a:gd name="connsiteX22" fmla="*/ 1928813 w 1928813"/>
                <a:gd name="connsiteY22" fmla="*/ 844550 h 1633538"/>
                <a:gd name="connsiteX23" fmla="*/ 1927226 w 1928813"/>
                <a:gd name="connsiteY23" fmla="*/ 886354 h 1633538"/>
                <a:gd name="connsiteX24" fmla="*/ 1916646 w 1928813"/>
                <a:gd name="connsiteY24" fmla="*/ 927629 h 1633538"/>
                <a:gd name="connsiteX25" fmla="*/ 1898130 w 1928813"/>
                <a:gd name="connsiteY25" fmla="*/ 965729 h 1633538"/>
                <a:gd name="connsiteX26" fmla="*/ 1871150 w 1928813"/>
                <a:gd name="connsiteY26" fmla="*/ 999596 h 1633538"/>
                <a:gd name="connsiteX27" fmla="*/ 1853692 w 1928813"/>
                <a:gd name="connsiteY27" fmla="*/ 1014413 h 1633538"/>
                <a:gd name="connsiteX28" fmla="*/ 1080099 w 1928813"/>
                <a:gd name="connsiteY28" fmla="*/ 1633538 h 1633538"/>
                <a:gd name="connsiteX29" fmla="*/ 1072952 w 1928813"/>
                <a:gd name="connsiteY29" fmla="*/ 1626822 h 1633538"/>
                <a:gd name="connsiteX30" fmla="*/ 1077913 w 1928813"/>
                <a:gd name="connsiteY30" fmla="*/ 1633538 h 1633538"/>
                <a:gd name="connsiteX31" fmla="*/ 592667 w 1928813"/>
                <a:gd name="connsiteY31" fmla="*/ 1633538 h 1633538"/>
                <a:gd name="connsiteX32" fmla="*/ 571500 w 1928813"/>
                <a:gd name="connsiteY32" fmla="*/ 1632480 h 1633538"/>
                <a:gd name="connsiteX33" fmla="*/ 528638 w 1928813"/>
                <a:gd name="connsiteY33" fmla="*/ 1628776 h 1633538"/>
                <a:gd name="connsiteX34" fmla="*/ 488421 w 1928813"/>
                <a:gd name="connsiteY34" fmla="*/ 1619780 h 1633538"/>
                <a:gd name="connsiteX35" fmla="*/ 448205 w 1928813"/>
                <a:gd name="connsiteY35" fmla="*/ 1607609 h 1633538"/>
                <a:gd name="connsiteX36" fmla="*/ 410105 w 1928813"/>
                <a:gd name="connsiteY36" fmla="*/ 1590676 h 1633538"/>
                <a:gd name="connsiteX37" fmla="*/ 373592 w 1928813"/>
                <a:gd name="connsiteY37" fmla="*/ 1571096 h 1633538"/>
                <a:gd name="connsiteX38" fmla="*/ 338138 w 1928813"/>
                <a:gd name="connsiteY38" fmla="*/ 1547284 h 1633538"/>
                <a:gd name="connsiteX39" fmla="*/ 306388 w 1928813"/>
                <a:gd name="connsiteY39" fmla="*/ 1519767 h 1633538"/>
                <a:gd name="connsiteX40" fmla="*/ 292100 w 1928813"/>
                <a:gd name="connsiteY40" fmla="*/ 1504421 h 1633538"/>
                <a:gd name="connsiteX41" fmla="*/ 2904 w 1928813"/>
                <a:gd name="connsiteY41" fmla="*/ 1202127 h 1633538"/>
                <a:gd name="connsiteX42" fmla="*/ 1587 w 1928813"/>
                <a:gd name="connsiteY42" fmla="*/ 1202100 h 1633538"/>
                <a:gd name="connsiteX43" fmla="*/ 1587 w 1928813"/>
                <a:gd name="connsiteY43" fmla="*/ 1200751 h 1633538"/>
                <a:gd name="connsiteX44" fmla="*/ 0 w 1928813"/>
                <a:gd name="connsiteY44" fmla="*/ 1199092 h 1633538"/>
                <a:gd name="connsiteX45" fmla="*/ 1587 w 1928813"/>
                <a:gd name="connsiteY45" fmla="*/ 1198930 h 1633538"/>
                <a:gd name="connsiteX46" fmla="*/ 0 w 1928813"/>
                <a:gd name="connsiteY46" fmla="*/ 199496 h 1633538"/>
                <a:gd name="connsiteX47" fmla="*/ 529 w 1928813"/>
                <a:gd name="connsiteY47" fmla="*/ 178329 h 1633538"/>
                <a:gd name="connsiteX48" fmla="*/ 9523 w 1928813"/>
                <a:gd name="connsiteY48" fmla="*/ 137054 h 1633538"/>
                <a:gd name="connsiteX49" fmla="*/ 26451 w 1928813"/>
                <a:gd name="connsiteY49" fmla="*/ 100012 h 1633538"/>
                <a:gd name="connsiteX50" fmla="*/ 50257 w 1928813"/>
                <a:gd name="connsiteY50" fmla="*/ 67204 h 1633538"/>
                <a:gd name="connsiteX51" fmla="*/ 78824 w 1928813"/>
                <a:gd name="connsiteY51" fmla="*/ 40746 h 1633538"/>
                <a:gd name="connsiteX52" fmla="*/ 114269 w 1928813"/>
                <a:gd name="connsiteY52" fmla="*/ 19050 h 1633538"/>
                <a:gd name="connsiteX53" fmla="*/ 152358 w 1928813"/>
                <a:gd name="connsiteY53" fmla="*/ 5292 h 1633538"/>
                <a:gd name="connsiteX54" fmla="*/ 194151 w 1928813"/>
                <a:gd name="connsiteY54" fmla="*/ 0 h 1633538"/>
                <a:gd name="connsiteX0" fmla="*/ 194151 w 1928813"/>
                <a:gd name="connsiteY0" fmla="*/ 0 h 1633538"/>
                <a:gd name="connsiteX1" fmla="*/ 215312 w 1928813"/>
                <a:gd name="connsiteY1" fmla="*/ 1058 h 1633538"/>
                <a:gd name="connsiteX2" fmla="*/ 274562 w 1928813"/>
                <a:gd name="connsiteY2" fmla="*/ 5292 h 1633538"/>
                <a:gd name="connsiteX3" fmla="*/ 392005 w 1928813"/>
                <a:gd name="connsiteY3" fmla="*/ 20108 h 1633538"/>
                <a:gd name="connsiteX4" fmla="*/ 506803 w 1928813"/>
                <a:gd name="connsiteY4" fmla="*/ 38100 h 1633538"/>
                <a:gd name="connsiteX5" fmla="*/ 621072 w 1928813"/>
                <a:gd name="connsiteY5" fmla="*/ 61912 h 1633538"/>
                <a:gd name="connsiteX6" fmla="*/ 733753 w 1928813"/>
                <a:gd name="connsiteY6" fmla="*/ 89958 h 1633538"/>
                <a:gd name="connsiteX7" fmla="*/ 843790 w 1928813"/>
                <a:gd name="connsiteY7" fmla="*/ 122767 h 1633538"/>
                <a:gd name="connsiteX8" fmla="*/ 952768 w 1928813"/>
                <a:gd name="connsiteY8" fmla="*/ 159808 h 1633538"/>
                <a:gd name="connsiteX9" fmla="*/ 1059102 w 1928813"/>
                <a:gd name="connsiteY9" fmla="*/ 201083 h 1633538"/>
                <a:gd name="connsiteX10" fmla="*/ 1162790 w 1928813"/>
                <a:gd name="connsiteY10" fmla="*/ 247121 h 1633538"/>
                <a:gd name="connsiteX11" fmla="*/ 1264891 w 1928813"/>
                <a:gd name="connsiteY11" fmla="*/ 296333 h 1633538"/>
                <a:gd name="connsiteX12" fmla="*/ 1364347 w 1928813"/>
                <a:gd name="connsiteY12" fmla="*/ 350308 h 1633538"/>
                <a:gd name="connsiteX13" fmla="*/ 1461158 w 1928813"/>
                <a:gd name="connsiteY13" fmla="*/ 407458 h 1633538"/>
                <a:gd name="connsiteX14" fmla="*/ 1555853 w 1928813"/>
                <a:gd name="connsiteY14" fmla="*/ 469371 h 1633538"/>
                <a:gd name="connsiteX15" fmla="*/ 1647903 w 1928813"/>
                <a:gd name="connsiteY15" fmla="*/ 533929 h 1633538"/>
                <a:gd name="connsiteX16" fmla="*/ 1736249 w 1928813"/>
                <a:gd name="connsiteY16" fmla="*/ 602192 h 1633538"/>
                <a:gd name="connsiteX17" fmla="*/ 1822480 w 1928813"/>
                <a:gd name="connsiteY17" fmla="*/ 674687 h 1633538"/>
                <a:gd name="connsiteX18" fmla="*/ 1864273 w 1928813"/>
                <a:gd name="connsiteY18" fmla="*/ 712258 h 1633538"/>
                <a:gd name="connsiteX19" fmla="*/ 1880672 w 1928813"/>
                <a:gd name="connsiteY19" fmla="*/ 728133 h 1633538"/>
                <a:gd name="connsiteX20" fmla="*/ 1905007 w 1928813"/>
                <a:gd name="connsiteY20" fmla="*/ 763587 h 1633538"/>
                <a:gd name="connsiteX21" fmla="*/ 1921407 w 1928813"/>
                <a:gd name="connsiteY21" fmla="*/ 803275 h 1633538"/>
                <a:gd name="connsiteX22" fmla="*/ 1928813 w 1928813"/>
                <a:gd name="connsiteY22" fmla="*/ 844550 h 1633538"/>
                <a:gd name="connsiteX23" fmla="*/ 1927226 w 1928813"/>
                <a:gd name="connsiteY23" fmla="*/ 886354 h 1633538"/>
                <a:gd name="connsiteX24" fmla="*/ 1916646 w 1928813"/>
                <a:gd name="connsiteY24" fmla="*/ 927629 h 1633538"/>
                <a:gd name="connsiteX25" fmla="*/ 1898130 w 1928813"/>
                <a:gd name="connsiteY25" fmla="*/ 965729 h 1633538"/>
                <a:gd name="connsiteX26" fmla="*/ 1871150 w 1928813"/>
                <a:gd name="connsiteY26" fmla="*/ 999596 h 1633538"/>
                <a:gd name="connsiteX27" fmla="*/ 1853692 w 1928813"/>
                <a:gd name="connsiteY27" fmla="*/ 1014413 h 1633538"/>
                <a:gd name="connsiteX28" fmla="*/ 1080099 w 1928813"/>
                <a:gd name="connsiteY28" fmla="*/ 1633538 h 1633538"/>
                <a:gd name="connsiteX29" fmla="*/ 1072952 w 1928813"/>
                <a:gd name="connsiteY29" fmla="*/ 1626822 h 1633538"/>
                <a:gd name="connsiteX30" fmla="*/ 1077913 w 1928813"/>
                <a:gd name="connsiteY30" fmla="*/ 1633538 h 1633538"/>
                <a:gd name="connsiteX31" fmla="*/ 592667 w 1928813"/>
                <a:gd name="connsiteY31" fmla="*/ 1633538 h 1633538"/>
                <a:gd name="connsiteX32" fmla="*/ 571500 w 1928813"/>
                <a:gd name="connsiteY32" fmla="*/ 1632480 h 1633538"/>
                <a:gd name="connsiteX33" fmla="*/ 528638 w 1928813"/>
                <a:gd name="connsiteY33" fmla="*/ 1628776 h 1633538"/>
                <a:gd name="connsiteX34" fmla="*/ 488421 w 1928813"/>
                <a:gd name="connsiteY34" fmla="*/ 1619780 h 1633538"/>
                <a:gd name="connsiteX35" fmla="*/ 448205 w 1928813"/>
                <a:gd name="connsiteY35" fmla="*/ 1607609 h 1633538"/>
                <a:gd name="connsiteX36" fmla="*/ 410105 w 1928813"/>
                <a:gd name="connsiteY36" fmla="*/ 1590676 h 1633538"/>
                <a:gd name="connsiteX37" fmla="*/ 373592 w 1928813"/>
                <a:gd name="connsiteY37" fmla="*/ 1571096 h 1633538"/>
                <a:gd name="connsiteX38" fmla="*/ 338138 w 1928813"/>
                <a:gd name="connsiteY38" fmla="*/ 1547284 h 1633538"/>
                <a:gd name="connsiteX39" fmla="*/ 306388 w 1928813"/>
                <a:gd name="connsiteY39" fmla="*/ 1519767 h 1633538"/>
                <a:gd name="connsiteX40" fmla="*/ 292100 w 1928813"/>
                <a:gd name="connsiteY40" fmla="*/ 1504421 h 1633538"/>
                <a:gd name="connsiteX41" fmla="*/ 2904 w 1928813"/>
                <a:gd name="connsiteY41" fmla="*/ 1202127 h 1633538"/>
                <a:gd name="connsiteX42" fmla="*/ 1587 w 1928813"/>
                <a:gd name="connsiteY42" fmla="*/ 1202100 h 1633538"/>
                <a:gd name="connsiteX43" fmla="*/ 1587 w 1928813"/>
                <a:gd name="connsiteY43" fmla="*/ 1200751 h 1633538"/>
                <a:gd name="connsiteX44" fmla="*/ 0 w 1928813"/>
                <a:gd name="connsiteY44" fmla="*/ 1199092 h 1633538"/>
                <a:gd name="connsiteX45" fmla="*/ 0 w 1928813"/>
                <a:gd name="connsiteY45" fmla="*/ 199496 h 1633538"/>
                <a:gd name="connsiteX46" fmla="*/ 529 w 1928813"/>
                <a:gd name="connsiteY46" fmla="*/ 178329 h 1633538"/>
                <a:gd name="connsiteX47" fmla="*/ 9523 w 1928813"/>
                <a:gd name="connsiteY47" fmla="*/ 137054 h 1633538"/>
                <a:gd name="connsiteX48" fmla="*/ 26451 w 1928813"/>
                <a:gd name="connsiteY48" fmla="*/ 100012 h 1633538"/>
                <a:gd name="connsiteX49" fmla="*/ 50257 w 1928813"/>
                <a:gd name="connsiteY49" fmla="*/ 67204 h 1633538"/>
                <a:gd name="connsiteX50" fmla="*/ 78824 w 1928813"/>
                <a:gd name="connsiteY50" fmla="*/ 40746 h 1633538"/>
                <a:gd name="connsiteX51" fmla="*/ 114269 w 1928813"/>
                <a:gd name="connsiteY51" fmla="*/ 19050 h 1633538"/>
                <a:gd name="connsiteX52" fmla="*/ 152358 w 1928813"/>
                <a:gd name="connsiteY52" fmla="*/ 5292 h 1633538"/>
                <a:gd name="connsiteX53" fmla="*/ 194151 w 1928813"/>
                <a:gd name="connsiteY53" fmla="*/ 0 h 1633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928813" h="1633538">
                  <a:moveTo>
                    <a:pt x="194151" y="0"/>
                  </a:moveTo>
                  <a:lnTo>
                    <a:pt x="215312" y="1058"/>
                  </a:lnTo>
                  <a:lnTo>
                    <a:pt x="274562" y="5292"/>
                  </a:lnTo>
                  <a:lnTo>
                    <a:pt x="392005" y="20108"/>
                  </a:lnTo>
                  <a:lnTo>
                    <a:pt x="506803" y="38100"/>
                  </a:lnTo>
                  <a:lnTo>
                    <a:pt x="621072" y="61912"/>
                  </a:lnTo>
                  <a:lnTo>
                    <a:pt x="733753" y="89958"/>
                  </a:lnTo>
                  <a:lnTo>
                    <a:pt x="843790" y="122767"/>
                  </a:lnTo>
                  <a:lnTo>
                    <a:pt x="952768" y="159808"/>
                  </a:lnTo>
                  <a:lnTo>
                    <a:pt x="1059102" y="201083"/>
                  </a:lnTo>
                  <a:lnTo>
                    <a:pt x="1162790" y="247121"/>
                  </a:lnTo>
                  <a:lnTo>
                    <a:pt x="1264891" y="296333"/>
                  </a:lnTo>
                  <a:lnTo>
                    <a:pt x="1364347" y="350308"/>
                  </a:lnTo>
                  <a:lnTo>
                    <a:pt x="1461158" y="407458"/>
                  </a:lnTo>
                  <a:lnTo>
                    <a:pt x="1555853" y="469371"/>
                  </a:lnTo>
                  <a:lnTo>
                    <a:pt x="1647903" y="533929"/>
                  </a:lnTo>
                  <a:lnTo>
                    <a:pt x="1736249" y="602192"/>
                  </a:lnTo>
                  <a:lnTo>
                    <a:pt x="1822480" y="674687"/>
                  </a:lnTo>
                  <a:lnTo>
                    <a:pt x="1864273" y="712258"/>
                  </a:lnTo>
                  <a:lnTo>
                    <a:pt x="1880672" y="728133"/>
                  </a:lnTo>
                  <a:lnTo>
                    <a:pt x="1905007" y="763587"/>
                  </a:lnTo>
                  <a:lnTo>
                    <a:pt x="1921407" y="803275"/>
                  </a:lnTo>
                  <a:lnTo>
                    <a:pt x="1928813" y="844550"/>
                  </a:lnTo>
                  <a:lnTo>
                    <a:pt x="1927226" y="886354"/>
                  </a:lnTo>
                  <a:lnTo>
                    <a:pt x="1916646" y="927629"/>
                  </a:lnTo>
                  <a:lnTo>
                    <a:pt x="1898130" y="965729"/>
                  </a:lnTo>
                  <a:lnTo>
                    <a:pt x="1871150" y="999596"/>
                  </a:lnTo>
                  <a:lnTo>
                    <a:pt x="1853692" y="1014413"/>
                  </a:lnTo>
                  <a:lnTo>
                    <a:pt x="1080099" y="1633538"/>
                  </a:lnTo>
                  <a:lnTo>
                    <a:pt x="1072952" y="1626822"/>
                  </a:lnTo>
                  <a:lnTo>
                    <a:pt x="1077913" y="1633538"/>
                  </a:lnTo>
                  <a:lnTo>
                    <a:pt x="592667" y="1633538"/>
                  </a:lnTo>
                  <a:lnTo>
                    <a:pt x="571500" y="1632480"/>
                  </a:lnTo>
                  <a:lnTo>
                    <a:pt x="528638" y="1628776"/>
                  </a:lnTo>
                  <a:lnTo>
                    <a:pt x="488421" y="1619780"/>
                  </a:lnTo>
                  <a:lnTo>
                    <a:pt x="448205" y="1607609"/>
                  </a:lnTo>
                  <a:lnTo>
                    <a:pt x="410105" y="1590676"/>
                  </a:lnTo>
                  <a:lnTo>
                    <a:pt x="373592" y="1571096"/>
                  </a:lnTo>
                  <a:lnTo>
                    <a:pt x="338138" y="1547284"/>
                  </a:lnTo>
                  <a:lnTo>
                    <a:pt x="306388" y="1519767"/>
                  </a:lnTo>
                  <a:lnTo>
                    <a:pt x="292100" y="1504421"/>
                  </a:lnTo>
                  <a:lnTo>
                    <a:pt x="2904" y="1202127"/>
                  </a:lnTo>
                  <a:lnTo>
                    <a:pt x="1587" y="1202100"/>
                  </a:lnTo>
                  <a:lnTo>
                    <a:pt x="1587" y="1200751"/>
                  </a:lnTo>
                  <a:lnTo>
                    <a:pt x="0" y="1199092"/>
                  </a:lnTo>
                  <a:lnTo>
                    <a:pt x="0" y="199496"/>
                  </a:lnTo>
                  <a:cubicBezTo>
                    <a:pt x="176" y="192440"/>
                    <a:pt x="353" y="185385"/>
                    <a:pt x="529" y="178329"/>
                  </a:cubicBezTo>
                  <a:lnTo>
                    <a:pt x="9523" y="137054"/>
                  </a:lnTo>
                  <a:lnTo>
                    <a:pt x="26451" y="100012"/>
                  </a:lnTo>
                  <a:lnTo>
                    <a:pt x="50257" y="67204"/>
                  </a:lnTo>
                  <a:lnTo>
                    <a:pt x="78824" y="40746"/>
                  </a:lnTo>
                  <a:lnTo>
                    <a:pt x="114269" y="19050"/>
                  </a:lnTo>
                  <a:lnTo>
                    <a:pt x="152358" y="5292"/>
                  </a:lnTo>
                  <a:lnTo>
                    <a:pt x="194151" y="0"/>
                  </a:lnTo>
                  <a:close/>
                </a:path>
              </a:pathLst>
            </a:custGeom>
            <a:solidFill>
              <a:srgbClr val="579DA5"/>
            </a:solidFill>
            <a:ln>
              <a:noFill/>
            </a:ln>
          </p:spPr>
          <p:txBody>
            <a:bodyPr vert="horz" wrap="square" lIns="91440" tIns="365760" rIns="91440" bIns="45720" numCol="1" anchor="t" anchorCtr="0" compatLnSpc="1">
              <a:prstTxWarp prst="textNoShape">
                <a:avLst/>
              </a:prstTxWarp>
              <a:noAutofit/>
            </a:bodyPr>
            <a:lstStyle/>
            <a:p>
              <a:pPr algn="ctr"/>
              <a:r>
                <a:rPr lang="en-US" sz="4400" b="1" dirty="0">
                  <a:solidFill>
                    <a:schemeClr val="bg1"/>
                  </a:solidFill>
                  <a:effectLst>
                    <a:outerShdw blurRad="38100" dist="38100" dir="2700000" algn="tl">
                      <a:srgbClr val="000000">
                        <a:alpha val="43137"/>
                      </a:srgbClr>
                    </a:outerShdw>
                  </a:effectLst>
                </a:rPr>
                <a:t>04</a:t>
              </a:r>
            </a:p>
          </p:txBody>
        </p:sp>
        <p:sp>
          <p:nvSpPr>
            <p:cNvPr id="9" name="Freeform: Shape 40">
              <a:extLst>
                <a:ext uri="{FF2B5EF4-FFF2-40B4-BE49-F238E27FC236}">
                  <a16:creationId xmlns:a16="http://schemas.microsoft.com/office/drawing/2014/main" xmlns="" id="{1C1AECC4-5D4F-26D2-EC9E-CA80529B0B18}"/>
                </a:ext>
              </a:extLst>
            </p:cNvPr>
            <p:cNvSpPr/>
            <p:nvPr/>
          </p:nvSpPr>
          <p:spPr>
            <a:xfrm>
              <a:off x="6128588" y="2162771"/>
              <a:ext cx="1143341" cy="636733"/>
            </a:xfrm>
            <a:custGeom>
              <a:avLst/>
              <a:gdLst>
                <a:gd name="connsiteX0" fmla="*/ 0 w 1225429"/>
                <a:gd name="connsiteY0" fmla="*/ 0 h 682448"/>
                <a:gd name="connsiteX1" fmla="*/ 137653 w 1225429"/>
                <a:gd name="connsiteY1" fmla="*/ 6950 h 682448"/>
                <a:gd name="connsiteX2" fmla="*/ 1158606 w 1225429"/>
                <a:gd name="connsiteY2" fmla="*/ 492613 h 682448"/>
                <a:gd name="connsiteX3" fmla="*/ 1225429 w 1225429"/>
                <a:gd name="connsiteY3" fmla="*/ 566137 h 682448"/>
                <a:gd name="connsiteX4" fmla="*/ 1080099 w 1225429"/>
                <a:gd name="connsiteY4" fmla="*/ 682448 h 682448"/>
                <a:gd name="connsiteX5" fmla="*/ 1072952 w 1225429"/>
                <a:gd name="connsiteY5" fmla="*/ 675732 h 682448"/>
                <a:gd name="connsiteX6" fmla="*/ 1077913 w 1225429"/>
                <a:gd name="connsiteY6" fmla="*/ 682448 h 682448"/>
                <a:gd name="connsiteX7" fmla="*/ 976729 w 1225429"/>
                <a:gd name="connsiteY7" fmla="*/ 682448 h 682448"/>
                <a:gd name="connsiteX8" fmla="*/ 972940 w 1225429"/>
                <a:gd name="connsiteY8" fmla="*/ 678279 h 682448"/>
                <a:gd name="connsiteX9" fmla="*/ 110806 w 1225429"/>
                <a:gd name="connsiteY9" fmla="*/ 268166 h 682448"/>
                <a:gd name="connsiteX10" fmla="*/ 14646 w 1225429"/>
                <a:gd name="connsiteY10" fmla="*/ 263310 h 682448"/>
                <a:gd name="connsiteX11" fmla="*/ 2904 w 1225429"/>
                <a:gd name="connsiteY11" fmla="*/ 251037 h 682448"/>
                <a:gd name="connsiteX12" fmla="*/ 1587 w 1225429"/>
                <a:gd name="connsiteY12" fmla="*/ 251010 h 682448"/>
                <a:gd name="connsiteX13" fmla="*/ 1587 w 1225429"/>
                <a:gd name="connsiteY13" fmla="*/ 249661 h 682448"/>
                <a:gd name="connsiteX14" fmla="*/ 0 w 1225429"/>
                <a:gd name="connsiteY14" fmla="*/ 248002 h 682448"/>
                <a:gd name="connsiteX15" fmla="*/ 0 w 1225429"/>
                <a:gd name="connsiteY15" fmla="*/ 0 h 682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25429" h="682448">
                  <a:moveTo>
                    <a:pt x="0" y="0"/>
                  </a:moveTo>
                  <a:lnTo>
                    <a:pt x="137653" y="6950"/>
                  </a:lnTo>
                  <a:cubicBezTo>
                    <a:pt x="534851" y="47288"/>
                    <a:pt x="891336" y="225343"/>
                    <a:pt x="1158606" y="492613"/>
                  </a:cubicBezTo>
                  <a:lnTo>
                    <a:pt x="1225429" y="566137"/>
                  </a:lnTo>
                  <a:lnTo>
                    <a:pt x="1080099" y="682448"/>
                  </a:lnTo>
                  <a:lnTo>
                    <a:pt x="1072952" y="675732"/>
                  </a:lnTo>
                  <a:lnTo>
                    <a:pt x="1077913" y="682448"/>
                  </a:lnTo>
                  <a:lnTo>
                    <a:pt x="976729" y="682448"/>
                  </a:lnTo>
                  <a:lnTo>
                    <a:pt x="972940" y="678279"/>
                  </a:lnTo>
                  <a:cubicBezTo>
                    <a:pt x="747247" y="452586"/>
                    <a:pt x="446216" y="302229"/>
                    <a:pt x="110806" y="268166"/>
                  </a:cubicBezTo>
                  <a:lnTo>
                    <a:pt x="14646" y="263310"/>
                  </a:lnTo>
                  <a:lnTo>
                    <a:pt x="2904" y="251037"/>
                  </a:lnTo>
                  <a:lnTo>
                    <a:pt x="1587" y="251010"/>
                  </a:lnTo>
                  <a:lnTo>
                    <a:pt x="1587" y="249661"/>
                  </a:lnTo>
                  <a:lnTo>
                    <a:pt x="0" y="248002"/>
                  </a:lnTo>
                  <a:lnTo>
                    <a:pt x="0" y="0"/>
                  </a:lnTo>
                  <a:close/>
                </a:path>
              </a:pathLst>
            </a:cu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2" name="مجموعة 11">
            <a:extLst>
              <a:ext uri="{FF2B5EF4-FFF2-40B4-BE49-F238E27FC236}">
                <a16:creationId xmlns:a16="http://schemas.microsoft.com/office/drawing/2014/main" xmlns="" id="{C6D01FBB-4EA8-89E7-FF54-4EC89FFDA0DF}"/>
              </a:ext>
            </a:extLst>
          </p:cNvPr>
          <p:cNvGrpSpPr/>
          <p:nvPr/>
        </p:nvGrpSpPr>
        <p:grpSpPr>
          <a:xfrm>
            <a:off x="4280099" y="1584578"/>
            <a:ext cx="1771466" cy="1522632"/>
            <a:chOff x="4280100" y="1276873"/>
            <a:chExt cx="1771466" cy="1522632"/>
          </a:xfrm>
        </p:grpSpPr>
        <p:sp>
          <p:nvSpPr>
            <p:cNvPr id="13" name="Freeform: Shape 34">
              <a:extLst>
                <a:ext uri="{FF2B5EF4-FFF2-40B4-BE49-F238E27FC236}">
                  <a16:creationId xmlns:a16="http://schemas.microsoft.com/office/drawing/2014/main" xmlns="" id="{3777A899-6969-17E9-BDF5-E34250318427}"/>
                </a:ext>
              </a:extLst>
            </p:cNvPr>
            <p:cNvSpPr>
              <a:spLocks/>
            </p:cNvSpPr>
            <p:nvPr/>
          </p:nvSpPr>
          <p:spPr bwMode="auto">
            <a:xfrm>
              <a:off x="4280100" y="1276873"/>
              <a:ext cx="1771465" cy="1522632"/>
            </a:xfrm>
            <a:custGeom>
              <a:avLst/>
              <a:gdLst>
                <a:gd name="connsiteX0" fmla="*/ 1702859 w 1898650"/>
                <a:gd name="connsiteY0" fmla="*/ 0 h 1631951"/>
                <a:gd name="connsiteX1" fmla="*/ 1744663 w 1898650"/>
                <a:gd name="connsiteY1" fmla="*/ 5292 h 1631951"/>
                <a:gd name="connsiteX2" fmla="*/ 1783292 w 1898650"/>
                <a:gd name="connsiteY2" fmla="*/ 19050 h 1631951"/>
                <a:gd name="connsiteX3" fmla="*/ 1817688 w 1898650"/>
                <a:gd name="connsiteY3" fmla="*/ 39687 h 1631951"/>
                <a:gd name="connsiteX4" fmla="*/ 1847321 w 1898650"/>
                <a:gd name="connsiteY4" fmla="*/ 66675 h 1631951"/>
                <a:gd name="connsiteX5" fmla="*/ 1871663 w 1898650"/>
                <a:gd name="connsiteY5" fmla="*/ 99483 h 1631951"/>
                <a:gd name="connsiteX6" fmla="*/ 1888596 w 1898650"/>
                <a:gd name="connsiteY6" fmla="*/ 137054 h 1631951"/>
                <a:gd name="connsiteX7" fmla="*/ 1897063 w 1898650"/>
                <a:gd name="connsiteY7" fmla="*/ 177800 h 1631951"/>
                <a:gd name="connsiteX8" fmla="*/ 1897592 w 1898650"/>
                <a:gd name="connsiteY8" fmla="*/ 200025 h 1631951"/>
                <a:gd name="connsiteX9" fmla="*/ 1898617 w 1898650"/>
                <a:gd name="connsiteY9" fmla="*/ 1003300 h 1631951"/>
                <a:gd name="connsiteX10" fmla="*/ 1898650 w 1898650"/>
                <a:gd name="connsiteY10" fmla="*/ 1003300 h 1631951"/>
                <a:gd name="connsiteX11" fmla="*/ 1898650 w 1898650"/>
                <a:gd name="connsiteY11" fmla="*/ 1005419 h 1631951"/>
                <a:gd name="connsiteX12" fmla="*/ 1898650 w 1898650"/>
                <a:gd name="connsiteY12" fmla="*/ 1029229 h 1631951"/>
                <a:gd name="connsiteX13" fmla="*/ 1898650 w 1898650"/>
                <a:gd name="connsiteY13" fmla="*/ 1197138 h 1631951"/>
                <a:gd name="connsiteX14" fmla="*/ 1895065 w 1898650"/>
                <a:gd name="connsiteY14" fmla="*/ 1197138 h 1631951"/>
                <a:gd name="connsiteX15" fmla="*/ 1898650 w 1898650"/>
                <a:gd name="connsiteY15" fmla="*/ 1197505 h 1631951"/>
                <a:gd name="connsiteX16" fmla="*/ 1607608 w 1898650"/>
                <a:gd name="connsiteY16" fmla="*/ 1502834 h 1631951"/>
                <a:gd name="connsiteX17" fmla="*/ 1592792 w 1898650"/>
                <a:gd name="connsiteY17" fmla="*/ 1518180 h 1631951"/>
                <a:gd name="connsiteX18" fmla="*/ 1560513 w 1898650"/>
                <a:gd name="connsiteY18" fmla="*/ 1545697 h 1631951"/>
                <a:gd name="connsiteX19" fmla="*/ 1526117 w 1898650"/>
                <a:gd name="connsiteY19" fmla="*/ 1569509 h 1631951"/>
                <a:gd name="connsiteX20" fmla="*/ 1489604 w 1898650"/>
                <a:gd name="connsiteY20" fmla="*/ 1589089 h 1631951"/>
                <a:gd name="connsiteX21" fmla="*/ 1450975 w 1898650"/>
                <a:gd name="connsiteY21" fmla="*/ 1606022 h 1631951"/>
                <a:gd name="connsiteX22" fmla="*/ 1411287 w 1898650"/>
                <a:gd name="connsiteY22" fmla="*/ 1618193 h 1631951"/>
                <a:gd name="connsiteX23" fmla="*/ 1370012 w 1898650"/>
                <a:gd name="connsiteY23" fmla="*/ 1627189 h 1631951"/>
                <a:gd name="connsiteX24" fmla="*/ 1328208 w 1898650"/>
                <a:gd name="connsiteY24" fmla="*/ 1630893 h 1631951"/>
                <a:gd name="connsiteX25" fmla="*/ 1307042 w 1898650"/>
                <a:gd name="connsiteY25" fmla="*/ 1631951 h 1631951"/>
                <a:gd name="connsiteX26" fmla="*/ 820737 w 1898650"/>
                <a:gd name="connsiteY26" fmla="*/ 1631951 h 1631951"/>
                <a:gd name="connsiteX27" fmla="*/ 821757 w 1898650"/>
                <a:gd name="connsiteY27" fmla="*/ 1630571 h 1631951"/>
                <a:gd name="connsiteX28" fmla="*/ 820276 w 1898650"/>
                <a:gd name="connsiteY28" fmla="*/ 1631950 h 1631951"/>
                <a:gd name="connsiteX29" fmla="*/ 694372 w 1898650"/>
                <a:gd name="connsiteY29" fmla="*/ 1527059 h 1631951"/>
                <a:gd name="connsiteX30" fmla="*/ 694267 w 1898650"/>
                <a:gd name="connsiteY30" fmla="*/ 1527175 h 1631951"/>
                <a:gd name="connsiteX31" fmla="*/ 76200 w 1898650"/>
                <a:gd name="connsiteY31" fmla="*/ 1039813 h 1631951"/>
                <a:gd name="connsiteX32" fmla="*/ 59796 w 1898650"/>
                <a:gd name="connsiteY32" fmla="*/ 1025525 h 1631951"/>
                <a:gd name="connsiteX33" fmla="*/ 31750 w 1898650"/>
                <a:gd name="connsiteY33" fmla="*/ 992187 h 1631951"/>
                <a:gd name="connsiteX34" fmla="*/ 12700 w 1898650"/>
                <a:gd name="connsiteY34" fmla="*/ 954087 h 1631951"/>
                <a:gd name="connsiteX35" fmla="*/ 2646 w 1898650"/>
                <a:gd name="connsiteY35" fmla="*/ 912812 h 1631951"/>
                <a:gd name="connsiteX36" fmla="*/ 0 w 1898650"/>
                <a:gd name="connsiteY36" fmla="*/ 871537 h 1631951"/>
                <a:gd name="connsiteX37" fmla="*/ 6879 w 1898650"/>
                <a:gd name="connsiteY37" fmla="*/ 829733 h 1631951"/>
                <a:gd name="connsiteX38" fmla="*/ 23283 w 1898650"/>
                <a:gd name="connsiteY38" fmla="*/ 790046 h 1631951"/>
                <a:gd name="connsiteX39" fmla="*/ 47625 w 1898650"/>
                <a:gd name="connsiteY39" fmla="*/ 754592 h 1631951"/>
                <a:gd name="connsiteX40" fmla="*/ 63500 w 1898650"/>
                <a:gd name="connsiteY40" fmla="*/ 738187 h 1631951"/>
                <a:gd name="connsiteX41" fmla="*/ 104775 w 1898650"/>
                <a:gd name="connsiteY41" fmla="*/ 700087 h 1631951"/>
                <a:gd name="connsiteX42" fmla="*/ 188912 w 1898650"/>
                <a:gd name="connsiteY42" fmla="*/ 627062 h 1631951"/>
                <a:gd name="connsiteX43" fmla="*/ 276225 w 1898650"/>
                <a:gd name="connsiteY43" fmla="*/ 557742 h 1631951"/>
                <a:gd name="connsiteX44" fmla="*/ 365654 w 1898650"/>
                <a:gd name="connsiteY44" fmla="*/ 491067 h 1631951"/>
                <a:gd name="connsiteX45" fmla="*/ 458258 w 1898650"/>
                <a:gd name="connsiteY45" fmla="*/ 427567 h 1631951"/>
                <a:gd name="connsiteX46" fmla="*/ 553508 w 1898650"/>
                <a:gd name="connsiteY46" fmla="*/ 368300 h 1631951"/>
                <a:gd name="connsiteX47" fmla="*/ 649816 w 1898650"/>
                <a:gd name="connsiteY47" fmla="*/ 312738 h 1631951"/>
                <a:gd name="connsiteX48" fmla="*/ 749829 w 1898650"/>
                <a:gd name="connsiteY48" fmla="*/ 261937 h 1631951"/>
                <a:gd name="connsiteX49" fmla="*/ 851959 w 1898650"/>
                <a:gd name="connsiteY49" fmla="*/ 213783 h 1631951"/>
                <a:gd name="connsiteX50" fmla="*/ 955675 w 1898650"/>
                <a:gd name="connsiteY50" fmla="*/ 170392 h 1631951"/>
                <a:gd name="connsiteX51" fmla="*/ 1061509 w 1898650"/>
                <a:gd name="connsiteY51" fmla="*/ 131763 h 1631951"/>
                <a:gd name="connsiteX52" fmla="*/ 1169459 w 1898650"/>
                <a:gd name="connsiteY52" fmla="*/ 97367 h 1631951"/>
                <a:gd name="connsiteX53" fmla="*/ 1280054 w 1898650"/>
                <a:gd name="connsiteY53" fmla="*/ 66675 h 1631951"/>
                <a:gd name="connsiteX54" fmla="*/ 1391709 w 1898650"/>
                <a:gd name="connsiteY54" fmla="*/ 41804 h 1631951"/>
                <a:gd name="connsiteX55" fmla="*/ 1506009 w 1898650"/>
                <a:gd name="connsiteY55" fmla="*/ 22225 h 1631951"/>
                <a:gd name="connsiteX56" fmla="*/ 1621896 w 1898650"/>
                <a:gd name="connsiteY56" fmla="*/ 6879 h 1631951"/>
                <a:gd name="connsiteX57" fmla="*/ 1681163 w 1898650"/>
                <a:gd name="connsiteY57" fmla="*/ 1587 h 1631951"/>
                <a:gd name="connsiteX0" fmla="*/ 1702859 w 1898650"/>
                <a:gd name="connsiteY0" fmla="*/ 0 h 1631951"/>
                <a:gd name="connsiteX1" fmla="*/ 1744663 w 1898650"/>
                <a:gd name="connsiteY1" fmla="*/ 5292 h 1631951"/>
                <a:gd name="connsiteX2" fmla="*/ 1783292 w 1898650"/>
                <a:gd name="connsiteY2" fmla="*/ 19050 h 1631951"/>
                <a:gd name="connsiteX3" fmla="*/ 1817688 w 1898650"/>
                <a:gd name="connsiteY3" fmla="*/ 39687 h 1631951"/>
                <a:gd name="connsiteX4" fmla="*/ 1847321 w 1898650"/>
                <a:gd name="connsiteY4" fmla="*/ 66675 h 1631951"/>
                <a:gd name="connsiteX5" fmla="*/ 1871663 w 1898650"/>
                <a:gd name="connsiteY5" fmla="*/ 99483 h 1631951"/>
                <a:gd name="connsiteX6" fmla="*/ 1888596 w 1898650"/>
                <a:gd name="connsiteY6" fmla="*/ 137054 h 1631951"/>
                <a:gd name="connsiteX7" fmla="*/ 1897063 w 1898650"/>
                <a:gd name="connsiteY7" fmla="*/ 177800 h 1631951"/>
                <a:gd name="connsiteX8" fmla="*/ 1897592 w 1898650"/>
                <a:gd name="connsiteY8" fmla="*/ 200025 h 1631951"/>
                <a:gd name="connsiteX9" fmla="*/ 1898617 w 1898650"/>
                <a:gd name="connsiteY9" fmla="*/ 1003300 h 1631951"/>
                <a:gd name="connsiteX10" fmla="*/ 1898650 w 1898650"/>
                <a:gd name="connsiteY10" fmla="*/ 1003300 h 1631951"/>
                <a:gd name="connsiteX11" fmla="*/ 1898650 w 1898650"/>
                <a:gd name="connsiteY11" fmla="*/ 1029229 h 1631951"/>
                <a:gd name="connsiteX12" fmla="*/ 1898650 w 1898650"/>
                <a:gd name="connsiteY12" fmla="*/ 1197138 h 1631951"/>
                <a:gd name="connsiteX13" fmla="*/ 1895065 w 1898650"/>
                <a:gd name="connsiteY13" fmla="*/ 1197138 h 1631951"/>
                <a:gd name="connsiteX14" fmla="*/ 1898650 w 1898650"/>
                <a:gd name="connsiteY14" fmla="*/ 1197505 h 1631951"/>
                <a:gd name="connsiteX15" fmla="*/ 1607608 w 1898650"/>
                <a:gd name="connsiteY15" fmla="*/ 1502834 h 1631951"/>
                <a:gd name="connsiteX16" fmla="*/ 1592792 w 1898650"/>
                <a:gd name="connsiteY16" fmla="*/ 1518180 h 1631951"/>
                <a:gd name="connsiteX17" fmla="*/ 1560513 w 1898650"/>
                <a:gd name="connsiteY17" fmla="*/ 1545697 h 1631951"/>
                <a:gd name="connsiteX18" fmla="*/ 1526117 w 1898650"/>
                <a:gd name="connsiteY18" fmla="*/ 1569509 h 1631951"/>
                <a:gd name="connsiteX19" fmla="*/ 1489604 w 1898650"/>
                <a:gd name="connsiteY19" fmla="*/ 1589089 h 1631951"/>
                <a:gd name="connsiteX20" fmla="*/ 1450975 w 1898650"/>
                <a:gd name="connsiteY20" fmla="*/ 1606022 h 1631951"/>
                <a:gd name="connsiteX21" fmla="*/ 1411287 w 1898650"/>
                <a:gd name="connsiteY21" fmla="*/ 1618193 h 1631951"/>
                <a:gd name="connsiteX22" fmla="*/ 1370012 w 1898650"/>
                <a:gd name="connsiteY22" fmla="*/ 1627189 h 1631951"/>
                <a:gd name="connsiteX23" fmla="*/ 1328208 w 1898650"/>
                <a:gd name="connsiteY23" fmla="*/ 1630893 h 1631951"/>
                <a:gd name="connsiteX24" fmla="*/ 1307042 w 1898650"/>
                <a:gd name="connsiteY24" fmla="*/ 1631951 h 1631951"/>
                <a:gd name="connsiteX25" fmla="*/ 820737 w 1898650"/>
                <a:gd name="connsiteY25" fmla="*/ 1631951 h 1631951"/>
                <a:gd name="connsiteX26" fmla="*/ 821757 w 1898650"/>
                <a:gd name="connsiteY26" fmla="*/ 1630571 h 1631951"/>
                <a:gd name="connsiteX27" fmla="*/ 820276 w 1898650"/>
                <a:gd name="connsiteY27" fmla="*/ 1631950 h 1631951"/>
                <a:gd name="connsiteX28" fmla="*/ 694372 w 1898650"/>
                <a:gd name="connsiteY28" fmla="*/ 1527059 h 1631951"/>
                <a:gd name="connsiteX29" fmla="*/ 694267 w 1898650"/>
                <a:gd name="connsiteY29" fmla="*/ 1527175 h 1631951"/>
                <a:gd name="connsiteX30" fmla="*/ 76200 w 1898650"/>
                <a:gd name="connsiteY30" fmla="*/ 1039813 h 1631951"/>
                <a:gd name="connsiteX31" fmla="*/ 59796 w 1898650"/>
                <a:gd name="connsiteY31" fmla="*/ 1025525 h 1631951"/>
                <a:gd name="connsiteX32" fmla="*/ 31750 w 1898650"/>
                <a:gd name="connsiteY32" fmla="*/ 992187 h 1631951"/>
                <a:gd name="connsiteX33" fmla="*/ 12700 w 1898650"/>
                <a:gd name="connsiteY33" fmla="*/ 954087 h 1631951"/>
                <a:gd name="connsiteX34" fmla="*/ 2646 w 1898650"/>
                <a:gd name="connsiteY34" fmla="*/ 912812 h 1631951"/>
                <a:gd name="connsiteX35" fmla="*/ 0 w 1898650"/>
                <a:gd name="connsiteY35" fmla="*/ 871537 h 1631951"/>
                <a:gd name="connsiteX36" fmla="*/ 6879 w 1898650"/>
                <a:gd name="connsiteY36" fmla="*/ 829733 h 1631951"/>
                <a:gd name="connsiteX37" fmla="*/ 23283 w 1898650"/>
                <a:gd name="connsiteY37" fmla="*/ 790046 h 1631951"/>
                <a:gd name="connsiteX38" fmla="*/ 47625 w 1898650"/>
                <a:gd name="connsiteY38" fmla="*/ 754592 h 1631951"/>
                <a:gd name="connsiteX39" fmla="*/ 63500 w 1898650"/>
                <a:gd name="connsiteY39" fmla="*/ 738187 h 1631951"/>
                <a:gd name="connsiteX40" fmla="*/ 104775 w 1898650"/>
                <a:gd name="connsiteY40" fmla="*/ 700087 h 1631951"/>
                <a:gd name="connsiteX41" fmla="*/ 188912 w 1898650"/>
                <a:gd name="connsiteY41" fmla="*/ 627062 h 1631951"/>
                <a:gd name="connsiteX42" fmla="*/ 276225 w 1898650"/>
                <a:gd name="connsiteY42" fmla="*/ 557742 h 1631951"/>
                <a:gd name="connsiteX43" fmla="*/ 365654 w 1898650"/>
                <a:gd name="connsiteY43" fmla="*/ 491067 h 1631951"/>
                <a:gd name="connsiteX44" fmla="*/ 458258 w 1898650"/>
                <a:gd name="connsiteY44" fmla="*/ 427567 h 1631951"/>
                <a:gd name="connsiteX45" fmla="*/ 553508 w 1898650"/>
                <a:gd name="connsiteY45" fmla="*/ 368300 h 1631951"/>
                <a:gd name="connsiteX46" fmla="*/ 649816 w 1898650"/>
                <a:gd name="connsiteY46" fmla="*/ 312738 h 1631951"/>
                <a:gd name="connsiteX47" fmla="*/ 749829 w 1898650"/>
                <a:gd name="connsiteY47" fmla="*/ 261937 h 1631951"/>
                <a:gd name="connsiteX48" fmla="*/ 851959 w 1898650"/>
                <a:gd name="connsiteY48" fmla="*/ 213783 h 1631951"/>
                <a:gd name="connsiteX49" fmla="*/ 955675 w 1898650"/>
                <a:gd name="connsiteY49" fmla="*/ 170392 h 1631951"/>
                <a:gd name="connsiteX50" fmla="*/ 1061509 w 1898650"/>
                <a:gd name="connsiteY50" fmla="*/ 131763 h 1631951"/>
                <a:gd name="connsiteX51" fmla="*/ 1169459 w 1898650"/>
                <a:gd name="connsiteY51" fmla="*/ 97367 h 1631951"/>
                <a:gd name="connsiteX52" fmla="*/ 1280054 w 1898650"/>
                <a:gd name="connsiteY52" fmla="*/ 66675 h 1631951"/>
                <a:gd name="connsiteX53" fmla="*/ 1391709 w 1898650"/>
                <a:gd name="connsiteY53" fmla="*/ 41804 h 1631951"/>
                <a:gd name="connsiteX54" fmla="*/ 1506009 w 1898650"/>
                <a:gd name="connsiteY54" fmla="*/ 22225 h 1631951"/>
                <a:gd name="connsiteX55" fmla="*/ 1621896 w 1898650"/>
                <a:gd name="connsiteY55" fmla="*/ 6879 h 1631951"/>
                <a:gd name="connsiteX56" fmla="*/ 1681163 w 1898650"/>
                <a:gd name="connsiteY56" fmla="*/ 1587 h 1631951"/>
                <a:gd name="connsiteX57" fmla="*/ 1702859 w 1898650"/>
                <a:gd name="connsiteY57" fmla="*/ 0 h 1631951"/>
                <a:gd name="connsiteX0" fmla="*/ 1702859 w 1898650"/>
                <a:gd name="connsiteY0" fmla="*/ 0 h 1631951"/>
                <a:gd name="connsiteX1" fmla="*/ 1744663 w 1898650"/>
                <a:gd name="connsiteY1" fmla="*/ 5292 h 1631951"/>
                <a:gd name="connsiteX2" fmla="*/ 1783292 w 1898650"/>
                <a:gd name="connsiteY2" fmla="*/ 19050 h 1631951"/>
                <a:gd name="connsiteX3" fmla="*/ 1817688 w 1898650"/>
                <a:gd name="connsiteY3" fmla="*/ 39687 h 1631951"/>
                <a:gd name="connsiteX4" fmla="*/ 1847321 w 1898650"/>
                <a:gd name="connsiteY4" fmla="*/ 66675 h 1631951"/>
                <a:gd name="connsiteX5" fmla="*/ 1871663 w 1898650"/>
                <a:gd name="connsiteY5" fmla="*/ 99483 h 1631951"/>
                <a:gd name="connsiteX6" fmla="*/ 1888596 w 1898650"/>
                <a:gd name="connsiteY6" fmla="*/ 137054 h 1631951"/>
                <a:gd name="connsiteX7" fmla="*/ 1897063 w 1898650"/>
                <a:gd name="connsiteY7" fmla="*/ 177800 h 1631951"/>
                <a:gd name="connsiteX8" fmla="*/ 1897592 w 1898650"/>
                <a:gd name="connsiteY8" fmla="*/ 200025 h 1631951"/>
                <a:gd name="connsiteX9" fmla="*/ 1898617 w 1898650"/>
                <a:gd name="connsiteY9" fmla="*/ 1003300 h 1631951"/>
                <a:gd name="connsiteX10" fmla="*/ 1898650 w 1898650"/>
                <a:gd name="connsiteY10" fmla="*/ 1003300 h 1631951"/>
                <a:gd name="connsiteX11" fmla="*/ 1898650 w 1898650"/>
                <a:gd name="connsiteY11" fmla="*/ 1197138 h 1631951"/>
                <a:gd name="connsiteX12" fmla="*/ 1895065 w 1898650"/>
                <a:gd name="connsiteY12" fmla="*/ 1197138 h 1631951"/>
                <a:gd name="connsiteX13" fmla="*/ 1898650 w 1898650"/>
                <a:gd name="connsiteY13" fmla="*/ 1197505 h 1631951"/>
                <a:gd name="connsiteX14" fmla="*/ 1607608 w 1898650"/>
                <a:gd name="connsiteY14" fmla="*/ 1502834 h 1631951"/>
                <a:gd name="connsiteX15" fmla="*/ 1592792 w 1898650"/>
                <a:gd name="connsiteY15" fmla="*/ 1518180 h 1631951"/>
                <a:gd name="connsiteX16" fmla="*/ 1560513 w 1898650"/>
                <a:gd name="connsiteY16" fmla="*/ 1545697 h 1631951"/>
                <a:gd name="connsiteX17" fmla="*/ 1526117 w 1898650"/>
                <a:gd name="connsiteY17" fmla="*/ 1569509 h 1631951"/>
                <a:gd name="connsiteX18" fmla="*/ 1489604 w 1898650"/>
                <a:gd name="connsiteY18" fmla="*/ 1589089 h 1631951"/>
                <a:gd name="connsiteX19" fmla="*/ 1450975 w 1898650"/>
                <a:gd name="connsiteY19" fmla="*/ 1606022 h 1631951"/>
                <a:gd name="connsiteX20" fmla="*/ 1411287 w 1898650"/>
                <a:gd name="connsiteY20" fmla="*/ 1618193 h 1631951"/>
                <a:gd name="connsiteX21" fmla="*/ 1370012 w 1898650"/>
                <a:gd name="connsiteY21" fmla="*/ 1627189 h 1631951"/>
                <a:gd name="connsiteX22" fmla="*/ 1328208 w 1898650"/>
                <a:gd name="connsiteY22" fmla="*/ 1630893 h 1631951"/>
                <a:gd name="connsiteX23" fmla="*/ 1307042 w 1898650"/>
                <a:gd name="connsiteY23" fmla="*/ 1631951 h 1631951"/>
                <a:gd name="connsiteX24" fmla="*/ 820737 w 1898650"/>
                <a:gd name="connsiteY24" fmla="*/ 1631951 h 1631951"/>
                <a:gd name="connsiteX25" fmla="*/ 821757 w 1898650"/>
                <a:gd name="connsiteY25" fmla="*/ 1630571 h 1631951"/>
                <a:gd name="connsiteX26" fmla="*/ 820276 w 1898650"/>
                <a:gd name="connsiteY26" fmla="*/ 1631950 h 1631951"/>
                <a:gd name="connsiteX27" fmla="*/ 694372 w 1898650"/>
                <a:gd name="connsiteY27" fmla="*/ 1527059 h 1631951"/>
                <a:gd name="connsiteX28" fmla="*/ 694267 w 1898650"/>
                <a:gd name="connsiteY28" fmla="*/ 1527175 h 1631951"/>
                <a:gd name="connsiteX29" fmla="*/ 76200 w 1898650"/>
                <a:gd name="connsiteY29" fmla="*/ 1039813 h 1631951"/>
                <a:gd name="connsiteX30" fmla="*/ 59796 w 1898650"/>
                <a:gd name="connsiteY30" fmla="*/ 1025525 h 1631951"/>
                <a:gd name="connsiteX31" fmla="*/ 31750 w 1898650"/>
                <a:gd name="connsiteY31" fmla="*/ 992187 h 1631951"/>
                <a:gd name="connsiteX32" fmla="*/ 12700 w 1898650"/>
                <a:gd name="connsiteY32" fmla="*/ 954087 h 1631951"/>
                <a:gd name="connsiteX33" fmla="*/ 2646 w 1898650"/>
                <a:gd name="connsiteY33" fmla="*/ 912812 h 1631951"/>
                <a:gd name="connsiteX34" fmla="*/ 0 w 1898650"/>
                <a:gd name="connsiteY34" fmla="*/ 871537 h 1631951"/>
                <a:gd name="connsiteX35" fmla="*/ 6879 w 1898650"/>
                <a:gd name="connsiteY35" fmla="*/ 829733 h 1631951"/>
                <a:gd name="connsiteX36" fmla="*/ 23283 w 1898650"/>
                <a:gd name="connsiteY36" fmla="*/ 790046 h 1631951"/>
                <a:gd name="connsiteX37" fmla="*/ 47625 w 1898650"/>
                <a:gd name="connsiteY37" fmla="*/ 754592 h 1631951"/>
                <a:gd name="connsiteX38" fmla="*/ 63500 w 1898650"/>
                <a:gd name="connsiteY38" fmla="*/ 738187 h 1631951"/>
                <a:gd name="connsiteX39" fmla="*/ 104775 w 1898650"/>
                <a:gd name="connsiteY39" fmla="*/ 700087 h 1631951"/>
                <a:gd name="connsiteX40" fmla="*/ 188912 w 1898650"/>
                <a:gd name="connsiteY40" fmla="*/ 627062 h 1631951"/>
                <a:gd name="connsiteX41" fmla="*/ 276225 w 1898650"/>
                <a:gd name="connsiteY41" fmla="*/ 557742 h 1631951"/>
                <a:gd name="connsiteX42" fmla="*/ 365654 w 1898650"/>
                <a:gd name="connsiteY42" fmla="*/ 491067 h 1631951"/>
                <a:gd name="connsiteX43" fmla="*/ 458258 w 1898650"/>
                <a:gd name="connsiteY43" fmla="*/ 427567 h 1631951"/>
                <a:gd name="connsiteX44" fmla="*/ 553508 w 1898650"/>
                <a:gd name="connsiteY44" fmla="*/ 368300 h 1631951"/>
                <a:gd name="connsiteX45" fmla="*/ 649816 w 1898650"/>
                <a:gd name="connsiteY45" fmla="*/ 312738 h 1631951"/>
                <a:gd name="connsiteX46" fmla="*/ 749829 w 1898650"/>
                <a:gd name="connsiteY46" fmla="*/ 261937 h 1631951"/>
                <a:gd name="connsiteX47" fmla="*/ 851959 w 1898650"/>
                <a:gd name="connsiteY47" fmla="*/ 213783 h 1631951"/>
                <a:gd name="connsiteX48" fmla="*/ 955675 w 1898650"/>
                <a:gd name="connsiteY48" fmla="*/ 170392 h 1631951"/>
                <a:gd name="connsiteX49" fmla="*/ 1061509 w 1898650"/>
                <a:gd name="connsiteY49" fmla="*/ 131763 h 1631951"/>
                <a:gd name="connsiteX50" fmla="*/ 1169459 w 1898650"/>
                <a:gd name="connsiteY50" fmla="*/ 97367 h 1631951"/>
                <a:gd name="connsiteX51" fmla="*/ 1280054 w 1898650"/>
                <a:gd name="connsiteY51" fmla="*/ 66675 h 1631951"/>
                <a:gd name="connsiteX52" fmla="*/ 1391709 w 1898650"/>
                <a:gd name="connsiteY52" fmla="*/ 41804 h 1631951"/>
                <a:gd name="connsiteX53" fmla="*/ 1506009 w 1898650"/>
                <a:gd name="connsiteY53" fmla="*/ 22225 h 1631951"/>
                <a:gd name="connsiteX54" fmla="*/ 1621896 w 1898650"/>
                <a:gd name="connsiteY54" fmla="*/ 6879 h 1631951"/>
                <a:gd name="connsiteX55" fmla="*/ 1681163 w 1898650"/>
                <a:gd name="connsiteY55" fmla="*/ 1587 h 1631951"/>
                <a:gd name="connsiteX56" fmla="*/ 1702859 w 1898650"/>
                <a:gd name="connsiteY56" fmla="*/ 0 h 1631951"/>
                <a:gd name="connsiteX0" fmla="*/ 1702859 w 1898650"/>
                <a:gd name="connsiteY0" fmla="*/ 0 h 1631951"/>
                <a:gd name="connsiteX1" fmla="*/ 1744663 w 1898650"/>
                <a:gd name="connsiteY1" fmla="*/ 5292 h 1631951"/>
                <a:gd name="connsiteX2" fmla="*/ 1783292 w 1898650"/>
                <a:gd name="connsiteY2" fmla="*/ 19050 h 1631951"/>
                <a:gd name="connsiteX3" fmla="*/ 1817688 w 1898650"/>
                <a:gd name="connsiteY3" fmla="*/ 39687 h 1631951"/>
                <a:gd name="connsiteX4" fmla="*/ 1847321 w 1898650"/>
                <a:gd name="connsiteY4" fmla="*/ 66675 h 1631951"/>
                <a:gd name="connsiteX5" fmla="*/ 1871663 w 1898650"/>
                <a:gd name="connsiteY5" fmla="*/ 99483 h 1631951"/>
                <a:gd name="connsiteX6" fmla="*/ 1888596 w 1898650"/>
                <a:gd name="connsiteY6" fmla="*/ 137054 h 1631951"/>
                <a:gd name="connsiteX7" fmla="*/ 1897063 w 1898650"/>
                <a:gd name="connsiteY7" fmla="*/ 177800 h 1631951"/>
                <a:gd name="connsiteX8" fmla="*/ 1897592 w 1898650"/>
                <a:gd name="connsiteY8" fmla="*/ 200025 h 1631951"/>
                <a:gd name="connsiteX9" fmla="*/ 1898617 w 1898650"/>
                <a:gd name="connsiteY9" fmla="*/ 1003300 h 1631951"/>
                <a:gd name="connsiteX10" fmla="*/ 1898650 w 1898650"/>
                <a:gd name="connsiteY10" fmla="*/ 1003300 h 1631951"/>
                <a:gd name="connsiteX11" fmla="*/ 1898650 w 1898650"/>
                <a:gd name="connsiteY11" fmla="*/ 1197138 h 1631951"/>
                <a:gd name="connsiteX12" fmla="*/ 1895065 w 1898650"/>
                <a:gd name="connsiteY12" fmla="*/ 1197138 h 1631951"/>
                <a:gd name="connsiteX13" fmla="*/ 1898650 w 1898650"/>
                <a:gd name="connsiteY13" fmla="*/ 1197505 h 1631951"/>
                <a:gd name="connsiteX14" fmla="*/ 1607608 w 1898650"/>
                <a:gd name="connsiteY14" fmla="*/ 1502834 h 1631951"/>
                <a:gd name="connsiteX15" fmla="*/ 1592792 w 1898650"/>
                <a:gd name="connsiteY15" fmla="*/ 1518180 h 1631951"/>
                <a:gd name="connsiteX16" fmla="*/ 1560513 w 1898650"/>
                <a:gd name="connsiteY16" fmla="*/ 1545697 h 1631951"/>
                <a:gd name="connsiteX17" fmla="*/ 1526117 w 1898650"/>
                <a:gd name="connsiteY17" fmla="*/ 1569509 h 1631951"/>
                <a:gd name="connsiteX18" fmla="*/ 1489604 w 1898650"/>
                <a:gd name="connsiteY18" fmla="*/ 1589089 h 1631951"/>
                <a:gd name="connsiteX19" fmla="*/ 1450975 w 1898650"/>
                <a:gd name="connsiteY19" fmla="*/ 1606022 h 1631951"/>
                <a:gd name="connsiteX20" fmla="*/ 1411287 w 1898650"/>
                <a:gd name="connsiteY20" fmla="*/ 1618193 h 1631951"/>
                <a:gd name="connsiteX21" fmla="*/ 1370012 w 1898650"/>
                <a:gd name="connsiteY21" fmla="*/ 1627189 h 1631951"/>
                <a:gd name="connsiteX22" fmla="*/ 1328208 w 1898650"/>
                <a:gd name="connsiteY22" fmla="*/ 1630893 h 1631951"/>
                <a:gd name="connsiteX23" fmla="*/ 1307042 w 1898650"/>
                <a:gd name="connsiteY23" fmla="*/ 1631951 h 1631951"/>
                <a:gd name="connsiteX24" fmla="*/ 820737 w 1898650"/>
                <a:gd name="connsiteY24" fmla="*/ 1631951 h 1631951"/>
                <a:gd name="connsiteX25" fmla="*/ 821757 w 1898650"/>
                <a:gd name="connsiteY25" fmla="*/ 1630571 h 1631951"/>
                <a:gd name="connsiteX26" fmla="*/ 820276 w 1898650"/>
                <a:gd name="connsiteY26" fmla="*/ 1631950 h 1631951"/>
                <a:gd name="connsiteX27" fmla="*/ 694372 w 1898650"/>
                <a:gd name="connsiteY27" fmla="*/ 1527059 h 1631951"/>
                <a:gd name="connsiteX28" fmla="*/ 76200 w 1898650"/>
                <a:gd name="connsiteY28" fmla="*/ 1039813 h 1631951"/>
                <a:gd name="connsiteX29" fmla="*/ 59796 w 1898650"/>
                <a:gd name="connsiteY29" fmla="*/ 1025525 h 1631951"/>
                <a:gd name="connsiteX30" fmla="*/ 31750 w 1898650"/>
                <a:gd name="connsiteY30" fmla="*/ 992187 h 1631951"/>
                <a:gd name="connsiteX31" fmla="*/ 12700 w 1898650"/>
                <a:gd name="connsiteY31" fmla="*/ 954087 h 1631951"/>
                <a:gd name="connsiteX32" fmla="*/ 2646 w 1898650"/>
                <a:gd name="connsiteY32" fmla="*/ 912812 h 1631951"/>
                <a:gd name="connsiteX33" fmla="*/ 0 w 1898650"/>
                <a:gd name="connsiteY33" fmla="*/ 871537 h 1631951"/>
                <a:gd name="connsiteX34" fmla="*/ 6879 w 1898650"/>
                <a:gd name="connsiteY34" fmla="*/ 829733 h 1631951"/>
                <a:gd name="connsiteX35" fmla="*/ 23283 w 1898650"/>
                <a:gd name="connsiteY35" fmla="*/ 790046 h 1631951"/>
                <a:gd name="connsiteX36" fmla="*/ 47625 w 1898650"/>
                <a:gd name="connsiteY36" fmla="*/ 754592 h 1631951"/>
                <a:gd name="connsiteX37" fmla="*/ 63500 w 1898650"/>
                <a:gd name="connsiteY37" fmla="*/ 738187 h 1631951"/>
                <a:gd name="connsiteX38" fmla="*/ 104775 w 1898650"/>
                <a:gd name="connsiteY38" fmla="*/ 700087 h 1631951"/>
                <a:gd name="connsiteX39" fmla="*/ 188912 w 1898650"/>
                <a:gd name="connsiteY39" fmla="*/ 627062 h 1631951"/>
                <a:gd name="connsiteX40" fmla="*/ 276225 w 1898650"/>
                <a:gd name="connsiteY40" fmla="*/ 557742 h 1631951"/>
                <a:gd name="connsiteX41" fmla="*/ 365654 w 1898650"/>
                <a:gd name="connsiteY41" fmla="*/ 491067 h 1631951"/>
                <a:gd name="connsiteX42" fmla="*/ 458258 w 1898650"/>
                <a:gd name="connsiteY42" fmla="*/ 427567 h 1631951"/>
                <a:gd name="connsiteX43" fmla="*/ 553508 w 1898650"/>
                <a:gd name="connsiteY43" fmla="*/ 368300 h 1631951"/>
                <a:gd name="connsiteX44" fmla="*/ 649816 w 1898650"/>
                <a:gd name="connsiteY44" fmla="*/ 312738 h 1631951"/>
                <a:gd name="connsiteX45" fmla="*/ 749829 w 1898650"/>
                <a:gd name="connsiteY45" fmla="*/ 261937 h 1631951"/>
                <a:gd name="connsiteX46" fmla="*/ 851959 w 1898650"/>
                <a:gd name="connsiteY46" fmla="*/ 213783 h 1631951"/>
                <a:gd name="connsiteX47" fmla="*/ 955675 w 1898650"/>
                <a:gd name="connsiteY47" fmla="*/ 170392 h 1631951"/>
                <a:gd name="connsiteX48" fmla="*/ 1061509 w 1898650"/>
                <a:gd name="connsiteY48" fmla="*/ 131763 h 1631951"/>
                <a:gd name="connsiteX49" fmla="*/ 1169459 w 1898650"/>
                <a:gd name="connsiteY49" fmla="*/ 97367 h 1631951"/>
                <a:gd name="connsiteX50" fmla="*/ 1280054 w 1898650"/>
                <a:gd name="connsiteY50" fmla="*/ 66675 h 1631951"/>
                <a:gd name="connsiteX51" fmla="*/ 1391709 w 1898650"/>
                <a:gd name="connsiteY51" fmla="*/ 41804 h 1631951"/>
                <a:gd name="connsiteX52" fmla="*/ 1506009 w 1898650"/>
                <a:gd name="connsiteY52" fmla="*/ 22225 h 1631951"/>
                <a:gd name="connsiteX53" fmla="*/ 1621896 w 1898650"/>
                <a:gd name="connsiteY53" fmla="*/ 6879 h 1631951"/>
                <a:gd name="connsiteX54" fmla="*/ 1681163 w 1898650"/>
                <a:gd name="connsiteY54" fmla="*/ 1587 h 1631951"/>
                <a:gd name="connsiteX55" fmla="*/ 1702859 w 1898650"/>
                <a:gd name="connsiteY55" fmla="*/ 0 h 1631951"/>
                <a:gd name="connsiteX0" fmla="*/ 1702859 w 1898650"/>
                <a:gd name="connsiteY0" fmla="*/ 0 h 1631951"/>
                <a:gd name="connsiteX1" fmla="*/ 1744663 w 1898650"/>
                <a:gd name="connsiteY1" fmla="*/ 5292 h 1631951"/>
                <a:gd name="connsiteX2" fmla="*/ 1783292 w 1898650"/>
                <a:gd name="connsiteY2" fmla="*/ 19050 h 1631951"/>
                <a:gd name="connsiteX3" fmla="*/ 1817688 w 1898650"/>
                <a:gd name="connsiteY3" fmla="*/ 39687 h 1631951"/>
                <a:gd name="connsiteX4" fmla="*/ 1847321 w 1898650"/>
                <a:gd name="connsiteY4" fmla="*/ 66675 h 1631951"/>
                <a:gd name="connsiteX5" fmla="*/ 1871663 w 1898650"/>
                <a:gd name="connsiteY5" fmla="*/ 99483 h 1631951"/>
                <a:gd name="connsiteX6" fmla="*/ 1888596 w 1898650"/>
                <a:gd name="connsiteY6" fmla="*/ 137054 h 1631951"/>
                <a:gd name="connsiteX7" fmla="*/ 1897063 w 1898650"/>
                <a:gd name="connsiteY7" fmla="*/ 177800 h 1631951"/>
                <a:gd name="connsiteX8" fmla="*/ 1897592 w 1898650"/>
                <a:gd name="connsiteY8" fmla="*/ 200025 h 1631951"/>
                <a:gd name="connsiteX9" fmla="*/ 1898617 w 1898650"/>
                <a:gd name="connsiteY9" fmla="*/ 1003300 h 1631951"/>
                <a:gd name="connsiteX10" fmla="*/ 1898650 w 1898650"/>
                <a:gd name="connsiteY10" fmla="*/ 1003300 h 1631951"/>
                <a:gd name="connsiteX11" fmla="*/ 1898650 w 1898650"/>
                <a:gd name="connsiteY11" fmla="*/ 1197138 h 1631951"/>
                <a:gd name="connsiteX12" fmla="*/ 1895065 w 1898650"/>
                <a:gd name="connsiteY12" fmla="*/ 1197138 h 1631951"/>
                <a:gd name="connsiteX13" fmla="*/ 1898650 w 1898650"/>
                <a:gd name="connsiteY13" fmla="*/ 1197505 h 1631951"/>
                <a:gd name="connsiteX14" fmla="*/ 1607608 w 1898650"/>
                <a:gd name="connsiteY14" fmla="*/ 1502834 h 1631951"/>
                <a:gd name="connsiteX15" fmla="*/ 1592792 w 1898650"/>
                <a:gd name="connsiteY15" fmla="*/ 1518180 h 1631951"/>
                <a:gd name="connsiteX16" fmla="*/ 1560513 w 1898650"/>
                <a:gd name="connsiteY16" fmla="*/ 1545697 h 1631951"/>
                <a:gd name="connsiteX17" fmla="*/ 1526117 w 1898650"/>
                <a:gd name="connsiteY17" fmla="*/ 1569509 h 1631951"/>
                <a:gd name="connsiteX18" fmla="*/ 1489604 w 1898650"/>
                <a:gd name="connsiteY18" fmla="*/ 1589089 h 1631951"/>
                <a:gd name="connsiteX19" fmla="*/ 1450975 w 1898650"/>
                <a:gd name="connsiteY19" fmla="*/ 1606022 h 1631951"/>
                <a:gd name="connsiteX20" fmla="*/ 1411287 w 1898650"/>
                <a:gd name="connsiteY20" fmla="*/ 1618193 h 1631951"/>
                <a:gd name="connsiteX21" fmla="*/ 1370012 w 1898650"/>
                <a:gd name="connsiteY21" fmla="*/ 1627189 h 1631951"/>
                <a:gd name="connsiteX22" fmla="*/ 1328208 w 1898650"/>
                <a:gd name="connsiteY22" fmla="*/ 1630893 h 1631951"/>
                <a:gd name="connsiteX23" fmla="*/ 1307042 w 1898650"/>
                <a:gd name="connsiteY23" fmla="*/ 1631951 h 1631951"/>
                <a:gd name="connsiteX24" fmla="*/ 820737 w 1898650"/>
                <a:gd name="connsiteY24" fmla="*/ 1631951 h 1631951"/>
                <a:gd name="connsiteX25" fmla="*/ 821757 w 1898650"/>
                <a:gd name="connsiteY25" fmla="*/ 1630571 h 1631951"/>
                <a:gd name="connsiteX26" fmla="*/ 820276 w 1898650"/>
                <a:gd name="connsiteY26" fmla="*/ 1631950 h 1631951"/>
                <a:gd name="connsiteX27" fmla="*/ 76200 w 1898650"/>
                <a:gd name="connsiteY27" fmla="*/ 1039813 h 1631951"/>
                <a:gd name="connsiteX28" fmla="*/ 59796 w 1898650"/>
                <a:gd name="connsiteY28" fmla="*/ 1025525 h 1631951"/>
                <a:gd name="connsiteX29" fmla="*/ 31750 w 1898650"/>
                <a:gd name="connsiteY29" fmla="*/ 992187 h 1631951"/>
                <a:gd name="connsiteX30" fmla="*/ 12700 w 1898650"/>
                <a:gd name="connsiteY30" fmla="*/ 954087 h 1631951"/>
                <a:gd name="connsiteX31" fmla="*/ 2646 w 1898650"/>
                <a:gd name="connsiteY31" fmla="*/ 912812 h 1631951"/>
                <a:gd name="connsiteX32" fmla="*/ 0 w 1898650"/>
                <a:gd name="connsiteY32" fmla="*/ 871537 h 1631951"/>
                <a:gd name="connsiteX33" fmla="*/ 6879 w 1898650"/>
                <a:gd name="connsiteY33" fmla="*/ 829733 h 1631951"/>
                <a:gd name="connsiteX34" fmla="*/ 23283 w 1898650"/>
                <a:gd name="connsiteY34" fmla="*/ 790046 h 1631951"/>
                <a:gd name="connsiteX35" fmla="*/ 47625 w 1898650"/>
                <a:gd name="connsiteY35" fmla="*/ 754592 h 1631951"/>
                <a:gd name="connsiteX36" fmla="*/ 63500 w 1898650"/>
                <a:gd name="connsiteY36" fmla="*/ 738187 h 1631951"/>
                <a:gd name="connsiteX37" fmla="*/ 104775 w 1898650"/>
                <a:gd name="connsiteY37" fmla="*/ 700087 h 1631951"/>
                <a:gd name="connsiteX38" fmla="*/ 188912 w 1898650"/>
                <a:gd name="connsiteY38" fmla="*/ 627062 h 1631951"/>
                <a:gd name="connsiteX39" fmla="*/ 276225 w 1898650"/>
                <a:gd name="connsiteY39" fmla="*/ 557742 h 1631951"/>
                <a:gd name="connsiteX40" fmla="*/ 365654 w 1898650"/>
                <a:gd name="connsiteY40" fmla="*/ 491067 h 1631951"/>
                <a:gd name="connsiteX41" fmla="*/ 458258 w 1898650"/>
                <a:gd name="connsiteY41" fmla="*/ 427567 h 1631951"/>
                <a:gd name="connsiteX42" fmla="*/ 553508 w 1898650"/>
                <a:gd name="connsiteY42" fmla="*/ 368300 h 1631951"/>
                <a:gd name="connsiteX43" fmla="*/ 649816 w 1898650"/>
                <a:gd name="connsiteY43" fmla="*/ 312738 h 1631951"/>
                <a:gd name="connsiteX44" fmla="*/ 749829 w 1898650"/>
                <a:gd name="connsiteY44" fmla="*/ 261937 h 1631951"/>
                <a:gd name="connsiteX45" fmla="*/ 851959 w 1898650"/>
                <a:gd name="connsiteY45" fmla="*/ 213783 h 1631951"/>
                <a:gd name="connsiteX46" fmla="*/ 955675 w 1898650"/>
                <a:gd name="connsiteY46" fmla="*/ 170392 h 1631951"/>
                <a:gd name="connsiteX47" fmla="*/ 1061509 w 1898650"/>
                <a:gd name="connsiteY47" fmla="*/ 131763 h 1631951"/>
                <a:gd name="connsiteX48" fmla="*/ 1169459 w 1898650"/>
                <a:gd name="connsiteY48" fmla="*/ 97367 h 1631951"/>
                <a:gd name="connsiteX49" fmla="*/ 1280054 w 1898650"/>
                <a:gd name="connsiteY49" fmla="*/ 66675 h 1631951"/>
                <a:gd name="connsiteX50" fmla="*/ 1391709 w 1898650"/>
                <a:gd name="connsiteY50" fmla="*/ 41804 h 1631951"/>
                <a:gd name="connsiteX51" fmla="*/ 1506009 w 1898650"/>
                <a:gd name="connsiteY51" fmla="*/ 22225 h 1631951"/>
                <a:gd name="connsiteX52" fmla="*/ 1621896 w 1898650"/>
                <a:gd name="connsiteY52" fmla="*/ 6879 h 1631951"/>
                <a:gd name="connsiteX53" fmla="*/ 1681163 w 1898650"/>
                <a:gd name="connsiteY53" fmla="*/ 1587 h 1631951"/>
                <a:gd name="connsiteX54" fmla="*/ 1702859 w 1898650"/>
                <a:gd name="connsiteY54" fmla="*/ 0 h 1631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898650" h="1631951">
                  <a:moveTo>
                    <a:pt x="1702859" y="0"/>
                  </a:moveTo>
                  <a:lnTo>
                    <a:pt x="1744663" y="5292"/>
                  </a:lnTo>
                  <a:lnTo>
                    <a:pt x="1783292" y="19050"/>
                  </a:lnTo>
                  <a:lnTo>
                    <a:pt x="1817688" y="39687"/>
                  </a:lnTo>
                  <a:lnTo>
                    <a:pt x="1847321" y="66675"/>
                  </a:lnTo>
                  <a:lnTo>
                    <a:pt x="1871663" y="99483"/>
                  </a:lnTo>
                  <a:lnTo>
                    <a:pt x="1888596" y="137054"/>
                  </a:lnTo>
                  <a:lnTo>
                    <a:pt x="1897063" y="177800"/>
                  </a:lnTo>
                  <a:cubicBezTo>
                    <a:pt x="1897239" y="185208"/>
                    <a:pt x="1897416" y="192617"/>
                    <a:pt x="1897592" y="200025"/>
                  </a:cubicBezTo>
                  <a:cubicBezTo>
                    <a:pt x="1897934" y="467783"/>
                    <a:pt x="1898275" y="735542"/>
                    <a:pt x="1898617" y="1003300"/>
                  </a:cubicBezTo>
                  <a:lnTo>
                    <a:pt x="1898650" y="1003300"/>
                  </a:lnTo>
                  <a:lnTo>
                    <a:pt x="1898650" y="1197138"/>
                  </a:lnTo>
                  <a:lnTo>
                    <a:pt x="1895065" y="1197138"/>
                  </a:lnTo>
                  <a:lnTo>
                    <a:pt x="1898650" y="1197505"/>
                  </a:lnTo>
                  <a:lnTo>
                    <a:pt x="1607608" y="1502834"/>
                  </a:lnTo>
                  <a:lnTo>
                    <a:pt x="1592792" y="1518180"/>
                  </a:lnTo>
                  <a:lnTo>
                    <a:pt x="1560513" y="1545697"/>
                  </a:lnTo>
                  <a:lnTo>
                    <a:pt x="1526117" y="1569509"/>
                  </a:lnTo>
                  <a:lnTo>
                    <a:pt x="1489604" y="1589089"/>
                  </a:lnTo>
                  <a:lnTo>
                    <a:pt x="1450975" y="1606022"/>
                  </a:lnTo>
                  <a:lnTo>
                    <a:pt x="1411287" y="1618193"/>
                  </a:lnTo>
                  <a:lnTo>
                    <a:pt x="1370012" y="1627189"/>
                  </a:lnTo>
                  <a:lnTo>
                    <a:pt x="1328208" y="1630893"/>
                  </a:lnTo>
                  <a:lnTo>
                    <a:pt x="1307042" y="1631951"/>
                  </a:lnTo>
                  <a:lnTo>
                    <a:pt x="820737" y="1631951"/>
                  </a:lnTo>
                  <a:lnTo>
                    <a:pt x="821757" y="1630571"/>
                  </a:lnTo>
                  <a:lnTo>
                    <a:pt x="820276" y="1631950"/>
                  </a:lnTo>
                  <a:lnTo>
                    <a:pt x="76200" y="1039813"/>
                  </a:lnTo>
                  <a:lnTo>
                    <a:pt x="59796" y="1025525"/>
                  </a:lnTo>
                  <a:lnTo>
                    <a:pt x="31750" y="992187"/>
                  </a:lnTo>
                  <a:lnTo>
                    <a:pt x="12700" y="954087"/>
                  </a:lnTo>
                  <a:lnTo>
                    <a:pt x="2646" y="912812"/>
                  </a:lnTo>
                  <a:lnTo>
                    <a:pt x="0" y="871537"/>
                  </a:lnTo>
                  <a:lnTo>
                    <a:pt x="6879" y="829733"/>
                  </a:lnTo>
                  <a:lnTo>
                    <a:pt x="23283" y="790046"/>
                  </a:lnTo>
                  <a:lnTo>
                    <a:pt x="47625" y="754592"/>
                  </a:lnTo>
                  <a:lnTo>
                    <a:pt x="63500" y="738187"/>
                  </a:lnTo>
                  <a:lnTo>
                    <a:pt x="104775" y="700087"/>
                  </a:lnTo>
                  <a:lnTo>
                    <a:pt x="188912" y="627062"/>
                  </a:lnTo>
                  <a:lnTo>
                    <a:pt x="276225" y="557742"/>
                  </a:lnTo>
                  <a:lnTo>
                    <a:pt x="365654" y="491067"/>
                  </a:lnTo>
                  <a:lnTo>
                    <a:pt x="458258" y="427567"/>
                  </a:lnTo>
                  <a:lnTo>
                    <a:pt x="553508" y="368300"/>
                  </a:lnTo>
                  <a:lnTo>
                    <a:pt x="649816" y="312738"/>
                  </a:lnTo>
                  <a:lnTo>
                    <a:pt x="749829" y="261937"/>
                  </a:lnTo>
                  <a:lnTo>
                    <a:pt x="851959" y="213783"/>
                  </a:lnTo>
                  <a:lnTo>
                    <a:pt x="955675" y="170392"/>
                  </a:lnTo>
                  <a:lnTo>
                    <a:pt x="1061509" y="131763"/>
                  </a:lnTo>
                  <a:lnTo>
                    <a:pt x="1169459" y="97367"/>
                  </a:lnTo>
                  <a:lnTo>
                    <a:pt x="1280054" y="66675"/>
                  </a:lnTo>
                  <a:lnTo>
                    <a:pt x="1391709" y="41804"/>
                  </a:lnTo>
                  <a:lnTo>
                    <a:pt x="1506009" y="22225"/>
                  </a:lnTo>
                  <a:lnTo>
                    <a:pt x="1621896" y="6879"/>
                  </a:lnTo>
                  <a:lnTo>
                    <a:pt x="1681163" y="1587"/>
                  </a:lnTo>
                  <a:lnTo>
                    <a:pt x="1702859" y="0"/>
                  </a:lnTo>
                  <a:close/>
                </a:path>
              </a:pathLst>
            </a:custGeom>
            <a:solidFill>
              <a:srgbClr val="579DA5"/>
            </a:solidFill>
            <a:ln>
              <a:noFill/>
            </a:ln>
          </p:spPr>
          <p:txBody>
            <a:bodyPr vert="horz" wrap="square" lIns="91440" tIns="365760" rIns="91440" bIns="45720" numCol="1" anchor="t" anchorCtr="0" compatLnSpc="1">
              <a:prstTxWarp prst="textNoShape">
                <a:avLst/>
              </a:prstTxWarp>
              <a:noAutofit/>
            </a:bodyPr>
            <a:lstStyle/>
            <a:p>
              <a:pPr algn="ctr"/>
              <a:r>
                <a:rPr lang="en-US" sz="4400" b="1" dirty="0">
                  <a:solidFill>
                    <a:schemeClr val="bg1"/>
                  </a:solidFill>
                  <a:effectLst>
                    <a:outerShdw blurRad="38100" dist="38100" dir="2700000" algn="tl">
                      <a:srgbClr val="000000">
                        <a:alpha val="43137"/>
                      </a:srgbClr>
                    </a:outerShdw>
                  </a:effectLst>
                </a:rPr>
                <a:t>03</a:t>
              </a:r>
            </a:p>
          </p:txBody>
        </p:sp>
        <p:sp>
          <p:nvSpPr>
            <p:cNvPr id="14" name="Freeform: Shape 41">
              <a:extLst>
                <a:ext uri="{FF2B5EF4-FFF2-40B4-BE49-F238E27FC236}">
                  <a16:creationId xmlns:a16="http://schemas.microsoft.com/office/drawing/2014/main" xmlns="" id="{BCF51524-B767-D96D-CEC3-509C4AFA67D4}"/>
                </a:ext>
              </a:extLst>
            </p:cNvPr>
            <p:cNvSpPr/>
            <p:nvPr/>
          </p:nvSpPr>
          <p:spPr>
            <a:xfrm>
              <a:off x="4915453" y="2163374"/>
              <a:ext cx="1136113" cy="636130"/>
            </a:xfrm>
            <a:custGeom>
              <a:avLst/>
              <a:gdLst>
                <a:gd name="connsiteX0" fmla="*/ 1217581 w 1217682"/>
                <a:gd name="connsiteY0" fmla="*/ 0 h 681802"/>
                <a:gd name="connsiteX1" fmla="*/ 1217649 w 1217682"/>
                <a:gd name="connsiteY1" fmla="*/ 53151 h 681802"/>
                <a:gd name="connsiteX2" fmla="*/ 1217682 w 1217682"/>
                <a:gd name="connsiteY2" fmla="*/ 53151 h 681802"/>
                <a:gd name="connsiteX3" fmla="*/ 1217682 w 1217682"/>
                <a:gd name="connsiteY3" fmla="*/ 246989 h 681802"/>
                <a:gd name="connsiteX4" fmla="*/ 1214097 w 1217682"/>
                <a:gd name="connsiteY4" fmla="*/ 246989 h 681802"/>
                <a:gd name="connsiteX5" fmla="*/ 1217682 w 1217682"/>
                <a:gd name="connsiteY5" fmla="*/ 247356 h 681802"/>
                <a:gd name="connsiteX6" fmla="*/ 1202451 w 1217682"/>
                <a:gd name="connsiteY6" fmla="*/ 263335 h 681802"/>
                <a:gd name="connsiteX7" fmla="*/ 1119575 w 1217682"/>
                <a:gd name="connsiteY7" fmla="*/ 267520 h 681802"/>
                <a:gd name="connsiteX8" fmla="*/ 257441 w 1217682"/>
                <a:gd name="connsiteY8" fmla="*/ 677633 h 681802"/>
                <a:gd name="connsiteX9" fmla="*/ 253652 w 1217682"/>
                <a:gd name="connsiteY9" fmla="*/ 681802 h 681802"/>
                <a:gd name="connsiteX10" fmla="*/ 139769 w 1217682"/>
                <a:gd name="connsiteY10" fmla="*/ 681802 h 681802"/>
                <a:gd name="connsiteX11" fmla="*/ 140789 w 1217682"/>
                <a:gd name="connsiteY11" fmla="*/ 680422 h 681802"/>
                <a:gd name="connsiteX12" fmla="*/ 139308 w 1217682"/>
                <a:gd name="connsiteY12" fmla="*/ 681801 h 681802"/>
                <a:gd name="connsiteX13" fmla="*/ 0 w 1217682"/>
                <a:gd name="connsiteY13" fmla="*/ 570939 h 681802"/>
                <a:gd name="connsiteX14" fmla="*/ 71775 w 1217682"/>
                <a:gd name="connsiteY14" fmla="*/ 491967 h 681802"/>
                <a:gd name="connsiteX15" fmla="*/ 1092728 w 1217682"/>
                <a:gd name="connsiteY15" fmla="*/ 6304 h 681802"/>
                <a:gd name="connsiteX16" fmla="*/ 1217581 w 1217682"/>
                <a:gd name="connsiteY16" fmla="*/ 0 h 681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7682" h="681802">
                  <a:moveTo>
                    <a:pt x="1217581" y="0"/>
                  </a:moveTo>
                  <a:lnTo>
                    <a:pt x="1217649" y="53151"/>
                  </a:lnTo>
                  <a:lnTo>
                    <a:pt x="1217682" y="53151"/>
                  </a:lnTo>
                  <a:lnTo>
                    <a:pt x="1217682" y="246989"/>
                  </a:lnTo>
                  <a:lnTo>
                    <a:pt x="1214097" y="246989"/>
                  </a:lnTo>
                  <a:lnTo>
                    <a:pt x="1217682" y="247356"/>
                  </a:lnTo>
                  <a:lnTo>
                    <a:pt x="1202451" y="263335"/>
                  </a:lnTo>
                  <a:lnTo>
                    <a:pt x="1119575" y="267520"/>
                  </a:lnTo>
                  <a:cubicBezTo>
                    <a:pt x="784165" y="301583"/>
                    <a:pt x="483135" y="451940"/>
                    <a:pt x="257441" y="677633"/>
                  </a:cubicBezTo>
                  <a:lnTo>
                    <a:pt x="253652" y="681802"/>
                  </a:lnTo>
                  <a:lnTo>
                    <a:pt x="139769" y="681802"/>
                  </a:lnTo>
                  <a:lnTo>
                    <a:pt x="140789" y="680422"/>
                  </a:lnTo>
                  <a:lnTo>
                    <a:pt x="139308" y="681801"/>
                  </a:lnTo>
                  <a:lnTo>
                    <a:pt x="0" y="570939"/>
                  </a:lnTo>
                  <a:lnTo>
                    <a:pt x="71775" y="491967"/>
                  </a:lnTo>
                  <a:cubicBezTo>
                    <a:pt x="339046" y="224697"/>
                    <a:pt x="695531" y="46642"/>
                    <a:pt x="1092728" y="6304"/>
                  </a:cubicBezTo>
                  <a:lnTo>
                    <a:pt x="1217581" y="0"/>
                  </a:lnTo>
                  <a:close/>
                </a:path>
              </a:pathLst>
            </a:cu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5" name="مجموعة 14">
            <a:extLst>
              <a:ext uri="{FF2B5EF4-FFF2-40B4-BE49-F238E27FC236}">
                <a16:creationId xmlns:a16="http://schemas.microsoft.com/office/drawing/2014/main" xmlns="" id="{63923A97-8184-8D0E-1726-1D89DE8FEDA5}"/>
              </a:ext>
            </a:extLst>
          </p:cNvPr>
          <p:cNvGrpSpPr/>
          <p:nvPr/>
        </p:nvGrpSpPr>
        <p:grpSpPr>
          <a:xfrm>
            <a:off x="3588399" y="2563624"/>
            <a:ext cx="1481159" cy="1878109"/>
            <a:chOff x="3588400" y="2255919"/>
            <a:chExt cx="1481159" cy="1878109"/>
          </a:xfrm>
        </p:grpSpPr>
        <p:sp>
          <p:nvSpPr>
            <p:cNvPr id="16" name="Freeform: Shape 37">
              <a:extLst>
                <a:ext uri="{FF2B5EF4-FFF2-40B4-BE49-F238E27FC236}">
                  <a16:creationId xmlns:a16="http://schemas.microsoft.com/office/drawing/2014/main" xmlns="" id="{4F5DCAD1-F6D9-A057-444A-65238EF83E9C}"/>
                </a:ext>
              </a:extLst>
            </p:cNvPr>
            <p:cNvSpPr>
              <a:spLocks/>
            </p:cNvSpPr>
            <p:nvPr/>
          </p:nvSpPr>
          <p:spPr bwMode="auto">
            <a:xfrm>
              <a:off x="3588400" y="2255919"/>
              <a:ext cx="1481159" cy="1878109"/>
            </a:xfrm>
            <a:custGeom>
              <a:avLst/>
              <a:gdLst>
                <a:gd name="connsiteX0" fmla="*/ 607719 w 1587501"/>
                <a:gd name="connsiteY0" fmla="*/ 0 h 2012950"/>
                <a:gd name="connsiteX1" fmla="*/ 647952 w 1587501"/>
                <a:gd name="connsiteY1" fmla="*/ 1059 h 2012950"/>
                <a:gd name="connsiteX2" fmla="*/ 687654 w 1587501"/>
                <a:gd name="connsiteY2" fmla="*/ 10589 h 2012950"/>
                <a:gd name="connsiteX3" fmla="*/ 725769 w 1587501"/>
                <a:gd name="connsiteY3" fmla="*/ 28590 h 2012950"/>
                <a:gd name="connsiteX4" fmla="*/ 743239 w 1587501"/>
                <a:gd name="connsiteY4" fmla="*/ 41297 h 2012950"/>
                <a:gd name="connsiteX5" fmla="*/ 1363663 w 1587501"/>
                <a:gd name="connsiteY5" fmla="*/ 518856 h 2012950"/>
                <a:gd name="connsiteX6" fmla="*/ 1363663 w 1587501"/>
                <a:gd name="connsiteY6" fmla="*/ 520444 h 2012950"/>
                <a:gd name="connsiteX7" fmla="*/ 1362075 w 1587501"/>
                <a:gd name="connsiteY7" fmla="*/ 519915 h 2012950"/>
                <a:gd name="connsiteX8" fmla="*/ 1347253 w 1587501"/>
                <a:gd name="connsiteY8" fmla="*/ 539505 h 2012950"/>
                <a:gd name="connsiteX9" fmla="*/ 1331970 w 1587501"/>
                <a:gd name="connsiteY9" fmla="*/ 565351 h 2012950"/>
                <a:gd name="connsiteX10" fmla="*/ 1332056 w 1587501"/>
                <a:gd name="connsiteY10" fmla="*/ 565404 h 2012950"/>
                <a:gd name="connsiteX11" fmla="*/ 1346921 w 1587501"/>
                <a:gd name="connsiteY11" fmla="*/ 540263 h 2012950"/>
                <a:gd name="connsiteX12" fmla="*/ 1361723 w 1587501"/>
                <a:gd name="connsiteY12" fmla="*/ 520700 h 2012950"/>
                <a:gd name="connsiteX13" fmla="*/ 1363309 w 1587501"/>
                <a:gd name="connsiteY13" fmla="*/ 521229 h 2012950"/>
                <a:gd name="connsiteX14" fmla="*/ 1531151 w 1587501"/>
                <a:gd name="connsiteY14" fmla="*/ 652947 h 2012950"/>
                <a:gd name="connsiteX15" fmla="*/ 1533416 w 1587501"/>
                <a:gd name="connsiteY15" fmla="*/ 650875 h 2012950"/>
                <a:gd name="connsiteX16" fmla="*/ 1533868 w 1587501"/>
                <a:gd name="connsiteY16" fmla="*/ 655079 h 2012950"/>
                <a:gd name="connsiteX17" fmla="*/ 1535113 w 1587501"/>
                <a:gd name="connsiteY17" fmla="*/ 656056 h 2012950"/>
                <a:gd name="connsiteX18" fmla="*/ 1534115 w 1587501"/>
                <a:gd name="connsiteY18" fmla="*/ 657366 h 2012950"/>
                <a:gd name="connsiteX19" fmla="*/ 1585380 w 1587501"/>
                <a:gd name="connsiteY19" fmla="*/ 1133475 h 2012950"/>
                <a:gd name="connsiteX20" fmla="*/ 1586441 w 1587501"/>
                <a:gd name="connsiteY20" fmla="*/ 1154113 h 2012950"/>
                <a:gd name="connsiteX21" fmla="*/ 1587501 w 1587501"/>
                <a:gd name="connsiteY21" fmla="*/ 1196446 h 2012950"/>
                <a:gd name="connsiteX22" fmla="*/ 1582729 w 1587501"/>
                <a:gd name="connsiteY22" fmla="*/ 1238250 h 2012950"/>
                <a:gd name="connsiteX23" fmla="*/ 1575306 w 1587501"/>
                <a:gd name="connsiteY23" fmla="*/ 1279525 h 2012950"/>
                <a:gd name="connsiteX24" fmla="*/ 1563110 w 1587501"/>
                <a:gd name="connsiteY24" fmla="*/ 1319213 h 2012950"/>
                <a:gd name="connsiteX25" fmla="*/ 1546142 w 1587501"/>
                <a:gd name="connsiteY25" fmla="*/ 1357842 h 2012950"/>
                <a:gd name="connsiteX26" fmla="*/ 1526523 w 1587501"/>
                <a:gd name="connsiteY26" fmla="*/ 1394354 h 2012950"/>
                <a:gd name="connsiteX27" fmla="*/ 1502662 w 1587501"/>
                <a:gd name="connsiteY27" fmla="*/ 1429279 h 2012950"/>
                <a:gd name="connsiteX28" fmla="*/ 1488875 w 1587501"/>
                <a:gd name="connsiteY28" fmla="*/ 1445683 h 2012950"/>
                <a:gd name="connsiteX29" fmla="*/ 1217527 w 1587501"/>
                <a:gd name="connsiteY29" fmla="*/ 1767054 h 2012950"/>
                <a:gd name="connsiteX30" fmla="*/ 1217936 w 1587501"/>
                <a:gd name="connsiteY30" fmla="*/ 1771686 h 2012950"/>
                <a:gd name="connsiteX31" fmla="*/ 1040316 w 1587501"/>
                <a:gd name="connsiteY31" fmla="*/ 1816100 h 2012950"/>
                <a:gd name="connsiteX32" fmla="*/ 1038202 w 1587501"/>
                <a:gd name="connsiteY32" fmla="*/ 1816100 h 2012950"/>
                <a:gd name="connsiteX33" fmla="*/ 1033592 w 1587501"/>
                <a:gd name="connsiteY33" fmla="*/ 1791998 h 2012950"/>
                <a:gd name="connsiteX34" fmla="*/ 1033324 w 1587501"/>
                <a:gd name="connsiteY34" fmla="*/ 1792091 h 2012950"/>
                <a:gd name="connsiteX35" fmla="*/ 1038099 w 1587501"/>
                <a:gd name="connsiteY35" fmla="*/ 1817056 h 2012950"/>
                <a:gd name="connsiteX36" fmla="*/ 255687 w 1587501"/>
                <a:gd name="connsiteY36" fmla="*/ 2007656 h 2012950"/>
                <a:gd name="connsiteX37" fmla="*/ 233453 w 1587501"/>
                <a:gd name="connsiteY37" fmla="*/ 2011891 h 2012950"/>
                <a:gd name="connsiteX38" fmla="*/ 188986 w 1587501"/>
                <a:gd name="connsiteY38" fmla="*/ 2012950 h 2012950"/>
                <a:gd name="connsiteX39" fmla="*/ 147165 w 1587501"/>
                <a:gd name="connsiteY39" fmla="*/ 2004479 h 2012950"/>
                <a:gd name="connsiteX40" fmla="*/ 109051 w 1587501"/>
                <a:gd name="connsiteY40" fmla="*/ 1987537 h 2012950"/>
                <a:gd name="connsiteX41" fmla="*/ 74641 w 1587501"/>
                <a:gd name="connsiteY41" fmla="*/ 1963182 h 2012950"/>
                <a:gd name="connsiteX42" fmla="*/ 46585 w 1587501"/>
                <a:gd name="connsiteY42" fmla="*/ 1931945 h 2012950"/>
                <a:gd name="connsiteX43" fmla="*/ 25410 w 1587501"/>
                <a:gd name="connsiteY43" fmla="*/ 1895413 h 2012950"/>
                <a:gd name="connsiteX44" fmla="*/ 11646 w 1587501"/>
                <a:gd name="connsiteY44" fmla="*/ 1853587 h 2012950"/>
                <a:gd name="connsiteX45" fmla="*/ 9529 w 1587501"/>
                <a:gd name="connsiteY45" fmla="*/ 1831351 h 2012950"/>
                <a:gd name="connsiteX46" fmla="*/ 4764 w 1587501"/>
                <a:gd name="connsiteY46" fmla="*/ 1775229 h 2012950"/>
                <a:gd name="connsiteX47" fmla="*/ 0 w 1587501"/>
                <a:gd name="connsiteY47" fmla="*/ 1662987 h 2012950"/>
                <a:gd name="connsiteX48" fmla="*/ 1059 w 1587501"/>
                <a:gd name="connsiteY48" fmla="*/ 1550215 h 2012950"/>
                <a:gd name="connsiteX49" fmla="*/ 5294 w 1587501"/>
                <a:gd name="connsiteY49" fmla="*/ 1438502 h 2012950"/>
                <a:gd name="connsiteX50" fmla="*/ 14822 w 1587501"/>
                <a:gd name="connsiteY50" fmla="*/ 1325731 h 2012950"/>
                <a:gd name="connsiteX51" fmla="*/ 28586 w 1587501"/>
                <a:gd name="connsiteY51" fmla="*/ 1213488 h 2012950"/>
                <a:gd name="connsiteX52" fmla="*/ 46585 w 1587501"/>
                <a:gd name="connsiteY52" fmla="*/ 1102305 h 2012950"/>
                <a:gd name="connsiteX53" fmla="*/ 69348 w 1587501"/>
                <a:gd name="connsiteY53" fmla="*/ 991121 h 2012950"/>
                <a:gd name="connsiteX54" fmla="*/ 96875 w 1587501"/>
                <a:gd name="connsiteY54" fmla="*/ 880997 h 2012950"/>
                <a:gd name="connsiteX55" fmla="*/ 129167 w 1587501"/>
                <a:gd name="connsiteY55" fmla="*/ 770872 h 2012950"/>
                <a:gd name="connsiteX56" fmla="*/ 166223 w 1587501"/>
                <a:gd name="connsiteY56" fmla="*/ 662865 h 2012950"/>
                <a:gd name="connsiteX57" fmla="*/ 207514 w 1587501"/>
                <a:gd name="connsiteY57" fmla="*/ 555388 h 2012950"/>
                <a:gd name="connsiteX58" fmla="*/ 254099 w 1587501"/>
                <a:gd name="connsiteY58" fmla="*/ 449499 h 2012950"/>
                <a:gd name="connsiteX59" fmla="*/ 304918 w 1587501"/>
                <a:gd name="connsiteY59" fmla="*/ 344669 h 2012950"/>
                <a:gd name="connsiteX60" fmla="*/ 360502 w 1587501"/>
                <a:gd name="connsiteY60" fmla="*/ 241427 h 2012950"/>
                <a:gd name="connsiteX61" fmla="*/ 421380 w 1587501"/>
                <a:gd name="connsiteY61" fmla="*/ 140303 h 2012950"/>
                <a:gd name="connsiteX62" fmla="*/ 453672 w 1587501"/>
                <a:gd name="connsiteY62" fmla="*/ 90006 h 2012950"/>
                <a:gd name="connsiteX63" fmla="*/ 466377 w 1587501"/>
                <a:gd name="connsiteY63" fmla="*/ 72534 h 2012950"/>
                <a:gd name="connsiteX64" fmla="*/ 496551 w 1587501"/>
                <a:gd name="connsiteY64" fmla="*/ 42885 h 2012950"/>
                <a:gd name="connsiteX65" fmla="*/ 530431 w 1587501"/>
                <a:gd name="connsiteY65" fmla="*/ 21707 h 2012950"/>
                <a:gd name="connsiteX66" fmla="*/ 568016 w 1587501"/>
                <a:gd name="connsiteY66" fmla="*/ 6353 h 2012950"/>
                <a:gd name="connsiteX0" fmla="*/ 607719 w 1587501"/>
                <a:gd name="connsiteY0" fmla="*/ 0 h 2012950"/>
                <a:gd name="connsiteX1" fmla="*/ 647952 w 1587501"/>
                <a:gd name="connsiteY1" fmla="*/ 1059 h 2012950"/>
                <a:gd name="connsiteX2" fmla="*/ 687654 w 1587501"/>
                <a:gd name="connsiteY2" fmla="*/ 10589 h 2012950"/>
                <a:gd name="connsiteX3" fmla="*/ 725769 w 1587501"/>
                <a:gd name="connsiteY3" fmla="*/ 28590 h 2012950"/>
                <a:gd name="connsiteX4" fmla="*/ 743239 w 1587501"/>
                <a:gd name="connsiteY4" fmla="*/ 41297 h 2012950"/>
                <a:gd name="connsiteX5" fmla="*/ 1363663 w 1587501"/>
                <a:gd name="connsiteY5" fmla="*/ 518856 h 2012950"/>
                <a:gd name="connsiteX6" fmla="*/ 1363663 w 1587501"/>
                <a:gd name="connsiteY6" fmla="*/ 520444 h 2012950"/>
                <a:gd name="connsiteX7" fmla="*/ 1362075 w 1587501"/>
                <a:gd name="connsiteY7" fmla="*/ 519915 h 2012950"/>
                <a:gd name="connsiteX8" fmla="*/ 1347253 w 1587501"/>
                <a:gd name="connsiteY8" fmla="*/ 539505 h 2012950"/>
                <a:gd name="connsiteX9" fmla="*/ 1331970 w 1587501"/>
                <a:gd name="connsiteY9" fmla="*/ 565351 h 2012950"/>
                <a:gd name="connsiteX10" fmla="*/ 1346921 w 1587501"/>
                <a:gd name="connsiteY10" fmla="*/ 540263 h 2012950"/>
                <a:gd name="connsiteX11" fmla="*/ 1361723 w 1587501"/>
                <a:gd name="connsiteY11" fmla="*/ 520700 h 2012950"/>
                <a:gd name="connsiteX12" fmla="*/ 1363309 w 1587501"/>
                <a:gd name="connsiteY12" fmla="*/ 521229 h 2012950"/>
                <a:gd name="connsiteX13" fmla="*/ 1531151 w 1587501"/>
                <a:gd name="connsiteY13" fmla="*/ 652947 h 2012950"/>
                <a:gd name="connsiteX14" fmla="*/ 1533416 w 1587501"/>
                <a:gd name="connsiteY14" fmla="*/ 650875 h 2012950"/>
                <a:gd name="connsiteX15" fmla="*/ 1533868 w 1587501"/>
                <a:gd name="connsiteY15" fmla="*/ 655079 h 2012950"/>
                <a:gd name="connsiteX16" fmla="*/ 1535113 w 1587501"/>
                <a:gd name="connsiteY16" fmla="*/ 656056 h 2012950"/>
                <a:gd name="connsiteX17" fmla="*/ 1534115 w 1587501"/>
                <a:gd name="connsiteY17" fmla="*/ 657366 h 2012950"/>
                <a:gd name="connsiteX18" fmla="*/ 1585380 w 1587501"/>
                <a:gd name="connsiteY18" fmla="*/ 1133475 h 2012950"/>
                <a:gd name="connsiteX19" fmla="*/ 1586441 w 1587501"/>
                <a:gd name="connsiteY19" fmla="*/ 1154113 h 2012950"/>
                <a:gd name="connsiteX20" fmla="*/ 1587501 w 1587501"/>
                <a:gd name="connsiteY20" fmla="*/ 1196446 h 2012950"/>
                <a:gd name="connsiteX21" fmla="*/ 1582729 w 1587501"/>
                <a:gd name="connsiteY21" fmla="*/ 1238250 h 2012950"/>
                <a:gd name="connsiteX22" fmla="*/ 1575306 w 1587501"/>
                <a:gd name="connsiteY22" fmla="*/ 1279525 h 2012950"/>
                <a:gd name="connsiteX23" fmla="*/ 1563110 w 1587501"/>
                <a:gd name="connsiteY23" fmla="*/ 1319213 h 2012950"/>
                <a:gd name="connsiteX24" fmla="*/ 1546142 w 1587501"/>
                <a:gd name="connsiteY24" fmla="*/ 1357842 h 2012950"/>
                <a:gd name="connsiteX25" fmla="*/ 1526523 w 1587501"/>
                <a:gd name="connsiteY25" fmla="*/ 1394354 h 2012950"/>
                <a:gd name="connsiteX26" fmla="*/ 1502662 w 1587501"/>
                <a:gd name="connsiteY26" fmla="*/ 1429279 h 2012950"/>
                <a:gd name="connsiteX27" fmla="*/ 1488875 w 1587501"/>
                <a:gd name="connsiteY27" fmla="*/ 1445683 h 2012950"/>
                <a:gd name="connsiteX28" fmla="*/ 1217527 w 1587501"/>
                <a:gd name="connsiteY28" fmla="*/ 1767054 h 2012950"/>
                <a:gd name="connsiteX29" fmla="*/ 1217936 w 1587501"/>
                <a:gd name="connsiteY29" fmla="*/ 1771686 h 2012950"/>
                <a:gd name="connsiteX30" fmla="*/ 1040316 w 1587501"/>
                <a:gd name="connsiteY30" fmla="*/ 1816100 h 2012950"/>
                <a:gd name="connsiteX31" fmla="*/ 1038202 w 1587501"/>
                <a:gd name="connsiteY31" fmla="*/ 1816100 h 2012950"/>
                <a:gd name="connsiteX32" fmla="*/ 1033592 w 1587501"/>
                <a:gd name="connsiteY32" fmla="*/ 1791998 h 2012950"/>
                <a:gd name="connsiteX33" fmla="*/ 1033324 w 1587501"/>
                <a:gd name="connsiteY33" fmla="*/ 1792091 h 2012950"/>
                <a:gd name="connsiteX34" fmla="*/ 1038099 w 1587501"/>
                <a:gd name="connsiteY34" fmla="*/ 1817056 h 2012950"/>
                <a:gd name="connsiteX35" fmla="*/ 255687 w 1587501"/>
                <a:gd name="connsiteY35" fmla="*/ 2007656 h 2012950"/>
                <a:gd name="connsiteX36" fmla="*/ 233453 w 1587501"/>
                <a:gd name="connsiteY36" fmla="*/ 2011891 h 2012950"/>
                <a:gd name="connsiteX37" fmla="*/ 188986 w 1587501"/>
                <a:gd name="connsiteY37" fmla="*/ 2012950 h 2012950"/>
                <a:gd name="connsiteX38" fmla="*/ 147165 w 1587501"/>
                <a:gd name="connsiteY38" fmla="*/ 2004479 h 2012950"/>
                <a:gd name="connsiteX39" fmla="*/ 109051 w 1587501"/>
                <a:gd name="connsiteY39" fmla="*/ 1987537 h 2012950"/>
                <a:gd name="connsiteX40" fmla="*/ 74641 w 1587501"/>
                <a:gd name="connsiteY40" fmla="*/ 1963182 h 2012950"/>
                <a:gd name="connsiteX41" fmla="*/ 46585 w 1587501"/>
                <a:gd name="connsiteY41" fmla="*/ 1931945 h 2012950"/>
                <a:gd name="connsiteX42" fmla="*/ 25410 w 1587501"/>
                <a:gd name="connsiteY42" fmla="*/ 1895413 h 2012950"/>
                <a:gd name="connsiteX43" fmla="*/ 11646 w 1587501"/>
                <a:gd name="connsiteY43" fmla="*/ 1853587 h 2012950"/>
                <a:gd name="connsiteX44" fmla="*/ 9529 w 1587501"/>
                <a:gd name="connsiteY44" fmla="*/ 1831351 h 2012950"/>
                <a:gd name="connsiteX45" fmla="*/ 4764 w 1587501"/>
                <a:gd name="connsiteY45" fmla="*/ 1775229 h 2012950"/>
                <a:gd name="connsiteX46" fmla="*/ 0 w 1587501"/>
                <a:gd name="connsiteY46" fmla="*/ 1662987 h 2012950"/>
                <a:gd name="connsiteX47" fmla="*/ 1059 w 1587501"/>
                <a:gd name="connsiteY47" fmla="*/ 1550215 h 2012950"/>
                <a:gd name="connsiteX48" fmla="*/ 5294 w 1587501"/>
                <a:gd name="connsiteY48" fmla="*/ 1438502 h 2012950"/>
                <a:gd name="connsiteX49" fmla="*/ 14822 w 1587501"/>
                <a:gd name="connsiteY49" fmla="*/ 1325731 h 2012950"/>
                <a:gd name="connsiteX50" fmla="*/ 28586 w 1587501"/>
                <a:gd name="connsiteY50" fmla="*/ 1213488 h 2012950"/>
                <a:gd name="connsiteX51" fmla="*/ 46585 w 1587501"/>
                <a:gd name="connsiteY51" fmla="*/ 1102305 h 2012950"/>
                <a:gd name="connsiteX52" fmla="*/ 69348 w 1587501"/>
                <a:gd name="connsiteY52" fmla="*/ 991121 h 2012950"/>
                <a:gd name="connsiteX53" fmla="*/ 96875 w 1587501"/>
                <a:gd name="connsiteY53" fmla="*/ 880997 h 2012950"/>
                <a:gd name="connsiteX54" fmla="*/ 129167 w 1587501"/>
                <a:gd name="connsiteY54" fmla="*/ 770872 h 2012950"/>
                <a:gd name="connsiteX55" fmla="*/ 166223 w 1587501"/>
                <a:gd name="connsiteY55" fmla="*/ 662865 h 2012950"/>
                <a:gd name="connsiteX56" fmla="*/ 207514 w 1587501"/>
                <a:gd name="connsiteY56" fmla="*/ 555388 h 2012950"/>
                <a:gd name="connsiteX57" fmla="*/ 254099 w 1587501"/>
                <a:gd name="connsiteY57" fmla="*/ 449499 h 2012950"/>
                <a:gd name="connsiteX58" fmla="*/ 304918 w 1587501"/>
                <a:gd name="connsiteY58" fmla="*/ 344669 h 2012950"/>
                <a:gd name="connsiteX59" fmla="*/ 360502 w 1587501"/>
                <a:gd name="connsiteY59" fmla="*/ 241427 h 2012950"/>
                <a:gd name="connsiteX60" fmla="*/ 421380 w 1587501"/>
                <a:gd name="connsiteY60" fmla="*/ 140303 h 2012950"/>
                <a:gd name="connsiteX61" fmla="*/ 453672 w 1587501"/>
                <a:gd name="connsiteY61" fmla="*/ 90006 h 2012950"/>
                <a:gd name="connsiteX62" fmla="*/ 466377 w 1587501"/>
                <a:gd name="connsiteY62" fmla="*/ 72534 h 2012950"/>
                <a:gd name="connsiteX63" fmla="*/ 496551 w 1587501"/>
                <a:gd name="connsiteY63" fmla="*/ 42885 h 2012950"/>
                <a:gd name="connsiteX64" fmla="*/ 530431 w 1587501"/>
                <a:gd name="connsiteY64" fmla="*/ 21707 h 2012950"/>
                <a:gd name="connsiteX65" fmla="*/ 568016 w 1587501"/>
                <a:gd name="connsiteY65" fmla="*/ 6353 h 2012950"/>
                <a:gd name="connsiteX66" fmla="*/ 607719 w 1587501"/>
                <a:gd name="connsiteY66" fmla="*/ 0 h 2012950"/>
                <a:gd name="connsiteX0" fmla="*/ 607719 w 1587501"/>
                <a:gd name="connsiteY0" fmla="*/ 0 h 2012950"/>
                <a:gd name="connsiteX1" fmla="*/ 647952 w 1587501"/>
                <a:gd name="connsiteY1" fmla="*/ 1059 h 2012950"/>
                <a:gd name="connsiteX2" fmla="*/ 687654 w 1587501"/>
                <a:gd name="connsiteY2" fmla="*/ 10589 h 2012950"/>
                <a:gd name="connsiteX3" fmla="*/ 725769 w 1587501"/>
                <a:gd name="connsiteY3" fmla="*/ 28590 h 2012950"/>
                <a:gd name="connsiteX4" fmla="*/ 743239 w 1587501"/>
                <a:gd name="connsiteY4" fmla="*/ 41297 h 2012950"/>
                <a:gd name="connsiteX5" fmla="*/ 1363663 w 1587501"/>
                <a:gd name="connsiteY5" fmla="*/ 518856 h 2012950"/>
                <a:gd name="connsiteX6" fmla="*/ 1363663 w 1587501"/>
                <a:gd name="connsiteY6" fmla="*/ 520444 h 2012950"/>
                <a:gd name="connsiteX7" fmla="*/ 1362075 w 1587501"/>
                <a:gd name="connsiteY7" fmla="*/ 519915 h 2012950"/>
                <a:gd name="connsiteX8" fmla="*/ 1347253 w 1587501"/>
                <a:gd name="connsiteY8" fmla="*/ 539505 h 2012950"/>
                <a:gd name="connsiteX9" fmla="*/ 1346921 w 1587501"/>
                <a:gd name="connsiteY9" fmla="*/ 540263 h 2012950"/>
                <a:gd name="connsiteX10" fmla="*/ 1361723 w 1587501"/>
                <a:gd name="connsiteY10" fmla="*/ 520700 h 2012950"/>
                <a:gd name="connsiteX11" fmla="*/ 1363309 w 1587501"/>
                <a:gd name="connsiteY11" fmla="*/ 521229 h 2012950"/>
                <a:gd name="connsiteX12" fmla="*/ 1531151 w 1587501"/>
                <a:gd name="connsiteY12" fmla="*/ 652947 h 2012950"/>
                <a:gd name="connsiteX13" fmla="*/ 1533416 w 1587501"/>
                <a:gd name="connsiteY13" fmla="*/ 650875 h 2012950"/>
                <a:gd name="connsiteX14" fmla="*/ 1533868 w 1587501"/>
                <a:gd name="connsiteY14" fmla="*/ 655079 h 2012950"/>
                <a:gd name="connsiteX15" fmla="*/ 1535113 w 1587501"/>
                <a:gd name="connsiteY15" fmla="*/ 656056 h 2012950"/>
                <a:gd name="connsiteX16" fmla="*/ 1534115 w 1587501"/>
                <a:gd name="connsiteY16" fmla="*/ 657366 h 2012950"/>
                <a:gd name="connsiteX17" fmla="*/ 1585380 w 1587501"/>
                <a:gd name="connsiteY17" fmla="*/ 1133475 h 2012950"/>
                <a:gd name="connsiteX18" fmla="*/ 1586441 w 1587501"/>
                <a:gd name="connsiteY18" fmla="*/ 1154113 h 2012950"/>
                <a:gd name="connsiteX19" fmla="*/ 1587501 w 1587501"/>
                <a:gd name="connsiteY19" fmla="*/ 1196446 h 2012950"/>
                <a:gd name="connsiteX20" fmla="*/ 1582729 w 1587501"/>
                <a:gd name="connsiteY20" fmla="*/ 1238250 h 2012950"/>
                <a:gd name="connsiteX21" fmla="*/ 1575306 w 1587501"/>
                <a:gd name="connsiteY21" fmla="*/ 1279525 h 2012950"/>
                <a:gd name="connsiteX22" fmla="*/ 1563110 w 1587501"/>
                <a:gd name="connsiteY22" fmla="*/ 1319213 h 2012950"/>
                <a:gd name="connsiteX23" fmla="*/ 1546142 w 1587501"/>
                <a:gd name="connsiteY23" fmla="*/ 1357842 h 2012950"/>
                <a:gd name="connsiteX24" fmla="*/ 1526523 w 1587501"/>
                <a:gd name="connsiteY24" fmla="*/ 1394354 h 2012950"/>
                <a:gd name="connsiteX25" fmla="*/ 1502662 w 1587501"/>
                <a:gd name="connsiteY25" fmla="*/ 1429279 h 2012950"/>
                <a:gd name="connsiteX26" fmla="*/ 1488875 w 1587501"/>
                <a:gd name="connsiteY26" fmla="*/ 1445683 h 2012950"/>
                <a:gd name="connsiteX27" fmla="*/ 1217527 w 1587501"/>
                <a:gd name="connsiteY27" fmla="*/ 1767054 h 2012950"/>
                <a:gd name="connsiteX28" fmla="*/ 1217936 w 1587501"/>
                <a:gd name="connsiteY28" fmla="*/ 1771686 h 2012950"/>
                <a:gd name="connsiteX29" fmla="*/ 1040316 w 1587501"/>
                <a:gd name="connsiteY29" fmla="*/ 1816100 h 2012950"/>
                <a:gd name="connsiteX30" fmla="*/ 1038202 w 1587501"/>
                <a:gd name="connsiteY30" fmla="*/ 1816100 h 2012950"/>
                <a:gd name="connsiteX31" fmla="*/ 1033592 w 1587501"/>
                <a:gd name="connsiteY31" fmla="*/ 1791998 h 2012950"/>
                <a:gd name="connsiteX32" fmla="*/ 1033324 w 1587501"/>
                <a:gd name="connsiteY32" fmla="*/ 1792091 h 2012950"/>
                <a:gd name="connsiteX33" fmla="*/ 1038099 w 1587501"/>
                <a:gd name="connsiteY33" fmla="*/ 1817056 h 2012950"/>
                <a:gd name="connsiteX34" fmla="*/ 255687 w 1587501"/>
                <a:gd name="connsiteY34" fmla="*/ 2007656 h 2012950"/>
                <a:gd name="connsiteX35" fmla="*/ 233453 w 1587501"/>
                <a:gd name="connsiteY35" fmla="*/ 2011891 h 2012950"/>
                <a:gd name="connsiteX36" fmla="*/ 188986 w 1587501"/>
                <a:gd name="connsiteY36" fmla="*/ 2012950 h 2012950"/>
                <a:gd name="connsiteX37" fmla="*/ 147165 w 1587501"/>
                <a:gd name="connsiteY37" fmla="*/ 2004479 h 2012950"/>
                <a:gd name="connsiteX38" fmla="*/ 109051 w 1587501"/>
                <a:gd name="connsiteY38" fmla="*/ 1987537 h 2012950"/>
                <a:gd name="connsiteX39" fmla="*/ 74641 w 1587501"/>
                <a:gd name="connsiteY39" fmla="*/ 1963182 h 2012950"/>
                <a:gd name="connsiteX40" fmla="*/ 46585 w 1587501"/>
                <a:gd name="connsiteY40" fmla="*/ 1931945 h 2012950"/>
                <a:gd name="connsiteX41" fmla="*/ 25410 w 1587501"/>
                <a:gd name="connsiteY41" fmla="*/ 1895413 h 2012950"/>
                <a:gd name="connsiteX42" fmla="*/ 11646 w 1587501"/>
                <a:gd name="connsiteY42" fmla="*/ 1853587 h 2012950"/>
                <a:gd name="connsiteX43" fmla="*/ 9529 w 1587501"/>
                <a:gd name="connsiteY43" fmla="*/ 1831351 h 2012950"/>
                <a:gd name="connsiteX44" fmla="*/ 4764 w 1587501"/>
                <a:gd name="connsiteY44" fmla="*/ 1775229 h 2012950"/>
                <a:gd name="connsiteX45" fmla="*/ 0 w 1587501"/>
                <a:gd name="connsiteY45" fmla="*/ 1662987 h 2012950"/>
                <a:gd name="connsiteX46" fmla="*/ 1059 w 1587501"/>
                <a:gd name="connsiteY46" fmla="*/ 1550215 h 2012950"/>
                <a:gd name="connsiteX47" fmla="*/ 5294 w 1587501"/>
                <a:gd name="connsiteY47" fmla="*/ 1438502 h 2012950"/>
                <a:gd name="connsiteX48" fmla="*/ 14822 w 1587501"/>
                <a:gd name="connsiteY48" fmla="*/ 1325731 h 2012950"/>
                <a:gd name="connsiteX49" fmla="*/ 28586 w 1587501"/>
                <a:gd name="connsiteY49" fmla="*/ 1213488 h 2012950"/>
                <a:gd name="connsiteX50" fmla="*/ 46585 w 1587501"/>
                <a:gd name="connsiteY50" fmla="*/ 1102305 h 2012950"/>
                <a:gd name="connsiteX51" fmla="*/ 69348 w 1587501"/>
                <a:gd name="connsiteY51" fmla="*/ 991121 h 2012950"/>
                <a:gd name="connsiteX52" fmla="*/ 96875 w 1587501"/>
                <a:gd name="connsiteY52" fmla="*/ 880997 h 2012950"/>
                <a:gd name="connsiteX53" fmla="*/ 129167 w 1587501"/>
                <a:gd name="connsiteY53" fmla="*/ 770872 h 2012950"/>
                <a:gd name="connsiteX54" fmla="*/ 166223 w 1587501"/>
                <a:gd name="connsiteY54" fmla="*/ 662865 h 2012950"/>
                <a:gd name="connsiteX55" fmla="*/ 207514 w 1587501"/>
                <a:gd name="connsiteY55" fmla="*/ 555388 h 2012950"/>
                <a:gd name="connsiteX56" fmla="*/ 254099 w 1587501"/>
                <a:gd name="connsiteY56" fmla="*/ 449499 h 2012950"/>
                <a:gd name="connsiteX57" fmla="*/ 304918 w 1587501"/>
                <a:gd name="connsiteY57" fmla="*/ 344669 h 2012950"/>
                <a:gd name="connsiteX58" fmla="*/ 360502 w 1587501"/>
                <a:gd name="connsiteY58" fmla="*/ 241427 h 2012950"/>
                <a:gd name="connsiteX59" fmla="*/ 421380 w 1587501"/>
                <a:gd name="connsiteY59" fmla="*/ 140303 h 2012950"/>
                <a:gd name="connsiteX60" fmla="*/ 453672 w 1587501"/>
                <a:gd name="connsiteY60" fmla="*/ 90006 h 2012950"/>
                <a:gd name="connsiteX61" fmla="*/ 466377 w 1587501"/>
                <a:gd name="connsiteY61" fmla="*/ 72534 h 2012950"/>
                <a:gd name="connsiteX62" fmla="*/ 496551 w 1587501"/>
                <a:gd name="connsiteY62" fmla="*/ 42885 h 2012950"/>
                <a:gd name="connsiteX63" fmla="*/ 530431 w 1587501"/>
                <a:gd name="connsiteY63" fmla="*/ 21707 h 2012950"/>
                <a:gd name="connsiteX64" fmla="*/ 568016 w 1587501"/>
                <a:gd name="connsiteY64" fmla="*/ 6353 h 2012950"/>
                <a:gd name="connsiteX65" fmla="*/ 607719 w 1587501"/>
                <a:gd name="connsiteY65" fmla="*/ 0 h 2012950"/>
                <a:gd name="connsiteX0" fmla="*/ 607719 w 1587501"/>
                <a:gd name="connsiteY0" fmla="*/ 0 h 2012950"/>
                <a:gd name="connsiteX1" fmla="*/ 647952 w 1587501"/>
                <a:gd name="connsiteY1" fmla="*/ 1059 h 2012950"/>
                <a:gd name="connsiteX2" fmla="*/ 687654 w 1587501"/>
                <a:gd name="connsiteY2" fmla="*/ 10589 h 2012950"/>
                <a:gd name="connsiteX3" fmla="*/ 725769 w 1587501"/>
                <a:gd name="connsiteY3" fmla="*/ 28590 h 2012950"/>
                <a:gd name="connsiteX4" fmla="*/ 743239 w 1587501"/>
                <a:gd name="connsiteY4" fmla="*/ 41297 h 2012950"/>
                <a:gd name="connsiteX5" fmla="*/ 1363663 w 1587501"/>
                <a:gd name="connsiteY5" fmla="*/ 518856 h 2012950"/>
                <a:gd name="connsiteX6" fmla="*/ 1363663 w 1587501"/>
                <a:gd name="connsiteY6" fmla="*/ 520444 h 2012950"/>
                <a:gd name="connsiteX7" fmla="*/ 1362075 w 1587501"/>
                <a:gd name="connsiteY7" fmla="*/ 519915 h 2012950"/>
                <a:gd name="connsiteX8" fmla="*/ 1347253 w 1587501"/>
                <a:gd name="connsiteY8" fmla="*/ 539505 h 2012950"/>
                <a:gd name="connsiteX9" fmla="*/ 1361723 w 1587501"/>
                <a:gd name="connsiteY9" fmla="*/ 520700 h 2012950"/>
                <a:gd name="connsiteX10" fmla="*/ 1363309 w 1587501"/>
                <a:gd name="connsiteY10" fmla="*/ 521229 h 2012950"/>
                <a:gd name="connsiteX11" fmla="*/ 1531151 w 1587501"/>
                <a:gd name="connsiteY11" fmla="*/ 652947 h 2012950"/>
                <a:gd name="connsiteX12" fmla="*/ 1533416 w 1587501"/>
                <a:gd name="connsiteY12" fmla="*/ 650875 h 2012950"/>
                <a:gd name="connsiteX13" fmla="*/ 1533868 w 1587501"/>
                <a:gd name="connsiteY13" fmla="*/ 655079 h 2012950"/>
                <a:gd name="connsiteX14" fmla="*/ 1535113 w 1587501"/>
                <a:gd name="connsiteY14" fmla="*/ 656056 h 2012950"/>
                <a:gd name="connsiteX15" fmla="*/ 1534115 w 1587501"/>
                <a:gd name="connsiteY15" fmla="*/ 657366 h 2012950"/>
                <a:gd name="connsiteX16" fmla="*/ 1585380 w 1587501"/>
                <a:gd name="connsiteY16" fmla="*/ 1133475 h 2012950"/>
                <a:gd name="connsiteX17" fmla="*/ 1586441 w 1587501"/>
                <a:gd name="connsiteY17" fmla="*/ 1154113 h 2012950"/>
                <a:gd name="connsiteX18" fmla="*/ 1587501 w 1587501"/>
                <a:gd name="connsiteY18" fmla="*/ 1196446 h 2012950"/>
                <a:gd name="connsiteX19" fmla="*/ 1582729 w 1587501"/>
                <a:gd name="connsiteY19" fmla="*/ 1238250 h 2012950"/>
                <a:gd name="connsiteX20" fmla="*/ 1575306 w 1587501"/>
                <a:gd name="connsiteY20" fmla="*/ 1279525 h 2012950"/>
                <a:gd name="connsiteX21" fmla="*/ 1563110 w 1587501"/>
                <a:gd name="connsiteY21" fmla="*/ 1319213 h 2012950"/>
                <a:gd name="connsiteX22" fmla="*/ 1546142 w 1587501"/>
                <a:gd name="connsiteY22" fmla="*/ 1357842 h 2012950"/>
                <a:gd name="connsiteX23" fmla="*/ 1526523 w 1587501"/>
                <a:gd name="connsiteY23" fmla="*/ 1394354 h 2012950"/>
                <a:gd name="connsiteX24" fmla="*/ 1502662 w 1587501"/>
                <a:gd name="connsiteY24" fmla="*/ 1429279 h 2012950"/>
                <a:gd name="connsiteX25" fmla="*/ 1488875 w 1587501"/>
                <a:gd name="connsiteY25" fmla="*/ 1445683 h 2012950"/>
                <a:gd name="connsiteX26" fmla="*/ 1217527 w 1587501"/>
                <a:gd name="connsiteY26" fmla="*/ 1767054 h 2012950"/>
                <a:gd name="connsiteX27" fmla="*/ 1217936 w 1587501"/>
                <a:gd name="connsiteY27" fmla="*/ 1771686 h 2012950"/>
                <a:gd name="connsiteX28" fmla="*/ 1040316 w 1587501"/>
                <a:gd name="connsiteY28" fmla="*/ 1816100 h 2012950"/>
                <a:gd name="connsiteX29" fmla="*/ 1038202 w 1587501"/>
                <a:gd name="connsiteY29" fmla="*/ 1816100 h 2012950"/>
                <a:gd name="connsiteX30" fmla="*/ 1033592 w 1587501"/>
                <a:gd name="connsiteY30" fmla="*/ 1791998 h 2012950"/>
                <a:gd name="connsiteX31" fmla="*/ 1033324 w 1587501"/>
                <a:gd name="connsiteY31" fmla="*/ 1792091 h 2012950"/>
                <a:gd name="connsiteX32" fmla="*/ 1038099 w 1587501"/>
                <a:gd name="connsiteY32" fmla="*/ 1817056 h 2012950"/>
                <a:gd name="connsiteX33" fmla="*/ 255687 w 1587501"/>
                <a:gd name="connsiteY33" fmla="*/ 2007656 h 2012950"/>
                <a:gd name="connsiteX34" fmla="*/ 233453 w 1587501"/>
                <a:gd name="connsiteY34" fmla="*/ 2011891 h 2012950"/>
                <a:gd name="connsiteX35" fmla="*/ 188986 w 1587501"/>
                <a:gd name="connsiteY35" fmla="*/ 2012950 h 2012950"/>
                <a:gd name="connsiteX36" fmla="*/ 147165 w 1587501"/>
                <a:gd name="connsiteY36" fmla="*/ 2004479 h 2012950"/>
                <a:gd name="connsiteX37" fmla="*/ 109051 w 1587501"/>
                <a:gd name="connsiteY37" fmla="*/ 1987537 h 2012950"/>
                <a:gd name="connsiteX38" fmla="*/ 74641 w 1587501"/>
                <a:gd name="connsiteY38" fmla="*/ 1963182 h 2012950"/>
                <a:gd name="connsiteX39" fmla="*/ 46585 w 1587501"/>
                <a:gd name="connsiteY39" fmla="*/ 1931945 h 2012950"/>
                <a:gd name="connsiteX40" fmla="*/ 25410 w 1587501"/>
                <a:gd name="connsiteY40" fmla="*/ 1895413 h 2012950"/>
                <a:gd name="connsiteX41" fmla="*/ 11646 w 1587501"/>
                <a:gd name="connsiteY41" fmla="*/ 1853587 h 2012950"/>
                <a:gd name="connsiteX42" fmla="*/ 9529 w 1587501"/>
                <a:gd name="connsiteY42" fmla="*/ 1831351 h 2012950"/>
                <a:gd name="connsiteX43" fmla="*/ 4764 w 1587501"/>
                <a:gd name="connsiteY43" fmla="*/ 1775229 h 2012950"/>
                <a:gd name="connsiteX44" fmla="*/ 0 w 1587501"/>
                <a:gd name="connsiteY44" fmla="*/ 1662987 h 2012950"/>
                <a:gd name="connsiteX45" fmla="*/ 1059 w 1587501"/>
                <a:gd name="connsiteY45" fmla="*/ 1550215 h 2012950"/>
                <a:gd name="connsiteX46" fmla="*/ 5294 w 1587501"/>
                <a:gd name="connsiteY46" fmla="*/ 1438502 h 2012950"/>
                <a:gd name="connsiteX47" fmla="*/ 14822 w 1587501"/>
                <a:gd name="connsiteY47" fmla="*/ 1325731 h 2012950"/>
                <a:gd name="connsiteX48" fmla="*/ 28586 w 1587501"/>
                <a:gd name="connsiteY48" fmla="*/ 1213488 h 2012950"/>
                <a:gd name="connsiteX49" fmla="*/ 46585 w 1587501"/>
                <a:gd name="connsiteY49" fmla="*/ 1102305 h 2012950"/>
                <a:gd name="connsiteX50" fmla="*/ 69348 w 1587501"/>
                <a:gd name="connsiteY50" fmla="*/ 991121 h 2012950"/>
                <a:gd name="connsiteX51" fmla="*/ 96875 w 1587501"/>
                <a:gd name="connsiteY51" fmla="*/ 880997 h 2012950"/>
                <a:gd name="connsiteX52" fmla="*/ 129167 w 1587501"/>
                <a:gd name="connsiteY52" fmla="*/ 770872 h 2012950"/>
                <a:gd name="connsiteX53" fmla="*/ 166223 w 1587501"/>
                <a:gd name="connsiteY53" fmla="*/ 662865 h 2012950"/>
                <a:gd name="connsiteX54" fmla="*/ 207514 w 1587501"/>
                <a:gd name="connsiteY54" fmla="*/ 555388 h 2012950"/>
                <a:gd name="connsiteX55" fmla="*/ 254099 w 1587501"/>
                <a:gd name="connsiteY55" fmla="*/ 449499 h 2012950"/>
                <a:gd name="connsiteX56" fmla="*/ 304918 w 1587501"/>
                <a:gd name="connsiteY56" fmla="*/ 344669 h 2012950"/>
                <a:gd name="connsiteX57" fmla="*/ 360502 w 1587501"/>
                <a:gd name="connsiteY57" fmla="*/ 241427 h 2012950"/>
                <a:gd name="connsiteX58" fmla="*/ 421380 w 1587501"/>
                <a:gd name="connsiteY58" fmla="*/ 140303 h 2012950"/>
                <a:gd name="connsiteX59" fmla="*/ 453672 w 1587501"/>
                <a:gd name="connsiteY59" fmla="*/ 90006 h 2012950"/>
                <a:gd name="connsiteX60" fmla="*/ 466377 w 1587501"/>
                <a:gd name="connsiteY60" fmla="*/ 72534 h 2012950"/>
                <a:gd name="connsiteX61" fmla="*/ 496551 w 1587501"/>
                <a:gd name="connsiteY61" fmla="*/ 42885 h 2012950"/>
                <a:gd name="connsiteX62" fmla="*/ 530431 w 1587501"/>
                <a:gd name="connsiteY62" fmla="*/ 21707 h 2012950"/>
                <a:gd name="connsiteX63" fmla="*/ 568016 w 1587501"/>
                <a:gd name="connsiteY63" fmla="*/ 6353 h 2012950"/>
                <a:gd name="connsiteX64" fmla="*/ 607719 w 1587501"/>
                <a:gd name="connsiteY64" fmla="*/ 0 h 2012950"/>
                <a:gd name="connsiteX0" fmla="*/ 607719 w 1587501"/>
                <a:gd name="connsiteY0" fmla="*/ 0 h 2012950"/>
                <a:gd name="connsiteX1" fmla="*/ 647952 w 1587501"/>
                <a:gd name="connsiteY1" fmla="*/ 1059 h 2012950"/>
                <a:gd name="connsiteX2" fmla="*/ 687654 w 1587501"/>
                <a:gd name="connsiteY2" fmla="*/ 10589 h 2012950"/>
                <a:gd name="connsiteX3" fmla="*/ 725769 w 1587501"/>
                <a:gd name="connsiteY3" fmla="*/ 28590 h 2012950"/>
                <a:gd name="connsiteX4" fmla="*/ 743239 w 1587501"/>
                <a:gd name="connsiteY4" fmla="*/ 41297 h 2012950"/>
                <a:gd name="connsiteX5" fmla="*/ 1363663 w 1587501"/>
                <a:gd name="connsiteY5" fmla="*/ 518856 h 2012950"/>
                <a:gd name="connsiteX6" fmla="*/ 1363663 w 1587501"/>
                <a:gd name="connsiteY6" fmla="*/ 520444 h 2012950"/>
                <a:gd name="connsiteX7" fmla="*/ 1362075 w 1587501"/>
                <a:gd name="connsiteY7" fmla="*/ 519915 h 2012950"/>
                <a:gd name="connsiteX8" fmla="*/ 1361723 w 1587501"/>
                <a:gd name="connsiteY8" fmla="*/ 520700 h 2012950"/>
                <a:gd name="connsiteX9" fmla="*/ 1363309 w 1587501"/>
                <a:gd name="connsiteY9" fmla="*/ 521229 h 2012950"/>
                <a:gd name="connsiteX10" fmla="*/ 1531151 w 1587501"/>
                <a:gd name="connsiteY10" fmla="*/ 652947 h 2012950"/>
                <a:gd name="connsiteX11" fmla="*/ 1533416 w 1587501"/>
                <a:gd name="connsiteY11" fmla="*/ 650875 h 2012950"/>
                <a:gd name="connsiteX12" fmla="*/ 1533868 w 1587501"/>
                <a:gd name="connsiteY12" fmla="*/ 655079 h 2012950"/>
                <a:gd name="connsiteX13" fmla="*/ 1535113 w 1587501"/>
                <a:gd name="connsiteY13" fmla="*/ 656056 h 2012950"/>
                <a:gd name="connsiteX14" fmla="*/ 1534115 w 1587501"/>
                <a:gd name="connsiteY14" fmla="*/ 657366 h 2012950"/>
                <a:gd name="connsiteX15" fmla="*/ 1585380 w 1587501"/>
                <a:gd name="connsiteY15" fmla="*/ 1133475 h 2012950"/>
                <a:gd name="connsiteX16" fmla="*/ 1586441 w 1587501"/>
                <a:gd name="connsiteY16" fmla="*/ 1154113 h 2012950"/>
                <a:gd name="connsiteX17" fmla="*/ 1587501 w 1587501"/>
                <a:gd name="connsiteY17" fmla="*/ 1196446 h 2012950"/>
                <a:gd name="connsiteX18" fmla="*/ 1582729 w 1587501"/>
                <a:gd name="connsiteY18" fmla="*/ 1238250 h 2012950"/>
                <a:gd name="connsiteX19" fmla="*/ 1575306 w 1587501"/>
                <a:gd name="connsiteY19" fmla="*/ 1279525 h 2012950"/>
                <a:gd name="connsiteX20" fmla="*/ 1563110 w 1587501"/>
                <a:gd name="connsiteY20" fmla="*/ 1319213 h 2012950"/>
                <a:gd name="connsiteX21" fmla="*/ 1546142 w 1587501"/>
                <a:gd name="connsiteY21" fmla="*/ 1357842 h 2012950"/>
                <a:gd name="connsiteX22" fmla="*/ 1526523 w 1587501"/>
                <a:gd name="connsiteY22" fmla="*/ 1394354 h 2012950"/>
                <a:gd name="connsiteX23" fmla="*/ 1502662 w 1587501"/>
                <a:gd name="connsiteY23" fmla="*/ 1429279 h 2012950"/>
                <a:gd name="connsiteX24" fmla="*/ 1488875 w 1587501"/>
                <a:gd name="connsiteY24" fmla="*/ 1445683 h 2012950"/>
                <a:gd name="connsiteX25" fmla="*/ 1217527 w 1587501"/>
                <a:gd name="connsiteY25" fmla="*/ 1767054 h 2012950"/>
                <a:gd name="connsiteX26" fmla="*/ 1217936 w 1587501"/>
                <a:gd name="connsiteY26" fmla="*/ 1771686 h 2012950"/>
                <a:gd name="connsiteX27" fmla="*/ 1040316 w 1587501"/>
                <a:gd name="connsiteY27" fmla="*/ 1816100 h 2012950"/>
                <a:gd name="connsiteX28" fmla="*/ 1038202 w 1587501"/>
                <a:gd name="connsiteY28" fmla="*/ 1816100 h 2012950"/>
                <a:gd name="connsiteX29" fmla="*/ 1033592 w 1587501"/>
                <a:gd name="connsiteY29" fmla="*/ 1791998 h 2012950"/>
                <a:gd name="connsiteX30" fmla="*/ 1033324 w 1587501"/>
                <a:gd name="connsiteY30" fmla="*/ 1792091 h 2012950"/>
                <a:gd name="connsiteX31" fmla="*/ 1038099 w 1587501"/>
                <a:gd name="connsiteY31" fmla="*/ 1817056 h 2012950"/>
                <a:gd name="connsiteX32" fmla="*/ 255687 w 1587501"/>
                <a:gd name="connsiteY32" fmla="*/ 2007656 h 2012950"/>
                <a:gd name="connsiteX33" fmla="*/ 233453 w 1587501"/>
                <a:gd name="connsiteY33" fmla="*/ 2011891 h 2012950"/>
                <a:gd name="connsiteX34" fmla="*/ 188986 w 1587501"/>
                <a:gd name="connsiteY34" fmla="*/ 2012950 h 2012950"/>
                <a:gd name="connsiteX35" fmla="*/ 147165 w 1587501"/>
                <a:gd name="connsiteY35" fmla="*/ 2004479 h 2012950"/>
                <a:gd name="connsiteX36" fmla="*/ 109051 w 1587501"/>
                <a:gd name="connsiteY36" fmla="*/ 1987537 h 2012950"/>
                <a:gd name="connsiteX37" fmla="*/ 74641 w 1587501"/>
                <a:gd name="connsiteY37" fmla="*/ 1963182 h 2012950"/>
                <a:gd name="connsiteX38" fmla="*/ 46585 w 1587501"/>
                <a:gd name="connsiteY38" fmla="*/ 1931945 h 2012950"/>
                <a:gd name="connsiteX39" fmla="*/ 25410 w 1587501"/>
                <a:gd name="connsiteY39" fmla="*/ 1895413 h 2012950"/>
                <a:gd name="connsiteX40" fmla="*/ 11646 w 1587501"/>
                <a:gd name="connsiteY40" fmla="*/ 1853587 h 2012950"/>
                <a:gd name="connsiteX41" fmla="*/ 9529 w 1587501"/>
                <a:gd name="connsiteY41" fmla="*/ 1831351 h 2012950"/>
                <a:gd name="connsiteX42" fmla="*/ 4764 w 1587501"/>
                <a:gd name="connsiteY42" fmla="*/ 1775229 h 2012950"/>
                <a:gd name="connsiteX43" fmla="*/ 0 w 1587501"/>
                <a:gd name="connsiteY43" fmla="*/ 1662987 h 2012950"/>
                <a:gd name="connsiteX44" fmla="*/ 1059 w 1587501"/>
                <a:gd name="connsiteY44" fmla="*/ 1550215 h 2012950"/>
                <a:gd name="connsiteX45" fmla="*/ 5294 w 1587501"/>
                <a:gd name="connsiteY45" fmla="*/ 1438502 h 2012950"/>
                <a:gd name="connsiteX46" fmla="*/ 14822 w 1587501"/>
                <a:gd name="connsiteY46" fmla="*/ 1325731 h 2012950"/>
                <a:gd name="connsiteX47" fmla="*/ 28586 w 1587501"/>
                <a:gd name="connsiteY47" fmla="*/ 1213488 h 2012950"/>
                <a:gd name="connsiteX48" fmla="*/ 46585 w 1587501"/>
                <a:gd name="connsiteY48" fmla="*/ 1102305 h 2012950"/>
                <a:gd name="connsiteX49" fmla="*/ 69348 w 1587501"/>
                <a:gd name="connsiteY49" fmla="*/ 991121 h 2012950"/>
                <a:gd name="connsiteX50" fmla="*/ 96875 w 1587501"/>
                <a:gd name="connsiteY50" fmla="*/ 880997 h 2012950"/>
                <a:gd name="connsiteX51" fmla="*/ 129167 w 1587501"/>
                <a:gd name="connsiteY51" fmla="*/ 770872 h 2012950"/>
                <a:gd name="connsiteX52" fmla="*/ 166223 w 1587501"/>
                <a:gd name="connsiteY52" fmla="*/ 662865 h 2012950"/>
                <a:gd name="connsiteX53" fmla="*/ 207514 w 1587501"/>
                <a:gd name="connsiteY53" fmla="*/ 555388 h 2012950"/>
                <a:gd name="connsiteX54" fmla="*/ 254099 w 1587501"/>
                <a:gd name="connsiteY54" fmla="*/ 449499 h 2012950"/>
                <a:gd name="connsiteX55" fmla="*/ 304918 w 1587501"/>
                <a:gd name="connsiteY55" fmla="*/ 344669 h 2012950"/>
                <a:gd name="connsiteX56" fmla="*/ 360502 w 1587501"/>
                <a:gd name="connsiteY56" fmla="*/ 241427 h 2012950"/>
                <a:gd name="connsiteX57" fmla="*/ 421380 w 1587501"/>
                <a:gd name="connsiteY57" fmla="*/ 140303 h 2012950"/>
                <a:gd name="connsiteX58" fmla="*/ 453672 w 1587501"/>
                <a:gd name="connsiteY58" fmla="*/ 90006 h 2012950"/>
                <a:gd name="connsiteX59" fmla="*/ 466377 w 1587501"/>
                <a:gd name="connsiteY59" fmla="*/ 72534 h 2012950"/>
                <a:gd name="connsiteX60" fmla="*/ 496551 w 1587501"/>
                <a:gd name="connsiteY60" fmla="*/ 42885 h 2012950"/>
                <a:gd name="connsiteX61" fmla="*/ 530431 w 1587501"/>
                <a:gd name="connsiteY61" fmla="*/ 21707 h 2012950"/>
                <a:gd name="connsiteX62" fmla="*/ 568016 w 1587501"/>
                <a:gd name="connsiteY62" fmla="*/ 6353 h 2012950"/>
                <a:gd name="connsiteX63" fmla="*/ 607719 w 1587501"/>
                <a:gd name="connsiteY63" fmla="*/ 0 h 2012950"/>
                <a:gd name="connsiteX0" fmla="*/ 607719 w 1587501"/>
                <a:gd name="connsiteY0" fmla="*/ 0 h 2012950"/>
                <a:gd name="connsiteX1" fmla="*/ 647952 w 1587501"/>
                <a:gd name="connsiteY1" fmla="*/ 1059 h 2012950"/>
                <a:gd name="connsiteX2" fmla="*/ 687654 w 1587501"/>
                <a:gd name="connsiteY2" fmla="*/ 10589 h 2012950"/>
                <a:gd name="connsiteX3" fmla="*/ 725769 w 1587501"/>
                <a:gd name="connsiteY3" fmla="*/ 28590 h 2012950"/>
                <a:gd name="connsiteX4" fmla="*/ 743239 w 1587501"/>
                <a:gd name="connsiteY4" fmla="*/ 41297 h 2012950"/>
                <a:gd name="connsiteX5" fmla="*/ 1363663 w 1587501"/>
                <a:gd name="connsiteY5" fmla="*/ 518856 h 2012950"/>
                <a:gd name="connsiteX6" fmla="*/ 1363663 w 1587501"/>
                <a:gd name="connsiteY6" fmla="*/ 520444 h 2012950"/>
                <a:gd name="connsiteX7" fmla="*/ 1362075 w 1587501"/>
                <a:gd name="connsiteY7" fmla="*/ 519915 h 2012950"/>
                <a:gd name="connsiteX8" fmla="*/ 1361723 w 1587501"/>
                <a:gd name="connsiteY8" fmla="*/ 520700 h 2012950"/>
                <a:gd name="connsiteX9" fmla="*/ 1531151 w 1587501"/>
                <a:gd name="connsiteY9" fmla="*/ 652947 h 2012950"/>
                <a:gd name="connsiteX10" fmla="*/ 1533416 w 1587501"/>
                <a:gd name="connsiteY10" fmla="*/ 650875 h 2012950"/>
                <a:gd name="connsiteX11" fmla="*/ 1533868 w 1587501"/>
                <a:gd name="connsiteY11" fmla="*/ 655079 h 2012950"/>
                <a:gd name="connsiteX12" fmla="*/ 1535113 w 1587501"/>
                <a:gd name="connsiteY12" fmla="*/ 656056 h 2012950"/>
                <a:gd name="connsiteX13" fmla="*/ 1534115 w 1587501"/>
                <a:gd name="connsiteY13" fmla="*/ 657366 h 2012950"/>
                <a:gd name="connsiteX14" fmla="*/ 1585380 w 1587501"/>
                <a:gd name="connsiteY14" fmla="*/ 1133475 h 2012950"/>
                <a:gd name="connsiteX15" fmla="*/ 1586441 w 1587501"/>
                <a:gd name="connsiteY15" fmla="*/ 1154113 h 2012950"/>
                <a:gd name="connsiteX16" fmla="*/ 1587501 w 1587501"/>
                <a:gd name="connsiteY16" fmla="*/ 1196446 h 2012950"/>
                <a:gd name="connsiteX17" fmla="*/ 1582729 w 1587501"/>
                <a:gd name="connsiteY17" fmla="*/ 1238250 h 2012950"/>
                <a:gd name="connsiteX18" fmla="*/ 1575306 w 1587501"/>
                <a:gd name="connsiteY18" fmla="*/ 1279525 h 2012950"/>
                <a:gd name="connsiteX19" fmla="*/ 1563110 w 1587501"/>
                <a:gd name="connsiteY19" fmla="*/ 1319213 h 2012950"/>
                <a:gd name="connsiteX20" fmla="*/ 1546142 w 1587501"/>
                <a:gd name="connsiteY20" fmla="*/ 1357842 h 2012950"/>
                <a:gd name="connsiteX21" fmla="*/ 1526523 w 1587501"/>
                <a:gd name="connsiteY21" fmla="*/ 1394354 h 2012950"/>
                <a:gd name="connsiteX22" fmla="*/ 1502662 w 1587501"/>
                <a:gd name="connsiteY22" fmla="*/ 1429279 h 2012950"/>
                <a:gd name="connsiteX23" fmla="*/ 1488875 w 1587501"/>
                <a:gd name="connsiteY23" fmla="*/ 1445683 h 2012950"/>
                <a:gd name="connsiteX24" fmla="*/ 1217527 w 1587501"/>
                <a:gd name="connsiteY24" fmla="*/ 1767054 h 2012950"/>
                <a:gd name="connsiteX25" fmla="*/ 1217936 w 1587501"/>
                <a:gd name="connsiteY25" fmla="*/ 1771686 h 2012950"/>
                <a:gd name="connsiteX26" fmla="*/ 1040316 w 1587501"/>
                <a:gd name="connsiteY26" fmla="*/ 1816100 h 2012950"/>
                <a:gd name="connsiteX27" fmla="*/ 1038202 w 1587501"/>
                <a:gd name="connsiteY27" fmla="*/ 1816100 h 2012950"/>
                <a:gd name="connsiteX28" fmla="*/ 1033592 w 1587501"/>
                <a:gd name="connsiteY28" fmla="*/ 1791998 h 2012950"/>
                <a:gd name="connsiteX29" fmla="*/ 1033324 w 1587501"/>
                <a:gd name="connsiteY29" fmla="*/ 1792091 h 2012950"/>
                <a:gd name="connsiteX30" fmla="*/ 1038099 w 1587501"/>
                <a:gd name="connsiteY30" fmla="*/ 1817056 h 2012950"/>
                <a:gd name="connsiteX31" fmla="*/ 255687 w 1587501"/>
                <a:gd name="connsiteY31" fmla="*/ 2007656 h 2012950"/>
                <a:gd name="connsiteX32" fmla="*/ 233453 w 1587501"/>
                <a:gd name="connsiteY32" fmla="*/ 2011891 h 2012950"/>
                <a:gd name="connsiteX33" fmla="*/ 188986 w 1587501"/>
                <a:gd name="connsiteY33" fmla="*/ 2012950 h 2012950"/>
                <a:gd name="connsiteX34" fmla="*/ 147165 w 1587501"/>
                <a:gd name="connsiteY34" fmla="*/ 2004479 h 2012950"/>
                <a:gd name="connsiteX35" fmla="*/ 109051 w 1587501"/>
                <a:gd name="connsiteY35" fmla="*/ 1987537 h 2012950"/>
                <a:gd name="connsiteX36" fmla="*/ 74641 w 1587501"/>
                <a:gd name="connsiteY36" fmla="*/ 1963182 h 2012950"/>
                <a:gd name="connsiteX37" fmla="*/ 46585 w 1587501"/>
                <a:gd name="connsiteY37" fmla="*/ 1931945 h 2012950"/>
                <a:gd name="connsiteX38" fmla="*/ 25410 w 1587501"/>
                <a:gd name="connsiteY38" fmla="*/ 1895413 h 2012950"/>
                <a:gd name="connsiteX39" fmla="*/ 11646 w 1587501"/>
                <a:gd name="connsiteY39" fmla="*/ 1853587 h 2012950"/>
                <a:gd name="connsiteX40" fmla="*/ 9529 w 1587501"/>
                <a:gd name="connsiteY40" fmla="*/ 1831351 h 2012950"/>
                <a:gd name="connsiteX41" fmla="*/ 4764 w 1587501"/>
                <a:gd name="connsiteY41" fmla="*/ 1775229 h 2012950"/>
                <a:gd name="connsiteX42" fmla="*/ 0 w 1587501"/>
                <a:gd name="connsiteY42" fmla="*/ 1662987 h 2012950"/>
                <a:gd name="connsiteX43" fmla="*/ 1059 w 1587501"/>
                <a:gd name="connsiteY43" fmla="*/ 1550215 h 2012950"/>
                <a:gd name="connsiteX44" fmla="*/ 5294 w 1587501"/>
                <a:gd name="connsiteY44" fmla="*/ 1438502 h 2012950"/>
                <a:gd name="connsiteX45" fmla="*/ 14822 w 1587501"/>
                <a:gd name="connsiteY45" fmla="*/ 1325731 h 2012950"/>
                <a:gd name="connsiteX46" fmla="*/ 28586 w 1587501"/>
                <a:gd name="connsiteY46" fmla="*/ 1213488 h 2012950"/>
                <a:gd name="connsiteX47" fmla="*/ 46585 w 1587501"/>
                <a:gd name="connsiteY47" fmla="*/ 1102305 h 2012950"/>
                <a:gd name="connsiteX48" fmla="*/ 69348 w 1587501"/>
                <a:gd name="connsiteY48" fmla="*/ 991121 h 2012950"/>
                <a:gd name="connsiteX49" fmla="*/ 96875 w 1587501"/>
                <a:gd name="connsiteY49" fmla="*/ 880997 h 2012950"/>
                <a:gd name="connsiteX50" fmla="*/ 129167 w 1587501"/>
                <a:gd name="connsiteY50" fmla="*/ 770872 h 2012950"/>
                <a:gd name="connsiteX51" fmla="*/ 166223 w 1587501"/>
                <a:gd name="connsiteY51" fmla="*/ 662865 h 2012950"/>
                <a:gd name="connsiteX52" fmla="*/ 207514 w 1587501"/>
                <a:gd name="connsiteY52" fmla="*/ 555388 h 2012950"/>
                <a:gd name="connsiteX53" fmla="*/ 254099 w 1587501"/>
                <a:gd name="connsiteY53" fmla="*/ 449499 h 2012950"/>
                <a:gd name="connsiteX54" fmla="*/ 304918 w 1587501"/>
                <a:gd name="connsiteY54" fmla="*/ 344669 h 2012950"/>
                <a:gd name="connsiteX55" fmla="*/ 360502 w 1587501"/>
                <a:gd name="connsiteY55" fmla="*/ 241427 h 2012950"/>
                <a:gd name="connsiteX56" fmla="*/ 421380 w 1587501"/>
                <a:gd name="connsiteY56" fmla="*/ 140303 h 2012950"/>
                <a:gd name="connsiteX57" fmla="*/ 453672 w 1587501"/>
                <a:gd name="connsiteY57" fmla="*/ 90006 h 2012950"/>
                <a:gd name="connsiteX58" fmla="*/ 466377 w 1587501"/>
                <a:gd name="connsiteY58" fmla="*/ 72534 h 2012950"/>
                <a:gd name="connsiteX59" fmla="*/ 496551 w 1587501"/>
                <a:gd name="connsiteY59" fmla="*/ 42885 h 2012950"/>
                <a:gd name="connsiteX60" fmla="*/ 530431 w 1587501"/>
                <a:gd name="connsiteY60" fmla="*/ 21707 h 2012950"/>
                <a:gd name="connsiteX61" fmla="*/ 568016 w 1587501"/>
                <a:gd name="connsiteY61" fmla="*/ 6353 h 2012950"/>
                <a:gd name="connsiteX62" fmla="*/ 607719 w 1587501"/>
                <a:gd name="connsiteY62" fmla="*/ 0 h 2012950"/>
                <a:gd name="connsiteX0" fmla="*/ 607719 w 1587501"/>
                <a:gd name="connsiteY0" fmla="*/ 0 h 2012950"/>
                <a:gd name="connsiteX1" fmla="*/ 647952 w 1587501"/>
                <a:gd name="connsiteY1" fmla="*/ 1059 h 2012950"/>
                <a:gd name="connsiteX2" fmla="*/ 687654 w 1587501"/>
                <a:gd name="connsiteY2" fmla="*/ 10589 h 2012950"/>
                <a:gd name="connsiteX3" fmla="*/ 725769 w 1587501"/>
                <a:gd name="connsiteY3" fmla="*/ 28590 h 2012950"/>
                <a:gd name="connsiteX4" fmla="*/ 743239 w 1587501"/>
                <a:gd name="connsiteY4" fmla="*/ 41297 h 2012950"/>
                <a:gd name="connsiteX5" fmla="*/ 1363663 w 1587501"/>
                <a:gd name="connsiteY5" fmla="*/ 518856 h 2012950"/>
                <a:gd name="connsiteX6" fmla="*/ 1363663 w 1587501"/>
                <a:gd name="connsiteY6" fmla="*/ 520444 h 2012950"/>
                <a:gd name="connsiteX7" fmla="*/ 1362075 w 1587501"/>
                <a:gd name="connsiteY7" fmla="*/ 519915 h 2012950"/>
                <a:gd name="connsiteX8" fmla="*/ 1531151 w 1587501"/>
                <a:gd name="connsiteY8" fmla="*/ 652947 h 2012950"/>
                <a:gd name="connsiteX9" fmla="*/ 1533416 w 1587501"/>
                <a:gd name="connsiteY9" fmla="*/ 650875 h 2012950"/>
                <a:gd name="connsiteX10" fmla="*/ 1533868 w 1587501"/>
                <a:gd name="connsiteY10" fmla="*/ 655079 h 2012950"/>
                <a:gd name="connsiteX11" fmla="*/ 1535113 w 1587501"/>
                <a:gd name="connsiteY11" fmla="*/ 656056 h 2012950"/>
                <a:gd name="connsiteX12" fmla="*/ 1534115 w 1587501"/>
                <a:gd name="connsiteY12" fmla="*/ 657366 h 2012950"/>
                <a:gd name="connsiteX13" fmla="*/ 1585380 w 1587501"/>
                <a:gd name="connsiteY13" fmla="*/ 1133475 h 2012950"/>
                <a:gd name="connsiteX14" fmla="*/ 1586441 w 1587501"/>
                <a:gd name="connsiteY14" fmla="*/ 1154113 h 2012950"/>
                <a:gd name="connsiteX15" fmla="*/ 1587501 w 1587501"/>
                <a:gd name="connsiteY15" fmla="*/ 1196446 h 2012950"/>
                <a:gd name="connsiteX16" fmla="*/ 1582729 w 1587501"/>
                <a:gd name="connsiteY16" fmla="*/ 1238250 h 2012950"/>
                <a:gd name="connsiteX17" fmla="*/ 1575306 w 1587501"/>
                <a:gd name="connsiteY17" fmla="*/ 1279525 h 2012950"/>
                <a:gd name="connsiteX18" fmla="*/ 1563110 w 1587501"/>
                <a:gd name="connsiteY18" fmla="*/ 1319213 h 2012950"/>
                <a:gd name="connsiteX19" fmla="*/ 1546142 w 1587501"/>
                <a:gd name="connsiteY19" fmla="*/ 1357842 h 2012950"/>
                <a:gd name="connsiteX20" fmla="*/ 1526523 w 1587501"/>
                <a:gd name="connsiteY20" fmla="*/ 1394354 h 2012950"/>
                <a:gd name="connsiteX21" fmla="*/ 1502662 w 1587501"/>
                <a:gd name="connsiteY21" fmla="*/ 1429279 h 2012950"/>
                <a:gd name="connsiteX22" fmla="*/ 1488875 w 1587501"/>
                <a:gd name="connsiteY22" fmla="*/ 1445683 h 2012950"/>
                <a:gd name="connsiteX23" fmla="*/ 1217527 w 1587501"/>
                <a:gd name="connsiteY23" fmla="*/ 1767054 h 2012950"/>
                <a:gd name="connsiteX24" fmla="*/ 1217936 w 1587501"/>
                <a:gd name="connsiteY24" fmla="*/ 1771686 h 2012950"/>
                <a:gd name="connsiteX25" fmla="*/ 1040316 w 1587501"/>
                <a:gd name="connsiteY25" fmla="*/ 1816100 h 2012950"/>
                <a:gd name="connsiteX26" fmla="*/ 1038202 w 1587501"/>
                <a:gd name="connsiteY26" fmla="*/ 1816100 h 2012950"/>
                <a:gd name="connsiteX27" fmla="*/ 1033592 w 1587501"/>
                <a:gd name="connsiteY27" fmla="*/ 1791998 h 2012950"/>
                <a:gd name="connsiteX28" fmla="*/ 1033324 w 1587501"/>
                <a:gd name="connsiteY28" fmla="*/ 1792091 h 2012950"/>
                <a:gd name="connsiteX29" fmla="*/ 1038099 w 1587501"/>
                <a:gd name="connsiteY29" fmla="*/ 1817056 h 2012950"/>
                <a:gd name="connsiteX30" fmla="*/ 255687 w 1587501"/>
                <a:gd name="connsiteY30" fmla="*/ 2007656 h 2012950"/>
                <a:gd name="connsiteX31" fmla="*/ 233453 w 1587501"/>
                <a:gd name="connsiteY31" fmla="*/ 2011891 h 2012950"/>
                <a:gd name="connsiteX32" fmla="*/ 188986 w 1587501"/>
                <a:gd name="connsiteY32" fmla="*/ 2012950 h 2012950"/>
                <a:gd name="connsiteX33" fmla="*/ 147165 w 1587501"/>
                <a:gd name="connsiteY33" fmla="*/ 2004479 h 2012950"/>
                <a:gd name="connsiteX34" fmla="*/ 109051 w 1587501"/>
                <a:gd name="connsiteY34" fmla="*/ 1987537 h 2012950"/>
                <a:gd name="connsiteX35" fmla="*/ 74641 w 1587501"/>
                <a:gd name="connsiteY35" fmla="*/ 1963182 h 2012950"/>
                <a:gd name="connsiteX36" fmla="*/ 46585 w 1587501"/>
                <a:gd name="connsiteY36" fmla="*/ 1931945 h 2012950"/>
                <a:gd name="connsiteX37" fmla="*/ 25410 w 1587501"/>
                <a:gd name="connsiteY37" fmla="*/ 1895413 h 2012950"/>
                <a:gd name="connsiteX38" fmla="*/ 11646 w 1587501"/>
                <a:gd name="connsiteY38" fmla="*/ 1853587 h 2012950"/>
                <a:gd name="connsiteX39" fmla="*/ 9529 w 1587501"/>
                <a:gd name="connsiteY39" fmla="*/ 1831351 h 2012950"/>
                <a:gd name="connsiteX40" fmla="*/ 4764 w 1587501"/>
                <a:gd name="connsiteY40" fmla="*/ 1775229 h 2012950"/>
                <a:gd name="connsiteX41" fmla="*/ 0 w 1587501"/>
                <a:gd name="connsiteY41" fmla="*/ 1662987 h 2012950"/>
                <a:gd name="connsiteX42" fmla="*/ 1059 w 1587501"/>
                <a:gd name="connsiteY42" fmla="*/ 1550215 h 2012950"/>
                <a:gd name="connsiteX43" fmla="*/ 5294 w 1587501"/>
                <a:gd name="connsiteY43" fmla="*/ 1438502 h 2012950"/>
                <a:gd name="connsiteX44" fmla="*/ 14822 w 1587501"/>
                <a:gd name="connsiteY44" fmla="*/ 1325731 h 2012950"/>
                <a:gd name="connsiteX45" fmla="*/ 28586 w 1587501"/>
                <a:gd name="connsiteY45" fmla="*/ 1213488 h 2012950"/>
                <a:gd name="connsiteX46" fmla="*/ 46585 w 1587501"/>
                <a:gd name="connsiteY46" fmla="*/ 1102305 h 2012950"/>
                <a:gd name="connsiteX47" fmla="*/ 69348 w 1587501"/>
                <a:gd name="connsiteY47" fmla="*/ 991121 h 2012950"/>
                <a:gd name="connsiteX48" fmla="*/ 96875 w 1587501"/>
                <a:gd name="connsiteY48" fmla="*/ 880997 h 2012950"/>
                <a:gd name="connsiteX49" fmla="*/ 129167 w 1587501"/>
                <a:gd name="connsiteY49" fmla="*/ 770872 h 2012950"/>
                <a:gd name="connsiteX50" fmla="*/ 166223 w 1587501"/>
                <a:gd name="connsiteY50" fmla="*/ 662865 h 2012950"/>
                <a:gd name="connsiteX51" fmla="*/ 207514 w 1587501"/>
                <a:gd name="connsiteY51" fmla="*/ 555388 h 2012950"/>
                <a:gd name="connsiteX52" fmla="*/ 254099 w 1587501"/>
                <a:gd name="connsiteY52" fmla="*/ 449499 h 2012950"/>
                <a:gd name="connsiteX53" fmla="*/ 304918 w 1587501"/>
                <a:gd name="connsiteY53" fmla="*/ 344669 h 2012950"/>
                <a:gd name="connsiteX54" fmla="*/ 360502 w 1587501"/>
                <a:gd name="connsiteY54" fmla="*/ 241427 h 2012950"/>
                <a:gd name="connsiteX55" fmla="*/ 421380 w 1587501"/>
                <a:gd name="connsiteY55" fmla="*/ 140303 h 2012950"/>
                <a:gd name="connsiteX56" fmla="*/ 453672 w 1587501"/>
                <a:gd name="connsiteY56" fmla="*/ 90006 h 2012950"/>
                <a:gd name="connsiteX57" fmla="*/ 466377 w 1587501"/>
                <a:gd name="connsiteY57" fmla="*/ 72534 h 2012950"/>
                <a:gd name="connsiteX58" fmla="*/ 496551 w 1587501"/>
                <a:gd name="connsiteY58" fmla="*/ 42885 h 2012950"/>
                <a:gd name="connsiteX59" fmla="*/ 530431 w 1587501"/>
                <a:gd name="connsiteY59" fmla="*/ 21707 h 2012950"/>
                <a:gd name="connsiteX60" fmla="*/ 568016 w 1587501"/>
                <a:gd name="connsiteY60" fmla="*/ 6353 h 2012950"/>
                <a:gd name="connsiteX61" fmla="*/ 607719 w 1587501"/>
                <a:gd name="connsiteY61" fmla="*/ 0 h 2012950"/>
                <a:gd name="connsiteX0" fmla="*/ 607719 w 1587501"/>
                <a:gd name="connsiteY0" fmla="*/ 0 h 2012950"/>
                <a:gd name="connsiteX1" fmla="*/ 647952 w 1587501"/>
                <a:gd name="connsiteY1" fmla="*/ 1059 h 2012950"/>
                <a:gd name="connsiteX2" fmla="*/ 687654 w 1587501"/>
                <a:gd name="connsiteY2" fmla="*/ 10589 h 2012950"/>
                <a:gd name="connsiteX3" fmla="*/ 725769 w 1587501"/>
                <a:gd name="connsiteY3" fmla="*/ 28590 h 2012950"/>
                <a:gd name="connsiteX4" fmla="*/ 743239 w 1587501"/>
                <a:gd name="connsiteY4" fmla="*/ 41297 h 2012950"/>
                <a:gd name="connsiteX5" fmla="*/ 1363663 w 1587501"/>
                <a:gd name="connsiteY5" fmla="*/ 518856 h 2012950"/>
                <a:gd name="connsiteX6" fmla="*/ 1363663 w 1587501"/>
                <a:gd name="connsiteY6" fmla="*/ 520444 h 2012950"/>
                <a:gd name="connsiteX7" fmla="*/ 1531151 w 1587501"/>
                <a:gd name="connsiteY7" fmla="*/ 652947 h 2012950"/>
                <a:gd name="connsiteX8" fmla="*/ 1533416 w 1587501"/>
                <a:gd name="connsiteY8" fmla="*/ 650875 h 2012950"/>
                <a:gd name="connsiteX9" fmla="*/ 1533868 w 1587501"/>
                <a:gd name="connsiteY9" fmla="*/ 655079 h 2012950"/>
                <a:gd name="connsiteX10" fmla="*/ 1535113 w 1587501"/>
                <a:gd name="connsiteY10" fmla="*/ 656056 h 2012950"/>
                <a:gd name="connsiteX11" fmla="*/ 1534115 w 1587501"/>
                <a:gd name="connsiteY11" fmla="*/ 657366 h 2012950"/>
                <a:gd name="connsiteX12" fmla="*/ 1585380 w 1587501"/>
                <a:gd name="connsiteY12" fmla="*/ 1133475 h 2012950"/>
                <a:gd name="connsiteX13" fmla="*/ 1586441 w 1587501"/>
                <a:gd name="connsiteY13" fmla="*/ 1154113 h 2012950"/>
                <a:gd name="connsiteX14" fmla="*/ 1587501 w 1587501"/>
                <a:gd name="connsiteY14" fmla="*/ 1196446 h 2012950"/>
                <a:gd name="connsiteX15" fmla="*/ 1582729 w 1587501"/>
                <a:gd name="connsiteY15" fmla="*/ 1238250 h 2012950"/>
                <a:gd name="connsiteX16" fmla="*/ 1575306 w 1587501"/>
                <a:gd name="connsiteY16" fmla="*/ 1279525 h 2012950"/>
                <a:gd name="connsiteX17" fmla="*/ 1563110 w 1587501"/>
                <a:gd name="connsiteY17" fmla="*/ 1319213 h 2012950"/>
                <a:gd name="connsiteX18" fmla="*/ 1546142 w 1587501"/>
                <a:gd name="connsiteY18" fmla="*/ 1357842 h 2012950"/>
                <a:gd name="connsiteX19" fmla="*/ 1526523 w 1587501"/>
                <a:gd name="connsiteY19" fmla="*/ 1394354 h 2012950"/>
                <a:gd name="connsiteX20" fmla="*/ 1502662 w 1587501"/>
                <a:gd name="connsiteY20" fmla="*/ 1429279 h 2012950"/>
                <a:gd name="connsiteX21" fmla="*/ 1488875 w 1587501"/>
                <a:gd name="connsiteY21" fmla="*/ 1445683 h 2012950"/>
                <a:gd name="connsiteX22" fmla="*/ 1217527 w 1587501"/>
                <a:gd name="connsiteY22" fmla="*/ 1767054 h 2012950"/>
                <a:gd name="connsiteX23" fmla="*/ 1217936 w 1587501"/>
                <a:gd name="connsiteY23" fmla="*/ 1771686 h 2012950"/>
                <a:gd name="connsiteX24" fmla="*/ 1040316 w 1587501"/>
                <a:gd name="connsiteY24" fmla="*/ 1816100 h 2012950"/>
                <a:gd name="connsiteX25" fmla="*/ 1038202 w 1587501"/>
                <a:gd name="connsiteY25" fmla="*/ 1816100 h 2012950"/>
                <a:gd name="connsiteX26" fmla="*/ 1033592 w 1587501"/>
                <a:gd name="connsiteY26" fmla="*/ 1791998 h 2012950"/>
                <a:gd name="connsiteX27" fmla="*/ 1033324 w 1587501"/>
                <a:gd name="connsiteY27" fmla="*/ 1792091 h 2012950"/>
                <a:gd name="connsiteX28" fmla="*/ 1038099 w 1587501"/>
                <a:gd name="connsiteY28" fmla="*/ 1817056 h 2012950"/>
                <a:gd name="connsiteX29" fmla="*/ 255687 w 1587501"/>
                <a:gd name="connsiteY29" fmla="*/ 2007656 h 2012950"/>
                <a:gd name="connsiteX30" fmla="*/ 233453 w 1587501"/>
                <a:gd name="connsiteY30" fmla="*/ 2011891 h 2012950"/>
                <a:gd name="connsiteX31" fmla="*/ 188986 w 1587501"/>
                <a:gd name="connsiteY31" fmla="*/ 2012950 h 2012950"/>
                <a:gd name="connsiteX32" fmla="*/ 147165 w 1587501"/>
                <a:gd name="connsiteY32" fmla="*/ 2004479 h 2012950"/>
                <a:gd name="connsiteX33" fmla="*/ 109051 w 1587501"/>
                <a:gd name="connsiteY33" fmla="*/ 1987537 h 2012950"/>
                <a:gd name="connsiteX34" fmla="*/ 74641 w 1587501"/>
                <a:gd name="connsiteY34" fmla="*/ 1963182 h 2012950"/>
                <a:gd name="connsiteX35" fmla="*/ 46585 w 1587501"/>
                <a:gd name="connsiteY35" fmla="*/ 1931945 h 2012950"/>
                <a:gd name="connsiteX36" fmla="*/ 25410 w 1587501"/>
                <a:gd name="connsiteY36" fmla="*/ 1895413 h 2012950"/>
                <a:gd name="connsiteX37" fmla="*/ 11646 w 1587501"/>
                <a:gd name="connsiteY37" fmla="*/ 1853587 h 2012950"/>
                <a:gd name="connsiteX38" fmla="*/ 9529 w 1587501"/>
                <a:gd name="connsiteY38" fmla="*/ 1831351 h 2012950"/>
                <a:gd name="connsiteX39" fmla="*/ 4764 w 1587501"/>
                <a:gd name="connsiteY39" fmla="*/ 1775229 h 2012950"/>
                <a:gd name="connsiteX40" fmla="*/ 0 w 1587501"/>
                <a:gd name="connsiteY40" fmla="*/ 1662987 h 2012950"/>
                <a:gd name="connsiteX41" fmla="*/ 1059 w 1587501"/>
                <a:gd name="connsiteY41" fmla="*/ 1550215 h 2012950"/>
                <a:gd name="connsiteX42" fmla="*/ 5294 w 1587501"/>
                <a:gd name="connsiteY42" fmla="*/ 1438502 h 2012950"/>
                <a:gd name="connsiteX43" fmla="*/ 14822 w 1587501"/>
                <a:gd name="connsiteY43" fmla="*/ 1325731 h 2012950"/>
                <a:gd name="connsiteX44" fmla="*/ 28586 w 1587501"/>
                <a:gd name="connsiteY44" fmla="*/ 1213488 h 2012950"/>
                <a:gd name="connsiteX45" fmla="*/ 46585 w 1587501"/>
                <a:gd name="connsiteY45" fmla="*/ 1102305 h 2012950"/>
                <a:gd name="connsiteX46" fmla="*/ 69348 w 1587501"/>
                <a:gd name="connsiteY46" fmla="*/ 991121 h 2012950"/>
                <a:gd name="connsiteX47" fmla="*/ 96875 w 1587501"/>
                <a:gd name="connsiteY47" fmla="*/ 880997 h 2012950"/>
                <a:gd name="connsiteX48" fmla="*/ 129167 w 1587501"/>
                <a:gd name="connsiteY48" fmla="*/ 770872 h 2012950"/>
                <a:gd name="connsiteX49" fmla="*/ 166223 w 1587501"/>
                <a:gd name="connsiteY49" fmla="*/ 662865 h 2012950"/>
                <a:gd name="connsiteX50" fmla="*/ 207514 w 1587501"/>
                <a:gd name="connsiteY50" fmla="*/ 555388 h 2012950"/>
                <a:gd name="connsiteX51" fmla="*/ 254099 w 1587501"/>
                <a:gd name="connsiteY51" fmla="*/ 449499 h 2012950"/>
                <a:gd name="connsiteX52" fmla="*/ 304918 w 1587501"/>
                <a:gd name="connsiteY52" fmla="*/ 344669 h 2012950"/>
                <a:gd name="connsiteX53" fmla="*/ 360502 w 1587501"/>
                <a:gd name="connsiteY53" fmla="*/ 241427 h 2012950"/>
                <a:gd name="connsiteX54" fmla="*/ 421380 w 1587501"/>
                <a:gd name="connsiteY54" fmla="*/ 140303 h 2012950"/>
                <a:gd name="connsiteX55" fmla="*/ 453672 w 1587501"/>
                <a:gd name="connsiteY55" fmla="*/ 90006 h 2012950"/>
                <a:gd name="connsiteX56" fmla="*/ 466377 w 1587501"/>
                <a:gd name="connsiteY56" fmla="*/ 72534 h 2012950"/>
                <a:gd name="connsiteX57" fmla="*/ 496551 w 1587501"/>
                <a:gd name="connsiteY57" fmla="*/ 42885 h 2012950"/>
                <a:gd name="connsiteX58" fmla="*/ 530431 w 1587501"/>
                <a:gd name="connsiteY58" fmla="*/ 21707 h 2012950"/>
                <a:gd name="connsiteX59" fmla="*/ 568016 w 1587501"/>
                <a:gd name="connsiteY59" fmla="*/ 6353 h 2012950"/>
                <a:gd name="connsiteX60" fmla="*/ 607719 w 1587501"/>
                <a:gd name="connsiteY60" fmla="*/ 0 h 2012950"/>
                <a:gd name="connsiteX0" fmla="*/ 607719 w 1587501"/>
                <a:gd name="connsiteY0" fmla="*/ 0 h 2012950"/>
                <a:gd name="connsiteX1" fmla="*/ 647952 w 1587501"/>
                <a:gd name="connsiteY1" fmla="*/ 1059 h 2012950"/>
                <a:gd name="connsiteX2" fmla="*/ 687654 w 1587501"/>
                <a:gd name="connsiteY2" fmla="*/ 10589 h 2012950"/>
                <a:gd name="connsiteX3" fmla="*/ 725769 w 1587501"/>
                <a:gd name="connsiteY3" fmla="*/ 28590 h 2012950"/>
                <a:gd name="connsiteX4" fmla="*/ 743239 w 1587501"/>
                <a:gd name="connsiteY4" fmla="*/ 41297 h 2012950"/>
                <a:gd name="connsiteX5" fmla="*/ 1363663 w 1587501"/>
                <a:gd name="connsiteY5" fmla="*/ 518856 h 2012950"/>
                <a:gd name="connsiteX6" fmla="*/ 1531151 w 1587501"/>
                <a:gd name="connsiteY6" fmla="*/ 652947 h 2012950"/>
                <a:gd name="connsiteX7" fmla="*/ 1533416 w 1587501"/>
                <a:gd name="connsiteY7" fmla="*/ 650875 h 2012950"/>
                <a:gd name="connsiteX8" fmla="*/ 1533868 w 1587501"/>
                <a:gd name="connsiteY8" fmla="*/ 655079 h 2012950"/>
                <a:gd name="connsiteX9" fmla="*/ 1535113 w 1587501"/>
                <a:gd name="connsiteY9" fmla="*/ 656056 h 2012950"/>
                <a:gd name="connsiteX10" fmla="*/ 1534115 w 1587501"/>
                <a:gd name="connsiteY10" fmla="*/ 657366 h 2012950"/>
                <a:gd name="connsiteX11" fmla="*/ 1585380 w 1587501"/>
                <a:gd name="connsiteY11" fmla="*/ 1133475 h 2012950"/>
                <a:gd name="connsiteX12" fmla="*/ 1586441 w 1587501"/>
                <a:gd name="connsiteY12" fmla="*/ 1154113 h 2012950"/>
                <a:gd name="connsiteX13" fmla="*/ 1587501 w 1587501"/>
                <a:gd name="connsiteY13" fmla="*/ 1196446 h 2012950"/>
                <a:gd name="connsiteX14" fmla="*/ 1582729 w 1587501"/>
                <a:gd name="connsiteY14" fmla="*/ 1238250 h 2012950"/>
                <a:gd name="connsiteX15" fmla="*/ 1575306 w 1587501"/>
                <a:gd name="connsiteY15" fmla="*/ 1279525 h 2012950"/>
                <a:gd name="connsiteX16" fmla="*/ 1563110 w 1587501"/>
                <a:gd name="connsiteY16" fmla="*/ 1319213 h 2012950"/>
                <a:gd name="connsiteX17" fmla="*/ 1546142 w 1587501"/>
                <a:gd name="connsiteY17" fmla="*/ 1357842 h 2012950"/>
                <a:gd name="connsiteX18" fmla="*/ 1526523 w 1587501"/>
                <a:gd name="connsiteY18" fmla="*/ 1394354 h 2012950"/>
                <a:gd name="connsiteX19" fmla="*/ 1502662 w 1587501"/>
                <a:gd name="connsiteY19" fmla="*/ 1429279 h 2012950"/>
                <a:gd name="connsiteX20" fmla="*/ 1488875 w 1587501"/>
                <a:gd name="connsiteY20" fmla="*/ 1445683 h 2012950"/>
                <a:gd name="connsiteX21" fmla="*/ 1217527 w 1587501"/>
                <a:gd name="connsiteY21" fmla="*/ 1767054 h 2012950"/>
                <a:gd name="connsiteX22" fmla="*/ 1217936 w 1587501"/>
                <a:gd name="connsiteY22" fmla="*/ 1771686 h 2012950"/>
                <a:gd name="connsiteX23" fmla="*/ 1040316 w 1587501"/>
                <a:gd name="connsiteY23" fmla="*/ 1816100 h 2012950"/>
                <a:gd name="connsiteX24" fmla="*/ 1038202 w 1587501"/>
                <a:gd name="connsiteY24" fmla="*/ 1816100 h 2012950"/>
                <a:gd name="connsiteX25" fmla="*/ 1033592 w 1587501"/>
                <a:gd name="connsiteY25" fmla="*/ 1791998 h 2012950"/>
                <a:gd name="connsiteX26" fmla="*/ 1033324 w 1587501"/>
                <a:gd name="connsiteY26" fmla="*/ 1792091 h 2012950"/>
                <a:gd name="connsiteX27" fmla="*/ 1038099 w 1587501"/>
                <a:gd name="connsiteY27" fmla="*/ 1817056 h 2012950"/>
                <a:gd name="connsiteX28" fmla="*/ 255687 w 1587501"/>
                <a:gd name="connsiteY28" fmla="*/ 2007656 h 2012950"/>
                <a:gd name="connsiteX29" fmla="*/ 233453 w 1587501"/>
                <a:gd name="connsiteY29" fmla="*/ 2011891 h 2012950"/>
                <a:gd name="connsiteX30" fmla="*/ 188986 w 1587501"/>
                <a:gd name="connsiteY30" fmla="*/ 2012950 h 2012950"/>
                <a:gd name="connsiteX31" fmla="*/ 147165 w 1587501"/>
                <a:gd name="connsiteY31" fmla="*/ 2004479 h 2012950"/>
                <a:gd name="connsiteX32" fmla="*/ 109051 w 1587501"/>
                <a:gd name="connsiteY32" fmla="*/ 1987537 h 2012950"/>
                <a:gd name="connsiteX33" fmla="*/ 74641 w 1587501"/>
                <a:gd name="connsiteY33" fmla="*/ 1963182 h 2012950"/>
                <a:gd name="connsiteX34" fmla="*/ 46585 w 1587501"/>
                <a:gd name="connsiteY34" fmla="*/ 1931945 h 2012950"/>
                <a:gd name="connsiteX35" fmla="*/ 25410 w 1587501"/>
                <a:gd name="connsiteY35" fmla="*/ 1895413 h 2012950"/>
                <a:gd name="connsiteX36" fmla="*/ 11646 w 1587501"/>
                <a:gd name="connsiteY36" fmla="*/ 1853587 h 2012950"/>
                <a:gd name="connsiteX37" fmla="*/ 9529 w 1587501"/>
                <a:gd name="connsiteY37" fmla="*/ 1831351 h 2012950"/>
                <a:gd name="connsiteX38" fmla="*/ 4764 w 1587501"/>
                <a:gd name="connsiteY38" fmla="*/ 1775229 h 2012950"/>
                <a:gd name="connsiteX39" fmla="*/ 0 w 1587501"/>
                <a:gd name="connsiteY39" fmla="*/ 1662987 h 2012950"/>
                <a:gd name="connsiteX40" fmla="*/ 1059 w 1587501"/>
                <a:gd name="connsiteY40" fmla="*/ 1550215 h 2012950"/>
                <a:gd name="connsiteX41" fmla="*/ 5294 w 1587501"/>
                <a:gd name="connsiteY41" fmla="*/ 1438502 h 2012950"/>
                <a:gd name="connsiteX42" fmla="*/ 14822 w 1587501"/>
                <a:gd name="connsiteY42" fmla="*/ 1325731 h 2012950"/>
                <a:gd name="connsiteX43" fmla="*/ 28586 w 1587501"/>
                <a:gd name="connsiteY43" fmla="*/ 1213488 h 2012950"/>
                <a:gd name="connsiteX44" fmla="*/ 46585 w 1587501"/>
                <a:gd name="connsiteY44" fmla="*/ 1102305 h 2012950"/>
                <a:gd name="connsiteX45" fmla="*/ 69348 w 1587501"/>
                <a:gd name="connsiteY45" fmla="*/ 991121 h 2012950"/>
                <a:gd name="connsiteX46" fmla="*/ 96875 w 1587501"/>
                <a:gd name="connsiteY46" fmla="*/ 880997 h 2012950"/>
                <a:gd name="connsiteX47" fmla="*/ 129167 w 1587501"/>
                <a:gd name="connsiteY47" fmla="*/ 770872 h 2012950"/>
                <a:gd name="connsiteX48" fmla="*/ 166223 w 1587501"/>
                <a:gd name="connsiteY48" fmla="*/ 662865 h 2012950"/>
                <a:gd name="connsiteX49" fmla="*/ 207514 w 1587501"/>
                <a:gd name="connsiteY49" fmla="*/ 555388 h 2012950"/>
                <a:gd name="connsiteX50" fmla="*/ 254099 w 1587501"/>
                <a:gd name="connsiteY50" fmla="*/ 449499 h 2012950"/>
                <a:gd name="connsiteX51" fmla="*/ 304918 w 1587501"/>
                <a:gd name="connsiteY51" fmla="*/ 344669 h 2012950"/>
                <a:gd name="connsiteX52" fmla="*/ 360502 w 1587501"/>
                <a:gd name="connsiteY52" fmla="*/ 241427 h 2012950"/>
                <a:gd name="connsiteX53" fmla="*/ 421380 w 1587501"/>
                <a:gd name="connsiteY53" fmla="*/ 140303 h 2012950"/>
                <a:gd name="connsiteX54" fmla="*/ 453672 w 1587501"/>
                <a:gd name="connsiteY54" fmla="*/ 90006 h 2012950"/>
                <a:gd name="connsiteX55" fmla="*/ 466377 w 1587501"/>
                <a:gd name="connsiteY55" fmla="*/ 72534 h 2012950"/>
                <a:gd name="connsiteX56" fmla="*/ 496551 w 1587501"/>
                <a:gd name="connsiteY56" fmla="*/ 42885 h 2012950"/>
                <a:gd name="connsiteX57" fmla="*/ 530431 w 1587501"/>
                <a:gd name="connsiteY57" fmla="*/ 21707 h 2012950"/>
                <a:gd name="connsiteX58" fmla="*/ 568016 w 1587501"/>
                <a:gd name="connsiteY58" fmla="*/ 6353 h 2012950"/>
                <a:gd name="connsiteX59" fmla="*/ 607719 w 1587501"/>
                <a:gd name="connsiteY59" fmla="*/ 0 h 2012950"/>
                <a:gd name="connsiteX0" fmla="*/ 607719 w 1587501"/>
                <a:gd name="connsiteY0" fmla="*/ 0 h 2012950"/>
                <a:gd name="connsiteX1" fmla="*/ 647952 w 1587501"/>
                <a:gd name="connsiteY1" fmla="*/ 1059 h 2012950"/>
                <a:gd name="connsiteX2" fmla="*/ 687654 w 1587501"/>
                <a:gd name="connsiteY2" fmla="*/ 10589 h 2012950"/>
                <a:gd name="connsiteX3" fmla="*/ 725769 w 1587501"/>
                <a:gd name="connsiteY3" fmla="*/ 28590 h 2012950"/>
                <a:gd name="connsiteX4" fmla="*/ 743239 w 1587501"/>
                <a:gd name="connsiteY4" fmla="*/ 41297 h 2012950"/>
                <a:gd name="connsiteX5" fmla="*/ 1531151 w 1587501"/>
                <a:gd name="connsiteY5" fmla="*/ 652947 h 2012950"/>
                <a:gd name="connsiteX6" fmla="*/ 1533416 w 1587501"/>
                <a:gd name="connsiteY6" fmla="*/ 650875 h 2012950"/>
                <a:gd name="connsiteX7" fmla="*/ 1533868 w 1587501"/>
                <a:gd name="connsiteY7" fmla="*/ 655079 h 2012950"/>
                <a:gd name="connsiteX8" fmla="*/ 1535113 w 1587501"/>
                <a:gd name="connsiteY8" fmla="*/ 656056 h 2012950"/>
                <a:gd name="connsiteX9" fmla="*/ 1534115 w 1587501"/>
                <a:gd name="connsiteY9" fmla="*/ 657366 h 2012950"/>
                <a:gd name="connsiteX10" fmla="*/ 1585380 w 1587501"/>
                <a:gd name="connsiteY10" fmla="*/ 1133475 h 2012950"/>
                <a:gd name="connsiteX11" fmla="*/ 1586441 w 1587501"/>
                <a:gd name="connsiteY11" fmla="*/ 1154113 h 2012950"/>
                <a:gd name="connsiteX12" fmla="*/ 1587501 w 1587501"/>
                <a:gd name="connsiteY12" fmla="*/ 1196446 h 2012950"/>
                <a:gd name="connsiteX13" fmla="*/ 1582729 w 1587501"/>
                <a:gd name="connsiteY13" fmla="*/ 1238250 h 2012950"/>
                <a:gd name="connsiteX14" fmla="*/ 1575306 w 1587501"/>
                <a:gd name="connsiteY14" fmla="*/ 1279525 h 2012950"/>
                <a:gd name="connsiteX15" fmla="*/ 1563110 w 1587501"/>
                <a:gd name="connsiteY15" fmla="*/ 1319213 h 2012950"/>
                <a:gd name="connsiteX16" fmla="*/ 1546142 w 1587501"/>
                <a:gd name="connsiteY16" fmla="*/ 1357842 h 2012950"/>
                <a:gd name="connsiteX17" fmla="*/ 1526523 w 1587501"/>
                <a:gd name="connsiteY17" fmla="*/ 1394354 h 2012950"/>
                <a:gd name="connsiteX18" fmla="*/ 1502662 w 1587501"/>
                <a:gd name="connsiteY18" fmla="*/ 1429279 h 2012950"/>
                <a:gd name="connsiteX19" fmla="*/ 1488875 w 1587501"/>
                <a:gd name="connsiteY19" fmla="*/ 1445683 h 2012950"/>
                <a:gd name="connsiteX20" fmla="*/ 1217527 w 1587501"/>
                <a:gd name="connsiteY20" fmla="*/ 1767054 h 2012950"/>
                <a:gd name="connsiteX21" fmla="*/ 1217936 w 1587501"/>
                <a:gd name="connsiteY21" fmla="*/ 1771686 h 2012950"/>
                <a:gd name="connsiteX22" fmla="*/ 1040316 w 1587501"/>
                <a:gd name="connsiteY22" fmla="*/ 1816100 h 2012950"/>
                <a:gd name="connsiteX23" fmla="*/ 1038202 w 1587501"/>
                <a:gd name="connsiteY23" fmla="*/ 1816100 h 2012950"/>
                <a:gd name="connsiteX24" fmla="*/ 1033592 w 1587501"/>
                <a:gd name="connsiteY24" fmla="*/ 1791998 h 2012950"/>
                <a:gd name="connsiteX25" fmla="*/ 1033324 w 1587501"/>
                <a:gd name="connsiteY25" fmla="*/ 1792091 h 2012950"/>
                <a:gd name="connsiteX26" fmla="*/ 1038099 w 1587501"/>
                <a:gd name="connsiteY26" fmla="*/ 1817056 h 2012950"/>
                <a:gd name="connsiteX27" fmla="*/ 255687 w 1587501"/>
                <a:gd name="connsiteY27" fmla="*/ 2007656 h 2012950"/>
                <a:gd name="connsiteX28" fmla="*/ 233453 w 1587501"/>
                <a:gd name="connsiteY28" fmla="*/ 2011891 h 2012950"/>
                <a:gd name="connsiteX29" fmla="*/ 188986 w 1587501"/>
                <a:gd name="connsiteY29" fmla="*/ 2012950 h 2012950"/>
                <a:gd name="connsiteX30" fmla="*/ 147165 w 1587501"/>
                <a:gd name="connsiteY30" fmla="*/ 2004479 h 2012950"/>
                <a:gd name="connsiteX31" fmla="*/ 109051 w 1587501"/>
                <a:gd name="connsiteY31" fmla="*/ 1987537 h 2012950"/>
                <a:gd name="connsiteX32" fmla="*/ 74641 w 1587501"/>
                <a:gd name="connsiteY32" fmla="*/ 1963182 h 2012950"/>
                <a:gd name="connsiteX33" fmla="*/ 46585 w 1587501"/>
                <a:gd name="connsiteY33" fmla="*/ 1931945 h 2012950"/>
                <a:gd name="connsiteX34" fmla="*/ 25410 w 1587501"/>
                <a:gd name="connsiteY34" fmla="*/ 1895413 h 2012950"/>
                <a:gd name="connsiteX35" fmla="*/ 11646 w 1587501"/>
                <a:gd name="connsiteY35" fmla="*/ 1853587 h 2012950"/>
                <a:gd name="connsiteX36" fmla="*/ 9529 w 1587501"/>
                <a:gd name="connsiteY36" fmla="*/ 1831351 h 2012950"/>
                <a:gd name="connsiteX37" fmla="*/ 4764 w 1587501"/>
                <a:gd name="connsiteY37" fmla="*/ 1775229 h 2012950"/>
                <a:gd name="connsiteX38" fmla="*/ 0 w 1587501"/>
                <a:gd name="connsiteY38" fmla="*/ 1662987 h 2012950"/>
                <a:gd name="connsiteX39" fmla="*/ 1059 w 1587501"/>
                <a:gd name="connsiteY39" fmla="*/ 1550215 h 2012950"/>
                <a:gd name="connsiteX40" fmla="*/ 5294 w 1587501"/>
                <a:gd name="connsiteY40" fmla="*/ 1438502 h 2012950"/>
                <a:gd name="connsiteX41" fmla="*/ 14822 w 1587501"/>
                <a:gd name="connsiteY41" fmla="*/ 1325731 h 2012950"/>
                <a:gd name="connsiteX42" fmla="*/ 28586 w 1587501"/>
                <a:gd name="connsiteY42" fmla="*/ 1213488 h 2012950"/>
                <a:gd name="connsiteX43" fmla="*/ 46585 w 1587501"/>
                <a:gd name="connsiteY43" fmla="*/ 1102305 h 2012950"/>
                <a:gd name="connsiteX44" fmla="*/ 69348 w 1587501"/>
                <a:gd name="connsiteY44" fmla="*/ 991121 h 2012950"/>
                <a:gd name="connsiteX45" fmla="*/ 96875 w 1587501"/>
                <a:gd name="connsiteY45" fmla="*/ 880997 h 2012950"/>
                <a:gd name="connsiteX46" fmla="*/ 129167 w 1587501"/>
                <a:gd name="connsiteY46" fmla="*/ 770872 h 2012950"/>
                <a:gd name="connsiteX47" fmla="*/ 166223 w 1587501"/>
                <a:gd name="connsiteY47" fmla="*/ 662865 h 2012950"/>
                <a:gd name="connsiteX48" fmla="*/ 207514 w 1587501"/>
                <a:gd name="connsiteY48" fmla="*/ 555388 h 2012950"/>
                <a:gd name="connsiteX49" fmla="*/ 254099 w 1587501"/>
                <a:gd name="connsiteY49" fmla="*/ 449499 h 2012950"/>
                <a:gd name="connsiteX50" fmla="*/ 304918 w 1587501"/>
                <a:gd name="connsiteY50" fmla="*/ 344669 h 2012950"/>
                <a:gd name="connsiteX51" fmla="*/ 360502 w 1587501"/>
                <a:gd name="connsiteY51" fmla="*/ 241427 h 2012950"/>
                <a:gd name="connsiteX52" fmla="*/ 421380 w 1587501"/>
                <a:gd name="connsiteY52" fmla="*/ 140303 h 2012950"/>
                <a:gd name="connsiteX53" fmla="*/ 453672 w 1587501"/>
                <a:gd name="connsiteY53" fmla="*/ 90006 h 2012950"/>
                <a:gd name="connsiteX54" fmla="*/ 466377 w 1587501"/>
                <a:gd name="connsiteY54" fmla="*/ 72534 h 2012950"/>
                <a:gd name="connsiteX55" fmla="*/ 496551 w 1587501"/>
                <a:gd name="connsiteY55" fmla="*/ 42885 h 2012950"/>
                <a:gd name="connsiteX56" fmla="*/ 530431 w 1587501"/>
                <a:gd name="connsiteY56" fmla="*/ 21707 h 2012950"/>
                <a:gd name="connsiteX57" fmla="*/ 568016 w 1587501"/>
                <a:gd name="connsiteY57" fmla="*/ 6353 h 2012950"/>
                <a:gd name="connsiteX58" fmla="*/ 607719 w 1587501"/>
                <a:gd name="connsiteY58" fmla="*/ 0 h 2012950"/>
                <a:gd name="connsiteX0" fmla="*/ 607719 w 1587501"/>
                <a:gd name="connsiteY0" fmla="*/ 0 h 2012950"/>
                <a:gd name="connsiteX1" fmla="*/ 647952 w 1587501"/>
                <a:gd name="connsiteY1" fmla="*/ 1059 h 2012950"/>
                <a:gd name="connsiteX2" fmla="*/ 687654 w 1587501"/>
                <a:gd name="connsiteY2" fmla="*/ 10589 h 2012950"/>
                <a:gd name="connsiteX3" fmla="*/ 725769 w 1587501"/>
                <a:gd name="connsiteY3" fmla="*/ 28590 h 2012950"/>
                <a:gd name="connsiteX4" fmla="*/ 743239 w 1587501"/>
                <a:gd name="connsiteY4" fmla="*/ 41297 h 2012950"/>
                <a:gd name="connsiteX5" fmla="*/ 1531151 w 1587501"/>
                <a:gd name="connsiteY5" fmla="*/ 652947 h 2012950"/>
                <a:gd name="connsiteX6" fmla="*/ 1533416 w 1587501"/>
                <a:gd name="connsiteY6" fmla="*/ 650875 h 2012950"/>
                <a:gd name="connsiteX7" fmla="*/ 1533868 w 1587501"/>
                <a:gd name="connsiteY7" fmla="*/ 655079 h 2012950"/>
                <a:gd name="connsiteX8" fmla="*/ 1535113 w 1587501"/>
                <a:gd name="connsiteY8" fmla="*/ 656056 h 2012950"/>
                <a:gd name="connsiteX9" fmla="*/ 1534115 w 1587501"/>
                <a:gd name="connsiteY9" fmla="*/ 657366 h 2012950"/>
                <a:gd name="connsiteX10" fmla="*/ 1585380 w 1587501"/>
                <a:gd name="connsiteY10" fmla="*/ 1133475 h 2012950"/>
                <a:gd name="connsiteX11" fmla="*/ 1586441 w 1587501"/>
                <a:gd name="connsiteY11" fmla="*/ 1154113 h 2012950"/>
                <a:gd name="connsiteX12" fmla="*/ 1587501 w 1587501"/>
                <a:gd name="connsiteY12" fmla="*/ 1196446 h 2012950"/>
                <a:gd name="connsiteX13" fmla="*/ 1582729 w 1587501"/>
                <a:gd name="connsiteY13" fmla="*/ 1238250 h 2012950"/>
                <a:gd name="connsiteX14" fmla="*/ 1575306 w 1587501"/>
                <a:gd name="connsiteY14" fmla="*/ 1279525 h 2012950"/>
                <a:gd name="connsiteX15" fmla="*/ 1563110 w 1587501"/>
                <a:gd name="connsiteY15" fmla="*/ 1319213 h 2012950"/>
                <a:gd name="connsiteX16" fmla="*/ 1546142 w 1587501"/>
                <a:gd name="connsiteY16" fmla="*/ 1357842 h 2012950"/>
                <a:gd name="connsiteX17" fmla="*/ 1526523 w 1587501"/>
                <a:gd name="connsiteY17" fmla="*/ 1394354 h 2012950"/>
                <a:gd name="connsiteX18" fmla="*/ 1502662 w 1587501"/>
                <a:gd name="connsiteY18" fmla="*/ 1429279 h 2012950"/>
                <a:gd name="connsiteX19" fmla="*/ 1488875 w 1587501"/>
                <a:gd name="connsiteY19" fmla="*/ 1445683 h 2012950"/>
                <a:gd name="connsiteX20" fmla="*/ 1217527 w 1587501"/>
                <a:gd name="connsiteY20" fmla="*/ 1767054 h 2012950"/>
                <a:gd name="connsiteX21" fmla="*/ 1217936 w 1587501"/>
                <a:gd name="connsiteY21" fmla="*/ 1771686 h 2012950"/>
                <a:gd name="connsiteX22" fmla="*/ 1040316 w 1587501"/>
                <a:gd name="connsiteY22" fmla="*/ 1816100 h 2012950"/>
                <a:gd name="connsiteX23" fmla="*/ 1038202 w 1587501"/>
                <a:gd name="connsiteY23" fmla="*/ 1816100 h 2012950"/>
                <a:gd name="connsiteX24" fmla="*/ 1033592 w 1587501"/>
                <a:gd name="connsiteY24" fmla="*/ 1791998 h 2012950"/>
                <a:gd name="connsiteX25" fmla="*/ 1033324 w 1587501"/>
                <a:gd name="connsiteY25" fmla="*/ 1792091 h 2012950"/>
                <a:gd name="connsiteX26" fmla="*/ 255687 w 1587501"/>
                <a:gd name="connsiteY26" fmla="*/ 2007656 h 2012950"/>
                <a:gd name="connsiteX27" fmla="*/ 233453 w 1587501"/>
                <a:gd name="connsiteY27" fmla="*/ 2011891 h 2012950"/>
                <a:gd name="connsiteX28" fmla="*/ 188986 w 1587501"/>
                <a:gd name="connsiteY28" fmla="*/ 2012950 h 2012950"/>
                <a:gd name="connsiteX29" fmla="*/ 147165 w 1587501"/>
                <a:gd name="connsiteY29" fmla="*/ 2004479 h 2012950"/>
                <a:gd name="connsiteX30" fmla="*/ 109051 w 1587501"/>
                <a:gd name="connsiteY30" fmla="*/ 1987537 h 2012950"/>
                <a:gd name="connsiteX31" fmla="*/ 74641 w 1587501"/>
                <a:gd name="connsiteY31" fmla="*/ 1963182 h 2012950"/>
                <a:gd name="connsiteX32" fmla="*/ 46585 w 1587501"/>
                <a:gd name="connsiteY32" fmla="*/ 1931945 h 2012950"/>
                <a:gd name="connsiteX33" fmla="*/ 25410 w 1587501"/>
                <a:gd name="connsiteY33" fmla="*/ 1895413 h 2012950"/>
                <a:gd name="connsiteX34" fmla="*/ 11646 w 1587501"/>
                <a:gd name="connsiteY34" fmla="*/ 1853587 h 2012950"/>
                <a:gd name="connsiteX35" fmla="*/ 9529 w 1587501"/>
                <a:gd name="connsiteY35" fmla="*/ 1831351 h 2012950"/>
                <a:gd name="connsiteX36" fmla="*/ 4764 w 1587501"/>
                <a:gd name="connsiteY36" fmla="*/ 1775229 h 2012950"/>
                <a:gd name="connsiteX37" fmla="*/ 0 w 1587501"/>
                <a:gd name="connsiteY37" fmla="*/ 1662987 h 2012950"/>
                <a:gd name="connsiteX38" fmla="*/ 1059 w 1587501"/>
                <a:gd name="connsiteY38" fmla="*/ 1550215 h 2012950"/>
                <a:gd name="connsiteX39" fmla="*/ 5294 w 1587501"/>
                <a:gd name="connsiteY39" fmla="*/ 1438502 h 2012950"/>
                <a:gd name="connsiteX40" fmla="*/ 14822 w 1587501"/>
                <a:gd name="connsiteY40" fmla="*/ 1325731 h 2012950"/>
                <a:gd name="connsiteX41" fmla="*/ 28586 w 1587501"/>
                <a:gd name="connsiteY41" fmla="*/ 1213488 h 2012950"/>
                <a:gd name="connsiteX42" fmla="*/ 46585 w 1587501"/>
                <a:gd name="connsiteY42" fmla="*/ 1102305 h 2012950"/>
                <a:gd name="connsiteX43" fmla="*/ 69348 w 1587501"/>
                <a:gd name="connsiteY43" fmla="*/ 991121 h 2012950"/>
                <a:gd name="connsiteX44" fmla="*/ 96875 w 1587501"/>
                <a:gd name="connsiteY44" fmla="*/ 880997 h 2012950"/>
                <a:gd name="connsiteX45" fmla="*/ 129167 w 1587501"/>
                <a:gd name="connsiteY45" fmla="*/ 770872 h 2012950"/>
                <a:gd name="connsiteX46" fmla="*/ 166223 w 1587501"/>
                <a:gd name="connsiteY46" fmla="*/ 662865 h 2012950"/>
                <a:gd name="connsiteX47" fmla="*/ 207514 w 1587501"/>
                <a:gd name="connsiteY47" fmla="*/ 555388 h 2012950"/>
                <a:gd name="connsiteX48" fmla="*/ 254099 w 1587501"/>
                <a:gd name="connsiteY48" fmla="*/ 449499 h 2012950"/>
                <a:gd name="connsiteX49" fmla="*/ 304918 w 1587501"/>
                <a:gd name="connsiteY49" fmla="*/ 344669 h 2012950"/>
                <a:gd name="connsiteX50" fmla="*/ 360502 w 1587501"/>
                <a:gd name="connsiteY50" fmla="*/ 241427 h 2012950"/>
                <a:gd name="connsiteX51" fmla="*/ 421380 w 1587501"/>
                <a:gd name="connsiteY51" fmla="*/ 140303 h 2012950"/>
                <a:gd name="connsiteX52" fmla="*/ 453672 w 1587501"/>
                <a:gd name="connsiteY52" fmla="*/ 90006 h 2012950"/>
                <a:gd name="connsiteX53" fmla="*/ 466377 w 1587501"/>
                <a:gd name="connsiteY53" fmla="*/ 72534 h 2012950"/>
                <a:gd name="connsiteX54" fmla="*/ 496551 w 1587501"/>
                <a:gd name="connsiteY54" fmla="*/ 42885 h 2012950"/>
                <a:gd name="connsiteX55" fmla="*/ 530431 w 1587501"/>
                <a:gd name="connsiteY55" fmla="*/ 21707 h 2012950"/>
                <a:gd name="connsiteX56" fmla="*/ 568016 w 1587501"/>
                <a:gd name="connsiteY56" fmla="*/ 6353 h 2012950"/>
                <a:gd name="connsiteX57" fmla="*/ 607719 w 1587501"/>
                <a:gd name="connsiteY57" fmla="*/ 0 h 2012950"/>
                <a:gd name="connsiteX0" fmla="*/ 607719 w 1587501"/>
                <a:gd name="connsiteY0" fmla="*/ 0 h 2012950"/>
                <a:gd name="connsiteX1" fmla="*/ 647952 w 1587501"/>
                <a:gd name="connsiteY1" fmla="*/ 1059 h 2012950"/>
                <a:gd name="connsiteX2" fmla="*/ 687654 w 1587501"/>
                <a:gd name="connsiteY2" fmla="*/ 10589 h 2012950"/>
                <a:gd name="connsiteX3" fmla="*/ 725769 w 1587501"/>
                <a:gd name="connsiteY3" fmla="*/ 28590 h 2012950"/>
                <a:gd name="connsiteX4" fmla="*/ 743239 w 1587501"/>
                <a:gd name="connsiteY4" fmla="*/ 41297 h 2012950"/>
                <a:gd name="connsiteX5" fmla="*/ 1531151 w 1587501"/>
                <a:gd name="connsiteY5" fmla="*/ 652947 h 2012950"/>
                <a:gd name="connsiteX6" fmla="*/ 1533416 w 1587501"/>
                <a:gd name="connsiteY6" fmla="*/ 650875 h 2012950"/>
                <a:gd name="connsiteX7" fmla="*/ 1533868 w 1587501"/>
                <a:gd name="connsiteY7" fmla="*/ 655079 h 2012950"/>
                <a:gd name="connsiteX8" fmla="*/ 1535113 w 1587501"/>
                <a:gd name="connsiteY8" fmla="*/ 656056 h 2012950"/>
                <a:gd name="connsiteX9" fmla="*/ 1534115 w 1587501"/>
                <a:gd name="connsiteY9" fmla="*/ 657366 h 2012950"/>
                <a:gd name="connsiteX10" fmla="*/ 1585380 w 1587501"/>
                <a:gd name="connsiteY10" fmla="*/ 1133475 h 2012950"/>
                <a:gd name="connsiteX11" fmla="*/ 1586441 w 1587501"/>
                <a:gd name="connsiteY11" fmla="*/ 1154113 h 2012950"/>
                <a:gd name="connsiteX12" fmla="*/ 1587501 w 1587501"/>
                <a:gd name="connsiteY12" fmla="*/ 1196446 h 2012950"/>
                <a:gd name="connsiteX13" fmla="*/ 1582729 w 1587501"/>
                <a:gd name="connsiteY13" fmla="*/ 1238250 h 2012950"/>
                <a:gd name="connsiteX14" fmla="*/ 1575306 w 1587501"/>
                <a:gd name="connsiteY14" fmla="*/ 1279525 h 2012950"/>
                <a:gd name="connsiteX15" fmla="*/ 1563110 w 1587501"/>
                <a:gd name="connsiteY15" fmla="*/ 1319213 h 2012950"/>
                <a:gd name="connsiteX16" fmla="*/ 1546142 w 1587501"/>
                <a:gd name="connsiteY16" fmla="*/ 1357842 h 2012950"/>
                <a:gd name="connsiteX17" fmla="*/ 1526523 w 1587501"/>
                <a:gd name="connsiteY17" fmla="*/ 1394354 h 2012950"/>
                <a:gd name="connsiteX18" fmla="*/ 1502662 w 1587501"/>
                <a:gd name="connsiteY18" fmla="*/ 1429279 h 2012950"/>
                <a:gd name="connsiteX19" fmla="*/ 1488875 w 1587501"/>
                <a:gd name="connsiteY19" fmla="*/ 1445683 h 2012950"/>
                <a:gd name="connsiteX20" fmla="*/ 1217527 w 1587501"/>
                <a:gd name="connsiteY20" fmla="*/ 1767054 h 2012950"/>
                <a:gd name="connsiteX21" fmla="*/ 1217936 w 1587501"/>
                <a:gd name="connsiteY21" fmla="*/ 1771686 h 2012950"/>
                <a:gd name="connsiteX22" fmla="*/ 1040316 w 1587501"/>
                <a:gd name="connsiteY22" fmla="*/ 1816100 h 2012950"/>
                <a:gd name="connsiteX23" fmla="*/ 1033592 w 1587501"/>
                <a:gd name="connsiteY23" fmla="*/ 1791998 h 2012950"/>
                <a:gd name="connsiteX24" fmla="*/ 1033324 w 1587501"/>
                <a:gd name="connsiteY24" fmla="*/ 1792091 h 2012950"/>
                <a:gd name="connsiteX25" fmla="*/ 255687 w 1587501"/>
                <a:gd name="connsiteY25" fmla="*/ 2007656 h 2012950"/>
                <a:gd name="connsiteX26" fmla="*/ 233453 w 1587501"/>
                <a:gd name="connsiteY26" fmla="*/ 2011891 h 2012950"/>
                <a:gd name="connsiteX27" fmla="*/ 188986 w 1587501"/>
                <a:gd name="connsiteY27" fmla="*/ 2012950 h 2012950"/>
                <a:gd name="connsiteX28" fmla="*/ 147165 w 1587501"/>
                <a:gd name="connsiteY28" fmla="*/ 2004479 h 2012950"/>
                <a:gd name="connsiteX29" fmla="*/ 109051 w 1587501"/>
                <a:gd name="connsiteY29" fmla="*/ 1987537 h 2012950"/>
                <a:gd name="connsiteX30" fmla="*/ 74641 w 1587501"/>
                <a:gd name="connsiteY30" fmla="*/ 1963182 h 2012950"/>
                <a:gd name="connsiteX31" fmla="*/ 46585 w 1587501"/>
                <a:gd name="connsiteY31" fmla="*/ 1931945 h 2012950"/>
                <a:gd name="connsiteX32" fmla="*/ 25410 w 1587501"/>
                <a:gd name="connsiteY32" fmla="*/ 1895413 h 2012950"/>
                <a:gd name="connsiteX33" fmla="*/ 11646 w 1587501"/>
                <a:gd name="connsiteY33" fmla="*/ 1853587 h 2012950"/>
                <a:gd name="connsiteX34" fmla="*/ 9529 w 1587501"/>
                <a:gd name="connsiteY34" fmla="*/ 1831351 h 2012950"/>
                <a:gd name="connsiteX35" fmla="*/ 4764 w 1587501"/>
                <a:gd name="connsiteY35" fmla="*/ 1775229 h 2012950"/>
                <a:gd name="connsiteX36" fmla="*/ 0 w 1587501"/>
                <a:gd name="connsiteY36" fmla="*/ 1662987 h 2012950"/>
                <a:gd name="connsiteX37" fmla="*/ 1059 w 1587501"/>
                <a:gd name="connsiteY37" fmla="*/ 1550215 h 2012950"/>
                <a:gd name="connsiteX38" fmla="*/ 5294 w 1587501"/>
                <a:gd name="connsiteY38" fmla="*/ 1438502 h 2012950"/>
                <a:gd name="connsiteX39" fmla="*/ 14822 w 1587501"/>
                <a:gd name="connsiteY39" fmla="*/ 1325731 h 2012950"/>
                <a:gd name="connsiteX40" fmla="*/ 28586 w 1587501"/>
                <a:gd name="connsiteY40" fmla="*/ 1213488 h 2012950"/>
                <a:gd name="connsiteX41" fmla="*/ 46585 w 1587501"/>
                <a:gd name="connsiteY41" fmla="*/ 1102305 h 2012950"/>
                <a:gd name="connsiteX42" fmla="*/ 69348 w 1587501"/>
                <a:gd name="connsiteY42" fmla="*/ 991121 h 2012950"/>
                <a:gd name="connsiteX43" fmla="*/ 96875 w 1587501"/>
                <a:gd name="connsiteY43" fmla="*/ 880997 h 2012950"/>
                <a:gd name="connsiteX44" fmla="*/ 129167 w 1587501"/>
                <a:gd name="connsiteY44" fmla="*/ 770872 h 2012950"/>
                <a:gd name="connsiteX45" fmla="*/ 166223 w 1587501"/>
                <a:gd name="connsiteY45" fmla="*/ 662865 h 2012950"/>
                <a:gd name="connsiteX46" fmla="*/ 207514 w 1587501"/>
                <a:gd name="connsiteY46" fmla="*/ 555388 h 2012950"/>
                <a:gd name="connsiteX47" fmla="*/ 254099 w 1587501"/>
                <a:gd name="connsiteY47" fmla="*/ 449499 h 2012950"/>
                <a:gd name="connsiteX48" fmla="*/ 304918 w 1587501"/>
                <a:gd name="connsiteY48" fmla="*/ 344669 h 2012950"/>
                <a:gd name="connsiteX49" fmla="*/ 360502 w 1587501"/>
                <a:gd name="connsiteY49" fmla="*/ 241427 h 2012950"/>
                <a:gd name="connsiteX50" fmla="*/ 421380 w 1587501"/>
                <a:gd name="connsiteY50" fmla="*/ 140303 h 2012950"/>
                <a:gd name="connsiteX51" fmla="*/ 453672 w 1587501"/>
                <a:gd name="connsiteY51" fmla="*/ 90006 h 2012950"/>
                <a:gd name="connsiteX52" fmla="*/ 466377 w 1587501"/>
                <a:gd name="connsiteY52" fmla="*/ 72534 h 2012950"/>
                <a:gd name="connsiteX53" fmla="*/ 496551 w 1587501"/>
                <a:gd name="connsiteY53" fmla="*/ 42885 h 2012950"/>
                <a:gd name="connsiteX54" fmla="*/ 530431 w 1587501"/>
                <a:gd name="connsiteY54" fmla="*/ 21707 h 2012950"/>
                <a:gd name="connsiteX55" fmla="*/ 568016 w 1587501"/>
                <a:gd name="connsiteY55" fmla="*/ 6353 h 2012950"/>
                <a:gd name="connsiteX56" fmla="*/ 607719 w 1587501"/>
                <a:gd name="connsiteY56" fmla="*/ 0 h 2012950"/>
                <a:gd name="connsiteX0" fmla="*/ 607719 w 1587501"/>
                <a:gd name="connsiteY0" fmla="*/ 0 h 2012950"/>
                <a:gd name="connsiteX1" fmla="*/ 647952 w 1587501"/>
                <a:gd name="connsiteY1" fmla="*/ 1059 h 2012950"/>
                <a:gd name="connsiteX2" fmla="*/ 687654 w 1587501"/>
                <a:gd name="connsiteY2" fmla="*/ 10589 h 2012950"/>
                <a:gd name="connsiteX3" fmla="*/ 725769 w 1587501"/>
                <a:gd name="connsiteY3" fmla="*/ 28590 h 2012950"/>
                <a:gd name="connsiteX4" fmla="*/ 743239 w 1587501"/>
                <a:gd name="connsiteY4" fmla="*/ 41297 h 2012950"/>
                <a:gd name="connsiteX5" fmla="*/ 1531151 w 1587501"/>
                <a:gd name="connsiteY5" fmla="*/ 652947 h 2012950"/>
                <a:gd name="connsiteX6" fmla="*/ 1533416 w 1587501"/>
                <a:gd name="connsiteY6" fmla="*/ 650875 h 2012950"/>
                <a:gd name="connsiteX7" fmla="*/ 1533868 w 1587501"/>
                <a:gd name="connsiteY7" fmla="*/ 655079 h 2012950"/>
                <a:gd name="connsiteX8" fmla="*/ 1535113 w 1587501"/>
                <a:gd name="connsiteY8" fmla="*/ 656056 h 2012950"/>
                <a:gd name="connsiteX9" fmla="*/ 1534115 w 1587501"/>
                <a:gd name="connsiteY9" fmla="*/ 657366 h 2012950"/>
                <a:gd name="connsiteX10" fmla="*/ 1585380 w 1587501"/>
                <a:gd name="connsiteY10" fmla="*/ 1133475 h 2012950"/>
                <a:gd name="connsiteX11" fmla="*/ 1586441 w 1587501"/>
                <a:gd name="connsiteY11" fmla="*/ 1154113 h 2012950"/>
                <a:gd name="connsiteX12" fmla="*/ 1587501 w 1587501"/>
                <a:gd name="connsiteY12" fmla="*/ 1196446 h 2012950"/>
                <a:gd name="connsiteX13" fmla="*/ 1582729 w 1587501"/>
                <a:gd name="connsiteY13" fmla="*/ 1238250 h 2012950"/>
                <a:gd name="connsiteX14" fmla="*/ 1575306 w 1587501"/>
                <a:gd name="connsiteY14" fmla="*/ 1279525 h 2012950"/>
                <a:gd name="connsiteX15" fmla="*/ 1563110 w 1587501"/>
                <a:gd name="connsiteY15" fmla="*/ 1319213 h 2012950"/>
                <a:gd name="connsiteX16" fmla="*/ 1546142 w 1587501"/>
                <a:gd name="connsiteY16" fmla="*/ 1357842 h 2012950"/>
                <a:gd name="connsiteX17" fmla="*/ 1526523 w 1587501"/>
                <a:gd name="connsiteY17" fmla="*/ 1394354 h 2012950"/>
                <a:gd name="connsiteX18" fmla="*/ 1502662 w 1587501"/>
                <a:gd name="connsiteY18" fmla="*/ 1429279 h 2012950"/>
                <a:gd name="connsiteX19" fmla="*/ 1488875 w 1587501"/>
                <a:gd name="connsiteY19" fmla="*/ 1445683 h 2012950"/>
                <a:gd name="connsiteX20" fmla="*/ 1217527 w 1587501"/>
                <a:gd name="connsiteY20" fmla="*/ 1767054 h 2012950"/>
                <a:gd name="connsiteX21" fmla="*/ 1217936 w 1587501"/>
                <a:gd name="connsiteY21" fmla="*/ 1771686 h 2012950"/>
                <a:gd name="connsiteX22" fmla="*/ 1040316 w 1587501"/>
                <a:gd name="connsiteY22" fmla="*/ 1816100 h 2012950"/>
                <a:gd name="connsiteX23" fmla="*/ 1033592 w 1587501"/>
                <a:gd name="connsiteY23" fmla="*/ 1791998 h 2012950"/>
                <a:gd name="connsiteX24" fmla="*/ 255687 w 1587501"/>
                <a:gd name="connsiteY24" fmla="*/ 2007656 h 2012950"/>
                <a:gd name="connsiteX25" fmla="*/ 233453 w 1587501"/>
                <a:gd name="connsiteY25" fmla="*/ 2011891 h 2012950"/>
                <a:gd name="connsiteX26" fmla="*/ 188986 w 1587501"/>
                <a:gd name="connsiteY26" fmla="*/ 2012950 h 2012950"/>
                <a:gd name="connsiteX27" fmla="*/ 147165 w 1587501"/>
                <a:gd name="connsiteY27" fmla="*/ 2004479 h 2012950"/>
                <a:gd name="connsiteX28" fmla="*/ 109051 w 1587501"/>
                <a:gd name="connsiteY28" fmla="*/ 1987537 h 2012950"/>
                <a:gd name="connsiteX29" fmla="*/ 74641 w 1587501"/>
                <a:gd name="connsiteY29" fmla="*/ 1963182 h 2012950"/>
                <a:gd name="connsiteX30" fmla="*/ 46585 w 1587501"/>
                <a:gd name="connsiteY30" fmla="*/ 1931945 h 2012950"/>
                <a:gd name="connsiteX31" fmla="*/ 25410 w 1587501"/>
                <a:gd name="connsiteY31" fmla="*/ 1895413 h 2012950"/>
                <a:gd name="connsiteX32" fmla="*/ 11646 w 1587501"/>
                <a:gd name="connsiteY32" fmla="*/ 1853587 h 2012950"/>
                <a:gd name="connsiteX33" fmla="*/ 9529 w 1587501"/>
                <a:gd name="connsiteY33" fmla="*/ 1831351 h 2012950"/>
                <a:gd name="connsiteX34" fmla="*/ 4764 w 1587501"/>
                <a:gd name="connsiteY34" fmla="*/ 1775229 h 2012950"/>
                <a:gd name="connsiteX35" fmla="*/ 0 w 1587501"/>
                <a:gd name="connsiteY35" fmla="*/ 1662987 h 2012950"/>
                <a:gd name="connsiteX36" fmla="*/ 1059 w 1587501"/>
                <a:gd name="connsiteY36" fmla="*/ 1550215 h 2012950"/>
                <a:gd name="connsiteX37" fmla="*/ 5294 w 1587501"/>
                <a:gd name="connsiteY37" fmla="*/ 1438502 h 2012950"/>
                <a:gd name="connsiteX38" fmla="*/ 14822 w 1587501"/>
                <a:gd name="connsiteY38" fmla="*/ 1325731 h 2012950"/>
                <a:gd name="connsiteX39" fmla="*/ 28586 w 1587501"/>
                <a:gd name="connsiteY39" fmla="*/ 1213488 h 2012950"/>
                <a:gd name="connsiteX40" fmla="*/ 46585 w 1587501"/>
                <a:gd name="connsiteY40" fmla="*/ 1102305 h 2012950"/>
                <a:gd name="connsiteX41" fmla="*/ 69348 w 1587501"/>
                <a:gd name="connsiteY41" fmla="*/ 991121 h 2012950"/>
                <a:gd name="connsiteX42" fmla="*/ 96875 w 1587501"/>
                <a:gd name="connsiteY42" fmla="*/ 880997 h 2012950"/>
                <a:gd name="connsiteX43" fmla="*/ 129167 w 1587501"/>
                <a:gd name="connsiteY43" fmla="*/ 770872 h 2012950"/>
                <a:gd name="connsiteX44" fmla="*/ 166223 w 1587501"/>
                <a:gd name="connsiteY44" fmla="*/ 662865 h 2012950"/>
                <a:gd name="connsiteX45" fmla="*/ 207514 w 1587501"/>
                <a:gd name="connsiteY45" fmla="*/ 555388 h 2012950"/>
                <a:gd name="connsiteX46" fmla="*/ 254099 w 1587501"/>
                <a:gd name="connsiteY46" fmla="*/ 449499 h 2012950"/>
                <a:gd name="connsiteX47" fmla="*/ 304918 w 1587501"/>
                <a:gd name="connsiteY47" fmla="*/ 344669 h 2012950"/>
                <a:gd name="connsiteX48" fmla="*/ 360502 w 1587501"/>
                <a:gd name="connsiteY48" fmla="*/ 241427 h 2012950"/>
                <a:gd name="connsiteX49" fmla="*/ 421380 w 1587501"/>
                <a:gd name="connsiteY49" fmla="*/ 140303 h 2012950"/>
                <a:gd name="connsiteX50" fmla="*/ 453672 w 1587501"/>
                <a:gd name="connsiteY50" fmla="*/ 90006 h 2012950"/>
                <a:gd name="connsiteX51" fmla="*/ 466377 w 1587501"/>
                <a:gd name="connsiteY51" fmla="*/ 72534 h 2012950"/>
                <a:gd name="connsiteX52" fmla="*/ 496551 w 1587501"/>
                <a:gd name="connsiteY52" fmla="*/ 42885 h 2012950"/>
                <a:gd name="connsiteX53" fmla="*/ 530431 w 1587501"/>
                <a:gd name="connsiteY53" fmla="*/ 21707 h 2012950"/>
                <a:gd name="connsiteX54" fmla="*/ 568016 w 1587501"/>
                <a:gd name="connsiteY54" fmla="*/ 6353 h 2012950"/>
                <a:gd name="connsiteX55" fmla="*/ 607719 w 1587501"/>
                <a:gd name="connsiteY55" fmla="*/ 0 h 2012950"/>
                <a:gd name="connsiteX0" fmla="*/ 607719 w 1587501"/>
                <a:gd name="connsiteY0" fmla="*/ 0 h 2012950"/>
                <a:gd name="connsiteX1" fmla="*/ 647952 w 1587501"/>
                <a:gd name="connsiteY1" fmla="*/ 1059 h 2012950"/>
                <a:gd name="connsiteX2" fmla="*/ 687654 w 1587501"/>
                <a:gd name="connsiteY2" fmla="*/ 10589 h 2012950"/>
                <a:gd name="connsiteX3" fmla="*/ 725769 w 1587501"/>
                <a:gd name="connsiteY3" fmla="*/ 28590 h 2012950"/>
                <a:gd name="connsiteX4" fmla="*/ 743239 w 1587501"/>
                <a:gd name="connsiteY4" fmla="*/ 41297 h 2012950"/>
                <a:gd name="connsiteX5" fmla="*/ 1531151 w 1587501"/>
                <a:gd name="connsiteY5" fmla="*/ 652947 h 2012950"/>
                <a:gd name="connsiteX6" fmla="*/ 1533416 w 1587501"/>
                <a:gd name="connsiteY6" fmla="*/ 650875 h 2012950"/>
                <a:gd name="connsiteX7" fmla="*/ 1533868 w 1587501"/>
                <a:gd name="connsiteY7" fmla="*/ 655079 h 2012950"/>
                <a:gd name="connsiteX8" fmla="*/ 1535113 w 1587501"/>
                <a:gd name="connsiteY8" fmla="*/ 656056 h 2012950"/>
                <a:gd name="connsiteX9" fmla="*/ 1534115 w 1587501"/>
                <a:gd name="connsiteY9" fmla="*/ 657366 h 2012950"/>
                <a:gd name="connsiteX10" fmla="*/ 1585380 w 1587501"/>
                <a:gd name="connsiteY10" fmla="*/ 1133475 h 2012950"/>
                <a:gd name="connsiteX11" fmla="*/ 1586441 w 1587501"/>
                <a:gd name="connsiteY11" fmla="*/ 1154113 h 2012950"/>
                <a:gd name="connsiteX12" fmla="*/ 1587501 w 1587501"/>
                <a:gd name="connsiteY12" fmla="*/ 1196446 h 2012950"/>
                <a:gd name="connsiteX13" fmla="*/ 1582729 w 1587501"/>
                <a:gd name="connsiteY13" fmla="*/ 1238250 h 2012950"/>
                <a:gd name="connsiteX14" fmla="*/ 1575306 w 1587501"/>
                <a:gd name="connsiteY14" fmla="*/ 1279525 h 2012950"/>
                <a:gd name="connsiteX15" fmla="*/ 1563110 w 1587501"/>
                <a:gd name="connsiteY15" fmla="*/ 1319213 h 2012950"/>
                <a:gd name="connsiteX16" fmla="*/ 1546142 w 1587501"/>
                <a:gd name="connsiteY16" fmla="*/ 1357842 h 2012950"/>
                <a:gd name="connsiteX17" fmla="*/ 1526523 w 1587501"/>
                <a:gd name="connsiteY17" fmla="*/ 1394354 h 2012950"/>
                <a:gd name="connsiteX18" fmla="*/ 1502662 w 1587501"/>
                <a:gd name="connsiteY18" fmla="*/ 1429279 h 2012950"/>
                <a:gd name="connsiteX19" fmla="*/ 1488875 w 1587501"/>
                <a:gd name="connsiteY19" fmla="*/ 1445683 h 2012950"/>
                <a:gd name="connsiteX20" fmla="*/ 1217527 w 1587501"/>
                <a:gd name="connsiteY20" fmla="*/ 1767054 h 2012950"/>
                <a:gd name="connsiteX21" fmla="*/ 1217936 w 1587501"/>
                <a:gd name="connsiteY21" fmla="*/ 1771686 h 2012950"/>
                <a:gd name="connsiteX22" fmla="*/ 1040316 w 1587501"/>
                <a:gd name="connsiteY22" fmla="*/ 1816100 h 2012950"/>
                <a:gd name="connsiteX23" fmla="*/ 255687 w 1587501"/>
                <a:gd name="connsiteY23" fmla="*/ 2007656 h 2012950"/>
                <a:gd name="connsiteX24" fmla="*/ 233453 w 1587501"/>
                <a:gd name="connsiteY24" fmla="*/ 2011891 h 2012950"/>
                <a:gd name="connsiteX25" fmla="*/ 188986 w 1587501"/>
                <a:gd name="connsiteY25" fmla="*/ 2012950 h 2012950"/>
                <a:gd name="connsiteX26" fmla="*/ 147165 w 1587501"/>
                <a:gd name="connsiteY26" fmla="*/ 2004479 h 2012950"/>
                <a:gd name="connsiteX27" fmla="*/ 109051 w 1587501"/>
                <a:gd name="connsiteY27" fmla="*/ 1987537 h 2012950"/>
                <a:gd name="connsiteX28" fmla="*/ 74641 w 1587501"/>
                <a:gd name="connsiteY28" fmla="*/ 1963182 h 2012950"/>
                <a:gd name="connsiteX29" fmla="*/ 46585 w 1587501"/>
                <a:gd name="connsiteY29" fmla="*/ 1931945 h 2012950"/>
                <a:gd name="connsiteX30" fmla="*/ 25410 w 1587501"/>
                <a:gd name="connsiteY30" fmla="*/ 1895413 h 2012950"/>
                <a:gd name="connsiteX31" fmla="*/ 11646 w 1587501"/>
                <a:gd name="connsiteY31" fmla="*/ 1853587 h 2012950"/>
                <a:gd name="connsiteX32" fmla="*/ 9529 w 1587501"/>
                <a:gd name="connsiteY32" fmla="*/ 1831351 h 2012950"/>
                <a:gd name="connsiteX33" fmla="*/ 4764 w 1587501"/>
                <a:gd name="connsiteY33" fmla="*/ 1775229 h 2012950"/>
                <a:gd name="connsiteX34" fmla="*/ 0 w 1587501"/>
                <a:gd name="connsiteY34" fmla="*/ 1662987 h 2012950"/>
                <a:gd name="connsiteX35" fmla="*/ 1059 w 1587501"/>
                <a:gd name="connsiteY35" fmla="*/ 1550215 h 2012950"/>
                <a:gd name="connsiteX36" fmla="*/ 5294 w 1587501"/>
                <a:gd name="connsiteY36" fmla="*/ 1438502 h 2012950"/>
                <a:gd name="connsiteX37" fmla="*/ 14822 w 1587501"/>
                <a:gd name="connsiteY37" fmla="*/ 1325731 h 2012950"/>
                <a:gd name="connsiteX38" fmla="*/ 28586 w 1587501"/>
                <a:gd name="connsiteY38" fmla="*/ 1213488 h 2012950"/>
                <a:gd name="connsiteX39" fmla="*/ 46585 w 1587501"/>
                <a:gd name="connsiteY39" fmla="*/ 1102305 h 2012950"/>
                <a:gd name="connsiteX40" fmla="*/ 69348 w 1587501"/>
                <a:gd name="connsiteY40" fmla="*/ 991121 h 2012950"/>
                <a:gd name="connsiteX41" fmla="*/ 96875 w 1587501"/>
                <a:gd name="connsiteY41" fmla="*/ 880997 h 2012950"/>
                <a:gd name="connsiteX42" fmla="*/ 129167 w 1587501"/>
                <a:gd name="connsiteY42" fmla="*/ 770872 h 2012950"/>
                <a:gd name="connsiteX43" fmla="*/ 166223 w 1587501"/>
                <a:gd name="connsiteY43" fmla="*/ 662865 h 2012950"/>
                <a:gd name="connsiteX44" fmla="*/ 207514 w 1587501"/>
                <a:gd name="connsiteY44" fmla="*/ 555388 h 2012950"/>
                <a:gd name="connsiteX45" fmla="*/ 254099 w 1587501"/>
                <a:gd name="connsiteY45" fmla="*/ 449499 h 2012950"/>
                <a:gd name="connsiteX46" fmla="*/ 304918 w 1587501"/>
                <a:gd name="connsiteY46" fmla="*/ 344669 h 2012950"/>
                <a:gd name="connsiteX47" fmla="*/ 360502 w 1587501"/>
                <a:gd name="connsiteY47" fmla="*/ 241427 h 2012950"/>
                <a:gd name="connsiteX48" fmla="*/ 421380 w 1587501"/>
                <a:gd name="connsiteY48" fmla="*/ 140303 h 2012950"/>
                <a:gd name="connsiteX49" fmla="*/ 453672 w 1587501"/>
                <a:gd name="connsiteY49" fmla="*/ 90006 h 2012950"/>
                <a:gd name="connsiteX50" fmla="*/ 466377 w 1587501"/>
                <a:gd name="connsiteY50" fmla="*/ 72534 h 2012950"/>
                <a:gd name="connsiteX51" fmla="*/ 496551 w 1587501"/>
                <a:gd name="connsiteY51" fmla="*/ 42885 h 2012950"/>
                <a:gd name="connsiteX52" fmla="*/ 530431 w 1587501"/>
                <a:gd name="connsiteY52" fmla="*/ 21707 h 2012950"/>
                <a:gd name="connsiteX53" fmla="*/ 568016 w 1587501"/>
                <a:gd name="connsiteY53" fmla="*/ 6353 h 2012950"/>
                <a:gd name="connsiteX54" fmla="*/ 607719 w 1587501"/>
                <a:gd name="connsiteY54" fmla="*/ 0 h 2012950"/>
                <a:gd name="connsiteX0" fmla="*/ 607719 w 1587501"/>
                <a:gd name="connsiteY0" fmla="*/ 0 h 2012950"/>
                <a:gd name="connsiteX1" fmla="*/ 647952 w 1587501"/>
                <a:gd name="connsiteY1" fmla="*/ 1059 h 2012950"/>
                <a:gd name="connsiteX2" fmla="*/ 687654 w 1587501"/>
                <a:gd name="connsiteY2" fmla="*/ 10589 h 2012950"/>
                <a:gd name="connsiteX3" fmla="*/ 725769 w 1587501"/>
                <a:gd name="connsiteY3" fmla="*/ 28590 h 2012950"/>
                <a:gd name="connsiteX4" fmla="*/ 743239 w 1587501"/>
                <a:gd name="connsiteY4" fmla="*/ 41297 h 2012950"/>
                <a:gd name="connsiteX5" fmla="*/ 1531151 w 1587501"/>
                <a:gd name="connsiteY5" fmla="*/ 652947 h 2012950"/>
                <a:gd name="connsiteX6" fmla="*/ 1533416 w 1587501"/>
                <a:gd name="connsiteY6" fmla="*/ 650875 h 2012950"/>
                <a:gd name="connsiteX7" fmla="*/ 1533868 w 1587501"/>
                <a:gd name="connsiteY7" fmla="*/ 655079 h 2012950"/>
                <a:gd name="connsiteX8" fmla="*/ 1535113 w 1587501"/>
                <a:gd name="connsiteY8" fmla="*/ 656056 h 2012950"/>
                <a:gd name="connsiteX9" fmla="*/ 1534115 w 1587501"/>
                <a:gd name="connsiteY9" fmla="*/ 657366 h 2012950"/>
                <a:gd name="connsiteX10" fmla="*/ 1585380 w 1587501"/>
                <a:gd name="connsiteY10" fmla="*/ 1133475 h 2012950"/>
                <a:gd name="connsiteX11" fmla="*/ 1586441 w 1587501"/>
                <a:gd name="connsiteY11" fmla="*/ 1154113 h 2012950"/>
                <a:gd name="connsiteX12" fmla="*/ 1587501 w 1587501"/>
                <a:gd name="connsiteY12" fmla="*/ 1196446 h 2012950"/>
                <a:gd name="connsiteX13" fmla="*/ 1582729 w 1587501"/>
                <a:gd name="connsiteY13" fmla="*/ 1238250 h 2012950"/>
                <a:gd name="connsiteX14" fmla="*/ 1575306 w 1587501"/>
                <a:gd name="connsiteY14" fmla="*/ 1279525 h 2012950"/>
                <a:gd name="connsiteX15" fmla="*/ 1563110 w 1587501"/>
                <a:gd name="connsiteY15" fmla="*/ 1319213 h 2012950"/>
                <a:gd name="connsiteX16" fmla="*/ 1546142 w 1587501"/>
                <a:gd name="connsiteY16" fmla="*/ 1357842 h 2012950"/>
                <a:gd name="connsiteX17" fmla="*/ 1526523 w 1587501"/>
                <a:gd name="connsiteY17" fmla="*/ 1394354 h 2012950"/>
                <a:gd name="connsiteX18" fmla="*/ 1502662 w 1587501"/>
                <a:gd name="connsiteY18" fmla="*/ 1429279 h 2012950"/>
                <a:gd name="connsiteX19" fmla="*/ 1488875 w 1587501"/>
                <a:gd name="connsiteY19" fmla="*/ 1445683 h 2012950"/>
                <a:gd name="connsiteX20" fmla="*/ 1217527 w 1587501"/>
                <a:gd name="connsiteY20" fmla="*/ 1767054 h 2012950"/>
                <a:gd name="connsiteX21" fmla="*/ 1217936 w 1587501"/>
                <a:gd name="connsiteY21" fmla="*/ 1771686 h 2012950"/>
                <a:gd name="connsiteX22" fmla="*/ 255687 w 1587501"/>
                <a:gd name="connsiteY22" fmla="*/ 2007656 h 2012950"/>
                <a:gd name="connsiteX23" fmla="*/ 233453 w 1587501"/>
                <a:gd name="connsiteY23" fmla="*/ 2011891 h 2012950"/>
                <a:gd name="connsiteX24" fmla="*/ 188986 w 1587501"/>
                <a:gd name="connsiteY24" fmla="*/ 2012950 h 2012950"/>
                <a:gd name="connsiteX25" fmla="*/ 147165 w 1587501"/>
                <a:gd name="connsiteY25" fmla="*/ 2004479 h 2012950"/>
                <a:gd name="connsiteX26" fmla="*/ 109051 w 1587501"/>
                <a:gd name="connsiteY26" fmla="*/ 1987537 h 2012950"/>
                <a:gd name="connsiteX27" fmla="*/ 74641 w 1587501"/>
                <a:gd name="connsiteY27" fmla="*/ 1963182 h 2012950"/>
                <a:gd name="connsiteX28" fmla="*/ 46585 w 1587501"/>
                <a:gd name="connsiteY28" fmla="*/ 1931945 h 2012950"/>
                <a:gd name="connsiteX29" fmla="*/ 25410 w 1587501"/>
                <a:gd name="connsiteY29" fmla="*/ 1895413 h 2012950"/>
                <a:gd name="connsiteX30" fmla="*/ 11646 w 1587501"/>
                <a:gd name="connsiteY30" fmla="*/ 1853587 h 2012950"/>
                <a:gd name="connsiteX31" fmla="*/ 9529 w 1587501"/>
                <a:gd name="connsiteY31" fmla="*/ 1831351 h 2012950"/>
                <a:gd name="connsiteX32" fmla="*/ 4764 w 1587501"/>
                <a:gd name="connsiteY32" fmla="*/ 1775229 h 2012950"/>
                <a:gd name="connsiteX33" fmla="*/ 0 w 1587501"/>
                <a:gd name="connsiteY33" fmla="*/ 1662987 h 2012950"/>
                <a:gd name="connsiteX34" fmla="*/ 1059 w 1587501"/>
                <a:gd name="connsiteY34" fmla="*/ 1550215 h 2012950"/>
                <a:gd name="connsiteX35" fmla="*/ 5294 w 1587501"/>
                <a:gd name="connsiteY35" fmla="*/ 1438502 h 2012950"/>
                <a:gd name="connsiteX36" fmla="*/ 14822 w 1587501"/>
                <a:gd name="connsiteY36" fmla="*/ 1325731 h 2012950"/>
                <a:gd name="connsiteX37" fmla="*/ 28586 w 1587501"/>
                <a:gd name="connsiteY37" fmla="*/ 1213488 h 2012950"/>
                <a:gd name="connsiteX38" fmla="*/ 46585 w 1587501"/>
                <a:gd name="connsiteY38" fmla="*/ 1102305 h 2012950"/>
                <a:gd name="connsiteX39" fmla="*/ 69348 w 1587501"/>
                <a:gd name="connsiteY39" fmla="*/ 991121 h 2012950"/>
                <a:gd name="connsiteX40" fmla="*/ 96875 w 1587501"/>
                <a:gd name="connsiteY40" fmla="*/ 880997 h 2012950"/>
                <a:gd name="connsiteX41" fmla="*/ 129167 w 1587501"/>
                <a:gd name="connsiteY41" fmla="*/ 770872 h 2012950"/>
                <a:gd name="connsiteX42" fmla="*/ 166223 w 1587501"/>
                <a:gd name="connsiteY42" fmla="*/ 662865 h 2012950"/>
                <a:gd name="connsiteX43" fmla="*/ 207514 w 1587501"/>
                <a:gd name="connsiteY43" fmla="*/ 555388 h 2012950"/>
                <a:gd name="connsiteX44" fmla="*/ 254099 w 1587501"/>
                <a:gd name="connsiteY44" fmla="*/ 449499 h 2012950"/>
                <a:gd name="connsiteX45" fmla="*/ 304918 w 1587501"/>
                <a:gd name="connsiteY45" fmla="*/ 344669 h 2012950"/>
                <a:gd name="connsiteX46" fmla="*/ 360502 w 1587501"/>
                <a:gd name="connsiteY46" fmla="*/ 241427 h 2012950"/>
                <a:gd name="connsiteX47" fmla="*/ 421380 w 1587501"/>
                <a:gd name="connsiteY47" fmla="*/ 140303 h 2012950"/>
                <a:gd name="connsiteX48" fmla="*/ 453672 w 1587501"/>
                <a:gd name="connsiteY48" fmla="*/ 90006 h 2012950"/>
                <a:gd name="connsiteX49" fmla="*/ 466377 w 1587501"/>
                <a:gd name="connsiteY49" fmla="*/ 72534 h 2012950"/>
                <a:gd name="connsiteX50" fmla="*/ 496551 w 1587501"/>
                <a:gd name="connsiteY50" fmla="*/ 42885 h 2012950"/>
                <a:gd name="connsiteX51" fmla="*/ 530431 w 1587501"/>
                <a:gd name="connsiteY51" fmla="*/ 21707 h 2012950"/>
                <a:gd name="connsiteX52" fmla="*/ 568016 w 1587501"/>
                <a:gd name="connsiteY52" fmla="*/ 6353 h 2012950"/>
                <a:gd name="connsiteX53" fmla="*/ 607719 w 1587501"/>
                <a:gd name="connsiteY53" fmla="*/ 0 h 2012950"/>
                <a:gd name="connsiteX0" fmla="*/ 607719 w 1587501"/>
                <a:gd name="connsiteY0" fmla="*/ 0 h 2012950"/>
                <a:gd name="connsiteX1" fmla="*/ 647952 w 1587501"/>
                <a:gd name="connsiteY1" fmla="*/ 1059 h 2012950"/>
                <a:gd name="connsiteX2" fmla="*/ 687654 w 1587501"/>
                <a:gd name="connsiteY2" fmla="*/ 10589 h 2012950"/>
                <a:gd name="connsiteX3" fmla="*/ 725769 w 1587501"/>
                <a:gd name="connsiteY3" fmla="*/ 28590 h 2012950"/>
                <a:gd name="connsiteX4" fmla="*/ 743239 w 1587501"/>
                <a:gd name="connsiteY4" fmla="*/ 41297 h 2012950"/>
                <a:gd name="connsiteX5" fmla="*/ 1531151 w 1587501"/>
                <a:gd name="connsiteY5" fmla="*/ 652947 h 2012950"/>
                <a:gd name="connsiteX6" fmla="*/ 1533416 w 1587501"/>
                <a:gd name="connsiteY6" fmla="*/ 650875 h 2012950"/>
                <a:gd name="connsiteX7" fmla="*/ 1533868 w 1587501"/>
                <a:gd name="connsiteY7" fmla="*/ 655079 h 2012950"/>
                <a:gd name="connsiteX8" fmla="*/ 1535113 w 1587501"/>
                <a:gd name="connsiteY8" fmla="*/ 656056 h 2012950"/>
                <a:gd name="connsiteX9" fmla="*/ 1534115 w 1587501"/>
                <a:gd name="connsiteY9" fmla="*/ 657366 h 2012950"/>
                <a:gd name="connsiteX10" fmla="*/ 1585380 w 1587501"/>
                <a:gd name="connsiteY10" fmla="*/ 1133475 h 2012950"/>
                <a:gd name="connsiteX11" fmla="*/ 1586441 w 1587501"/>
                <a:gd name="connsiteY11" fmla="*/ 1154113 h 2012950"/>
                <a:gd name="connsiteX12" fmla="*/ 1587501 w 1587501"/>
                <a:gd name="connsiteY12" fmla="*/ 1196446 h 2012950"/>
                <a:gd name="connsiteX13" fmla="*/ 1582729 w 1587501"/>
                <a:gd name="connsiteY13" fmla="*/ 1238250 h 2012950"/>
                <a:gd name="connsiteX14" fmla="*/ 1575306 w 1587501"/>
                <a:gd name="connsiteY14" fmla="*/ 1279525 h 2012950"/>
                <a:gd name="connsiteX15" fmla="*/ 1563110 w 1587501"/>
                <a:gd name="connsiteY15" fmla="*/ 1319213 h 2012950"/>
                <a:gd name="connsiteX16" fmla="*/ 1546142 w 1587501"/>
                <a:gd name="connsiteY16" fmla="*/ 1357842 h 2012950"/>
                <a:gd name="connsiteX17" fmla="*/ 1526523 w 1587501"/>
                <a:gd name="connsiteY17" fmla="*/ 1394354 h 2012950"/>
                <a:gd name="connsiteX18" fmla="*/ 1502662 w 1587501"/>
                <a:gd name="connsiteY18" fmla="*/ 1429279 h 2012950"/>
                <a:gd name="connsiteX19" fmla="*/ 1488875 w 1587501"/>
                <a:gd name="connsiteY19" fmla="*/ 1445683 h 2012950"/>
                <a:gd name="connsiteX20" fmla="*/ 1217936 w 1587501"/>
                <a:gd name="connsiteY20" fmla="*/ 1771686 h 2012950"/>
                <a:gd name="connsiteX21" fmla="*/ 255687 w 1587501"/>
                <a:gd name="connsiteY21" fmla="*/ 2007656 h 2012950"/>
                <a:gd name="connsiteX22" fmla="*/ 233453 w 1587501"/>
                <a:gd name="connsiteY22" fmla="*/ 2011891 h 2012950"/>
                <a:gd name="connsiteX23" fmla="*/ 188986 w 1587501"/>
                <a:gd name="connsiteY23" fmla="*/ 2012950 h 2012950"/>
                <a:gd name="connsiteX24" fmla="*/ 147165 w 1587501"/>
                <a:gd name="connsiteY24" fmla="*/ 2004479 h 2012950"/>
                <a:gd name="connsiteX25" fmla="*/ 109051 w 1587501"/>
                <a:gd name="connsiteY25" fmla="*/ 1987537 h 2012950"/>
                <a:gd name="connsiteX26" fmla="*/ 74641 w 1587501"/>
                <a:gd name="connsiteY26" fmla="*/ 1963182 h 2012950"/>
                <a:gd name="connsiteX27" fmla="*/ 46585 w 1587501"/>
                <a:gd name="connsiteY27" fmla="*/ 1931945 h 2012950"/>
                <a:gd name="connsiteX28" fmla="*/ 25410 w 1587501"/>
                <a:gd name="connsiteY28" fmla="*/ 1895413 h 2012950"/>
                <a:gd name="connsiteX29" fmla="*/ 11646 w 1587501"/>
                <a:gd name="connsiteY29" fmla="*/ 1853587 h 2012950"/>
                <a:gd name="connsiteX30" fmla="*/ 9529 w 1587501"/>
                <a:gd name="connsiteY30" fmla="*/ 1831351 h 2012950"/>
                <a:gd name="connsiteX31" fmla="*/ 4764 w 1587501"/>
                <a:gd name="connsiteY31" fmla="*/ 1775229 h 2012950"/>
                <a:gd name="connsiteX32" fmla="*/ 0 w 1587501"/>
                <a:gd name="connsiteY32" fmla="*/ 1662987 h 2012950"/>
                <a:gd name="connsiteX33" fmla="*/ 1059 w 1587501"/>
                <a:gd name="connsiteY33" fmla="*/ 1550215 h 2012950"/>
                <a:gd name="connsiteX34" fmla="*/ 5294 w 1587501"/>
                <a:gd name="connsiteY34" fmla="*/ 1438502 h 2012950"/>
                <a:gd name="connsiteX35" fmla="*/ 14822 w 1587501"/>
                <a:gd name="connsiteY35" fmla="*/ 1325731 h 2012950"/>
                <a:gd name="connsiteX36" fmla="*/ 28586 w 1587501"/>
                <a:gd name="connsiteY36" fmla="*/ 1213488 h 2012950"/>
                <a:gd name="connsiteX37" fmla="*/ 46585 w 1587501"/>
                <a:gd name="connsiteY37" fmla="*/ 1102305 h 2012950"/>
                <a:gd name="connsiteX38" fmla="*/ 69348 w 1587501"/>
                <a:gd name="connsiteY38" fmla="*/ 991121 h 2012950"/>
                <a:gd name="connsiteX39" fmla="*/ 96875 w 1587501"/>
                <a:gd name="connsiteY39" fmla="*/ 880997 h 2012950"/>
                <a:gd name="connsiteX40" fmla="*/ 129167 w 1587501"/>
                <a:gd name="connsiteY40" fmla="*/ 770872 h 2012950"/>
                <a:gd name="connsiteX41" fmla="*/ 166223 w 1587501"/>
                <a:gd name="connsiteY41" fmla="*/ 662865 h 2012950"/>
                <a:gd name="connsiteX42" fmla="*/ 207514 w 1587501"/>
                <a:gd name="connsiteY42" fmla="*/ 555388 h 2012950"/>
                <a:gd name="connsiteX43" fmla="*/ 254099 w 1587501"/>
                <a:gd name="connsiteY43" fmla="*/ 449499 h 2012950"/>
                <a:gd name="connsiteX44" fmla="*/ 304918 w 1587501"/>
                <a:gd name="connsiteY44" fmla="*/ 344669 h 2012950"/>
                <a:gd name="connsiteX45" fmla="*/ 360502 w 1587501"/>
                <a:gd name="connsiteY45" fmla="*/ 241427 h 2012950"/>
                <a:gd name="connsiteX46" fmla="*/ 421380 w 1587501"/>
                <a:gd name="connsiteY46" fmla="*/ 140303 h 2012950"/>
                <a:gd name="connsiteX47" fmla="*/ 453672 w 1587501"/>
                <a:gd name="connsiteY47" fmla="*/ 90006 h 2012950"/>
                <a:gd name="connsiteX48" fmla="*/ 466377 w 1587501"/>
                <a:gd name="connsiteY48" fmla="*/ 72534 h 2012950"/>
                <a:gd name="connsiteX49" fmla="*/ 496551 w 1587501"/>
                <a:gd name="connsiteY49" fmla="*/ 42885 h 2012950"/>
                <a:gd name="connsiteX50" fmla="*/ 530431 w 1587501"/>
                <a:gd name="connsiteY50" fmla="*/ 21707 h 2012950"/>
                <a:gd name="connsiteX51" fmla="*/ 568016 w 1587501"/>
                <a:gd name="connsiteY51" fmla="*/ 6353 h 2012950"/>
                <a:gd name="connsiteX52" fmla="*/ 607719 w 1587501"/>
                <a:gd name="connsiteY52" fmla="*/ 0 h 2012950"/>
                <a:gd name="connsiteX0" fmla="*/ 607719 w 1587501"/>
                <a:gd name="connsiteY0" fmla="*/ 0 h 2012950"/>
                <a:gd name="connsiteX1" fmla="*/ 647952 w 1587501"/>
                <a:gd name="connsiteY1" fmla="*/ 1059 h 2012950"/>
                <a:gd name="connsiteX2" fmla="*/ 687654 w 1587501"/>
                <a:gd name="connsiteY2" fmla="*/ 10589 h 2012950"/>
                <a:gd name="connsiteX3" fmla="*/ 725769 w 1587501"/>
                <a:gd name="connsiteY3" fmla="*/ 28590 h 2012950"/>
                <a:gd name="connsiteX4" fmla="*/ 743239 w 1587501"/>
                <a:gd name="connsiteY4" fmla="*/ 41297 h 2012950"/>
                <a:gd name="connsiteX5" fmla="*/ 1531151 w 1587501"/>
                <a:gd name="connsiteY5" fmla="*/ 652947 h 2012950"/>
                <a:gd name="connsiteX6" fmla="*/ 1533416 w 1587501"/>
                <a:gd name="connsiteY6" fmla="*/ 650875 h 2012950"/>
                <a:gd name="connsiteX7" fmla="*/ 1533868 w 1587501"/>
                <a:gd name="connsiteY7" fmla="*/ 655079 h 2012950"/>
                <a:gd name="connsiteX8" fmla="*/ 1535113 w 1587501"/>
                <a:gd name="connsiteY8" fmla="*/ 656056 h 2012950"/>
                <a:gd name="connsiteX9" fmla="*/ 1585380 w 1587501"/>
                <a:gd name="connsiteY9" fmla="*/ 1133475 h 2012950"/>
                <a:gd name="connsiteX10" fmla="*/ 1586441 w 1587501"/>
                <a:gd name="connsiteY10" fmla="*/ 1154113 h 2012950"/>
                <a:gd name="connsiteX11" fmla="*/ 1587501 w 1587501"/>
                <a:gd name="connsiteY11" fmla="*/ 1196446 h 2012950"/>
                <a:gd name="connsiteX12" fmla="*/ 1582729 w 1587501"/>
                <a:gd name="connsiteY12" fmla="*/ 1238250 h 2012950"/>
                <a:gd name="connsiteX13" fmla="*/ 1575306 w 1587501"/>
                <a:gd name="connsiteY13" fmla="*/ 1279525 h 2012950"/>
                <a:gd name="connsiteX14" fmla="*/ 1563110 w 1587501"/>
                <a:gd name="connsiteY14" fmla="*/ 1319213 h 2012950"/>
                <a:gd name="connsiteX15" fmla="*/ 1546142 w 1587501"/>
                <a:gd name="connsiteY15" fmla="*/ 1357842 h 2012950"/>
                <a:gd name="connsiteX16" fmla="*/ 1526523 w 1587501"/>
                <a:gd name="connsiteY16" fmla="*/ 1394354 h 2012950"/>
                <a:gd name="connsiteX17" fmla="*/ 1502662 w 1587501"/>
                <a:gd name="connsiteY17" fmla="*/ 1429279 h 2012950"/>
                <a:gd name="connsiteX18" fmla="*/ 1488875 w 1587501"/>
                <a:gd name="connsiteY18" fmla="*/ 1445683 h 2012950"/>
                <a:gd name="connsiteX19" fmla="*/ 1217936 w 1587501"/>
                <a:gd name="connsiteY19" fmla="*/ 1771686 h 2012950"/>
                <a:gd name="connsiteX20" fmla="*/ 255687 w 1587501"/>
                <a:gd name="connsiteY20" fmla="*/ 2007656 h 2012950"/>
                <a:gd name="connsiteX21" fmla="*/ 233453 w 1587501"/>
                <a:gd name="connsiteY21" fmla="*/ 2011891 h 2012950"/>
                <a:gd name="connsiteX22" fmla="*/ 188986 w 1587501"/>
                <a:gd name="connsiteY22" fmla="*/ 2012950 h 2012950"/>
                <a:gd name="connsiteX23" fmla="*/ 147165 w 1587501"/>
                <a:gd name="connsiteY23" fmla="*/ 2004479 h 2012950"/>
                <a:gd name="connsiteX24" fmla="*/ 109051 w 1587501"/>
                <a:gd name="connsiteY24" fmla="*/ 1987537 h 2012950"/>
                <a:gd name="connsiteX25" fmla="*/ 74641 w 1587501"/>
                <a:gd name="connsiteY25" fmla="*/ 1963182 h 2012950"/>
                <a:gd name="connsiteX26" fmla="*/ 46585 w 1587501"/>
                <a:gd name="connsiteY26" fmla="*/ 1931945 h 2012950"/>
                <a:gd name="connsiteX27" fmla="*/ 25410 w 1587501"/>
                <a:gd name="connsiteY27" fmla="*/ 1895413 h 2012950"/>
                <a:gd name="connsiteX28" fmla="*/ 11646 w 1587501"/>
                <a:gd name="connsiteY28" fmla="*/ 1853587 h 2012950"/>
                <a:gd name="connsiteX29" fmla="*/ 9529 w 1587501"/>
                <a:gd name="connsiteY29" fmla="*/ 1831351 h 2012950"/>
                <a:gd name="connsiteX30" fmla="*/ 4764 w 1587501"/>
                <a:gd name="connsiteY30" fmla="*/ 1775229 h 2012950"/>
                <a:gd name="connsiteX31" fmla="*/ 0 w 1587501"/>
                <a:gd name="connsiteY31" fmla="*/ 1662987 h 2012950"/>
                <a:gd name="connsiteX32" fmla="*/ 1059 w 1587501"/>
                <a:gd name="connsiteY32" fmla="*/ 1550215 h 2012950"/>
                <a:gd name="connsiteX33" fmla="*/ 5294 w 1587501"/>
                <a:gd name="connsiteY33" fmla="*/ 1438502 h 2012950"/>
                <a:gd name="connsiteX34" fmla="*/ 14822 w 1587501"/>
                <a:gd name="connsiteY34" fmla="*/ 1325731 h 2012950"/>
                <a:gd name="connsiteX35" fmla="*/ 28586 w 1587501"/>
                <a:gd name="connsiteY35" fmla="*/ 1213488 h 2012950"/>
                <a:gd name="connsiteX36" fmla="*/ 46585 w 1587501"/>
                <a:gd name="connsiteY36" fmla="*/ 1102305 h 2012950"/>
                <a:gd name="connsiteX37" fmla="*/ 69348 w 1587501"/>
                <a:gd name="connsiteY37" fmla="*/ 991121 h 2012950"/>
                <a:gd name="connsiteX38" fmla="*/ 96875 w 1587501"/>
                <a:gd name="connsiteY38" fmla="*/ 880997 h 2012950"/>
                <a:gd name="connsiteX39" fmla="*/ 129167 w 1587501"/>
                <a:gd name="connsiteY39" fmla="*/ 770872 h 2012950"/>
                <a:gd name="connsiteX40" fmla="*/ 166223 w 1587501"/>
                <a:gd name="connsiteY40" fmla="*/ 662865 h 2012950"/>
                <a:gd name="connsiteX41" fmla="*/ 207514 w 1587501"/>
                <a:gd name="connsiteY41" fmla="*/ 555388 h 2012950"/>
                <a:gd name="connsiteX42" fmla="*/ 254099 w 1587501"/>
                <a:gd name="connsiteY42" fmla="*/ 449499 h 2012950"/>
                <a:gd name="connsiteX43" fmla="*/ 304918 w 1587501"/>
                <a:gd name="connsiteY43" fmla="*/ 344669 h 2012950"/>
                <a:gd name="connsiteX44" fmla="*/ 360502 w 1587501"/>
                <a:gd name="connsiteY44" fmla="*/ 241427 h 2012950"/>
                <a:gd name="connsiteX45" fmla="*/ 421380 w 1587501"/>
                <a:gd name="connsiteY45" fmla="*/ 140303 h 2012950"/>
                <a:gd name="connsiteX46" fmla="*/ 453672 w 1587501"/>
                <a:gd name="connsiteY46" fmla="*/ 90006 h 2012950"/>
                <a:gd name="connsiteX47" fmla="*/ 466377 w 1587501"/>
                <a:gd name="connsiteY47" fmla="*/ 72534 h 2012950"/>
                <a:gd name="connsiteX48" fmla="*/ 496551 w 1587501"/>
                <a:gd name="connsiteY48" fmla="*/ 42885 h 2012950"/>
                <a:gd name="connsiteX49" fmla="*/ 530431 w 1587501"/>
                <a:gd name="connsiteY49" fmla="*/ 21707 h 2012950"/>
                <a:gd name="connsiteX50" fmla="*/ 568016 w 1587501"/>
                <a:gd name="connsiteY50" fmla="*/ 6353 h 2012950"/>
                <a:gd name="connsiteX51" fmla="*/ 607719 w 1587501"/>
                <a:gd name="connsiteY51" fmla="*/ 0 h 2012950"/>
                <a:gd name="connsiteX0" fmla="*/ 607719 w 1587501"/>
                <a:gd name="connsiteY0" fmla="*/ 0 h 2012950"/>
                <a:gd name="connsiteX1" fmla="*/ 647952 w 1587501"/>
                <a:gd name="connsiteY1" fmla="*/ 1059 h 2012950"/>
                <a:gd name="connsiteX2" fmla="*/ 687654 w 1587501"/>
                <a:gd name="connsiteY2" fmla="*/ 10589 h 2012950"/>
                <a:gd name="connsiteX3" fmla="*/ 725769 w 1587501"/>
                <a:gd name="connsiteY3" fmla="*/ 28590 h 2012950"/>
                <a:gd name="connsiteX4" fmla="*/ 743239 w 1587501"/>
                <a:gd name="connsiteY4" fmla="*/ 41297 h 2012950"/>
                <a:gd name="connsiteX5" fmla="*/ 1531151 w 1587501"/>
                <a:gd name="connsiteY5" fmla="*/ 652947 h 2012950"/>
                <a:gd name="connsiteX6" fmla="*/ 1533416 w 1587501"/>
                <a:gd name="connsiteY6" fmla="*/ 650875 h 2012950"/>
                <a:gd name="connsiteX7" fmla="*/ 1533868 w 1587501"/>
                <a:gd name="connsiteY7" fmla="*/ 655079 h 2012950"/>
                <a:gd name="connsiteX8" fmla="*/ 1585380 w 1587501"/>
                <a:gd name="connsiteY8" fmla="*/ 1133475 h 2012950"/>
                <a:gd name="connsiteX9" fmla="*/ 1586441 w 1587501"/>
                <a:gd name="connsiteY9" fmla="*/ 1154113 h 2012950"/>
                <a:gd name="connsiteX10" fmla="*/ 1587501 w 1587501"/>
                <a:gd name="connsiteY10" fmla="*/ 1196446 h 2012950"/>
                <a:gd name="connsiteX11" fmla="*/ 1582729 w 1587501"/>
                <a:gd name="connsiteY11" fmla="*/ 1238250 h 2012950"/>
                <a:gd name="connsiteX12" fmla="*/ 1575306 w 1587501"/>
                <a:gd name="connsiteY12" fmla="*/ 1279525 h 2012950"/>
                <a:gd name="connsiteX13" fmla="*/ 1563110 w 1587501"/>
                <a:gd name="connsiteY13" fmla="*/ 1319213 h 2012950"/>
                <a:gd name="connsiteX14" fmla="*/ 1546142 w 1587501"/>
                <a:gd name="connsiteY14" fmla="*/ 1357842 h 2012950"/>
                <a:gd name="connsiteX15" fmla="*/ 1526523 w 1587501"/>
                <a:gd name="connsiteY15" fmla="*/ 1394354 h 2012950"/>
                <a:gd name="connsiteX16" fmla="*/ 1502662 w 1587501"/>
                <a:gd name="connsiteY16" fmla="*/ 1429279 h 2012950"/>
                <a:gd name="connsiteX17" fmla="*/ 1488875 w 1587501"/>
                <a:gd name="connsiteY17" fmla="*/ 1445683 h 2012950"/>
                <a:gd name="connsiteX18" fmla="*/ 1217936 w 1587501"/>
                <a:gd name="connsiteY18" fmla="*/ 1771686 h 2012950"/>
                <a:gd name="connsiteX19" fmla="*/ 255687 w 1587501"/>
                <a:gd name="connsiteY19" fmla="*/ 2007656 h 2012950"/>
                <a:gd name="connsiteX20" fmla="*/ 233453 w 1587501"/>
                <a:gd name="connsiteY20" fmla="*/ 2011891 h 2012950"/>
                <a:gd name="connsiteX21" fmla="*/ 188986 w 1587501"/>
                <a:gd name="connsiteY21" fmla="*/ 2012950 h 2012950"/>
                <a:gd name="connsiteX22" fmla="*/ 147165 w 1587501"/>
                <a:gd name="connsiteY22" fmla="*/ 2004479 h 2012950"/>
                <a:gd name="connsiteX23" fmla="*/ 109051 w 1587501"/>
                <a:gd name="connsiteY23" fmla="*/ 1987537 h 2012950"/>
                <a:gd name="connsiteX24" fmla="*/ 74641 w 1587501"/>
                <a:gd name="connsiteY24" fmla="*/ 1963182 h 2012950"/>
                <a:gd name="connsiteX25" fmla="*/ 46585 w 1587501"/>
                <a:gd name="connsiteY25" fmla="*/ 1931945 h 2012950"/>
                <a:gd name="connsiteX26" fmla="*/ 25410 w 1587501"/>
                <a:gd name="connsiteY26" fmla="*/ 1895413 h 2012950"/>
                <a:gd name="connsiteX27" fmla="*/ 11646 w 1587501"/>
                <a:gd name="connsiteY27" fmla="*/ 1853587 h 2012950"/>
                <a:gd name="connsiteX28" fmla="*/ 9529 w 1587501"/>
                <a:gd name="connsiteY28" fmla="*/ 1831351 h 2012950"/>
                <a:gd name="connsiteX29" fmla="*/ 4764 w 1587501"/>
                <a:gd name="connsiteY29" fmla="*/ 1775229 h 2012950"/>
                <a:gd name="connsiteX30" fmla="*/ 0 w 1587501"/>
                <a:gd name="connsiteY30" fmla="*/ 1662987 h 2012950"/>
                <a:gd name="connsiteX31" fmla="*/ 1059 w 1587501"/>
                <a:gd name="connsiteY31" fmla="*/ 1550215 h 2012950"/>
                <a:gd name="connsiteX32" fmla="*/ 5294 w 1587501"/>
                <a:gd name="connsiteY32" fmla="*/ 1438502 h 2012950"/>
                <a:gd name="connsiteX33" fmla="*/ 14822 w 1587501"/>
                <a:gd name="connsiteY33" fmla="*/ 1325731 h 2012950"/>
                <a:gd name="connsiteX34" fmla="*/ 28586 w 1587501"/>
                <a:gd name="connsiteY34" fmla="*/ 1213488 h 2012950"/>
                <a:gd name="connsiteX35" fmla="*/ 46585 w 1587501"/>
                <a:gd name="connsiteY35" fmla="*/ 1102305 h 2012950"/>
                <a:gd name="connsiteX36" fmla="*/ 69348 w 1587501"/>
                <a:gd name="connsiteY36" fmla="*/ 991121 h 2012950"/>
                <a:gd name="connsiteX37" fmla="*/ 96875 w 1587501"/>
                <a:gd name="connsiteY37" fmla="*/ 880997 h 2012950"/>
                <a:gd name="connsiteX38" fmla="*/ 129167 w 1587501"/>
                <a:gd name="connsiteY38" fmla="*/ 770872 h 2012950"/>
                <a:gd name="connsiteX39" fmla="*/ 166223 w 1587501"/>
                <a:gd name="connsiteY39" fmla="*/ 662865 h 2012950"/>
                <a:gd name="connsiteX40" fmla="*/ 207514 w 1587501"/>
                <a:gd name="connsiteY40" fmla="*/ 555388 h 2012950"/>
                <a:gd name="connsiteX41" fmla="*/ 254099 w 1587501"/>
                <a:gd name="connsiteY41" fmla="*/ 449499 h 2012950"/>
                <a:gd name="connsiteX42" fmla="*/ 304918 w 1587501"/>
                <a:gd name="connsiteY42" fmla="*/ 344669 h 2012950"/>
                <a:gd name="connsiteX43" fmla="*/ 360502 w 1587501"/>
                <a:gd name="connsiteY43" fmla="*/ 241427 h 2012950"/>
                <a:gd name="connsiteX44" fmla="*/ 421380 w 1587501"/>
                <a:gd name="connsiteY44" fmla="*/ 140303 h 2012950"/>
                <a:gd name="connsiteX45" fmla="*/ 453672 w 1587501"/>
                <a:gd name="connsiteY45" fmla="*/ 90006 h 2012950"/>
                <a:gd name="connsiteX46" fmla="*/ 466377 w 1587501"/>
                <a:gd name="connsiteY46" fmla="*/ 72534 h 2012950"/>
                <a:gd name="connsiteX47" fmla="*/ 496551 w 1587501"/>
                <a:gd name="connsiteY47" fmla="*/ 42885 h 2012950"/>
                <a:gd name="connsiteX48" fmla="*/ 530431 w 1587501"/>
                <a:gd name="connsiteY48" fmla="*/ 21707 h 2012950"/>
                <a:gd name="connsiteX49" fmla="*/ 568016 w 1587501"/>
                <a:gd name="connsiteY49" fmla="*/ 6353 h 2012950"/>
                <a:gd name="connsiteX50" fmla="*/ 607719 w 1587501"/>
                <a:gd name="connsiteY50" fmla="*/ 0 h 2012950"/>
                <a:gd name="connsiteX0" fmla="*/ 607719 w 1587501"/>
                <a:gd name="connsiteY0" fmla="*/ 0 h 2012950"/>
                <a:gd name="connsiteX1" fmla="*/ 647952 w 1587501"/>
                <a:gd name="connsiteY1" fmla="*/ 1059 h 2012950"/>
                <a:gd name="connsiteX2" fmla="*/ 687654 w 1587501"/>
                <a:gd name="connsiteY2" fmla="*/ 10589 h 2012950"/>
                <a:gd name="connsiteX3" fmla="*/ 725769 w 1587501"/>
                <a:gd name="connsiteY3" fmla="*/ 28590 h 2012950"/>
                <a:gd name="connsiteX4" fmla="*/ 743239 w 1587501"/>
                <a:gd name="connsiteY4" fmla="*/ 41297 h 2012950"/>
                <a:gd name="connsiteX5" fmla="*/ 1531151 w 1587501"/>
                <a:gd name="connsiteY5" fmla="*/ 652947 h 2012950"/>
                <a:gd name="connsiteX6" fmla="*/ 1533416 w 1587501"/>
                <a:gd name="connsiteY6" fmla="*/ 650875 h 2012950"/>
                <a:gd name="connsiteX7" fmla="*/ 1585380 w 1587501"/>
                <a:gd name="connsiteY7" fmla="*/ 1133475 h 2012950"/>
                <a:gd name="connsiteX8" fmla="*/ 1586441 w 1587501"/>
                <a:gd name="connsiteY8" fmla="*/ 1154113 h 2012950"/>
                <a:gd name="connsiteX9" fmla="*/ 1587501 w 1587501"/>
                <a:gd name="connsiteY9" fmla="*/ 1196446 h 2012950"/>
                <a:gd name="connsiteX10" fmla="*/ 1582729 w 1587501"/>
                <a:gd name="connsiteY10" fmla="*/ 1238250 h 2012950"/>
                <a:gd name="connsiteX11" fmla="*/ 1575306 w 1587501"/>
                <a:gd name="connsiteY11" fmla="*/ 1279525 h 2012950"/>
                <a:gd name="connsiteX12" fmla="*/ 1563110 w 1587501"/>
                <a:gd name="connsiteY12" fmla="*/ 1319213 h 2012950"/>
                <a:gd name="connsiteX13" fmla="*/ 1546142 w 1587501"/>
                <a:gd name="connsiteY13" fmla="*/ 1357842 h 2012950"/>
                <a:gd name="connsiteX14" fmla="*/ 1526523 w 1587501"/>
                <a:gd name="connsiteY14" fmla="*/ 1394354 h 2012950"/>
                <a:gd name="connsiteX15" fmla="*/ 1502662 w 1587501"/>
                <a:gd name="connsiteY15" fmla="*/ 1429279 h 2012950"/>
                <a:gd name="connsiteX16" fmla="*/ 1488875 w 1587501"/>
                <a:gd name="connsiteY16" fmla="*/ 1445683 h 2012950"/>
                <a:gd name="connsiteX17" fmla="*/ 1217936 w 1587501"/>
                <a:gd name="connsiteY17" fmla="*/ 1771686 h 2012950"/>
                <a:gd name="connsiteX18" fmla="*/ 255687 w 1587501"/>
                <a:gd name="connsiteY18" fmla="*/ 2007656 h 2012950"/>
                <a:gd name="connsiteX19" fmla="*/ 233453 w 1587501"/>
                <a:gd name="connsiteY19" fmla="*/ 2011891 h 2012950"/>
                <a:gd name="connsiteX20" fmla="*/ 188986 w 1587501"/>
                <a:gd name="connsiteY20" fmla="*/ 2012950 h 2012950"/>
                <a:gd name="connsiteX21" fmla="*/ 147165 w 1587501"/>
                <a:gd name="connsiteY21" fmla="*/ 2004479 h 2012950"/>
                <a:gd name="connsiteX22" fmla="*/ 109051 w 1587501"/>
                <a:gd name="connsiteY22" fmla="*/ 1987537 h 2012950"/>
                <a:gd name="connsiteX23" fmla="*/ 74641 w 1587501"/>
                <a:gd name="connsiteY23" fmla="*/ 1963182 h 2012950"/>
                <a:gd name="connsiteX24" fmla="*/ 46585 w 1587501"/>
                <a:gd name="connsiteY24" fmla="*/ 1931945 h 2012950"/>
                <a:gd name="connsiteX25" fmla="*/ 25410 w 1587501"/>
                <a:gd name="connsiteY25" fmla="*/ 1895413 h 2012950"/>
                <a:gd name="connsiteX26" fmla="*/ 11646 w 1587501"/>
                <a:gd name="connsiteY26" fmla="*/ 1853587 h 2012950"/>
                <a:gd name="connsiteX27" fmla="*/ 9529 w 1587501"/>
                <a:gd name="connsiteY27" fmla="*/ 1831351 h 2012950"/>
                <a:gd name="connsiteX28" fmla="*/ 4764 w 1587501"/>
                <a:gd name="connsiteY28" fmla="*/ 1775229 h 2012950"/>
                <a:gd name="connsiteX29" fmla="*/ 0 w 1587501"/>
                <a:gd name="connsiteY29" fmla="*/ 1662987 h 2012950"/>
                <a:gd name="connsiteX30" fmla="*/ 1059 w 1587501"/>
                <a:gd name="connsiteY30" fmla="*/ 1550215 h 2012950"/>
                <a:gd name="connsiteX31" fmla="*/ 5294 w 1587501"/>
                <a:gd name="connsiteY31" fmla="*/ 1438502 h 2012950"/>
                <a:gd name="connsiteX32" fmla="*/ 14822 w 1587501"/>
                <a:gd name="connsiteY32" fmla="*/ 1325731 h 2012950"/>
                <a:gd name="connsiteX33" fmla="*/ 28586 w 1587501"/>
                <a:gd name="connsiteY33" fmla="*/ 1213488 h 2012950"/>
                <a:gd name="connsiteX34" fmla="*/ 46585 w 1587501"/>
                <a:gd name="connsiteY34" fmla="*/ 1102305 h 2012950"/>
                <a:gd name="connsiteX35" fmla="*/ 69348 w 1587501"/>
                <a:gd name="connsiteY35" fmla="*/ 991121 h 2012950"/>
                <a:gd name="connsiteX36" fmla="*/ 96875 w 1587501"/>
                <a:gd name="connsiteY36" fmla="*/ 880997 h 2012950"/>
                <a:gd name="connsiteX37" fmla="*/ 129167 w 1587501"/>
                <a:gd name="connsiteY37" fmla="*/ 770872 h 2012950"/>
                <a:gd name="connsiteX38" fmla="*/ 166223 w 1587501"/>
                <a:gd name="connsiteY38" fmla="*/ 662865 h 2012950"/>
                <a:gd name="connsiteX39" fmla="*/ 207514 w 1587501"/>
                <a:gd name="connsiteY39" fmla="*/ 555388 h 2012950"/>
                <a:gd name="connsiteX40" fmla="*/ 254099 w 1587501"/>
                <a:gd name="connsiteY40" fmla="*/ 449499 h 2012950"/>
                <a:gd name="connsiteX41" fmla="*/ 304918 w 1587501"/>
                <a:gd name="connsiteY41" fmla="*/ 344669 h 2012950"/>
                <a:gd name="connsiteX42" fmla="*/ 360502 w 1587501"/>
                <a:gd name="connsiteY42" fmla="*/ 241427 h 2012950"/>
                <a:gd name="connsiteX43" fmla="*/ 421380 w 1587501"/>
                <a:gd name="connsiteY43" fmla="*/ 140303 h 2012950"/>
                <a:gd name="connsiteX44" fmla="*/ 453672 w 1587501"/>
                <a:gd name="connsiteY44" fmla="*/ 90006 h 2012950"/>
                <a:gd name="connsiteX45" fmla="*/ 466377 w 1587501"/>
                <a:gd name="connsiteY45" fmla="*/ 72534 h 2012950"/>
                <a:gd name="connsiteX46" fmla="*/ 496551 w 1587501"/>
                <a:gd name="connsiteY46" fmla="*/ 42885 h 2012950"/>
                <a:gd name="connsiteX47" fmla="*/ 530431 w 1587501"/>
                <a:gd name="connsiteY47" fmla="*/ 21707 h 2012950"/>
                <a:gd name="connsiteX48" fmla="*/ 568016 w 1587501"/>
                <a:gd name="connsiteY48" fmla="*/ 6353 h 2012950"/>
                <a:gd name="connsiteX49" fmla="*/ 607719 w 1587501"/>
                <a:gd name="connsiteY49" fmla="*/ 0 h 2012950"/>
                <a:gd name="connsiteX0" fmla="*/ 607719 w 1587501"/>
                <a:gd name="connsiteY0" fmla="*/ 0 h 2012950"/>
                <a:gd name="connsiteX1" fmla="*/ 647952 w 1587501"/>
                <a:gd name="connsiteY1" fmla="*/ 1059 h 2012950"/>
                <a:gd name="connsiteX2" fmla="*/ 687654 w 1587501"/>
                <a:gd name="connsiteY2" fmla="*/ 10589 h 2012950"/>
                <a:gd name="connsiteX3" fmla="*/ 725769 w 1587501"/>
                <a:gd name="connsiteY3" fmla="*/ 28590 h 2012950"/>
                <a:gd name="connsiteX4" fmla="*/ 743239 w 1587501"/>
                <a:gd name="connsiteY4" fmla="*/ 41297 h 2012950"/>
                <a:gd name="connsiteX5" fmla="*/ 1531151 w 1587501"/>
                <a:gd name="connsiteY5" fmla="*/ 652947 h 2012950"/>
                <a:gd name="connsiteX6" fmla="*/ 1585380 w 1587501"/>
                <a:gd name="connsiteY6" fmla="*/ 1133475 h 2012950"/>
                <a:gd name="connsiteX7" fmla="*/ 1586441 w 1587501"/>
                <a:gd name="connsiteY7" fmla="*/ 1154113 h 2012950"/>
                <a:gd name="connsiteX8" fmla="*/ 1587501 w 1587501"/>
                <a:gd name="connsiteY8" fmla="*/ 1196446 h 2012950"/>
                <a:gd name="connsiteX9" fmla="*/ 1582729 w 1587501"/>
                <a:gd name="connsiteY9" fmla="*/ 1238250 h 2012950"/>
                <a:gd name="connsiteX10" fmla="*/ 1575306 w 1587501"/>
                <a:gd name="connsiteY10" fmla="*/ 1279525 h 2012950"/>
                <a:gd name="connsiteX11" fmla="*/ 1563110 w 1587501"/>
                <a:gd name="connsiteY11" fmla="*/ 1319213 h 2012950"/>
                <a:gd name="connsiteX12" fmla="*/ 1546142 w 1587501"/>
                <a:gd name="connsiteY12" fmla="*/ 1357842 h 2012950"/>
                <a:gd name="connsiteX13" fmla="*/ 1526523 w 1587501"/>
                <a:gd name="connsiteY13" fmla="*/ 1394354 h 2012950"/>
                <a:gd name="connsiteX14" fmla="*/ 1502662 w 1587501"/>
                <a:gd name="connsiteY14" fmla="*/ 1429279 h 2012950"/>
                <a:gd name="connsiteX15" fmla="*/ 1488875 w 1587501"/>
                <a:gd name="connsiteY15" fmla="*/ 1445683 h 2012950"/>
                <a:gd name="connsiteX16" fmla="*/ 1217936 w 1587501"/>
                <a:gd name="connsiteY16" fmla="*/ 1771686 h 2012950"/>
                <a:gd name="connsiteX17" fmla="*/ 255687 w 1587501"/>
                <a:gd name="connsiteY17" fmla="*/ 2007656 h 2012950"/>
                <a:gd name="connsiteX18" fmla="*/ 233453 w 1587501"/>
                <a:gd name="connsiteY18" fmla="*/ 2011891 h 2012950"/>
                <a:gd name="connsiteX19" fmla="*/ 188986 w 1587501"/>
                <a:gd name="connsiteY19" fmla="*/ 2012950 h 2012950"/>
                <a:gd name="connsiteX20" fmla="*/ 147165 w 1587501"/>
                <a:gd name="connsiteY20" fmla="*/ 2004479 h 2012950"/>
                <a:gd name="connsiteX21" fmla="*/ 109051 w 1587501"/>
                <a:gd name="connsiteY21" fmla="*/ 1987537 h 2012950"/>
                <a:gd name="connsiteX22" fmla="*/ 74641 w 1587501"/>
                <a:gd name="connsiteY22" fmla="*/ 1963182 h 2012950"/>
                <a:gd name="connsiteX23" fmla="*/ 46585 w 1587501"/>
                <a:gd name="connsiteY23" fmla="*/ 1931945 h 2012950"/>
                <a:gd name="connsiteX24" fmla="*/ 25410 w 1587501"/>
                <a:gd name="connsiteY24" fmla="*/ 1895413 h 2012950"/>
                <a:gd name="connsiteX25" fmla="*/ 11646 w 1587501"/>
                <a:gd name="connsiteY25" fmla="*/ 1853587 h 2012950"/>
                <a:gd name="connsiteX26" fmla="*/ 9529 w 1587501"/>
                <a:gd name="connsiteY26" fmla="*/ 1831351 h 2012950"/>
                <a:gd name="connsiteX27" fmla="*/ 4764 w 1587501"/>
                <a:gd name="connsiteY27" fmla="*/ 1775229 h 2012950"/>
                <a:gd name="connsiteX28" fmla="*/ 0 w 1587501"/>
                <a:gd name="connsiteY28" fmla="*/ 1662987 h 2012950"/>
                <a:gd name="connsiteX29" fmla="*/ 1059 w 1587501"/>
                <a:gd name="connsiteY29" fmla="*/ 1550215 h 2012950"/>
                <a:gd name="connsiteX30" fmla="*/ 5294 w 1587501"/>
                <a:gd name="connsiteY30" fmla="*/ 1438502 h 2012950"/>
                <a:gd name="connsiteX31" fmla="*/ 14822 w 1587501"/>
                <a:gd name="connsiteY31" fmla="*/ 1325731 h 2012950"/>
                <a:gd name="connsiteX32" fmla="*/ 28586 w 1587501"/>
                <a:gd name="connsiteY32" fmla="*/ 1213488 h 2012950"/>
                <a:gd name="connsiteX33" fmla="*/ 46585 w 1587501"/>
                <a:gd name="connsiteY33" fmla="*/ 1102305 h 2012950"/>
                <a:gd name="connsiteX34" fmla="*/ 69348 w 1587501"/>
                <a:gd name="connsiteY34" fmla="*/ 991121 h 2012950"/>
                <a:gd name="connsiteX35" fmla="*/ 96875 w 1587501"/>
                <a:gd name="connsiteY35" fmla="*/ 880997 h 2012950"/>
                <a:gd name="connsiteX36" fmla="*/ 129167 w 1587501"/>
                <a:gd name="connsiteY36" fmla="*/ 770872 h 2012950"/>
                <a:gd name="connsiteX37" fmla="*/ 166223 w 1587501"/>
                <a:gd name="connsiteY37" fmla="*/ 662865 h 2012950"/>
                <a:gd name="connsiteX38" fmla="*/ 207514 w 1587501"/>
                <a:gd name="connsiteY38" fmla="*/ 555388 h 2012950"/>
                <a:gd name="connsiteX39" fmla="*/ 254099 w 1587501"/>
                <a:gd name="connsiteY39" fmla="*/ 449499 h 2012950"/>
                <a:gd name="connsiteX40" fmla="*/ 304918 w 1587501"/>
                <a:gd name="connsiteY40" fmla="*/ 344669 h 2012950"/>
                <a:gd name="connsiteX41" fmla="*/ 360502 w 1587501"/>
                <a:gd name="connsiteY41" fmla="*/ 241427 h 2012950"/>
                <a:gd name="connsiteX42" fmla="*/ 421380 w 1587501"/>
                <a:gd name="connsiteY42" fmla="*/ 140303 h 2012950"/>
                <a:gd name="connsiteX43" fmla="*/ 453672 w 1587501"/>
                <a:gd name="connsiteY43" fmla="*/ 90006 h 2012950"/>
                <a:gd name="connsiteX44" fmla="*/ 466377 w 1587501"/>
                <a:gd name="connsiteY44" fmla="*/ 72534 h 2012950"/>
                <a:gd name="connsiteX45" fmla="*/ 496551 w 1587501"/>
                <a:gd name="connsiteY45" fmla="*/ 42885 h 2012950"/>
                <a:gd name="connsiteX46" fmla="*/ 530431 w 1587501"/>
                <a:gd name="connsiteY46" fmla="*/ 21707 h 2012950"/>
                <a:gd name="connsiteX47" fmla="*/ 568016 w 1587501"/>
                <a:gd name="connsiteY47" fmla="*/ 6353 h 2012950"/>
                <a:gd name="connsiteX48" fmla="*/ 607719 w 1587501"/>
                <a:gd name="connsiteY48" fmla="*/ 0 h 201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587501" h="2012950">
                  <a:moveTo>
                    <a:pt x="607719" y="0"/>
                  </a:moveTo>
                  <a:lnTo>
                    <a:pt x="647952" y="1059"/>
                  </a:lnTo>
                  <a:lnTo>
                    <a:pt x="687654" y="10589"/>
                  </a:lnTo>
                  <a:lnTo>
                    <a:pt x="725769" y="28590"/>
                  </a:lnTo>
                  <a:lnTo>
                    <a:pt x="743239" y="41297"/>
                  </a:lnTo>
                  <a:lnTo>
                    <a:pt x="1531151" y="652947"/>
                  </a:lnTo>
                  <a:lnTo>
                    <a:pt x="1585380" y="1133475"/>
                  </a:lnTo>
                  <a:cubicBezTo>
                    <a:pt x="1585734" y="1140354"/>
                    <a:pt x="1586087" y="1147234"/>
                    <a:pt x="1586441" y="1154113"/>
                  </a:cubicBezTo>
                  <a:cubicBezTo>
                    <a:pt x="1586794" y="1168224"/>
                    <a:pt x="1587148" y="1182335"/>
                    <a:pt x="1587501" y="1196446"/>
                  </a:cubicBezTo>
                  <a:lnTo>
                    <a:pt x="1582729" y="1238250"/>
                  </a:lnTo>
                  <a:lnTo>
                    <a:pt x="1575306" y="1279525"/>
                  </a:lnTo>
                  <a:lnTo>
                    <a:pt x="1563110" y="1319213"/>
                  </a:lnTo>
                  <a:lnTo>
                    <a:pt x="1546142" y="1357842"/>
                  </a:lnTo>
                  <a:lnTo>
                    <a:pt x="1526523" y="1394354"/>
                  </a:lnTo>
                  <a:lnTo>
                    <a:pt x="1502662" y="1429279"/>
                  </a:lnTo>
                  <a:lnTo>
                    <a:pt x="1488875" y="1445683"/>
                  </a:lnTo>
                  <a:lnTo>
                    <a:pt x="1217936" y="1771686"/>
                  </a:lnTo>
                  <a:lnTo>
                    <a:pt x="255687" y="2007656"/>
                  </a:lnTo>
                  <a:lnTo>
                    <a:pt x="233453" y="2011891"/>
                  </a:lnTo>
                  <a:lnTo>
                    <a:pt x="188986" y="2012950"/>
                  </a:lnTo>
                  <a:lnTo>
                    <a:pt x="147165" y="2004479"/>
                  </a:lnTo>
                  <a:lnTo>
                    <a:pt x="109051" y="1987537"/>
                  </a:lnTo>
                  <a:lnTo>
                    <a:pt x="74641" y="1963182"/>
                  </a:lnTo>
                  <a:lnTo>
                    <a:pt x="46585" y="1931945"/>
                  </a:lnTo>
                  <a:lnTo>
                    <a:pt x="25410" y="1895413"/>
                  </a:lnTo>
                  <a:lnTo>
                    <a:pt x="11646" y="1853587"/>
                  </a:lnTo>
                  <a:lnTo>
                    <a:pt x="9529" y="1831351"/>
                  </a:lnTo>
                  <a:lnTo>
                    <a:pt x="4764" y="1775229"/>
                  </a:lnTo>
                  <a:lnTo>
                    <a:pt x="0" y="1662987"/>
                  </a:lnTo>
                  <a:lnTo>
                    <a:pt x="1059" y="1550215"/>
                  </a:lnTo>
                  <a:lnTo>
                    <a:pt x="5294" y="1438502"/>
                  </a:lnTo>
                  <a:lnTo>
                    <a:pt x="14822" y="1325731"/>
                  </a:lnTo>
                  <a:lnTo>
                    <a:pt x="28586" y="1213488"/>
                  </a:lnTo>
                  <a:lnTo>
                    <a:pt x="46585" y="1102305"/>
                  </a:lnTo>
                  <a:lnTo>
                    <a:pt x="69348" y="991121"/>
                  </a:lnTo>
                  <a:lnTo>
                    <a:pt x="96875" y="880997"/>
                  </a:lnTo>
                  <a:lnTo>
                    <a:pt x="129167" y="770872"/>
                  </a:lnTo>
                  <a:lnTo>
                    <a:pt x="166223" y="662865"/>
                  </a:lnTo>
                  <a:lnTo>
                    <a:pt x="207514" y="555388"/>
                  </a:lnTo>
                  <a:lnTo>
                    <a:pt x="254099" y="449499"/>
                  </a:lnTo>
                  <a:lnTo>
                    <a:pt x="304918" y="344669"/>
                  </a:lnTo>
                  <a:lnTo>
                    <a:pt x="360502" y="241427"/>
                  </a:lnTo>
                  <a:lnTo>
                    <a:pt x="421380" y="140303"/>
                  </a:lnTo>
                  <a:lnTo>
                    <a:pt x="453672" y="90006"/>
                  </a:lnTo>
                  <a:lnTo>
                    <a:pt x="466377" y="72534"/>
                  </a:lnTo>
                  <a:lnTo>
                    <a:pt x="496551" y="42885"/>
                  </a:lnTo>
                  <a:lnTo>
                    <a:pt x="530431" y="21707"/>
                  </a:lnTo>
                  <a:lnTo>
                    <a:pt x="568016" y="6353"/>
                  </a:lnTo>
                  <a:lnTo>
                    <a:pt x="607719" y="0"/>
                  </a:lnTo>
                  <a:close/>
                </a:path>
              </a:pathLst>
            </a:custGeom>
            <a:solidFill>
              <a:srgbClr val="00B0F0"/>
            </a:solidFill>
            <a:ln>
              <a:noFill/>
            </a:ln>
          </p:spPr>
          <p:txBody>
            <a:bodyPr vert="horz" wrap="square" lIns="274320" tIns="45720" rIns="91440" bIns="45720" numCol="1" anchor="ctr" anchorCtr="0" compatLnSpc="1">
              <a:prstTxWarp prst="textNoShape">
                <a:avLst/>
              </a:prstTxWarp>
              <a:noAutofit/>
            </a:bodyPr>
            <a:lstStyle/>
            <a:p>
              <a:pPr algn="l" rtl="0"/>
              <a:r>
                <a:rPr lang="en-US" sz="4400" b="1" dirty="0">
                  <a:solidFill>
                    <a:schemeClr val="bg1"/>
                  </a:solidFill>
                  <a:effectLst>
                    <a:outerShdw blurRad="38100" dist="38100" dir="2700000" algn="tl">
                      <a:srgbClr val="000000">
                        <a:alpha val="43137"/>
                      </a:srgbClr>
                    </a:outerShdw>
                  </a:effectLst>
                </a:rPr>
                <a:t>02</a:t>
              </a:r>
            </a:p>
          </p:txBody>
        </p:sp>
        <p:sp>
          <p:nvSpPr>
            <p:cNvPr id="17" name="Freeform: Shape 43">
              <a:extLst>
                <a:ext uri="{FF2B5EF4-FFF2-40B4-BE49-F238E27FC236}">
                  <a16:creationId xmlns:a16="http://schemas.microsoft.com/office/drawing/2014/main" xmlns="" id="{F076D341-F9AB-093D-3DCC-EE5DB5C84C98}"/>
                </a:ext>
              </a:extLst>
            </p:cNvPr>
            <p:cNvSpPr/>
            <p:nvPr/>
          </p:nvSpPr>
          <p:spPr>
            <a:xfrm>
              <a:off x="4521159" y="2750146"/>
              <a:ext cx="505197" cy="1204552"/>
            </a:xfrm>
            <a:custGeom>
              <a:avLst/>
              <a:gdLst>
                <a:gd name="connsiteX0" fmla="*/ 372673 w 541468"/>
                <a:gd name="connsiteY0" fmla="*/ 0 h 1291034"/>
                <a:gd name="connsiteX1" fmla="*/ 531423 w 541468"/>
                <a:gd name="connsiteY1" fmla="*/ 123236 h 1291034"/>
                <a:gd name="connsiteX2" fmla="*/ 541468 w 541468"/>
                <a:gd name="connsiteY2" fmla="*/ 212244 h 1291034"/>
                <a:gd name="connsiteX3" fmla="*/ 505996 w 541468"/>
                <a:gd name="connsiteY3" fmla="*/ 259679 h 1291034"/>
                <a:gd name="connsiteX4" fmla="*/ 262571 w 541468"/>
                <a:gd name="connsiteY4" fmla="*/ 1056599 h 1291034"/>
                <a:gd name="connsiteX5" fmla="*/ 268855 w 541468"/>
                <a:gd name="connsiteY5" fmla="*/ 1181035 h 1291034"/>
                <a:gd name="connsiteX6" fmla="*/ 218208 w 541468"/>
                <a:gd name="connsiteY6" fmla="*/ 1241975 h 1291034"/>
                <a:gd name="connsiteX7" fmla="*/ 18155 w 541468"/>
                <a:gd name="connsiteY7" fmla="*/ 1291034 h 1291034"/>
                <a:gd name="connsiteX8" fmla="*/ 8714 w 541468"/>
                <a:gd name="connsiteY8" fmla="*/ 1229178 h 1291034"/>
                <a:gd name="connsiteX9" fmla="*/ 0 w 541468"/>
                <a:gd name="connsiteY9" fmla="*/ 1056599 h 1291034"/>
                <a:gd name="connsiteX10" fmla="*/ 288268 w 541468"/>
                <a:gd name="connsiteY10" fmla="*/ 112873 h 1291034"/>
                <a:gd name="connsiteX11" fmla="*/ 372673 w 541468"/>
                <a:gd name="connsiteY11" fmla="*/ 0 h 1291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1468" h="1291034">
                  <a:moveTo>
                    <a:pt x="372673" y="0"/>
                  </a:moveTo>
                  <a:lnTo>
                    <a:pt x="531423" y="123236"/>
                  </a:lnTo>
                  <a:lnTo>
                    <a:pt x="541468" y="212244"/>
                  </a:lnTo>
                  <a:lnTo>
                    <a:pt x="505996" y="259679"/>
                  </a:lnTo>
                  <a:cubicBezTo>
                    <a:pt x="352311" y="487165"/>
                    <a:pt x="262571" y="761402"/>
                    <a:pt x="262571" y="1056599"/>
                  </a:cubicBezTo>
                  <a:lnTo>
                    <a:pt x="268855" y="1181035"/>
                  </a:lnTo>
                  <a:lnTo>
                    <a:pt x="218208" y="1241975"/>
                  </a:lnTo>
                  <a:lnTo>
                    <a:pt x="18155" y="1291034"/>
                  </a:lnTo>
                  <a:lnTo>
                    <a:pt x="8714" y="1229178"/>
                  </a:lnTo>
                  <a:cubicBezTo>
                    <a:pt x="2952" y="1172435"/>
                    <a:pt x="0" y="1114862"/>
                    <a:pt x="0" y="1056599"/>
                  </a:cubicBezTo>
                  <a:cubicBezTo>
                    <a:pt x="0" y="707022"/>
                    <a:pt x="106271" y="382265"/>
                    <a:pt x="288268" y="112873"/>
                  </a:cubicBezTo>
                  <a:lnTo>
                    <a:pt x="372673" y="0"/>
                  </a:lnTo>
                  <a:close/>
                </a:path>
              </a:pathLst>
            </a:cu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18" name="مجموعة 17">
            <a:extLst>
              <a:ext uri="{FF2B5EF4-FFF2-40B4-BE49-F238E27FC236}">
                <a16:creationId xmlns:a16="http://schemas.microsoft.com/office/drawing/2014/main" xmlns="" id="{A985E561-1AB9-7E3D-9C2D-153A8303F458}"/>
              </a:ext>
            </a:extLst>
          </p:cNvPr>
          <p:cNvGrpSpPr/>
          <p:nvPr/>
        </p:nvGrpSpPr>
        <p:grpSpPr>
          <a:xfrm>
            <a:off x="7123923" y="2563623"/>
            <a:ext cx="1479677" cy="1878109"/>
            <a:chOff x="7123924" y="2255918"/>
            <a:chExt cx="1479677" cy="1878109"/>
          </a:xfrm>
        </p:grpSpPr>
        <p:sp>
          <p:nvSpPr>
            <p:cNvPr id="20" name="Freeform: Shape 38">
              <a:extLst>
                <a:ext uri="{FF2B5EF4-FFF2-40B4-BE49-F238E27FC236}">
                  <a16:creationId xmlns:a16="http://schemas.microsoft.com/office/drawing/2014/main" xmlns="" id="{98D48837-BF54-8765-2B2C-ADC75E61F1D5}"/>
                </a:ext>
              </a:extLst>
            </p:cNvPr>
            <p:cNvSpPr>
              <a:spLocks/>
            </p:cNvSpPr>
            <p:nvPr/>
          </p:nvSpPr>
          <p:spPr bwMode="auto">
            <a:xfrm>
              <a:off x="7123924" y="2255918"/>
              <a:ext cx="1479677" cy="1878109"/>
            </a:xfrm>
            <a:custGeom>
              <a:avLst/>
              <a:gdLst>
                <a:gd name="connsiteX0" fmla="*/ 215899 w 1585912"/>
                <a:gd name="connsiteY0" fmla="*/ 528916 h 2012950"/>
                <a:gd name="connsiteX1" fmla="*/ 215789 w 1585912"/>
                <a:gd name="connsiteY1" fmla="*/ 528952 h 2012950"/>
                <a:gd name="connsiteX2" fmla="*/ 231945 w 1585912"/>
                <a:gd name="connsiteY2" fmla="*/ 548225 h 2012950"/>
                <a:gd name="connsiteX3" fmla="*/ 329404 w 1585912"/>
                <a:gd name="connsiteY3" fmla="*/ 695923 h 2012950"/>
                <a:gd name="connsiteX4" fmla="*/ 368417 w 1585912"/>
                <a:gd name="connsiteY4" fmla="*/ 765712 h 2012950"/>
                <a:gd name="connsiteX5" fmla="*/ 329626 w 1585912"/>
                <a:gd name="connsiteY5" fmla="*/ 696220 h 2012950"/>
                <a:gd name="connsiteX6" fmla="*/ 232297 w 1585912"/>
                <a:gd name="connsiteY6" fmla="*/ 548505 h 2012950"/>
                <a:gd name="connsiteX7" fmla="*/ 979192 w 1585912"/>
                <a:gd name="connsiteY7" fmla="*/ 0 h 2012950"/>
                <a:gd name="connsiteX8" fmla="*/ 1018864 w 1585912"/>
                <a:gd name="connsiteY8" fmla="*/ 6883 h 2012950"/>
                <a:gd name="connsiteX9" fmla="*/ 1056950 w 1585912"/>
                <a:gd name="connsiteY9" fmla="*/ 21707 h 2012950"/>
                <a:gd name="connsiteX10" fmla="*/ 1090803 w 1585912"/>
                <a:gd name="connsiteY10" fmla="*/ 43414 h 2012950"/>
                <a:gd name="connsiteX11" fmla="*/ 1120425 w 1585912"/>
                <a:gd name="connsiteY11" fmla="*/ 72534 h 2012950"/>
                <a:gd name="connsiteX12" fmla="*/ 1133120 w 1585912"/>
                <a:gd name="connsiteY12" fmla="*/ 91064 h 2012950"/>
                <a:gd name="connsiteX13" fmla="*/ 1165387 w 1585912"/>
                <a:gd name="connsiteY13" fmla="*/ 140303 h 2012950"/>
                <a:gd name="connsiteX14" fmla="*/ 1225688 w 1585912"/>
                <a:gd name="connsiteY14" fmla="*/ 241427 h 2012950"/>
                <a:gd name="connsiteX15" fmla="*/ 1281230 w 1585912"/>
                <a:gd name="connsiteY15" fmla="*/ 344669 h 2012950"/>
                <a:gd name="connsiteX16" fmla="*/ 1332539 w 1585912"/>
                <a:gd name="connsiteY16" fmla="*/ 449499 h 2012950"/>
                <a:gd name="connsiteX17" fmla="*/ 1378559 w 1585912"/>
                <a:gd name="connsiteY17" fmla="*/ 555388 h 2012950"/>
                <a:gd name="connsiteX18" fmla="*/ 1420876 w 1585912"/>
                <a:gd name="connsiteY18" fmla="*/ 662865 h 2012950"/>
                <a:gd name="connsiteX19" fmla="*/ 1457374 w 1585912"/>
                <a:gd name="connsiteY19" fmla="*/ 771931 h 2012950"/>
                <a:gd name="connsiteX20" fmla="*/ 1489112 w 1585912"/>
                <a:gd name="connsiteY20" fmla="*/ 880997 h 2012950"/>
                <a:gd name="connsiteX21" fmla="*/ 1517147 w 1585912"/>
                <a:gd name="connsiteY21" fmla="*/ 991121 h 2012950"/>
                <a:gd name="connsiteX22" fmla="*/ 1540421 w 1585912"/>
                <a:gd name="connsiteY22" fmla="*/ 1102305 h 2012950"/>
                <a:gd name="connsiteX23" fmla="*/ 1558406 w 1585912"/>
                <a:gd name="connsiteY23" fmla="*/ 1213488 h 2012950"/>
                <a:gd name="connsiteX24" fmla="*/ 1572159 w 1585912"/>
                <a:gd name="connsiteY24" fmla="*/ 1325731 h 2012950"/>
                <a:gd name="connsiteX25" fmla="*/ 1581151 w 1585912"/>
                <a:gd name="connsiteY25" fmla="*/ 1438502 h 2012950"/>
                <a:gd name="connsiteX26" fmla="*/ 1585912 w 1585912"/>
                <a:gd name="connsiteY26" fmla="*/ 1550215 h 2012950"/>
                <a:gd name="connsiteX27" fmla="*/ 1585912 w 1585912"/>
                <a:gd name="connsiteY27" fmla="*/ 1662987 h 2012950"/>
                <a:gd name="connsiteX28" fmla="*/ 1581151 w 1585912"/>
                <a:gd name="connsiteY28" fmla="*/ 1775229 h 2012950"/>
                <a:gd name="connsiteX29" fmla="*/ 1577449 w 1585912"/>
                <a:gd name="connsiteY29" fmla="*/ 1830821 h 2012950"/>
                <a:gd name="connsiteX30" fmla="*/ 1574275 w 1585912"/>
                <a:gd name="connsiteY30" fmla="*/ 1853587 h 2012950"/>
                <a:gd name="connsiteX31" fmla="*/ 1561580 w 1585912"/>
                <a:gd name="connsiteY31" fmla="*/ 1895413 h 2012950"/>
                <a:gd name="connsiteX32" fmla="*/ 1540421 w 1585912"/>
                <a:gd name="connsiteY32" fmla="*/ 1931945 h 2012950"/>
                <a:gd name="connsiteX33" fmla="*/ 1511328 w 1585912"/>
                <a:gd name="connsiteY33" fmla="*/ 1963182 h 2012950"/>
                <a:gd name="connsiteX34" fmla="*/ 1478004 w 1585912"/>
                <a:gd name="connsiteY34" fmla="*/ 1987537 h 2012950"/>
                <a:gd name="connsiteX35" fmla="*/ 1438860 w 1585912"/>
                <a:gd name="connsiteY35" fmla="*/ 2004479 h 2012950"/>
                <a:gd name="connsiteX36" fmla="*/ 1397072 w 1585912"/>
                <a:gd name="connsiteY36" fmla="*/ 2012950 h 2012950"/>
                <a:gd name="connsiteX37" fmla="*/ 1353697 w 1585912"/>
                <a:gd name="connsiteY37" fmla="*/ 2011891 h 2012950"/>
                <a:gd name="connsiteX38" fmla="*/ 1330952 w 1585912"/>
                <a:gd name="connsiteY38" fmla="*/ 2007656 h 2012950"/>
                <a:gd name="connsiteX39" fmla="*/ 591992 w 1585912"/>
                <a:gd name="connsiteY39" fmla="*/ 1827644 h 2012950"/>
                <a:gd name="connsiteX40" fmla="*/ 592075 w 1585912"/>
                <a:gd name="connsiteY40" fmla="*/ 1827203 h 2012950"/>
                <a:gd name="connsiteX41" fmla="*/ 589999 w 1585912"/>
                <a:gd name="connsiteY41" fmla="*/ 1826684 h 2012950"/>
                <a:gd name="connsiteX42" fmla="*/ 369129 w 1585912"/>
                <a:gd name="connsiteY42" fmla="*/ 1772157 h 2012950"/>
                <a:gd name="connsiteX43" fmla="*/ 369580 w 1585912"/>
                <a:gd name="connsiteY43" fmla="*/ 1766586 h 2012950"/>
                <a:gd name="connsiteX44" fmla="*/ 98626 w 1585912"/>
                <a:gd name="connsiteY44" fmla="*/ 1445683 h 2012950"/>
                <a:gd name="connsiteX45" fmla="*/ 84840 w 1585912"/>
                <a:gd name="connsiteY45" fmla="*/ 1429279 h 2012950"/>
                <a:gd name="connsiteX46" fmla="*/ 60979 w 1585912"/>
                <a:gd name="connsiteY46" fmla="*/ 1394354 h 2012950"/>
                <a:gd name="connsiteX47" fmla="*/ 40299 w 1585912"/>
                <a:gd name="connsiteY47" fmla="*/ 1357842 h 2012950"/>
                <a:gd name="connsiteX48" fmla="*/ 24391 w 1585912"/>
                <a:gd name="connsiteY48" fmla="*/ 1319213 h 2012950"/>
                <a:gd name="connsiteX49" fmla="*/ 12195 w 1585912"/>
                <a:gd name="connsiteY49" fmla="*/ 1279525 h 2012950"/>
                <a:gd name="connsiteX50" fmla="*/ 3711 w 1585912"/>
                <a:gd name="connsiteY50" fmla="*/ 1238250 h 2012950"/>
                <a:gd name="connsiteX51" fmla="*/ 0 w 1585912"/>
                <a:gd name="connsiteY51" fmla="*/ 1196446 h 2012950"/>
                <a:gd name="connsiteX52" fmla="*/ 0 w 1585912"/>
                <a:gd name="connsiteY52" fmla="*/ 1154113 h 2012950"/>
                <a:gd name="connsiteX53" fmla="*/ 2121 w 1585912"/>
                <a:gd name="connsiteY53" fmla="*/ 1133475 h 2012950"/>
                <a:gd name="connsiteX54" fmla="*/ 53275 w 1585912"/>
                <a:gd name="connsiteY54" fmla="*/ 658404 h 2012950"/>
                <a:gd name="connsiteX55" fmla="*/ 50800 w 1585912"/>
                <a:gd name="connsiteY55" fmla="*/ 655161 h 2012950"/>
                <a:gd name="connsiteX56" fmla="*/ 53880 w 1585912"/>
                <a:gd name="connsiteY56" fmla="*/ 652782 h 2012950"/>
                <a:gd name="connsiteX57" fmla="*/ 54086 w 1585912"/>
                <a:gd name="connsiteY57" fmla="*/ 650875 h 2012950"/>
                <a:gd name="connsiteX58" fmla="*/ 55122 w 1585912"/>
                <a:gd name="connsiteY58" fmla="*/ 651823 h 2012950"/>
                <a:gd name="connsiteX59" fmla="*/ 213937 w 1585912"/>
                <a:gd name="connsiteY59" fmla="*/ 529168 h 2012950"/>
                <a:gd name="connsiteX60" fmla="*/ 214312 w 1585912"/>
                <a:gd name="connsiteY60" fmla="*/ 529043 h 2012950"/>
                <a:gd name="connsiteX61" fmla="*/ 214312 w 1585912"/>
                <a:gd name="connsiteY61" fmla="*/ 527857 h 2012950"/>
                <a:gd name="connsiteX62" fmla="*/ 844307 w 1585912"/>
                <a:gd name="connsiteY62" fmla="*/ 41297 h 2012950"/>
                <a:gd name="connsiteX63" fmla="*/ 861762 w 1585912"/>
                <a:gd name="connsiteY63" fmla="*/ 29119 h 2012950"/>
                <a:gd name="connsiteX64" fmla="*/ 899319 w 1585912"/>
                <a:gd name="connsiteY64" fmla="*/ 10589 h 2012950"/>
                <a:gd name="connsiteX65" fmla="*/ 938462 w 1585912"/>
                <a:gd name="connsiteY65" fmla="*/ 1588 h 2012950"/>
                <a:gd name="connsiteX0" fmla="*/ 215899 w 1585912"/>
                <a:gd name="connsiteY0" fmla="*/ 528916 h 2012950"/>
                <a:gd name="connsiteX1" fmla="*/ 215789 w 1585912"/>
                <a:gd name="connsiteY1" fmla="*/ 528952 h 2012950"/>
                <a:gd name="connsiteX2" fmla="*/ 231945 w 1585912"/>
                <a:gd name="connsiteY2" fmla="*/ 548225 h 2012950"/>
                <a:gd name="connsiteX3" fmla="*/ 329404 w 1585912"/>
                <a:gd name="connsiteY3" fmla="*/ 695923 h 2012950"/>
                <a:gd name="connsiteX4" fmla="*/ 329626 w 1585912"/>
                <a:gd name="connsiteY4" fmla="*/ 696220 h 2012950"/>
                <a:gd name="connsiteX5" fmla="*/ 232297 w 1585912"/>
                <a:gd name="connsiteY5" fmla="*/ 548505 h 2012950"/>
                <a:gd name="connsiteX6" fmla="*/ 215899 w 1585912"/>
                <a:gd name="connsiteY6" fmla="*/ 528916 h 2012950"/>
                <a:gd name="connsiteX7" fmla="*/ 979192 w 1585912"/>
                <a:gd name="connsiteY7" fmla="*/ 0 h 2012950"/>
                <a:gd name="connsiteX8" fmla="*/ 1018864 w 1585912"/>
                <a:gd name="connsiteY8" fmla="*/ 6883 h 2012950"/>
                <a:gd name="connsiteX9" fmla="*/ 1056950 w 1585912"/>
                <a:gd name="connsiteY9" fmla="*/ 21707 h 2012950"/>
                <a:gd name="connsiteX10" fmla="*/ 1090803 w 1585912"/>
                <a:gd name="connsiteY10" fmla="*/ 43414 h 2012950"/>
                <a:gd name="connsiteX11" fmla="*/ 1120425 w 1585912"/>
                <a:gd name="connsiteY11" fmla="*/ 72534 h 2012950"/>
                <a:gd name="connsiteX12" fmla="*/ 1133120 w 1585912"/>
                <a:gd name="connsiteY12" fmla="*/ 91064 h 2012950"/>
                <a:gd name="connsiteX13" fmla="*/ 1165387 w 1585912"/>
                <a:gd name="connsiteY13" fmla="*/ 140303 h 2012950"/>
                <a:gd name="connsiteX14" fmla="*/ 1225688 w 1585912"/>
                <a:gd name="connsiteY14" fmla="*/ 241427 h 2012950"/>
                <a:gd name="connsiteX15" fmla="*/ 1281230 w 1585912"/>
                <a:gd name="connsiteY15" fmla="*/ 344669 h 2012950"/>
                <a:gd name="connsiteX16" fmla="*/ 1332539 w 1585912"/>
                <a:gd name="connsiteY16" fmla="*/ 449499 h 2012950"/>
                <a:gd name="connsiteX17" fmla="*/ 1378559 w 1585912"/>
                <a:gd name="connsiteY17" fmla="*/ 555388 h 2012950"/>
                <a:gd name="connsiteX18" fmla="*/ 1420876 w 1585912"/>
                <a:gd name="connsiteY18" fmla="*/ 662865 h 2012950"/>
                <a:gd name="connsiteX19" fmla="*/ 1457374 w 1585912"/>
                <a:gd name="connsiteY19" fmla="*/ 771931 h 2012950"/>
                <a:gd name="connsiteX20" fmla="*/ 1489112 w 1585912"/>
                <a:gd name="connsiteY20" fmla="*/ 880997 h 2012950"/>
                <a:gd name="connsiteX21" fmla="*/ 1517147 w 1585912"/>
                <a:gd name="connsiteY21" fmla="*/ 991121 h 2012950"/>
                <a:gd name="connsiteX22" fmla="*/ 1540421 w 1585912"/>
                <a:gd name="connsiteY22" fmla="*/ 1102305 h 2012950"/>
                <a:gd name="connsiteX23" fmla="*/ 1558406 w 1585912"/>
                <a:gd name="connsiteY23" fmla="*/ 1213488 h 2012950"/>
                <a:gd name="connsiteX24" fmla="*/ 1572159 w 1585912"/>
                <a:gd name="connsiteY24" fmla="*/ 1325731 h 2012950"/>
                <a:gd name="connsiteX25" fmla="*/ 1581151 w 1585912"/>
                <a:gd name="connsiteY25" fmla="*/ 1438502 h 2012950"/>
                <a:gd name="connsiteX26" fmla="*/ 1585912 w 1585912"/>
                <a:gd name="connsiteY26" fmla="*/ 1550215 h 2012950"/>
                <a:gd name="connsiteX27" fmla="*/ 1585912 w 1585912"/>
                <a:gd name="connsiteY27" fmla="*/ 1662987 h 2012950"/>
                <a:gd name="connsiteX28" fmla="*/ 1581151 w 1585912"/>
                <a:gd name="connsiteY28" fmla="*/ 1775229 h 2012950"/>
                <a:gd name="connsiteX29" fmla="*/ 1577449 w 1585912"/>
                <a:gd name="connsiteY29" fmla="*/ 1830821 h 2012950"/>
                <a:gd name="connsiteX30" fmla="*/ 1574275 w 1585912"/>
                <a:gd name="connsiteY30" fmla="*/ 1853587 h 2012950"/>
                <a:gd name="connsiteX31" fmla="*/ 1561580 w 1585912"/>
                <a:gd name="connsiteY31" fmla="*/ 1895413 h 2012950"/>
                <a:gd name="connsiteX32" fmla="*/ 1540421 w 1585912"/>
                <a:gd name="connsiteY32" fmla="*/ 1931945 h 2012950"/>
                <a:gd name="connsiteX33" fmla="*/ 1511328 w 1585912"/>
                <a:gd name="connsiteY33" fmla="*/ 1963182 h 2012950"/>
                <a:gd name="connsiteX34" fmla="*/ 1478004 w 1585912"/>
                <a:gd name="connsiteY34" fmla="*/ 1987537 h 2012950"/>
                <a:gd name="connsiteX35" fmla="*/ 1438860 w 1585912"/>
                <a:gd name="connsiteY35" fmla="*/ 2004479 h 2012950"/>
                <a:gd name="connsiteX36" fmla="*/ 1397072 w 1585912"/>
                <a:gd name="connsiteY36" fmla="*/ 2012950 h 2012950"/>
                <a:gd name="connsiteX37" fmla="*/ 1353697 w 1585912"/>
                <a:gd name="connsiteY37" fmla="*/ 2011891 h 2012950"/>
                <a:gd name="connsiteX38" fmla="*/ 1330952 w 1585912"/>
                <a:gd name="connsiteY38" fmla="*/ 2007656 h 2012950"/>
                <a:gd name="connsiteX39" fmla="*/ 591992 w 1585912"/>
                <a:gd name="connsiteY39" fmla="*/ 1827644 h 2012950"/>
                <a:gd name="connsiteX40" fmla="*/ 592075 w 1585912"/>
                <a:gd name="connsiteY40" fmla="*/ 1827203 h 2012950"/>
                <a:gd name="connsiteX41" fmla="*/ 589999 w 1585912"/>
                <a:gd name="connsiteY41" fmla="*/ 1826684 h 2012950"/>
                <a:gd name="connsiteX42" fmla="*/ 369129 w 1585912"/>
                <a:gd name="connsiteY42" fmla="*/ 1772157 h 2012950"/>
                <a:gd name="connsiteX43" fmla="*/ 369580 w 1585912"/>
                <a:gd name="connsiteY43" fmla="*/ 1766586 h 2012950"/>
                <a:gd name="connsiteX44" fmla="*/ 98626 w 1585912"/>
                <a:gd name="connsiteY44" fmla="*/ 1445683 h 2012950"/>
                <a:gd name="connsiteX45" fmla="*/ 84840 w 1585912"/>
                <a:gd name="connsiteY45" fmla="*/ 1429279 h 2012950"/>
                <a:gd name="connsiteX46" fmla="*/ 60979 w 1585912"/>
                <a:gd name="connsiteY46" fmla="*/ 1394354 h 2012950"/>
                <a:gd name="connsiteX47" fmla="*/ 40299 w 1585912"/>
                <a:gd name="connsiteY47" fmla="*/ 1357842 h 2012950"/>
                <a:gd name="connsiteX48" fmla="*/ 24391 w 1585912"/>
                <a:gd name="connsiteY48" fmla="*/ 1319213 h 2012950"/>
                <a:gd name="connsiteX49" fmla="*/ 12195 w 1585912"/>
                <a:gd name="connsiteY49" fmla="*/ 1279525 h 2012950"/>
                <a:gd name="connsiteX50" fmla="*/ 3711 w 1585912"/>
                <a:gd name="connsiteY50" fmla="*/ 1238250 h 2012950"/>
                <a:gd name="connsiteX51" fmla="*/ 0 w 1585912"/>
                <a:gd name="connsiteY51" fmla="*/ 1196446 h 2012950"/>
                <a:gd name="connsiteX52" fmla="*/ 0 w 1585912"/>
                <a:gd name="connsiteY52" fmla="*/ 1154113 h 2012950"/>
                <a:gd name="connsiteX53" fmla="*/ 2121 w 1585912"/>
                <a:gd name="connsiteY53" fmla="*/ 1133475 h 2012950"/>
                <a:gd name="connsiteX54" fmla="*/ 53275 w 1585912"/>
                <a:gd name="connsiteY54" fmla="*/ 658404 h 2012950"/>
                <a:gd name="connsiteX55" fmla="*/ 50800 w 1585912"/>
                <a:gd name="connsiteY55" fmla="*/ 655161 h 2012950"/>
                <a:gd name="connsiteX56" fmla="*/ 53880 w 1585912"/>
                <a:gd name="connsiteY56" fmla="*/ 652782 h 2012950"/>
                <a:gd name="connsiteX57" fmla="*/ 54086 w 1585912"/>
                <a:gd name="connsiteY57" fmla="*/ 650875 h 2012950"/>
                <a:gd name="connsiteX58" fmla="*/ 55122 w 1585912"/>
                <a:gd name="connsiteY58" fmla="*/ 651823 h 2012950"/>
                <a:gd name="connsiteX59" fmla="*/ 213937 w 1585912"/>
                <a:gd name="connsiteY59" fmla="*/ 529168 h 2012950"/>
                <a:gd name="connsiteX60" fmla="*/ 214312 w 1585912"/>
                <a:gd name="connsiteY60" fmla="*/ 529043 h 2012950"/>
                <a:gd name="connsiteX61" fmla="*/ 214312 w 1585912"/>
                <a:gd name="connsiteY61" fmla="*/ 527857 h 2012950"/>
                <a:gd name="connsiteX62" fmla="*/ 844307 w 1585912"/>
                <a:gd name="connsiteY62" fmla="*/ 41297 h 2012950"/>
                <a:gd name="connsiteX63" fmla="*/ 861762 w 1585912"/>
                <a:gd name="connsiteY63" fmla="*/ 29119 h 2012950"/>
                <a:gd name="connsiteX64" fmla="*/ 899319 w 1585912"/>
                <a:gd name="connsiteY64" fmla="*/ 10589 h 2012950"/>
                <a:gd name="connsiteX65" fmla="*/ 938462 w 1585912"/>
                <a:gd name="connsiteY65" fmla="*/ 1588 h 2012950"/>
                <a:gd name="connsiteX66" fmla="*/ 979192 w 1585912"/>
                <a:gd name="connsiteY66" fmla="*/ 0 h 2012950"/>
                <a:gd name="connsiteX0" fmla="*/ 215899 w 1585912"/>
                <a:gd name="connsiteY0" fmla="*/ 528916 h 2012950"/>
                <a:gd name="connsiteX1" fmla="*/ 215789 w 1585912"/>
                <a:gd name="connsiteY1" fmla="*/ 528952 h 2012950"/>
                <a:gd name="connsiteX2" fmla="*/ 231945 w 1585912"/>
                <a:gd name="connsiteY2" fmla="*/ 548225 h 2012950"/>
                <a:gd name="connsiteX3" fmla="*/ 329404 w 1585912"/>
                <a:gd name="connsiteY3" fmla="*/ 695923 h 2012950"/>
                <a:gd name="connsiteX4" fmla="*/ 232297 w 1585912"/>
                <a:gd name="connsiteY4" fmla="*/ 548505 h 2012950"/>
                <a:gd name="connsiteX5" fmla="*/ 215899 w 1585912"/>
                <a:gd name="connsiteY5" fmla="*/ 528916 h 2012950"/>
                <a:gd name="connsiteX6" fmla="*/ 979192 w 1585912"/>
                <a:gd name="connsiteY6" fmla="*/ 0 h 2012950"/>
                <a:gd name="connsiteX7" fmla="*/ 1018864 w 1585912"/>
                <a:gd name="connsiteY7" fmla="*/ 6883 h 2012950"/>
                <a:gd name="connsiteX8" fmla="*/ 1056950 w 1585912"/>
                <a:gd name="connsiteY8" fmla="*/ 21707 h 2012950"/>
                <a:gd name="connsiteX9" fmla="*/ 1090803 w 1585912"/>
                <a:gd name="connsiteY9" fmla="*/ 43414 h 2012950"/>
                <a:gd name="connsiteX10" fmla="*/ 1120425 w 1585912"/>
                <a:gd name="connsiteY10" fmla="*/ 72534 h 2012950"/>
                <a:gd name="connsiteX11" fmla="*/ 1133120 w 1585912"/>
                <a:gd name="connsiteY11" fmla="*/ 91064 h 2012950"/>
                <a:gd name="connsiteX12" fmla="*/ 1165387 w 1585912"/>
                <a:gd name="connsiteY12" fmla="*/ 140303 h 2012950"/>
                <a:gd name="connsiteX13" fmla="*/ 1225688 w 1585912"/>
                <a:gd name="connsiteY13" fmla="*/ 241427 h 2012950"/>
                <a:gd name="connsiteX14" fmla="*/ 1281230 w 1585912"/>
                <a:gd name="connsiteY14" fmla="*/ 344669 h 2012950"/>
                <a:gd name="connsiteX15" fmla="*/ 1332539 w 1585912"/>
                <a:gd name="connsiteY15" fmla="*/ 449499 h 2012950"/>
                <a:gd name="connsiteX16" fmla="*/ 1378559 w 1585912"/>
                <a:gd name="connsiteY16" fmla="*/ 555388 h 2012950"/>
                <a:gd name="connsiteX17" fmla="*/ 1420876 w 1585912"/>
                <a:gd name="connsiteY17" fmla="*/ 662865 h 2012950"/>
                <a:gd name="connsiteX18" fmla="*/ 1457374 w 1585912"/>
                <a:gd name="connsiteY18" fmla="*/ 771931 h 2012950"/>
                <a:gd name="connsiteX19" fmla="*/ 1489112 w 1585912"/>
                <a:gd name="connsiteY19" fmla="*/ 880997 h 2012950"/>
                <a:gd name="connsiteX20" fmla="*/ 1517147 w 1585912"/>
                <a:gd name="connsiteY20" fmla="*/ 991121 h 2012950"/>
                <a:gd name="connsiteX21" fmla="*/ 1540421 w 1585912"/>
                <a:gd name="connsiteY21" fmla="*/ 1102305 h 2012950"/>
                <a:gd name="connsiteX22" fmla="*/ 1558406 w 1585912"/>
                <a:gd name="connsiteY22" fmla="*/ 1213488 h 2012950"/>
                <a:gd name="connsiteX23" fmla="*/ 1572159 w 1585912"/>
                <a:gd name="connsiteY23" fmla="*/ 1325731 h 2012950"/>
                <a:gd name="connsiteX24" fmla="*/ 1581151 w 1585912"/>
                <a:gd name="connsiteY24" fmla="*/ 1438502 h 2012950"/>
                <a:gd name="connsiteX25" fmla="*/ 1585912 w 1585912"/>
                <a:gd name="connsiteY25" fmla="*/ 1550215 h 2012950"/>
                <a:gd name="connsiteX26" fmla="*/ 1585912 w 1585912"/>
                <a:gd name="connsiteY26" fmla="*/ 1662987 h 2012950"/>
                <a:gd name="connsiteX27" fmla="*/ 1581151 w 1585912"/>
                <a:gd name="connsiteY27" fmla="*/ 1775229 h 2012950"/>
                <a:gd name="connsiteX28" fmla="*/ 1577449 w 1585912"/>
                <a:gd name="connsiteY28" fmla="*/ 1830821 h 2012950"/>
                <a:gd name="connsiteX29" fmla="*/ 1574275 w 1585912"/>
                <a:gd name="connsiteY29" fmla="*/ 1853587 h 2012950"/>
                <a:gd name="connsiteX30" fmla="*/ 1561580 w 1585912"/>
                <a:gd name="connsiteY30" fmla="*/ 1895413 h 2012950"/>
                <a:gd name="connsiteX31" fmla="*/ 1540421 w 1585912"/>
                <a:gd name="connsiteY31" fmla="*/ 1931945 h 2012950"/>
                <a:gd name="connsiteX32" fmla="*/ 1511328 w 1585912"/>
                <a:gd name="connsiteY32" fmla="*/ 1963182 h 2012950"/>
                <a:gd name="connsiteX33" fmla="*/ 1478004 w 1585912"/>
                <a:gd name="connsiteY33" fmla="*/ 1987537 h 2012950"/>
                <a:gd name="connsiteX34" fmla="*/ 1438860 w 1585912"/>
                <a:gd name="connsiteY34" fmla="*/ 2004479 h 2012950"/>
                <a:gd name="connsiteX35" fmla="*/ 1397072 w 1585912"/>
                <a:gd name="connsiteY35" fmla="*/ 2012950 h 2012950"/>
                <a:gd name="connsiteX36" fmla="*/ 1353697 w 1585912"/>
                <a:gd name="connsiteY36" fmla="*/ 2011891 h 2012950"/>
                <a:gd name="connsiteX37" fmla="*/ 1330952 w 1585912"/>
                <a:gd name="connsiteY37" fmla="*/ 2007656 h 2012950"/>
                <a:gd name="connsiteX38" fmla="*/ 591992 w 1585912"/>
                <a:gd name="connsiteY38" fmla="*/ 1827644 h 2012950"/>
                <a:gd name="connsiteX39" fmla="*/ 592075 w 1585912"/>
                <a:gd name="connsiteY39" fmla="*/ 1827203 h 2012950"/>
                <a:gd name="connsiteX40" fmla="*/ 589999 w 1585912"/>
                <a:gd name="connsiteY40" fmla="*/ 1826684 h 2012950"/>
                <a:gd name="connsiteX41" fmla="*/ 369129 w 1585912"/>
                <a:gd name="connsiteY41" fmla="*/ 1772157 h 2012950"/>
                <a:gd name="connsiteX42" fmla="*/ 369580 w 1585912"/>
                <a:gd name="connsiteY42" fmla="*/ 1766586 h 2012950"/>
                <a:gd name="connsiteX43" fmla="*/ 98626 w 1585912"/>
                <a:gd name="connsiteY43" fmla="*/ 1445683 h 2012950"/>
                <a:gd name="connsiteX44" fmla="*/ 84840 w 1585912"/>
                <a:gd name="connsiteY44" fmla="*/ 1429279 h 2012950"/>
                <a:gd name="connsiteX45" fmla="*/ 60979 w 1585912"/>
                <a:gd name="connsiteY45" fmla="*/ 1394354 h 2012950"/>
                <a:gd name="connsiteX46" fmla="*/ 40299 w 1585912"/>
                <a:gd name="connsiteY46" fmla="*/ 1357842 h 2012950"/>
                <a:gd name="connsiteX47" fmla="*/ 24391 w 1585912"/>
                <a:gd name="connsiteY47" fmla="*/ 1319213 h 2012950"/>
                <a:gd name="connsiteX48" fmla="*/ 12195 w 1585912"/>
                <a:gd name="connsiteY48" fmla="*/ 1279525 h 2012950"/>
                <a:gd name="connsiteX49" fmla="*/ 3711 w 1585912"/>
                <a:gd name="connsiteY49" fmla="*/ 1238250 h 2012950"/>
                <a:gd name="connsiteX50" fmla="*/ 0 w 1585912"/>
                <a:gd name="connsiteY50" fmla="*/ 1196446 h 2012950"/>
                <a:gd name="connsiteX51" fmla="*/ 0 w 1585912"/>
                <a:gd name="connsiteY51" fmla="*/ 1154113 h 2012950"/>
                <a:gd name="connsiteX52" fmla="*/ 2121 w 1585912"/>
                <a:gd name="connsiteY52" fmla="*/ 1133475 h 2012950"/>
                <a:gd name="connsiteX53" fmla="*/ 53275 w 1585912"/>
                <a:gd name="connsiteY53" fmla="*/ 658404 h 2012950"/>
                <a:gd name="connsiteX54" fmla="*/ 50800 w 1585912"/>
                <a:gd name="connsiteY54" fmla="*/ 655161 h 2012950"/>
                <a:gd name="connsiteX55" fmla="*/ 53880 w 1585912"/>
                <a:gd name="connsiteY55" fmla="*/ 652782 h 2012950"/>
                <a:gd name="connsiteX56" fmla="*/ 54086 w 1585912"/>
                <a:gd name="connsiteY56" fmla="*/ 650875 h 2012950"/>
                <a:gd name="connsiteX57" fmla="*/ 55122 w 1585912"/>
                <a:gd name="connsiteY57" fmla="*/ 651823 h 2012950"/>
                <a:gd name="connsiteX58" fmla="*/ 213937 w 1585912"/>
                <a:gd name="connsiteY58" fmla="*/ 529168 h 2012950"/>
                <a:gd name="connsiteX59" fmla="*/ 214312 w 1585912"/>
                <a:gd name="connsiteY59" fmla="*/ 529043 h 2012950"/>
                <a:gd name="connsiteX60" fmla="*/ 214312 w 1585912"/>
                <a:gd name="connsiteY60" fmla="*/ 527857 h 2012950"/>
                <a:gd name="connsiteX61" fmla="*/ 844307 w 1585912"/>
                <a:gd name="connsiteY61" fmla="*/ 41297 h 2012950"/>
                <a:gd name="connsiteX62" fmla="*/ 861762 w 1585912"/>
                <a:gd name="connsiteY62" fmla="*/ 29119 h 2012950"/>
                <a:gd name="connsiteX63" fmla="*/ 899319 w 1585912"/>
                <a:gd name="connsiteY63" fmla="*/ 10589 h 2012950"/>
                <a:gd name="connsiteX64" fmla="*/ 938462 w 1585912"/>
                <a:gd name="connsiteY64" fmla="*/ 1588 h 2012950"/>
                <a:gd name="connsiteX65" fmla="*/ 979192 w 1585912"/>
                <a:gd name="connsiteY65" fmla="*/ 0 h 2012950"/>
                <a:gd name="connsiteX0" fmla="*/ 215899 w 1585912"/>
                <a:gd name="connsiteY0" fmla="*/ 528916 h 2012950"/>
                <a:gd name="connsiteX1" fmla="*/ 215789 w 1585912"/>
                <a:gd name="connsiteY1" fmla="*/ 528952 h 2012950"/>
                <a:gd name="connsiteX2" fmla="*/ 231945 w 1585912"/>
                <a:gd name="connsiteY2" fmla="*/ 548225 h 2012950"/>
                <a:gd name="connsiteX3" fmla="*/ 232297 w 1585912"/>
                <a:gd name="connsiteY3" fmla="*/ 548505 h 2012950"/>
                <a:gd name="connsiteX4" fmla="*/ 215899 w 1585912"/>
                <a:gd name="connsiteY4" fmla="*/ 528916 h 2012950"/>
                <a:gd name="connsiteX5" fmla="*/ 979192 w 1585912"/>
                <a:gd name="connsiteY5" fmla="*/ 0 h 2012950"/>
                <a:gd name="connsiteX6" fmla="*/ 1018864 w 1585912"/>
                <a:gd name="connsiteY6" fmla="*/ 6883 h 2012950"/>
                <a:gd name="connsiteX7" fmla="*/ 1056950 w 1585912"/>
                <a:gd name="connsiteY7" fmla="*/ 21707 h 2012950"/>
                <a:gd name="connsiteX8" fmla="*/ 1090803 w 1585912"/>
                <a:gd name="connsiteY8" fmla="*/ 43414 h 2012950"/>
                <a:gd name="connsiteX9" fmla="*/ 1120425 w 1585912"/>
                <a:gd name="connsiteY9" fmla="*/ 72534 h 2012950"/>
                <a:gd name="connsiteX10" fmla="*/ 1133120 w 1585912"/>
                <a:gd name="connsiteY10" fmla="*/ 91064 h 2012950"/>
                <a:gd name="connsiteX11" fmla="*/ 1165387 w 1585912"/>
                <a:gd name="connsiteY11" fmla="*/ 140303 h 2012950"/>
                <a:gd name="connsiteX12" fmla="*/ 1225688 w 1585912"/>
                <a:gd name="connsiteY12" fmla="*/ 241427 h 2012950"/>
                <a:gd name="connsiteX13" fmla="*/ 1281230 w 1585912"/>
                <a:gd name="connsiteY13" fmla="*/ 344669 h 2012950"/>
                <a:gd name="connsiteX14" fmla="*/ 1332539 w 1585912"/>
                <a:gd name="connsiteY14" fmla="*/ 449499 h 2012950"/>
                <a:gd name="connsiteX15" fmla="*/ 1378559 w 1585912"/>
                <a:gd name="connsiteY15" fmla="*/ 555388 h 2012950"/>
                <a:gd name="connsiteX16" fmla="*/ 1420876 w 1585912"/>
                <a:gd name="connsiteY16" fmla="*/ 662865 h 2012950"/>
                <a:gd name="connsiteX17" fmla="*/ 1457374 w 1585912"/>
                <a:gd name="connsiteY17" fmla="*/ 771931 h 2012950"/>
                <a:gd name="connsiteX18" fmla="*/ 1489112 w 1585912"/>
                <a:gd name="connsiteY18" fmla="*/ 880997 h 2012950"/>
                <a:gd name="connsiteX19" fmla="*/ 1517147 w 1585912"/>
                <a:gd name="connsiteY19" fmla="*/ 991121 h 2012950"/>
                <a:gd name="connsiteX20" fmla="*/ 1540421 w 1585912"/>
                <a:gd name="connsiteY20" fmla="*/ 1102305 h 2012950"/>
                <a:gd name="connsiteX21" fmla="*/ 1558406 w 1585912"/>
                <a:gd name="connsiteY21" fmla="*/ 1213488 h 2012950"/>
                <a:gd name="connsiteX22" fmla="*/ 1572159 w 1585912"/>
                <a:gd name="connsiteY22" fmla="*/ 1325731 h 2012950"/>
                <a:gd name="connsiteX23" fmla="*/ 1581151 w 1585912"/>
                <a:gd name="connsiteY23" fmla="*/ 1438502 h 2012950"/>
                <a:gd name="connsiteX24" fmla="*/ 1585912 w 1585912"/>
                <a:gd name="connsiteY24" fmla="*/ 1550215 h 2012950"/>
                <a:gd name="connsiteX25" fmla="*/ 1585912 w 1585912"/>
                <a:gd name="connsiteY25" fmla="*/ 1662987 h 2012950"/>
                <a:gd name="connsiteX26" fmla="*/ 1581151 w 1585912"/>
                <a:gd name="connsiteY26" fmla="*/ 1775229 h 2012950"/>
                <a:gd name="connsiteX27" fmla="*/ 1577449 w 1585912"/>
                <a:gd name="connsiteY27" fmla="*/ 1830821 h 2012950"/>
                <a:gd name="connsiteX28" fmla="*/ 1574275 w 1585912"/>
                <a:gd name="connsiteY28" fmla="*/ 1853587 h 2012950"/>
                <a:gd name="connsiteX29" fmla="*/ 1561580 w 1585912"/>
                <a:gd name="connsiteY29" fmla="*/ 1895413 h 2012950"/>
                <a:gd name="connsiteX30" fmla="*/ 1540421 w 1585912"/>
                <a:gd name="connsiteY30" fmla="*/ 1931945 h 2012950"/>
                <a:gd name="connsiteX31" fmla="*/ 1511328 w 1585912"/>
                <a:gd name="connsiteY31" fmla="*/ 1963182 h 2012950"/>
                <a:gd name="connsiteX32" fmla="*/ 1478004 w 1585912"/>
                <a:gd name="connsiteY32" fmla="*/ 1987537 h 2012950"/>
                <a:gd name="connsiteX33" fmla="*/ 1438860 w 1585912"/>
                <a:gd name="connsiteY33" fmla="*/ 2004479 h 2012950"/>
                <a:gd name="connsiteX34" fmla="*/ 1397072 w 1585912"/>
                <a:gd name="connsiteY34" fmla="*/ 2012950 h 2012950"/>
                <a:gd name="connsiteX35" fmla="*/ 1353697 w 1585912"/>
                <a:gd name="connsiteY35" fmla="*/ 2011891 h 2012950"/>
                <a:gd name="connsiteX36" fmla="*/ 1330952 w 1585912"/>
                <a:gd name="connsiteY36" fmla="*/ 2007656 h 2012950"/>
                <a:gd name="connsiteX37" fmla="*/ 591992 w 1585912"/>
                <a:gd name="connsiteY37" fmla="*/ 1827644 h 2012950"/>
                <a:gd name="connsiteX38" fmla="*/ 592075 w 1585912"/>
                <a:gd name="connsiteY38" fmla="*/ 1827203 h 2012950"/>
                <a:gd name="connsiteX39" fmla="*/ 589999 w 1585912"/>
                <a:gd name="connsiteY39" fmla="*/ 1826684 h 2012950"/>
                <a:gd name="connsiteX40" fmla="*/ 369129 w 1585912"/>
                <a:gd name="connsiteY40" fmla="*/ 1772157 h 2012950"/>
                <a:gd name="connsiteX41" fmla="*/ 369580 w 1585912"/>
                <a:gd name="connsiteY41" fmla="*/ 1766586 h 2012950"/>
                <a:gd name="connsiteX42" fmla="*/ 98626 w 1585912"/>
                <a:gd name="connsiteY42" fmla="*/ 1445683 h 2012950"/>
                <a:gd name="connsiteX43" fmla="*/ 84840 w 1585912"/>
                <a:gd name="connsiteY43" fmla="*/ 1429279 h 2012950"/>
                <a:gd name="connsiteX44" fmla="*/ 60979 w 1585912"/>
                <a:gd name="connsiteY44" fmla="*/ 1394354 h 2012950"/>
                <a:gd name="connsiteX45" fmla="*/ 40299 w 1585912"/>
                <a:gd name="connsiteY45" fmla="*/ 1357842 h 2012950"/>
                <a:gd name="connsiteX46" fmla="*/ 24391 w 1585912"/>
                <a:gd name="connsiteY46" fmla="*/ 1319213 h 2012950"/>
                <a:gd name="connsiteX47" fmla="*/ 12195 w 1585912"/>
                <a:gd name="connsiteY47" fmla="*/ 1279525 h 2012950"/>
                <a:gd name="connsiteX48" fmla="*/ 3711 w 1585912"/>
                <a:gd name="connsiteY48" fmla="*/ 1238250 h 2012950"/>
                <a:gd name="connsiteX49" fmla="*/ 0 w 1585912"/>
                <a:gd name="connsiteY49" fmla="*/ 1196446 h 2012950"/>
                <a:gd name="connsiteX50" fmla="*/ 0 w 1585912"/>
                <a:gd name="connsiteY50" fmla="*/ 1154113 h 2012950"/>
                <a:gd name="connsiteX51" fmla="*/ 2121 w 1585912"/>
                <a:gd name="connsiteY51" fmla="*/ 1133475 h 2012950"/>
                <a:gd name="connsiteX52" fmla="*/ 53275 w 1585912"/>
                <a:gd name="connsiteY52" fmla="*/ 658404 h 2012950"/>
                <a:gd name="connsiteX53" fmla="*/ 50800 w 1585912"/>
                <a:gd name="connsiteY53" fmla="*/ 655161 h 2012950"/>
                <a:gd name="connsiteX54" fmla="*/ 53880 w 1585912"/>
                <a:gd name="connsiteY54" fmla="*/ 652782 h 2012950"/>
                <a:gd name="connsiteX55" fmla="*/ 54086 w 1585912"/>
                <a:gd name="connsiteY55" fmla="*/ 650875 h 2012950"/>
                <a:gd name="connsiteX56" fmla="*/ 55122 w 1585912"/>
                <a:gd name="connsiteY56" fmla="*/ 651823 h 2012950"/>
                <a:gd name="connsiteX57" fmla="*/ 213937 w 1585912"/>
                <a:gd name="connsiteY57" fmla="*/ 529168 h 2012950"/>
                <a:gd name="connsiteX58" fmla="*/ 214312 w 1585912"/>
                <a:gd name="connsiteY58" fmla="*/ 529043 h 2012950"/>
                <a:gd name="connsiteX59" fmla="*/ 214312 w 1585912"/>
                <a:gd name="connsiteY59" fmla="*/ 527857 h 2012950"/>
                <a:gd name="connsiteX60" fmla="*/ 844307 w 1585912"/>
                <a:gd name="connsiteY60" fmla="*/ 41297 h 2012950"/>
                <a:gd name="connsiteX61" fmla="*/ 861762 w 1585912"/>
                <a:gd name="connsiteY61" fmla="*/ 29119 h 2012950"/>
                <a:gd name="connsiteX62" fmla="*/ 899319 w 1585912"/>
                <a:gd name="connsiteY62" fmla="*/ 10589 h 2012950"/>
                <a:gd name="connsiteX63" fmla="*/ 938462 w 1585912"/>
                <a:gd name="connsiteY63" fmla="*/ 1588 h 2012950"/>
                <a:gd name="connsiteX64" fmla="*/ 979192 w 1585912"/>
                <a:gd name="connsiteY64" fmla="*/ 0 h 2012950"/>
                <a:gd name="connsiteX0" fmla="*/ 215899 w 1585912"/>
                <a:gd name="connsiteY0" fmla="*/ 528916 h 2012950"/>
                <a:gd name="connsiteX1" fmla="*/ 215789 w 1585912"/>
                <a:gd name="connsiteY1" fmla="*/ 528952 h 2012950"/>
                <a:gd name="connsiteX2" fmla="*/ 231945 w 1585912"/>
                <a:gd name="connsiteY2" fmla="*/ 548225 h 2012950"/>
                <a:gd name="connsiteX3" fmla="*/ 215899 w 1585912"/>
                <a:gd name="connsiteY3" fmla="*/ 528916 h 2012950"/>
                <a:gd name="connsiteX4" fmla="*/ 979192 w 1585912"/>
                <a:gd name="connsiteY4" fmla="*/ 0 h 2012950"/>
                <a:gd name="connsiteX5" fmla="*/ 1018864 w 1585912"/>
                <a:gd name="connsiteY5" fmla="*/ 6883 h 2012950"/>
                <a:gd name="connsiteX6" fmla="*/ 1056950 w 1585912"/>
                <a:gd name="connsiteY6" fmla="*/ 21707 h 2012950"/>
                <a:gd name="connsiteX7" fmla="*/ 1090803 w 1585912"/>
                <a:gd name="connsiteY7" fmla="*/ 43414 h 2012950"/>
                <a:gd name="connsiteX8" fmla="*/ 1120425 w 1585912"/>
                <a:gd name="connsiteY8" fmla="*/ 72534 h 2012950"/>
                <a:gd name="connsiteX9" fmla="*/ 1133120 w 1585912"/>
                <a:gd name="connsiteY9" fmla="*/ 91064 h 2012950"/>
                <a:gd name="connsiteX10" fmla="*/ 1165387 w 1585912"/>
                <a:gd name="connsiteY10" fmla="*/ 140303 h 2012950"/>
                <a:gd name="connsiteX11" fmla="*/ 1225688 w 1585912"/>
                <a:gd name="connsiteY11" fmla="*/ 241427 h 2012950"/>
                <a:gd name="connsiteX12" fmla="*/ 1281230 w 1585912"/>
                <a:gd name="connsiteY12" fmla="*/ 344669 h 2012950"/>
                <a:gd name="connsiteX13" fmla="*/ 1332539 w 1585912"/>
                <a:gd name="connsiteY13" fmla="*/ 449499 h 2012950"/>
                <a:gd name="connsiteX14" fmla="*/ 1378559 w 1585912"/>
                <a:gd name="connsiteY14" fmla="*/ 555388 h 2012950"/>
                <a:gd name="connsiteX15" fmla="*/ 1420876 w 1585912"/>
                <a:gd name="connsiteY15" fmla="*/ 662865 h 2012950"/>
                <a:gd name="connsiteX16" fmla="*/ 1457374 w 1585912"/>
                <a:gd name="connsiteY16" fmla="*/ 771931 h 2012950"/>
                <a:gd name="connsiteX17" fmla="*/ 1489112 w 1585912"/>
                <a:gd name="connsiteY17" fmla="*/ 880997 h 2012950"/>
                <a:gd name="connsiteX18" fmla="*/ 1517147 w 1585912"/>
                <a:gd name="connsiteY18" fmla="*/ 991121 h 2012950"/>
                <a:gd name="connsiteX19" fmla="*/ 1540421 w 1585912"/>
                <a:gd name="connsiteY19" fmla="*/ 1102305 h 2012950"/>
                <a:gd name="connsiteX20" fmla="*/ 1558406 w 1585912"/>
                <a:gd name="connsiteY20" fmla="*/ 1213488 h 2012950"/>
                <a:gd name="connsiteX21" fmla="*/ 1572159 w 1585912"/>
                <a:gd name="connsiteY21" fmla="*/ 1325731 h 2012950"/>
                <a:gd name="connsiteX22" fmla="*/ 1581151 w 1585912"/>
                <a:gd name="connsiteY22" fmla="*/ 1438502 h 2012950"/>
                <a:gd name="connsiteX23" fmla="*/ 1585912 w 1585912"/>
                <a:gd name="connsiteY23" fmla="*/ 1550215 h 2012950"/>
                <a:gd name="connsiteX24" fmla="*/ 1585912 w 1585912"/>
                <a:gd name="connsiteY24" fmla="*/ 1662987 h 2012950"/>
                <a:gd name="connsiteX25" fmla="*/ 1581151 w 1585912"/>
                <a:gd name="connsiteY25" fmla="*/ 1775229 h 2012950"/>
                <a:gd name="connsiteX26" fmla="*/ 1577449 w 1585912"/>
                <a:gd name="connsiteY26" fmla="*/ 1830821 h 2012950"/>
                <a:gd name="connsiteX27" fmla="*/ 1574275 w 1585912"/>
                <a:gd name="connsiteY27" fmla="*/ 1853587 h 2012950"/>
                <a:gd name="connsiteX28" fmla="*/ 1561580 w 1585912"/>
                <a:gd name="connsiteY28" fmla="*/ 1895413 h 2012950"/>
                <a:gd name="connsiteX29" fmla="*/ 1540421 w 1585912"/>
                <a:gd name="connsiteY29" fmla="*/ 1931945 h 2012950"/>
                <a:gd name="connsiteX30" fmla="*/ 1511328 w 1585912"/>
                <a:gd name="connsiteY30" fmla="*/ 1963182 h 2012950"/>
                <a:gd name="connsiteX31" fmla="*/ 1478004 w 1585912"/>
                <a:gd name="connsiteY31" fmla="*/ 1987537 h 2012950"/>
                <a:gd name="connsiteX32" fmla="*/ 1438860 w 1585912"/>
                <a:gd name="connsiteY32" fmla="*/ 2004479 h 2012950"/>
                <a:gd name="connsiteX33" fmla="*/ 1397072 w 1585912"/>
                <a:gd name="connsiteY33" fmla="*/ 2012950 h 2012950"/>
                <a:gd name="connsiteX34" fmla="*/ 1353697 w 1585912"/>
                <a:gd name="connsiteY34" fmla="*/ 2011891 h 2012950"/>
                <a:gd name="connsiteX35" fmla="*/ 1330952 w 1585912"/>
                <a:gd name="connsiteY35" fmla="*/ 2007656 h 2012950"/>
                <a:gd name="connsiteX36" fmla="*/ 591992 w 1585912"/>
                <a:gd name="connsiteY36" fmla="*/ 1827644 h 2012950"/>
                <a:gd name="connsiteX37" fmla="*/ 592075 w 1585912"/>
                <a:gd name="connsiteY37" fmla="*/ 1827203 h 2012950"/>
                <a:gd name="connsiteX38" fmla="*/ 589999 w 1585912"/>
                <a:gd name="connsiteY38" fmla="*/ 1826684 h 2012950"/>
                <a:gd name="connsiteX39" fmla="*/ 369129 w 1585912"/>
                <a:gd name="connsiteY39" fmla="*/ 1772157 h 2012950"/>
                <a:gd name="connsiteX40" fmla="*/ 369580 w 1585912"/>
                <a:gd name="connsiteY40" fmla="*/ 1766586 h 2012950"/>
                <a:gd name="connsiteX41" fmla="*/ 98626 w 1585912"/>
                <a:gd name="connsiteY41" fmla="*/ 1445683 h 2012950"/>
                <a:gd name="connsiteX42" fmla="*/ 84840 w 1585912"/>
                <a:gd name="connsiteY42" fmla="*/ 1429279 h 2012950"/>
                <a:gd name="connsiteX43" fmla="*/ 60979 w 1585912"/>
                <a:gd name="connsiteY43" fmla="*/ 1394354 h 2012950"/>
                <a:gd name="connsiteX44" fmla="*/ 40299 w 1585912"/>
                <a:gd name="connsiteY44" fmla="*/ 1357842 h 2012950"/>
                <a:gd name="connsiteX45" fmla="*/ 24391 w 1585912"/>
                <a:gd name="connsiteY45" fmla="*/ 1319213 h 2012950"/>
                <a:gd name="connsiteX46" fmla="*/ 12195 w 1585912"/>
                <a:gd name="connsiteY46" fmla="*/ 1279525 h 2012950"/>
                <a:gd name="connsiteX47" fmla="*/ 3711 w 1585912"/>
                <a:gd name="connsiteY47" fmla="*/ 1238250 h 2012950"/>
                <a:gd name="connsiteX48" fmla="*/ 0 w 1585912"/>
                <a:gd name="connsiteY48" fmla="*/ 1196446 h 2012950"/>
                <a:gd name="connsiteX49" fmla="*/ 0 w 1585912"/>
                <a:gd name="connsiteY49" fmla="*/ 1154113 h 2012950"/>
                <a:gd name="connsiteX50" fmla="*/ 2121 w 1585912"/>
                <a:gd name="connsiteY50" fmla="*/ 1133475 h 2012950"/>
                <a:gd name="connsiteX51" fmla="*/ 53275 w 1585912"/>
                <a:gd name="connsiteY51" fmla="*/ 658404 h 2012950"/>
                <a:gd name="connsiteX52" fmla="*/ 50800 w 1585912"/>
                <a:gd name="connsiteY52" fmla="*/ 655161 h 2012950"/>
                <a:gd name="connsiteX53" fmla="*/ 53880 w 1585912"/>
                <a:gd name="connsiteY53" fmla="*/ 652782 h 2012950"/>
                <a:gd name="connsiteX54" fmla="*/ 54086 w 1585912"/>
                <a:gd name="connsiteY54" fmla="*/ 650875 h 2012950"/>
                <a:gd name="connsiteX55" fmla="*/ 55122 w 1585912"/>
                <a:gd name="connsiteY55" fmla="*/ 651823 h 2012950"/>
                <a:gd name="connsiteX56" fmla="*/ 213937 w 1585912"/>
                <a:gd name="connsiteY56" fmla="*/ 529168 h 2012950"/>
                <a:gd name="connsiteX57" fmla="*/ 214312 w 1585912"/>
                <a:gd name="connsiteY57" fmla="*/ 529043 h 2012950"/>
                <a:gd name="connsiteX58" fmla="*/ 214312 w 1585912"/>
                <a:gd name="connsiteY58" fmla="*/ 527857 h 2012950"/>
                <a:gd name="connsiteX59" fmla="*/ 844307 w 1585912"/>
                <a:gd name="connsiteY59" fmla="*/ 41297 h 2012950"/>
                <a:gd name="connsiteX60" fmla="*/ 861762 w 1585912"/>
                <a:gd name="connsiteY60" fmla="*/ 29119 h 2012950"/>
                <a:gd name="connsiteX61" fmla="*/ 899319 w 1585912"/>
                <a:gd name="connsiteY61" fmla="*/ 10589 h 2012950"/>
                <a:gd name="connsiteX62" fmla="*/ 938462 w 1585912"/>
                <a:gd name="connsiteY62" fmla="*/ 1588 h 2012950"/>
                <a:gd name="connsiteX63" fmla="*/ 979192 w 1585912"/>
                <a:gd name="connsiteY63" fmla="*/ 0 h 2012950"/>
                <a:gd name="connsiteX0" fmla="*/ 215899 w 1585912"/>
                <a:gd name="connsiteY0" fmla="*/ 528916 h 2012950"/>
                <a:gd name="connsiteX1" fmla="*/ 215789 w 1585912"/>
                <a:gd name="connsiteY1" fmla="*/ 528952 h 2012950"/>
                <a:gd name="connsiteX2" fmla="*/ 215899 w 1585912"/>
                <a:gd name="connsiteY2" fmla="*/ 528916 h 2012950"/>
                <a:gd name="connsiteX3" fmla="*/ 979192 w 1585912"/>
                <a:gd name="connsiteY3" fmla="*/ 0 h 2012950"/>
                <a:gd name="connsiteX4" fmla="*/ 1018864 w 1585912"/>
                <a:gd name="connsiteY4" fmla="*/ 6883 h 2012950"/>
                <a:gd name="connsiteX5" fmla="*/ 1056950 w 1585912"/>
                <a:gd name="connsiteY5" fmla="*/ 21707 h 2012950"/>
                <a:gd name="connsiteX6" fmla="*/ 1090803 w 1585912"/>
                <a:gd name="connsiteY6" fmla="*/ 43414 h 2012950"/>
                <a:gd name="connsiteX7" fmla="*/ 1120425 w 1585912"/>
                <a:gd name="connsiteY7" fmla="*/ 72534 h 2012950"/>
                <a:gd name="connsiteX8" fmla="*/ 1133120 w 1585912"/>
                <a:gd name="connsiteY8" fmla="*/ 91064 h 2012950"/>
                <a:gd name="connsiteX9" fmla="*/ 1165387 w 1585912"/>
                <a:gd name="connsiteY9" fmla="*/ 140303 h 2012950"/>
                <a:gd name="connsiteX10" fmla="*/ 1225688 w 1585912"/>
                <a:gd name="connsiteY10" fmla="*/ 241427 h 2012950"/>
                <a:gd name="connsiteX11" fmla="*/ 1281230 w 1585912"/>
                <a:gd name="connsiteY11" fmla="*/ 344669 h 2012950"/>
                <a:gd name="connsiteX12" fmla="*/ 1332539 w 1585912"/>
                <a:gd name="connsiteY12" fmla="*/ 449499 h 2012950"/>
                <a:gd name="connsiteX13" fmla="*/ 1378559 w 1585912"/>
                <a:gd name="connsiteY13" fmla="*/ 555388 h 2012950"/>
                <a:gd name="connsiteX14" fmla="*/ 1420876 w 1585912"/>
                <a:gd name="connsiteY14" fmla="*/ 662865 h 2012950"/>
                <a:gd name="connsiteX15" fmla="*/ 1457374 w 1585912"/>
                <a:gd name="connsiteY15" fmla="*/ 771931 h 2012950"/>
                <a:gd name="connsiteX16" fmla="*/ 1489112 w 1585912"/>
                <a:gd name="connsiteY16" fmla="*/ 880997 h 2012950"/>
                <a:gd name="connsiteX17" fmla="*/ 1517147 w 1585912"/>
                <a:gd name="connsiteY17" fmla="*/ 991121 h 2012950"/>
                <a:gd name="connsiteX18" fmla="*/ 1540421 w 1585912"/>
                <a:gd name="connsiteY18" fmla="*/ 1102305 h 2012950"/>
                <a:gd name="connsiteX19" fmla="*/ 1558406 w 1585912"/>
                <a:gd name="connsiteY19" fmla="*/ 1213488 h 2012950"/>
                <a:gd name="connsiteX20" fmla="*/ 1572159 w 1585912"/>
                <a:gd name="connsiteY20" fmla="*/ 1325731 h 2012950"/>
                <a:gd name="connsiteX21" fmla="*/ 1581151 w 1585912"/>
                <a:gd name="connsiteY21" fmla="*/ 1438502 h 2012950"/>
                <a:gd name="connsiteX22" fmla="*/ 1585912 w 1585912"/>
                <a:gd name="connsiteY22" fmla="*/ 1550215 h 2012950"/>
                <a:gd name="connsiteX23" fmla="*/ 1585912 w 1585912"/>
                <a:gd name="connsiteY23" fmla="*/ 1662987 h 2012950"/>
                <a:gd name="connsiteX24" fmla="*/ 1581151 w 1585912"/>
                <a:gd name="connsiteY24" fmla="*/ 1775229 h 2012950"/>
                <a:gd name="connsiteX25" fmla="*/ 1577449 w 1585912"/>
                <a:gd name="connsiteY25" fmla="*/ 1830821 h 2012950"/>
                <a:gd name="connsiteX26" fmla="*/ 1574275 w 1585912"/>
                <a:gd name="connsiteY26" fmla="*/ 1853587 h 2012950"/>
                <a:gd name="connsiteX27" fmla="*/ 1561580 w 1585912"/>
                <a:gd name="connsiteY27" fmla="*/ 1895413 h 2012950"/>
                <a:gd name="connsiteX28" fmla="*/ 1540421 w 1585912"/>
                <a:gd name="connsiteY28" fmla="*/ 1931945 h 2012950"/>
                <a:gd name="connsiteX29" fmla="*/ 1511328 w 1585912"/>
                <a:gd name="connsiteY29" fmla="*/ 1963182 h 2012950"/>
                <a:gd name="connsiteX30" fmla="*/ 1478004 w 1585912"/>
                <a:gd name="connsiteY30" fmla="*/ 1987537 h 2012950"/>
                <a:gd name="connsiteX31" fmla="*/ 1438860 w 1585912"/>
                <a:gd name="connsiteY31" fmla="*/ 2004479 h 2012950"/>
                <a:gd name="connsiteX32" fmla="*/ 1397072 w 1585912"/>
                <a:gd name="connsiteY32" fmla="*/ 2012950 h 2012950"/>
                <a:gd name="connsiteX33" fmla="*/ 1353697 w 1585912"/>
                <a:gd name="connsiteY33" fmla="*/ 2011891 h 2012950"/>
                <a:gd name="connsiteX34" fmla="*/ 1330952 w 1585912"/>
                <a:gd name="connsiteY34" fmla="*/ 2007656 h 2012950"/>
                <a:gd name="connsiteX35" fmla="*/ 591992 w 1585912"/>
                <a:gd name="connsiteY35" fmla="*/ 1827644 h 2012950"/>
                <a:gd name="connsiteX36" fmla="*/ 592075 w 1585912"/>
                <a:gd name="connsiteY36" fmla="*/ 1827203 h 2012950"/>
                <a:gd name="connsiteX37" fmla="*/ 589999 w 1585912"/>
                <a:gd name="connsiteY37" fmla="*/ 1826684 h 2012950"/>
                <a:gd name="connsiteX38" fmla="*/ 369129 w 1585912"/>
                <a:gd name="connsiteY38" fmla="*/ 1772157 h 2012950"/>
                <a:gd name="connsiteX39" fmla="*/ 369580 w 1585912"/>
                <a:gd name="connsiteY39" fmla="*/ 1766586 h 2012950"/>
                <a:gd name="connsiteX40" fmla="*/ 98626 w 1585912"/>
                <a:gd name="connsiteY40" fmla="*/ 1445683 h 2012950"/>
                <a:gd name="connsiteX41" fmla="*/ 84840 w 1585912"/>
                <a:gd name="connsiteY41" fmla="*/ 1429279 h 2012950"/>
                <a:gd name="connsiteX42" fmla="*/ 60979 w 1585912"/>
                <a:gd name="connsiteY42" fmla="*/ 1394354 h 2012950"/>
                <a:gd name="connsiteX43" fmla="*/ 40299 w 1585912"/>
                <a:gd name="connsiteY43" fmla="*/ 1357842 h 2012950"/>
                <a:gd name="connsiteX44" fmla="*/ 24391 w 1585912"/>
                <a:gd name="connsiteY44" fmla="*/ 1319213 h 2012950"/>
                <a:gd name="connsiteX45" fmla="*/ 12195 w 1585912"/>
                <a:gd name="connsiteY45" fmla="*/ 1279525 h 2012950"/>
                <a:gd name="connsiteX46" fmla="*/ 3711 w 1585912"/>
                <a:gd name="connsiteY46" fmla="*/ 1238250 h 2012950"/>
                <a:gd name="connsiteX47" fmla="*/ 0 w 1585912"/>
                <a:gd name="connsiteY47" fmla="*/ 1196446 h 2012950"/>
                <a:gd name="connsiteX48" fmla="*/ 0 w 1585912"/>
                <a:gd name="connsiteY48" fmla="*/ 1154113 h 2012950"/>
                <a:gd name="connsiteX49" fmla="*/ 2121 w 1585912"/>
                <a:gd name="connsiteY49" fmla="*/ 1133475 h 2012950"/>
                <a:gd name="connsiteX50" fmla="*/ 53275 w 1585912"/>
                <a:gd name="connsiteY50" fmla="*/ 658404 h 2012950"/>
                <a:gd name="connsiteX51" fmla="*/ 50800 w 1585912"/>
                <a:gd name="connsiteY51" fmla="*/ 655161 h 2012950"/>
                <a:gd name="connsiteX52" fmla="*/ 53880 w 1585912"/>
                <a:gd name="connsiteY52" fmla="*/ 652782 h 2012950"/>
                <a:gd name="connsiteX53" fmla="*/ 54086 w 1585912"/>
                <a:gd name="connsiteY53" fmla="*/ 650875 h 2012950"/>
                <a:gd name="connsiteX54" fmla="*/ 55122 w 1585912"/>
                <a:gd name="connsiteY54" fmla="*/ 651823 h 2012950"/>
                <a:gd name="connsiteX55" fmla="*/ 213937 w 1585912"/>
                <a:gd name="connsiteY55" fmla="*/ 529168 h 2012950"/>
                <a:gd name="connsiteX56" fmla="*/ 214312 w 1585912"/>
                <a:gd name="connsiteY56" fmla="*/ 529043 h 2012950"/>
                <a:gd name="connsiteX57" fmla="*/ 214312 w 1585912"/>
                <a:gd name="connsiteY57" fmla="*/ 527857 h 2012950"/>
                <a:gd name="connsiteX58" fmla="*/ 844307 w 1585912"/>
                <a:gd name="connsiteY58" fmla="*/ 41297 h 2012950"/>
                <a:gd name="connsiteX59" fmla="*/ 861762 w 1585912"/>
                <a:gd name="connsiteY59" fmla="*/ 29119 h 2012950"/>
                <a:gd name="connsiteX60" fmla="*/ 899319 w 1585912"/>
                <a:gd name="connsiteY60" fmla="*/ 10589 h 2012950"/>
                <a:gd name="connsiteX61" fmla="*/ 938462 w 1585912"/>
                <a:gd name="connsiteY61" fmla="*/ 1588 h 2012950"/>
                <a:gd name="connsiteX62" fmla="*/ 979192 w 1585912"/>
                <a:gd name="connsiteY62" fmla="*/ 0 h 2012950"/>
                <a:gd name="connsiteX0" fmla="*/ 215899 w 1585912"/>
                <a:gd name="connsiteY0" fmla="*/ 528916 h 2012950"/>
                <a:gd name="connsiteX1" fmla="*/ 215789 w 1585912"/>
                <a:gd name="connsiteY1" fmla="*/ 528952 h 2012950"/>
                <a:gd name="connsiteX2" fmla="*/ 215899 w 1585912"/>
                <a:gd name="connsiteY2" fmla="*/ 528916 h 2012950"/>
                <a:gd name="connsiteX3" fmla="*/ 979192 w 1585912"/>
                <a:gd name="connsiteY3" fmla="*/ 0 h 2012950"/>
                <a:gd name="connsiteX4" fmla="*/ 1018864 w 1585912"/>
                <a:gd name="connsiteY4" fmla="*/ 6883 h 2012950"/>
                <a:gd name="connsiteX5" fmla="*/ 1056950 w 1585912"/>
                <a:gd name="connsiteY5" fmla="*/ 21707 h 2012950"/>
                <a:gd name="connsiteX6" fmla="*/ 1090803 w 1585912"/>
                <a:gd name="connsiteY6" fmla="*/ 43414 h 2012950"/>
                <a:gd name="connsiteX7" fmla="*/ 1120425 w 1585912"/>
                <a:gd name="connsiteY7" fmla="*/ 72534 h 2012950"/>
                <a:gd name="connsiteX8" fmla="*/ 1133120 w 1585912"/>
                <a:gd name="connsiteY8" fmla="*/ 91064 h 2012950"/>
                <a:gd name="connsiteX9" fmla="*/ 1165387 w 1585912"/>
                <a:gd name="connsiteY9" fmla="*/ 140303 h 2012950"/>
                <a:gd name="connsiteX10" fmla="*/ 1225688 w 1585912"/>
                <a:gd name="connsiteY10" fmla="*/ 241427 h 2012950"/>
                <a:gd name="connsiteX11" fmla="*/ 1281230 w 1585912"/>
                <a:gd name="connsiteY11" fmla="*/ 344669 h 2012950"/>
                <a:gd name="connsiteX12" fmla="*/ 1332539 w 1585912"/>
                <a:gd name="connsiteY12" fmla="*/ 449499 h 2012950"/>
                <a:gd name="connsiteX13" fmla="*/ 1378559 w 1585912"/>
                <a:gd name="connsiteY13" fmla="*/ 555388 h 2012950"/>
                <a:gd name="connsiteX14" fmla="*/ 1420876 w 1585912"/>
                <a:gd name="connsiteY14" fmla="*/ 662865 h 2012950"/>
                <a:gd name="connsiteX15" fmla="*/ 1457374 w 1585912"/>
                <a:gd name="connsiteY15" fmla="*/ 771931 h 2012950"/>
                <a:gd name="connsiteX16" fmla="*/ 1489112 w 1585912"/>
                <a:gd name="connsiteY16" fmla="*/ 880997 h 2012950"/>
                <a:gd name="connsiteX17" fmla="*/ 1517147 w 1585912"/>
                <a:gd name="connsiteY17" fmla="*/ 991121 h 2012950"/>
                <a:gd name="connsiteX18" fmla="*/ 1540421 w 1585912"/>
                <a:gd name="connsiteY18" fmla="*/ 1102305 h 2012950"/>
                <a:gd name="connsiteX19" fmla="*/ 1558406 w 1585912"/>
                <a:gd name="connsiteY19" fmla="*/ 1213488 h 2012950"/>
                <a:gd name="connsiteX20" fmla="*/ 1572159 w 1585912"/>
                <a:gd name="connsiteY20" fmla="*/ 1325731 h 2012950"/>
                <a:gd name="connsiteX21" fmla="*/ 1581151 w 1585912"/>
                <a:gd name="connsiteY21" fmla="*/ 1438502 h 2012950"/>
                <a:gd name="connsiteX22" fmla="*/ 1585912 w 1585912"/>
                <a:gd name="connsiteY22" fmla="*/ 1550215 h 2012950"/>
                <a:gd name="connsiteX23" fmla="*/ 1585912 w 1585912"/>
                <a:gd name="connsiteY23" fmla="*/ 1662987 h 2012950"/>
                <a:gd name="connsiteX24" fmla="*/ 1581151 w 1585912"/>
                <a:gd name="connsiteY24" fmla="*/ 1775229 h 2012950"/>
                <a:gd name="connsiteX25" fmla="*/ 1577449 w 1585912"/>
                <a:gd name="connsiteY25" fmla="*/ 1830821 h 2012950"/>
                <a:gd name="connsiteX26" fmla="*/ 1574275 w 1585912"/>
                <a:gd name="connsiteY26" fmla="*/ 1853587 h 2012950"/>
                <a:gd name="connsiteX27" fmla="*/ 1561580 w 1585912"/>
                <a:gd name="connsiteY27" fmla="*/ 1895413 h 2012950"/>
                <a:gd name="connsiteX28" fmla="*/ 1540421 w 1585912"/>
                <a:gd name="connsiteY28" fmla="*/ 1931945 h 2012950"/>
                <a:gd name="connsiteX29" fmla="*/ 1511328 w 1585912"/>
                <a:gd name="connsiteY29" fmla="*/ 1963182 h 2012950"/>
                <a:gd name="connsiteX30" fmla="*/ 1478004 w 1585912"/>
                <a:gd name="connsiteY30" fmla="*/ 1987537 h 2012950"/>
                <a:gd name="connsiteX31" fmla="*/ 1438860 w 1585912"/>
                <a:gd name="connsiteY31" fmla="*/ 2004479 h 2012950"/>
                <a:gd name="connsiteX32" fmla="*/ 1397072 w 1585912"/>
                <a:gd name="connsiteY32" fmla="*/ 2012950 h 2012950"/>
                <a:gd name="connsiteX33" fmla="*/ 1353697 w 1585912"/>
                <a:gd name="connsiteY33" fmla="*/ 2011891 h 2012950"/>
                <a:gd name="connsiteX34" fmla="*/ 1330952 w 1585912"/>
                <a:gd name="connsiteY34" fmla="*/ 2007656 h 2012950"/>
                <a:gd name="connsiteX35" fmla="*/ 591992 w 1585912"/>
                <a:gd name="connsiteY35" fmla="*/ 1827644 h 2012950"/>
                <a:gd name="connsiteX36" fmla="*/ 592075 w 1585912"/>
                <a:gd name="connsiteY36" fmla="*/ 1827203 h 2012950"/>
                <a:gd name="connsiteX37" fmla="*/ 589999 w 1585912"/>
                <a:gd name="connsiteY37" fmla="*/ 1826684 h 2012950"/>
                <a:gd name="connsiteX38" fmla="*/ 369129 w 1585912"/>
                <a:gd name="connsiteY38" fmla="*/ 1772157 h 2012950"/>
                <a:gd name="connsiteX39" fmla="*/ 369580 w 1585912"/>
                <a:gd name="connsiteY39" fmla="*/ 1766586 h 2012950"/>
                <a:gd name="connsiteX40" fmla="*/ 98626 w 1585912"/>
                <a:gd name="connsiteY40" fmla="*/ 1445683 h 2012950"/>
                <a:gd name="connsiteX41" fmla="*/ 84840 w 1585912"/>
                <a:gd name="connsiteY41" fmla="*/ 1429279 h 2012950"/>
                <a:gd name="connsiteX42" fmla="*/ 60979 w 1585912"/>
                <a:gd name="connsiteY42" fmla="*/ 1394354 h 2012950"/>
                <a:gd name="connsiteX43" fmla="*/ 40299 w 1585912"/>
                <a:gd name="connsiteY43" fmla="*/ 1357842 h 2012950"/>
                <a:gd name="connsiteX44" fmla="*/ 24391 w 1585912"/>
                <a:gd name="connsiteY44" fmla="*/ 1319213 h 2012950"/>
                <a:gd name="connsiteX45" fmla="*/ 12195 w 1585912"/>
                <a:gd name="connsiteY45" fmla="*/ 1279525 h 2012950"/>
                <a:gd name="connsiteX46" fmla="*/ 3711 w 1585912"/>
                <a:gd name="connsiteY46" fmla="*/ 1238250 h 2012950"/>
                <a:gd name="connsiteX47" fmla="*/ 0 w 1585912"/>
                <a:gd name="connsiteY47" fmla="*/ 1196446 h 2012950"/>
                <a:gd name="connsiteX48" fmla="*/ 0 w 1585912"/>
                <a:gd name="connsiteY48" fmla="*/ 1154113 h 2012950"/>
                <a:gd name="connsiteX49" fmla="*/ 2121 w 1585912"/>
                <a:gd name="connsiteY49" fmla="*/ 1133475 h 2012950"/>
                <a:gd name="connsiteX50" fmla="*/ 53275 w 1585912"/>
                <a:gd name="connsiteY50" fmla="*/ 658404 h 2012950"/>
                <a:gd name="connsiteX51" fmla="*/ 50800 w 1585912"/>
                <a:gd name="connsiteY51" fmla="*/ 655161 h 2012950"/>
                <a:gd name="connsiteX52" fmla="*/ 53880 w 1585912"/>
                <a:gd name="connsiteY52" fmla="*/ 652782 h 2012950"/>
                <a:gd name="connsiteX53" fmla="*/ 54086 w 1585912"/>
                <a:gd name="connsiteY53" fmla="*/ 650875 h 2012950"/>
                <a:gd name="connsiteX54" fmla="*/ 55122 w 1585912"/>
                <a:gd name="connsiteY54" fmla="*/ 651823 h 2012950"/>
                <a:gd name="connsiteX55" fmla="*/ 213937 w 1585912"/>
                <a:gd name="connsiteY55" fmla="*/ 529168 h 2012950"/>
                <a:gd name="connsiteX56" fmla="*/ 214312 w 1585912"/>
                <a:gd name="connsiteY56" fmla="*/ 529043 h 2012950"/>
                <a:gd name="connsiteX57" fmla="*/ 844307 w 1585912"/>
                <a:gd name="connsiteY57" fmla="*/ 41297 h 2012950"/>
                <a:gd name="connsiteX58" fmla="*/ 861762 w 1585912"/>
                <a:gd name="connsiteY58" fmla="*/ 29119 h 2012950"/>
                <a:gd name="connsiteX59" fmla="*/ 899319 w 1585912"/>
                <a:gd name="connsiteY59" fmla="*/ 10589 h 2012950"/>
                <a:gd name="connsiteX60" fmla="*/ 938462 w 1585912"/>
                <a:gd name="connsiteY60" fmla="*/ 1588 h 2012950"/>
                <a:gd name="connsiteX61" fmla="*/ 979192 w 1585912"/>
                <a:gd name="connsiteY61" fmla="*/ 0 h 2012950"/>
                <a:gd name="connsiteX0" fmla="*/ 215899 w 1585912"/>
                <a:gd name="connsiteY0" fmla="*/ 528916 h 2012950"/>
                <a:gd name="connsiteX1" fmla="*/ 215789 w 1585912"/>
                <a:gd name="connsiteY1" fmla="*/ 528952 h 2012950"/>
                <a:gd name="connsiteX2" fmla="*/ 215899 w 1585912"/>
                <a:gd name="connsiteY2" fmla="*/ 528916 h 2012950"/>
                <a:gd name="connsiteX3" fmla="*/ 979192 w 1585912"/>
                <a:gd name="connsiteY3" fmla="*/ 0 h 2012950"/>
                <a:gd name="connsiteX4" fmla="*/ 1018864 w 1585912"/>
                <a:gd name="connsiteY4" fmla="*/ 6883 h 2012950"/>
                <a:gd name="connsiteX5" fmla="*/ 1056950 w 1585912"/>
                <a:gd name="connsiteY5" fmla="*/ 21707 h 2012950"/>
                <a:gd name="connsiteX6" fmla="*/ 1090803 w 1585912"/>
                <a:gd name="connsiteY6" fmla="*/ 43414 h 2012950"/>
                <a:gd name="connsiteX7" fmla="*/ 1120425 w 1585912"/>
                <a:gd name="connsiteY7" fmla="*/ 72534 h 2012950"/>
                <a:gd name="connsiteX8" fmla="*/ 1133120 w 1585912"/>
                <a:gd name="connsiteY8" fmla="*/ 91064 h 2012950"/>
                <a:gd name="connsiteX9" fmla="*/ 1165387 w 1585912"/>
                <a:gd name="connsiteY9" fmla="*/ 140303 h 2012950"/>
                <a:gd name="connsiteX10" fmla="*/ 1225688 w 1585912"/>
                <a:gd name="connsiteY10" fmla="*/ 241427 h 2012950"/>
                <a:gd name="connsiteX11" fmla="*/ 1281230 w 1585912"/>
                <a:gd name="connsiteY11" fmla="*/ 344669 h 2012950"/>
                <a:gd name="connsiteX12" fmla="*/ 1332539 w 1585912"/>
                <a:gd name="connsiteY12" fmla="*/ 449499 h 2012950"/>
                <a:gd name="connsiteX13" fmla="*/ 1378559 w 1585912"/>
                <a:gd name="connsiteY13" fmla="*/ 555388 h 2012950"/>
                <a:gd name="connsiteX14" fmla="*/ 1420876 w 1585912"/>
                <a:gd name="connsiteY14" fmla="*/ 662865 h 2012950"/>
                <a:gd name="connsiteX15" fmla="*/ 1457374 w 1585912"/>
                <a:gd name="connsiteY15" fmla="*/ 771931 h 2012950"/>
                <a:gd name="connsiteX16" fmla="*/ 1489112 w 1585912"/>
                <a:gd name="connsiteY16" fmla="*/ 880997 h 2012950"/>
                <a:gd name="connsiteX17" fmla="*/ 1517147 w 1585912"/>
                <a:gd name="connsiteY17" fmla="*/ 991121 h 2012950"/>
                <a:gd name="connsiteX18" fmla="*/ 1540421 w 1585912"/>
                <a:gd name="connsiteY18" fmla="*/ 1102305 h 2012950"/>
                <a:gd name="connsiteX19" fmla="*/ 1558406 w 1585912"/>
                <a:gd name="connsiteY19" fmla="*/ 1213488 h 2012950"/>
                <a:gd name="connsiteX20" fmla="*/ 1572159 w 1585912"/>
                <a:gd name="connsiteY20" fmla="*/ 1325731 h 2012950"/>
                <a:gd name="connsiteX21" fmla="*/ 1581151 w 1585912"/>
                <a:gd name="connsiteY21" fmla="*/ 1438502 h 2012950"/>
                <a:gd name="connsiteX22" fmla="*/ 1585912 w 1585912"/>
                <a:gd name="connsiteY22" fmla="*/ 1550215 h 2012950"/>
                <a:gd name="connsiteX23" fmla="*/ 1585912 w 1585912"/>
                <a:gd name="connsiteY23" fmla="*/ 1662987 h 2012950"/>
                <a:gd name="connsiteX24" fmla="*/ 1581151 w 1585912"/>
                <a:gd name="connsiteY24" fmla="*/ 1775229 h 2012950"/>
                <a:gd name="connsiteX25" fmla="*/ 1577449 w 1585912"/>
                <a:gd name="connsiteY25" fmla="*/ 1830821 h 2012950"/>
                <a:gd name="connsiteX26" fmla="*/ 1574275 w 1585912"/>
                <a:gd name="connsiteY26" fmla="*/ 1853587 h 2012950"/>
                <a:gd name="connsiteX27" fmla="*/ 1561580 w 1585912"/>
                <a:gd name="connsiteY27" fmla="*/ 1895413 h 2012950"/>
                <a:gd name="connsiteX28" fmla="*/ 1540421 w 1585912"/>
                <a:gd name="connsiteY28" fmla="*/ 1931945 h 2012950"/>
                <a:gd name="connsiteX29" fmla="*/ 1511328 w 1585912"/>
                <a:gd name="connsiteY29" fmla="*/ 1963182 h 2012950"/>
                <a:gd name="connsiteX30" fmla="*/ 1478004 w 1585912"/>
                <a:gd name="connsiteY30" fmla="*/ 1987537 h 2012950"/>
                <a:gd name="connsiteX31" fmla="*/ 1438860 w 1585912"/>
                <a:gd name="connsiteY31" fmla="*/ 2004479 h 2012950"/>
                <a:gd name="connsiteX32" fmla="*/ 1397072 w 1585912"/>
                <a:gd name="connsiteY32" fmla="*/ 2012950 h 2012950"/>
                <a:gd name="connsiteX33" fmla="*/ 1353697 w 1585912"/>
                <a:gd name="connsiteY33" fmla="*/ 2011891 h 2012950"/>
                <a:gd name="connsiteX34" fmla="*/ 1330952 w 1585912"/>
                <a:gd name="connsiteY34" fmla="*/ 2007656 h 2012950"/>
                <a:gd name="connsiteX35" fmla="*/ 591992 w 1585912"/>
                <a:gd name="connsiteY35" fmla="*/ 1827644 h 2012950"/>
                <a:gd name="connsiteX36" fmla="*/ 592075 w 1585912"/>
                <a:gd name="connsiteY36" fmla="*/ 1827203 h 2012950"/>
                <a:gd name="connsiteX37" fmla="*/ 589999 w 1585912"/>
                <a:gd name="connsiteY37" fmla="*/ 1826684 h 2012950"/>
                <a:gd name="connsiteX38" fmla="*/ 369129 w 1585912"/>
                <a:gd name="connsiteY38" fmla="*/ 1772157 h 2012950"/>
                <a:gd name="connsiteX39" fmla="*/ 369580 w 1585912"/>
                <a:gd name="connsiteY39" fmla="*/ 1766586 h 2012950"/>
                <a:gd name="connsiteX40" fmla="*/ 98626 w 1585912"/>
                <a:gd name="connsiteY40" fmla="*/ 1445683 h 2012950"/>
                <a:gd name="connsiteX41" fmla="*/ 84840 w 1585912"/>
                <a:gd name="connsiteY41" fmla="*/ 1429279 h 2012950"/>
                <a:gd name="connsiteX42" fmla="*/ 60979 w 1585912"/>
                <a:gd name="connsiteY42" fmla="*/ 1394354 h 2012950"/>
                <a:gd name="connsiteX43" fmla="*/ 40299 w 1585912"/>
                <a:gd name="connsiteY43" fmla="*/ 1357842 h 2012950"/>
                <a:gd name="connsiteX44" fmla="*/ 24391 w 1585912"/>
                <a:gd name="connsiteY44" fmla="*/ 1319213 h 2012950"/>
                <a:gd name="connsiteX45" fmla="*/ 12195 w 1585912"/>
                <a:gd name="connsiteY45" fmla="*/ 1279525 h 2012950"/>
                <a:gd name="connsiteX46" fmla="*/ 3711 w 1585912"/>
                <a:gd name="connsiteY46" fmla="*/ 1238250 h 2012950"/>
                <a:gd name="connsiteX47" fmla="*/ 0 w 1585912"/>
                <a:gd name="connsiteY47" fmla="*/ 1196446 h 2012950"/>
                <a:gd name="connsiteX48" fmla="*/ 0 w 1585912"/>
                <a:gd name="connsiteY48" fmla="*/ 1154113 h 2012950"/>
                <a:gd name="connsiteX49" fmla="*/ 2121 w 1585912"/>
                <a:gd name="connsiteY49" fmla="*/ 1133475 h 2012950"/>
                <a:gd name="connsiteX50" fmla="*/ 53275 w 1585912"/>
                <a:gd name="connsiteY50" fmla="*/ 658404 h 2012950"/>
                <a:gd name="connsiteX51" fmla="*/ 50800 w 1585912"/>
                <a:gd name="connsiteY51" fmla="*/ 655161 h 2012950"/>
                <a:gd name="connsiteX52" fmla="*/ 53880 w 1585912"/>
                <a:gd name="connsiteY52" fmla="*/ 652782 h 2012950"/>
                <a:gd name="connsiteX53" fmla="*/ 54086 w 1585912"/>
                <a:gd name="connsiteY53" fmla="*/ 650875 h 2012950"/>
                <a:gd name="connsiteX54" fmla="*/ 55122 w 1585912"/>
                <a:gd name="connsiteY54" fmla="*/ 651823 h 2012950"/>
                <a:gd name="connsiteX55" fmla="*/ 213937 w 1585912"/>
                <a:gd name="connsiteY55" fmla="*/ 529168 h 2012950"/>
                <a:gd name="connsiteX56" fmla="*/ 844307 w 1585912"/>
                <a:gd name="connsiteY56" fmla="*/ 41297 h 2012950"/>
                <a:gd name="connsiteX57" fmla="*/ 861762 w 1585912"/>
                <a:gd name="connsiteY57" fmla="*/ 29119 h 2012950"/>
                <a:gd name="connsiteX58" fmla="*/ 899319 w 1585912"/>
                <a:gd name="connsiteY58" fmla="*/ 10589 h 2012950"/>
                <a:gd name="connsiteX59" fmla="*/ 938462 w 1585912"/>
                <a:gd name="connsiteY59" fmla="*/ 1588 h 2012950"/>
                <a:gd name="connsiteX60" fmla="*/ 979192 w 1585912"/>
                <a:gd name="connsiteY60" fmla="*/ 0 h 2012950"/>
                <a:gd name="connsiteX0" fmla="*/ 215899 w 1585912"/>
                <a:gd name="connsiteY0" fmla="*/ 528916 h 2012950"/>
                <a:gd name="connsiteX1" fmla="*/ 215789 w 1585912"/>
                <a:gd name="connsiteY1" fmla="*/ 528952 h 2012950"/>
                <a:gd name="connsiteX2" fmla="*/ 215899 w 1585912"/>
                <a:gd name="connsiteY2" fmla="*/ 528916 h 2012950"/>
                <a:gd name="connsiteX3" fmla="*/ 979192 w 1585912"/>
                <a:gd name="connsiteY3" fmla="*/ 0 h 2012950"/>
                <a:gd name="connsiteX4" fmla="*/ 1018864 w 1585912"/>
                <a:gd name="connsiteY4" fmla="*/ 6883 h 2012950"/>
                <a:gd name="connsiteX5" fmla="*/ 1056950 w 1585912"/>
                <a:gd name="connsiteY5" fmla="*/ 21707 h 2012950"/>
                <a:gd name="connsiteX6" fmla="*/ 1090803 w 1585912"/>
                <a:gd name="connsiteY6" fmla="*/ 43414 h 2012950"/>
                <a:gd name="connsiteX7" fmla="*/ 1120425 w 1585912"/>
                <a:gd name="connsiteY7" fmla="*/ 72534 h 2012950"/>
                <a:gd name="connsiteX8" fmla="*/ 1133120 w 1585912"/>
                <a:gd name="connsiteY8" fmla="*/ 91064 h 2012950"/>
                <a:gd name="connsiteX9" fmla="*/ 1165387 w 1585912"/>
                <a:gd name="connsiteY9" fmla="*/ 140303 h 2012950"/>
                <a:gd name="connsiteX10" fmla="*/ 1225688 w 1585912"/>
                <a:gd name="connsiteY10" fmla="*/ 241427 h 2012950"/>
                <a:gd name="connsiteX11" fmla="*/ 1281230 w 1585912"/>
                <a:gd name="connsiteY11" fmla="*/ 344669 h 2012950"/>
                <a:gd name="connsiteX12" fmla="*/ 1332539 w 1585912"/>
                <a:gd name="connsiteY12" fmla="*/ 449499 h 2012950"/>
                <a:gd name="connsiteX13" fmla="*/ 1378559 w 1585912"/>
                <a:gd name="connsiteY13" fmla="*/ 555388 h 2012950"/>
                <a:gd name="connsiteX14" fmla="*/ 1420876 w 1585912"/>
                <a:gd name="connsiteY14" fmla="*/ 662865 h 2012950"/>
                <a:gd name="connsiteX15" fmla="*/ 1457374 w 1585912"/>
                <a:gd name="connsiteY15" fmla="*/ 771931 h 2012950"/>
                <a:gd name="connsiteX16" fmla="*/ 1489112 w 1585912"/>
                <a:gd name="connsiteY16" fmla="*/ 880997 h 2012950"/>
                <a:gd name="connsiteX17" fmla="*/ 1517147 w 1585912"/>
                <a:gd name="connsiteY17" fmla="*/ 991121 h 2012950"/>
                <a:gd name="connsiteX18" fmla="*/ 1540421 w 1585912"/>
                <a:gd name="connsiteY18" fmla="*/ 1102305 h 2012950"/>
                <a:gd name="connsiteX19" fmla="*/ 1558406 w 1585912"/>
                <a:gd name="connsiteY19" fmla="*/ 1213488 h 2012950"/>
                <a:gd name="connsiteX20" fmla="*/ 1572159 w 1585912"/>
                <a:gd name="connsiteY20" fmla="*/ 1325731 h 2012950"/>
                <a:gd name="connsiteX21" fmla="*/ 1581151 w 1585912"/>
                <a:gd name="connsiteY21" fmla="*/ 1438502 h 2012950"/>
                <a:gd name="connsiteX22" fmla="*/ 1585912 w 1585912"/>
                <a:gd name="connsiteY22" fmla="*/ 1550215 h 2012950"/>
                <a:gd name="connsiteX23" fmla="*/ 1585912 w 1585912"/>
                <a:gd name="connsiteY23" fmla="*/ 1662987 h 2012950"/>
                <a:gd name="connsiteX24" fmla="*/ 1581151 w 1585912"/>
                <a:gd name="connsiteY24" fmla="*/ 1775229 h 2012950"/>
                <a:gd name="connsiteX25" fmla="*/ 1577449 w 1585912"/>
                <a:gd name="connsiteY25" fmla="*/ 1830821 h 2012950"/>
                <a:gd name="connsiteX26" fmla="*/ 1574275 w 1585912"/>
                <a:gd name="connsiteY26" fmla="*/ 1853587 h 2012950"/>
                <a:gd name="connsiteX27" fmla="*/ 1561580 w 1585912"/>
                <a:gd name="connsiteY27" fmla="*/ 1895413 h 2012950"/>
                <a:gd name="connsiteX28" fmla="*/ 1540421 w 1585912"/>
                <a:gd name="connsiteY28" fmla="*/ 1931945 h 2012950"/>
                <a:gd name="connsiteX29" fmla="*/ 1511328 w 1585912"/>
                <a:gd name="connsiteY29" fmla="*/ 1963182 h 2012950"/>
                <a:gd name="connsiteX30" fmla="*/ 1478004 w 1585912"/>
                <a:gd name="connsiteY30" fmla="*/ 1987537 h 2012950"/>
                <a:gd name="connsiteX31" fmla="*/ 1438860 w 1585912"/>
                <a:gd name="connsiteY31" fmla="*/ 2004479 h 2012950"/>
                <a:gd name="connsiteX32" fmla="*/ 1397072 w 1585912"/>
                <a:gd name="connsiteY32" fmla="*/ 2012950 h 2012950"/>
                <a:gd name="connsiteX33" fmla="*/ 1353697 w 1585912"/>
                <a:gd name="connsiteY33" fmla="*/ 2011891 h 2012950"/>
                <a:gd name="connsiteX34" fmla="*/ 1330952 w 1585912"/>
                <a:gd name="connsiteY34" fmla="*/ 2007656 h 2012950"/>
                <a:gd name="connsiteX35" fmla="*/ 591992 w 1585912"/>
                <a:gd name="connsiteY35" fmla="*/ 1827644 h 2012950"/>
                <a:gd name="connsiteX36" fmla="*/ 592075 w 1585912"/>
                <a:gd name="connsiteY36" fmla="*/ 1827203 h 2012950"/>
                <a:gd name="connsiteX37" fmla="*/ 589999 w 1585912"/>
                <a:gd name="connsiteY37" fmla="*/ 1826684 h 2012950"/>
                <a:gd name="connsiteX38" fmla="*/ 369129 w 1585912"/>
                <a:gd name="connsiteY38" fmla="*/ 1772157 h 2012950"/>
                <a:gd name="connsiteX39" fmla="*/ 369580 w 1585912"/>
                <a:gd name="connsiteY39" fmla="*/ 1766586 h 2012950"/>
                <a:gd name="connsiteX40" fmla="*/ 98626 w 1585912"/>
                <a:gd name="connsiteY40" fmla="*/ 1445683 h 2012950"/>
                <a:gd name="connsiteX41" fmla="*/ 84840 w 1585912"/>
                <a:gd name="connsiteY41" fmla="*/ 1429279 h 2012950"/>
                <a:gd name="connsiteX42" fmla="*/ 60979 w 1585912"/>
                <a:gd name="connsiteY42" fmla="*/ 1394354 h 2012950"/>
                <a:gd name="connsiteX43" fmla="*/ 40299 w 1585912"/>
                <a:gd name="connsiteY43" fmla="*/ 1357842 h 2012950"/>
                <a:gd name="connsiteX44" fmla="*/ 24391 w 1585912"/>
                <a:gd name="connsiteY44" fmla="*/ 1319213 h 2012950"/>
                <a:gd name="connsiteX45" fmla="*/ 12195 w 1585912"/>
                <a:gd name="connsiteY45" fmla="*/ 1279525 h 2012950"/>
                <a:gd name="connsiteX46" fmla="*/ 3711 w 1585912"/>
                <a:gd name="connsiteY46" fmla="*/ 1238250 h 2012950"/>
                <a:gd name="connsiteX47" fmla="*/ 0 w 1585912"/>
                <a:gd name="connsiteY47" fmla="*/ 1196446 h 2012950"/>
                <a:gd name="connsiteX48" fmla="*/ 0 w 1585912"/>
                <a:gd name="connsiteY48" fmla="*/ 1154113 h 2012950"/>
                <a:gd name="connsiteX49" fmla="*/ 2121 w 1585912"/>
                <a:gd name="connsiteY49" fmla="*/ 1133475 h 2012950"/>
                <a:gd name="connsiteX50" fmla="*/ 53275 w 1585912"/>
                <a:gd name="connsiteY50" fmla="*/ 658404 h 2012950"/>
                <a:gd name="connsiteX51" fmla="*/ 50800 w 1585912"/>
                <a:gd name="connsiteY51" fmla="*/ 655161 h 2012950"/>
                <a:gd name="connsiteX52" fmla="*/ 53880 w 1585912"/>
                <a:gd name="connsiteY52" fmla="*/ 652782 h 2012950"/>
                <a:gd name="connsiteX53" fmla="*/ 54086 w 1585912"/>
                <a:gd name="connsiteY53" fmla="*/ 650875 h 2012950"/>
                <a:gd name="connsiteX54" fmla="*/ 55122 w 1585912"/>
                <a:gd name="connsiteY54" fmla="*/ 651823 h 2012950"/>
                <a:gd name="connsiteX55" fmla="*/ 844307 w 1585912"/>
                <a:gd name="connsiteY55" fmla="*/ 41297 h 2012950"/>
                <a:gd name="connsiteX56" fmla="*/ 861762 w 1585912"/>
                <a:gd name="connsiteY56" fmla="*/ 29119 h 2012950"/>
                <a:gd name="connsiteX57" fmla="*/ 899319 w 1585912"/>
                <a:gd name="connsiteY57" fmla="*/ 10589 h 2012950"/>
                <a:gd name="connsiteX58" fmla="*/ 938462 w 1585912"/>
                <a:gd name="connsiteY58" fmla="*/ 1588 h 2012950"/>
                <a:gd name="connsiteX59" fmla="*/ 979192 w 1585912"/>
                <a:gd name="connsiteY59" fmla="*/ 0 h 2012950"/>
                <a:gd name="connsiteX0" fmla="*/ 979192 w 1585912"/>
                <a:gd name="connsiteY0" fmla="*/ 0 h 2012950"/>
                <a:gd name="connsiteX1" fmla="*/ 1018864 w 1585912"/>
                <a:gd name="connsiteY1" fmla="*/ 6883 h 2012950"/>
                <a:gd name="connsiteX2" fmla="*/ 1056950 w 1585912"/>
                <a:gd name="connsiteY2" fmla="*/ 21707 h 2012950"/>
                <a:gd name="connsiteX3" fmla="*/ 1090803 w 1585912"/>
                <a:gd name="connsiteY3" fmla="*/ 43414 h 2012950"/>
                <a:gd name="connsiteX4" fmla="*/ 1120425 w 1585912"/>
                <a:gd name="connsiteY4" fmla="*/ 72534 h 2012950"/>
                <a:gd name="connsiteX5" fmla="*/ 1133120 w 1585912"/>
                <a:gd name="connsiteY5" fmla="*/ 91064 h 2012950"/>
                <a:gd name="connsiteX6" fmla="*/ 1165387 w 1585912"/>
                <a:gd name="connsiteY6" fmla="*/ 140303 h 2012950"/>
                <a:gd name="connsiteX7" fmla="*/ 1225688 w 1585912"/>
                <a:gd name="connsiteY7" fmla="*/ 241427 h 2012950"/>
                <a:gd name="connsiteX8" fmla="*/ 1281230 w 1585912"/>
                <a:gd name="connsiteY8" fmla="*/ 344669 h 2012950"/>
                <a:gd name="connsiteX9" fmla="*/ 1332539 w 1585912"/>
                <a:gd name="connsiteY9" fmla="*/ 449499 h 2012950"/>
                <a:gd name="connsiteX10" fmla="*/ 1378559 w 1585912"/>
                <a:gd name="connsiteY10" fmla="*/ 555388 h 2012950"/>
                <a:gd name="connsiteX11" fmla="*/ 1420876 w 1585912"/>
                <a:gd name="connsiteY11" fmla="*/ 662865 h 2012950"/>
                <a:gd name="connsiteX12" fmla="*/ 1457374 w 1585912"/>
                <a:gd name="connsiteY12" fmla="*/ 771931 h 2012950"/>
                <a:gd name="connsiteX13" fmla="*/ 1489112 w 1585912"/>
                <a:gd name="connsiteY13" fmla="*/ 880997 h 2012950"/>
                <a:gd name="connsiteX14" fmla="*/ 1517147 w 1585912"/>
                <a:gd name="connsiteY14" fmla="*/ 991121 h 2012950"/>
                <a:gd name="connsiteX15" fmla="*/ 1540421 w 1585912"/>
                <a:gd name="connsiteY15" fmla="*/ 1102305 h 2012950"/>
                <a:gd name="connsiteX16" fmla="*/ 1558406 w 1585912"/>
                <a:gd name="connsiteY16" fmla="*/ 1213488 h 2012950"/>
                <a:gd name="connsiteX17" fmla="*/ 1572159 w 1585912"/>
                <a:gd name="connsiteY17" fmla="*/ 1325731 h 2012950"/>
                <a:gd name="connsiteX18" fmla="*/ 1581151 w 1585912"/>
                <a:gd name="connsiteY18" fmla="*/ 1438502 h 2012950"/>
                <a:gd name="connsiteX19" fmla="*/ 1585912 w 1585912"/>
                <a:gd name="connsiteY19" fmla="*/ 1550215 h 2012950"/>
                <a:gd name="connsiteX20" fmla="*/ 1585912 w 1585912"/>
                <a:gd name="connsiteY20" fmla="*/ 1662987 h 2012950"/>
                <a:gd name="connsiteX21" fmla="*/ 1581151 w 1585912"/>
                <a:gd name="connsiteY21" fmla="*/ 1775229 h 2012950"/>
                <a:gd name="connsiteX22" fmla="*/ 1577449 w 1585912"/>
                <a:gd name="connsiteY22" fmla="*/ 1830821 h 2012950"/>
                <a:gd name="connsiteX23" fmla="*/ 1574275 w 1585912"/>
                <a:gd name="connsiteY23" fmla="*/ 1853587 h 2012950"/>
                <a:gd name="connsiteX24" fmla="*/ 1561580 w 1585912"/>
                <a:gd name="connsiteY24" fmla="*/ 1895413 h 2012950"/>
                <a:gd name="connsiteX25" fmla="*/ 1540421 w 1585912"/>
                <a:gd name="connsiteY25" fmla="*/ 1931945 h 2012950"/>
                <a:gd name="connsiteX26" fmla="*/ 1511328 w 1585912"/>
                <a:gd name="connsiteY26" fmla="*/ 1963182 h 2012950"/>
                <a:gd name="connsiteX27" fmla="*/ 1478004 w 1585912"/>
                <a:gd name="connsiteY27" fmla="*/ 1987537 h 2012950"/>
                <a:gd name="connsiteX28" fmla="*/ 1438860 w 1585912"/>
                <a:gd name="connsiteY28" fmla="*/ 2004479 h 2012950"/>
                <a:gd name="connsiteX29" fmla="*/ 1397072 w 1585912"/>
                <a:gd name="connsiteY29" fmla="*/ 2012950 h 2012950"/>
                <a:gd name="connsiteX30" fmla="*/ 1353697 w 1585912"/>
                <a:gd name="connsiteY30" fmla="*/ 2011891 h 2012950"/>
                <a:gd name="connsiteX31" fmla="*/ 1330952 w 1585912"/>
                <a:gd name="connsiteY31" fmla="*/ 2007656 h 2012950"/>
                <a:gd name="connsiteX32" fmla="*/ 591992 w 1585912"/>
                <a:gd name="connsiteY32" fmla="*/ 1827644 h 2012950"/>
                <a:gd name="connsiteX33" fmla="*/ 592075 w 1585912"/>
                <a:gd name="connsiteY33" fmla="*/ 1827203 h 2012950"/>
                <a:gd name="connsiteX34" fmla="*/ 589999 w 1585912"/>
                <a:gd name="connsiteY34" fmla="*/ 1826684 h 2012950"/>
                <a:gd name="connsiteX35" fmla="*/ 369129 w 1585912"/>
                <a:gd name="connsiteY35" fmla="*/ 1772157 h 2012950"/>
                <a:gd name="connsiteX36" fmla="*/ 369580 w 1585912"/>
                <a:gd name="connsiteY36" fmla="*/ 1766586 h 2012950"/>
                <a:gd name="connsiteX37" fmla="*/ 98626 w 1585912"/>
                <a:gd name="connsiteY37" fmla="*/ 1445683 h 2012950"/>
                <a:gd name="connsiteX38" fmla="*/ 84840 w 1585912"/>
                <a:gd name="connsiteY38" fmla="*/ 1429279 h 2012950"/>
                <a:gd name="connsiteX39" fmla="*/ 60979 w 1585912"/>
                <a:gd name="connsiteY39" fmla="*/ 1394354 h 2012950"/>
                <a:gd name="connsiteX40" fmla="*/ 40299 w 1585912"/>
                <a:gd name="connsiteY40" fmla="*/ 1357842 h 2012950"/>
                <a:gd name="connsiteX41" fmla="*/ 24391 w 1585912"/>
                <a:gd name="connsiteY41" fmla="*/ 1319213 h 2012950"/>
                <a:gd name="connsiteX42" fmla="*/ 12195 w 1585912"/>
                <a:gd name="connsiteY42" fmla="*/ 1279525 h 2012950"/>
                <a:gd name="connsiteX43" fmla="*/ 3711 w 1585912"/>
                <a:gd name="connsiteY43" fmla="*/ 1238250 h 2012950"/>
                <a:gd name="connsiteX44" fmla="*/ 0 w 1585912"/>
                <a:gd name="connsiteY44" fmla="*/ 1196446 h 2012950"/>
                <a:gd name="connsiteX45" fmla="*/ 0 w 1585912"/>
                <a:gd name="connsiteY45" fmla="*/ 1154113 h 2012950"/>
                <a:gd name="connsiteX46" fmla="*/ 2121 w 1585912"/>
                <a:gd name="connsiteY46" fmla="*/ 1133475 h 2012950"/>
                <a:gd name="connsiteX47" fmla="*/ 53275 w 1585912"/>
                <a:gd name="connsiteY47" fmla="*/ 658404 h 2012950"/>
                <a:gd name="connsiteX48" fmla="*/ 50800 w 1585912"/>
                <a:gd name="connsiteY48" fmla="*/ 655161 h 2012950"/>
                <a:gd name="connsiteX49" fmla="*/ 53880 w 1585912"/>
                <a:gd name="connsiteY49" fmla="*/ 652782 h 2012950"/>
                <a:gd name="connsiteX50" fmla="*/ 54086 w 1585912"/>
                <a:gd name="connsiteY50" fmla="*/ 650875 h 2012950"/>
                <a:gd name="connsiteX51" fmla="*/ 55122 w 1585912"/>
                <a:gd name="connsiteY51" fmla="*/ 651823 h 2012950"/>
                <a:gd name="connsiteX52" fmla="*/ 844307 w 1585912"/>
                <a:gd name="connsiteY52" fmla="*/ 41297 h 2012950"/>
                <a:gd name="connsiteX53" fmla="*/ 861762 w 1585912"/>
                <a:gd name="connsiteY53" fmla="*/ 29119 h 2012950"/>
                <a:gd name="connsiteX54" fmla="*/ 899319 w 1585912"/>
                <a:gd name="connsiteY54" fmla="*/ 10589 h 2012950"/>
                <a:gd name="connsiteX55" fmla="*/ 938462 w 1585912"/>
                <a:gd name="connsiteY55" fmla="*/ 1588 h 2012950"/>
                <a:gd name="connsiteX56" fmla="*/ 979192 w 1585912"/>
                <a:gd name="connsiteY56" fmla="*/ 0 h 2012950"/>
                <a:gd name="connsiteX0" fmla="*/ 979192 w 1585912"/>
                <a:gd name="connsiteY0" fmla="*/ 0 h 2012950"/>
                <a:gd name="connsiteX1" fmla="*/ 1018864 w 1585912"/>
                <a:gd name="connsiteY1" fmla="*/ 6883 h 2012950"/>
                <a:gd name="connsiteX2" fmla="*/ 1056950 w 1585912"/>
                <a:gd name="connsiteY2" fmla="*/ 21707 h 2012950"/>
                <a:gd name="connsiteX3" fmla="*/ 1090803 w 1585912"/>
                <a:gd name="connsiteY3" fmla="*/ 43414 h 2012950"/>
                <a:gd name="connsiteX4" fmla="*/ 1120425 w 1585912"/>
                <a:gd name="connsiteY4" fmla="*/ 72534 h 2012950"/>
                <a:gd name="connsiteX5" fmla="*/ 1133120 w 1585912"/>
                <a:gd name="connsiteY5" fmla="*/ 91064 h 2012950"/>
                <a:gd name="connsiteX6" fmla="*/ 1165387 w 1585912"/>
                <a:gd name="connsiteY6" fmla="*/ 140303 h 2012950"/>
                <a:gd name="connsiteX7" fmla="*/ 1225688 w 1585912"/>
                <a:gd name="connsiteY7" fmla="*/ 241427 h 2012950"/>
                <a:gd name="connsiteX8" fmla="*/ 1281230 w 1585912"/>
                <a:gd name="connsiteY8" fmla="*/ 344669 h 2012950"/>
                <a:gd name="connsiteX9" fmla="*/ 1332539 w 1585912"/>
                <a:gd name="connsiteY9" fmla="*/ 449499 h 2012950"/>
                <a:gd name="connsiteX10" fmla="*/ 1378559 w 1585912"/>
                <a:gd name="connsiteY10" fmla="*/ 555388 h 2012950"/>
                <a:gd name="connsiteX11" fmla="*/ 1420876 w 1585912"/>
                <a:gd name="connsiteY11" fmla="*/ 662865 h 2012950"/>
                <a:gd name="connsiteX12" fmla="*/ 1457374 w 1585912"/>
                <a:gd name="connsiteY12" fmla="*/ 771931 h 2012950"/>
                <a:gd name="connsiteX13" fmla="*/ 1489112 w 1585912"/>
                <a:gd name="connsiteY13" fmla="*/ 880997 h 2012950"/>
                <a:gd name="connsiteX14" fmla="*/ 1517147 w 1585912"/>
                <a:gd name="connsiteY14" fmla="*/ 991121 h 2012950"/>
                <a:gd name="connsiteX15" fmla="*/ 1540421 w 1585912"/>
                <a:gd name="connsiteY15" fmla="*/ 1102305 h 2012950"/>
                <a:gd name="connsiteX16" fmla="*/ 1558406 w 1585912"/>
                <a:gd name="connsiteY16" fmla="*/ 1213488 h 2012950"/>
                <a:gd name="connsiteX17" fmla="*/ 1572159 w 1585912"/>
                <a:gd name="connsiteY17" fmla="*/ 1325731 h 2012950"/>
                <a:gd name="connsiteX18" fmla="*/ 1581151 w 1585912"/>
                <a:gd name="connsiteY18" fmla="*/ 1438502 h 2012950"/>
                <a:gd name="connsiteX19" fmla="*/ 1585912 w 1585912"/>
                <a:gd name="connsiteY19" fmla="*/ 1550215 h 2012950"/>
                <a:gd name="connsiteX20" fmla="*/ 1585912 w 1585912"/>
                <a:gd name="connsiteY20" fmla="*/ 1662987 h 2012950"/>
                <a:gd name="connsiteX21" fmla="*/ 1581151 w 1585912"/>
                <a:gd name="connsiteY21" fmla="*/ 1775229 h 2012950"/>
                <a:gd name="connsiteX22" fmla="*/ 1577449 w 1585912"/>
                <a:gd name="connsiteY22" fmla="*/ 1830821 h 2012950"/>
                <a:gd name="connsiteX23" fmla="*/ 1574275 w 1585912"/>
                <a:gd name="connsiteY23" fmla="*/ 1853587 h 2012950"/>
                <a:gd name="connsiteX24" fmla="*/ 1561580 w 1585912"/>
                <a:gd name="connsiteY24" fmla="*/ 1895413 h 2012950"/>
                <a:gd name="connsiteX25" fmla="*/ 1540421 w 1585912"/>
                <a:gd name="connsiteY25" fmla="*/ 1931945 h 2012950"/>
                <a:gd name="connsiteX26" fmla="*/ 1511328 w 1585912"/>
                <a:gd name="connsiteY26" fmla="*/ 1963182 h 2012950"/>
                <a:gd name="connsiteX27" fmla="*/ 1478004 w 1585912"/>
                <a:gd name="connsiteY27" fmla="*/ 1987537 h 2012950"/>
                <a:gd name="connsiteX28" fmla="*/ 1438860 w 1585912"/>
                <a:gd name="connsiteY28" fmla="*/ 2004479 h 2012950"/>
                <a:gd name="connsiteX29" fmla="*/ 1397072 w 1585912"/>
                <a:gd name="connsiteY29" fmla="*/ 2012950 h 2012950"/>
                <a:gd name="connsiteX30" fmla="*/ 1353697 w 1585912"/>
                <a:gd name="connsiteY30" fmla="*/ 2011891 h 2012950"/>
                <a:gd name="connsiteX31" fmla="*/ 1330952 w 1585912"/>
                <a:gd name="connsiteY31" fmla="*/ 2007656 h 2012950"/>
                <a:gd name="connsiteX32" fmla="*/ 591992 w 1585912"/>
                <a:gd name="connsiteY32" fmla="*/ 1827644 h 2012950"/>
                <a:gd name="connsiteX33" fmla="*/ 592075 w 1585912"/>
                <a:gd name="connsiteY33" fmla="*/ 1827203 h 2012950"/>
                <a:gd name="connsiteX34" fmla="*/ 589999 w 1585912"/>
                <a:gd name="connsiteY34" fmla="*/ 1826684 h 2012950"/>
                <a:gd name="connsiteX35" fmla="*/ 369129 w 1585912"/>
                <a:gd name="connsiteY35" fmla="*/ 1772157 h 2012950"/>
                <a:gd name="connsiteX36" fmla="*/ 369580 w 1585912"/>
                <a:gd name="connsiteY36" fmla="*/ 1766586 h 2012950"/>
                <a:gd name="connsiteX37" fmla="*/ 98626 w 1585912"/>
                <a:gd name="connsiteY37" fmla="*/ 1445683 h 2012950"/>
                <a:gd name="connsiteX38" fmla="*/ 84840 w 1585912"/>
                <a:gd name="connsiteY38" fmla="*/ 1429279 h 2012950"/>
                <a:gd name="connsiteX39" fmla="*/ 60979 w 1585912"/>
                <a:gd name="connsiteY39" fmla="*/ 1394354 h 2012950"/>
                <a:gd name="connsiteX40" fmla="*/ 40299 w 1585912"/>
                <a:gd name="connsiteY40" fmla="*/ 1357842 h 2012950"/>
                <a:gd name="connsiteX41" fmla="*/ 24391 w 1585912"/>
                <a:gd name="connsiteY41" fmla="*/ 1319213 h 2012950"/>
                <a:gd name="connsiteX42" fmla="*/ 12195 w 1585912"/>
                <a:gd name="connsiteY42" fmla="*/ 1279525 h 2012950"/>
                <a:gd name="connsiteX43" fmla="*/ 3711 w 1585912"/>
                <a:gd name="connsiteY43" fmla="*/ 1238250 h 2012950"/>
                <a:gd name="connsiteX44" fmla="*/ 0 w 1585912"/>
                <a:gd name="connsiteY44" fmla="*/ 1196446 h 2012950"/>
                <a:gd name="connsiteX45" fmla="*/ 0 w 1585912"/>
                <a:gd name="connsiteY45" fmla="*/ 1154113 h 2012950"/>
                <a:gd name="connsiteX46" fmla="*/ 2121 w 1585912"/>
                <a:gd name="connsiteY46" fmla="*/ 1133475 h 2012950"/>
                <a:gd name="connsiteX47" fmla="*/ 53275 w 1585912"/>
                <a:gd name="connsiteY47" fmla="*/ 658404 h 2012950"/>
                <a:gd name="connsiteX48" fmla="*/ 50800 w 1585912"/>
                <a:gd name="connsiteY48" fmla="*/ 655161 h 2012950"/>
                <a:gd name="connsiteX49" fmla="*/ 53880 w 1585912"/>
                <a:gd name="connsiteY49" fmla="*/ 652782 h 2012950"/>
                <a:gd name="connsiteX50" fmla="*/ 54086 w 1585912"/>
                <a:gd name="connsiteY50" fmla="*/ 650875 h 2012950"/>
                <a:gd name="connsiteX51" fmla="*/ 844307 w 1585912"/>
                <a:gd name="connsiteY51" fmla="*/ 41297 h 2012950"/>
                <a:gd name="connsiteX52" fmla="*/ 861762 w 1585912"/>
                <a:gd name="connsiteY52" fmla="*/ 29119 h 2012950"/>
                <a:gd name="connsiteX53" fmla="*/ 899319 w 1585912"/>
                <a:gd name="connsiteY53" fmla="*/ 10589 h 2012950"/>
                <a:gd name="connsiteX54" fmla="*/ 938462 w 1585912"/>
                <a:gd name="connsiteY54" fmla="*/ 1588 h 2012950"/>
                <a:gd name="connsiteX55" fmla="*/ 979192 w 1585912"/>
                <a:gd name="connsiteY55" fmla="*/ 0 h 2012950"/>
                <a:gd name="connsiteX0" fmla="*/ 979192 w 1585912"/>
                <a:gd name="connsiteY0" fmla="*/ 0 h 2012950"/>
                <a:gd name="connsiteX1" fmla="*/ 1018864 w 1585912"/>
                <a:gd name="connsiteY1" fmla="*/ 6883 h 2012950"/>
                <a:gd name="connsiteX2" fmla="*/ 1056950 w 1585912"/>
                <a:gd name="connsiteY2" fmla="*/ 21707 h 2012950"/>
                <a:gd name="connsiteX3" fmla="*/ 1090803 w 1585912"/>
                <a:gd name="connsiteY3" fmla="*/ 43414 h 2012950"/>
                <a:gd name="connsiteX4" fmla="*/ 1120425 w 1585912"/>
                <a:gd name="connsiteY4" fmla="*/ 72534 h 2012950"/>
                <a:gd name="connsiteX5" fmla="*/ 1133120 w 1585912"/>
                <a:gd name="connsiteY5" fmla="*/ 91064 h 2012950"/>
                <a:gd name="connsiteX6" fmla="*/ 1165387 w 1585912"/>
                <a:gd name="connsiteY6" fmla="*/ 140303 h 2012950"/>
                <a:gd name="connsiteX7" fmla="*/ 1225688 w 1585912"/>
                <a:gd name="connsiteY7" fmla="*/ 241427 h 2012950"/>
                <a:gd name="connsiteX8" fmla="*/ 1281230 w 1585912"/>
                <a:gd name="connsiteY8" fmla="*/ 344669 h 2012950"/>
                <a:gd name="connsiteX9" fmla="*/ 1332539 w 1585912"/>
                <a:gd name="connsiteY9" fmla="*/ 449499 h 2012950"/>
                <a:gd name="connsiteX10" fmla="*/ 1378559 w 1585912"/>
                <a:gd name="connsiteY10" fmla="*/ 555388 h 2012950"/>
                <a:gd name="connsiteX11" fmla="*/ 1420876 w 1585912"/>
                <a:gd name="connsiteY11" fmla="*/ 662865 h 2012950"/>
                <a:gd name="connsiteX12" fmla="*/ 1457374 w 1585912"/>
                <a:gd name="connsiteY12" fmla="*/ 771931 h 2012950"/>
                <a:gd name="connsiteX13" fmla="*/ 1489112 w 1585912"/>
                <a:gd name="connsiteY13" fmla="*/ 880997 h 2012950"/>
                <a:gd name="connsiteX14" fmla="*/ 1517147 w 1585912"/>
                <a:gd name="connsiteY14" fmla="*/ 991121 h 2012950"/>
                <a:gd name="connsiteX15" fmla="*/ 1540421 w 1585912"/>
                <a:gd name="connsiteY15" fmla="*/ 1102305 h 2012950"/>
                <a:gd name="connsiteX16" fmla="*/ 1558406 w 1585912"/>
                <a:gd name="connsiteY16" fmla="*/ 1213488 h 2012950"/>
                <a:gd name="connsiteX17" fmla="*/ 1572159 w 1585912"/>
                <a:gd name="connsiteY17" fmla="*/ 1325731 h 2012950"/>
                <a:gd name="connsiteX18" fmla="*/ 1581151 w 1585912"/>
                <a:gd name="connsiteY18" fmla="*/ 1438502 h 2012950"/>
                <a:gd name="connsiteX19" fmla="*/ 1585912 w 1585912"/>
                <a:gd name="connsiteY19" fmla="*/ 1550215 h 2012950"/>
                <a:gd name="connsiteX20" fmla="*/ 1585912 w 1585912"/>
                <a:gd name="connsiteY20" fmla="*/ 1662987 h 2012950"/>
                <a:gd name="connsiteX21" fmla="*/ 1581151 w 1585912"/>
                <a:gd name="connsiteY21" fmla="*/ 1775229 h 2012950"/>
                <a:gd name="connsiteX22" fmla="*/ 1577449 w 1585912"/>
                <a:gd name="connsiteY22" fmla="*/ 1830821 h 2012950"/>
                <a:gd name="connsiteX23" fmla="*/ 1574275 w 1585912"/>
                <a:gd name="connsiteY23" fmla="*/ 1853587 h 2012950"/>
                <a:gd name="connsiteX24" fmla="*/ 1561580 w 1585912"/>
                <a:gd name="connsiteY24" fmla="*/ 1895413 h 2012950"/>
                <a:gd name="connsiteX25" fmla="*/ 1540421 w 1585912"/>
                <a:gd name="connsiteY25" fmla="*/ 1931945 h 2012950"/>
                <a:gd name="connsiteX26" fmla="*/ 1511328 w 1585912"/>
                <a:gd name="connsiteY26" fmla="*/ 1963182 h 2012950"/>
                <a:gd name="connsiteX27" fmla="*/ 1478004 w 1585912"/>
                <a:gd name="connsiteY27" fmla="*/ 1987537 h 2012950"/>
                <a:gd name="connsiteX28" fmla="*/ 1438860 w 1585912"/>
                <a:gd name="connsiteY28" fmla="*/ 2004479 h 2012950"/>
                <a:gd name="connsiteX29" fmla="*/ 1397072 w 1585912"/>
                <a:gd name="connsiteY29" fmla="*/ 2012950 h 2012950"/>
                <a:gd name="connsiteX30" fmla="*/ 1353697 w 1585912"/>
                <a:gd name="connsiteY30" fmla="*/ 2011891 h 2012950"/>
                <a:gd name="connsiteX31" fmla="*/ 1330952 w 1585912"/>
                <a:gd name="connsiteY31" fmla="*/ 2007656 h 2012950"/>
                <a:gd name="connsiteX32" fmla="*/ 591992 w 1585912"/>
                <a:gd name="connsiteY32" fmla="*/ 1827644 h 2012950"/>
                <a:gd name="connsiteX33" fmla="*/ 592075 w 1585912"/>
                <a:gd name="connsiteY33" fmla="*/ 1827203 h 2012950"/>
                <a:gd name="connsiteX34" fmla="*/ 589999 w 1585912"/>
                <a:gd name="connsiteY34" fmla="*/ 1826684 h 2012950"/>
                <a:gd name="connsiteX35" fmla="*/ 369129 w 1585912"/>
                <a:gd name="connsiteY35" fmla="*/ 1772157 h 2012950"/>
                <a:gd name="connsiteX36" fmla="*/ 369580 w 1585912"/>
                <a:gd name="connsiteY36" fmla="*/ 1766586 h 2012950"/>
                <a:gd name="connsiteX37" fmla="*/ 98626 w 1585912"/>
                <a:gd name="connsiteY37" fmla="*/ 1445683 h 2012950"/>
                <a:gd name="connsiteX38" fmla="*/ 84840 w 1585912"/>
                <a:gd name="connsiteY38" fmla="*/ 1429279 h 2012950"/>
                <a:gd name="connsiteX39" fmla="*/ 60979 w 1585912"/>
                <a:gd name="connsiteY39" fmla="*/ 1394354 h 2012950"/>
                <a:gd name="connsiteX40" fmla="*/ 40299 w 1585912"/>
                <a:gd name="connsiteY40" fmla="*/ 1357842 h 2012950"/>
                <a:gd name="connsiteX41" fmla="*/ 24391 w 1585912"/>
                <a:gd name="connsiteY41" fmla="*/ 1319213 h 2012950"/>
                <a:gd name="connsiteX42" fmla="*/ 12195 w 1585912"/>
                <a:gd name="connsiteY42" fmla="*/ 1279525 h 2012950"/>
                <a:gd name="connsiteX43" fmla="*/ 3711 w 1585912"/>
                <a:gd name="connsiteY43" fmla="*/ 1238250 h 2012950"/>
                <a:gd name="connsiteX44" fmla="*/ 0 w 1585912"/>
                <a:gd name="connsiteY44" fmla="*/ 1196446 h 2012950"/>
                <a:gd name="connsiteX45" fmla="*/ 0 w 1585912"/>
                <a:gd name="connsiteY45" fmla="*/ 1154113 h 2012950"/>
                <a:gd name="connsiteX46" fmla="*/ 2121 w 1585912"/>
                <a:gd name="connsiteY46" fmla="*/ 1133475 h 2012950"/>
                <a:gd name="connsiteX47" fmla="*/ 53275 w 1585912"/>
                <a:gd name="connsiteY47" fmla="*/ 658404 h 2012950"/>
                <a:gd name="connsiteX48" fmla="*/ 50800 w 1585912"/>
                <a:gd name="connsiteY48" fmla="*/ 655161 h 2012950"/>
                <a:gd name="connsiteX49" fmla="*/ 53880 w 1585912"/>
                <a:gd name="connsiteY49" fmla="*/ 652782 h 2012950"/>
                <a:gd name="connsiteX50" fmla="*/ 844307 w 1585912"/>
                <a:gd name="connsiteY50" fmla="*/ 41297 h 2012950"/>
                <a:gd name="connsiteX51" fmla="*/ 861762 w 1585912"/>
                <a:gd name="connsiteY51" fmla="*/ 29119 h 2012950"/>
                <a:gd name="connsiteX52" fmla="*/ 899319 w 1585912"/>
                <a:gd name="connsiteY52" fmla="*/ 10589 h 2012950"/>
                <a:gd name="connsiteX53" fmla="*/ 938462 w 1585912"/>
                <a:gd name="connsiteY53" fmla="*/ 1588 h 2012950"/>
                <a:gd name="connsiteX54" fmla="*/ 979192 w 1585912"/>
                <a:gd name="connsiteY54" fmla="*/ 0 h 2012950"/>
                <a:gd name="connsiteX0" fmla="*/ 979192 w 1585912"/>
                <a:gd name="connsiteY0" fmla="*/ 0 h 2012950"/>
                <a:gd name="connsiteX1" fmla="*/ 1018864 w 1585912"/>
                <a:gd name="connsiteY1" fmla="*/ 6883 h 2012950"/>
                <a:gd name="connsiteX2" fmla="*/ 1056950 w 1585912"/>
                <a:gd name="connsiteY2" fmla="*/ 21707 h 2012950"/>
                <a:gd name="connsiteX3" fmla="*/ 1090803 w 1585912"/>
                <a:gd name="connsiteY3" fmla="*/ 43414 h 2012950"/>
                <a:gd name="connsiteX4" fmla="*/ 1120425 w 1585912"/>
                <a:gd name="connsiteY4" fmla="*/ 72534 h 2012950"/>
                <a:gd name="connsiteX5" fmla="*/ 1133120 w 1585912"/>
                <a:gd name="connsiteY5" fmla="*/ 91064 h 2012950"/>
                <a:gd name="connsiteX6" fmla="*/ 1165387 w 1585912"/>
                <a:gd name="connsiteY6" fmla="*/ 140303 h 2012950"/>
                <a:gd name="connsiteX7" fmla="*/ 1225688 w 1585912"/>
                <a:gd name="connsiteY7" fmla="*/ 241427 h 2012950"/>
                <a:gd name="connsiteX8" fmla="*/ 1281230 w 1585912"/>
                <a:gd name="connsiteY8" fmla="*/ 344669 h 2012950"/>
                <a:gd name="connsiteX9" fmla="*/ 1332539 w 1585912"/>
                <a:gd name="connsiteY9" fmla="*/ 449499 h 2012950"/>
                <a:gd name="connsiteX10" fmla="*/ 1378559 w 1585912"/>
                <a:gd name="connsiteY10" fmla="*/ 555388 h 2012950"/>
                <a:gd name="connsiteX11" fmla="*/ 1420876 w 1585912"/>
                <a:gd name="connsiteY11" fmla="*/ 662865 h 2012950"/>
                <a:gd name="connsiteX12" fmla="*/ 1457374 w 1585912"/>
                <a:gd name="connsiteY12" fmla="*/ 771931 h 2012950"/>
                <a:gd name="connsiteX13" fmla="*/ 1489112 w 1585912"/>
                <a:gd name="connsiteY13" fmla="*/ 880997 h 2012950"/>
                <a:gd name="connsiteX14" fmla="*/ 1517147 w 1585912"/>
                <a:gd name="connsiteY14" fmla="*/ 991121 h 2012950"/>
                <a:gd name="connsiteX15" fmla="*/ 1540421 w 1585912"/>
                <a:gd name="connsiteY15" fmla="*/ 1102305 h 2012950"/>
                <a:gd name="connsiteX16" fmla="*/ 1558406 w 1585912"/>
                <a:gd name="connsiteY16" fmla="*/ 1213488 h 2012950"/>
                <a:gd name="connsiteX17" fmla="*/ 1572159 w 1585912"/>
                <a:gd name="connsiteY17" fmla="*/ 1325731 h 2012950"/>
                <a:gd name="connsiteX18" fmla="*/ 1581151 w 1585912"/>
                <a:gd name="connsiteY18" fmla="*/ 1438502 h 2012950"/>
                <a:gd name="connsiteX19" fmla="*/ 1585912 w 1585912"/>
                <a:gd name="connsiteY19" fmla="*/ 1550215 h 2012950"/>
                <a:gd name="connsiteX20" fmla="*/ 1585912 w 1585912"/>
                <a:gd name="connsiteY20" fmla="*/ 1662987 h 2012950"/>
                <a:gd name="connsiteX21" fmla="*/ 1581151 w 1585912"/>
                <a:gd name="connsiteY21" fmla="*/ 1775229 h 2012950"/>
                <a:gd name="connsiteX22" fmla="*/ 1577449 w 1585912"/>
                <a:gd name="connsiteY22" fmla="*/ 1830821 h 2012950"/>
                <a:gd name="connsiteX23" fmla="*/ 1574275 w 1585912"/>
                <a:gd name="connsiteY23" fmla="*/ 1853587 h 2012950"/>
                <a:gd name="connsiteX24" fmla="*/ 1561580 w 1585912"/>
                <a:gd name="connsiteY24" fmla="*/ 1895413 h 2012950"/>
                <a:gd name="connsiteX25" fmla="*/ 1540421 w 1585912"/>
                <a:gd name="connsiteY25" fmla="*/ 1931945 h 2012950"/>
                <a:gd name="connsiteX26" fmla="*/ 1511328 w 1585912"/>
                <a:gd name="connsiteY26" fmla="*/ 1963182 h 2012950"/>
                <a:gd name="connsiteX27" fmla="*/ 1478004 w 1585912"/>
                <a:gd name="connsiteY27" fmla="*/ 1987537 h 2012950"/>
                <a:gd name="connsiteX28" fmla="*/ 1438860 w 1585912"/>
                <a:gd name="connsiteY28" fmla="*/ 2004479 h 2012950"/>
                <a:gd name="connsiteX29" fmla="*/ 1397072 w 1585912"/>
                <a:gd name="connsiteY29" fmla="*/ 2012950 h 2012950"/>
                <a:gd name="connsiteX30" fmla="*/ 1353697 w 1585912"/>
                <a:gd name="connsiteY30" fmla="*/ 2011891 h 2012950"/>
                <a:gd name="connsiteX31" fmla="*/ 1330952 w 1585912"/>
                <a:gd name="connsiteY31" fmla="*/ 2007656 h 2012950"/>
                <a:gd name="connsiteX32" fmla="*/ 591992 w 1585912"/>
                <a:gd name="connsiteY32" fmla="*/ 1827644 h 2012950"/>
                <a:gd name="connsiteX33" fmla="*/ 592075 w 1585912"/>
                <a:gd name="connsiteY33" fmla="*/ 1827203 h 2012950"/>
                <a:gd name="connsiteX34" fmla="*/ 589999 w 1585912"/>
                <a:gd name="connsiteY34" fmla="*/ 1826684 h 2012950"/>
                <a:gd name="connsiteX35" fmla="*/ 369129 w 1585912"/>
                <a:gd name="connsiteY35" fmla="*/ 1772157 h 2012950"/>
                <a:gd name="connsiteX36" fmla="*/ 369580 w 1585912"/>
                <a:gd name="connsiteY36" fmla="*/ 1766586 h 2012950"/>
                <a:gd name="connsiteX37" fmla="*/ 98626 w 1585912"/>
                <a:gd name="connsiteY37" fmla="*/ 1445683 h 2012950"/>
                <a:gd name="connsiteX38" fmla="*/ 84840 w 1585912"/>
                <a:gd name="connsiteY38" fmla="*/ 1429279 h 2012950"/>
                <a:gd name="connsiteX39" fmla="*/ 60979 w 1585912"/>
                <a:gd name="connsiteY39" fmla="*/ 1394354 h 2012950"/>
                <a:gd name="connsiteX40" fmla="*/ 40299 w 1585912"/>
                <a:gd name="connsiteY40" fmla="*/ 1357842 h 2012950"/>
                <a:gd name="connsiteX41" fmla="*/ 24391 w 1585912"/>
                <a:gd name="connsiteY41" fmla="*/ 1319213 h 2012950"/>
                <a:gd name="connsiteX42" fmla="*/ 12195 w 1585912"/>
                <a:gd name="connsiteY42" fmla="*/ 1279525 h 2012950"/>
                <a:gd name="connsiteX43" fmla="*/ 3711 w 1585912"/>
                <a:gd name="connsiteY43" fmla="*/ 1238250 h 2012950"/>
                <a:gd name="connsiteX44" fmla="*/ 0 w 1585912"/>
                <a:gd name="connsiteY44" fmla="*/ 1196446 h 2012950"/>
                <a:gd name="connsiteX45" fmla="*/ 0 w 1585912"/>
                <a:gd name="connsiteY45" fmla="*/ 1154113 h 2012950"/>
                <a:gd name="connsiteX46" fmla="*/ 2121 w 1585912"/>
                <a:gd name="connsiteY46" fmla="*/ 1133475 h 2012950"/>
                <a:gd name="connsiteX47" fmla="*/ 53275 w 1585912"/>
                <a:gd name="connsiteY47" fmla="*/ 658404 h 2012950"/>
                <a:gd name="connsiteX48" fmla="*/ 50800 w 1585912"/>
                <a:gd name="connsiteY48" fmla="*/ 655161 h 2012950"/>
                <a:gd name="connsiteX49" fmla="*/ 844307 w 1585912"/>
                <a:gd name="connsiteY49" fmla="*/ 41297 h 2012950"/>
                <a:gd name="connsiteX50" fmla="*/ 861762 w 1585912"/>
                <a:gd name="connsiteY50" fmla="*/ 29119 h 2012950"/>
                <a:gd name="connsiteX51" fmla="*/ 899319 w 1585912"/>
                <a:gd name="connsiteY51" fmla="*/ 10589 h 2012950"/>
                <a:gd name="connsiteX52" fmla="*/ 938462 w 1585912"/>
                <a:gd name="connsiteY52" fmla="*/ 1588 h 2012950"/>
                <a:gd name="connsiteX53" fmla="*/ 979192 w 1585912"/>
                <a:gd name="connsiteY53" fmla="*/ 0 h 2012950"/>
                <a:gd name="connsiteX0" fmla="*/ 979192 w 1585912"/>
                <a:gd name="connsiteY0" fmla="*/ 0 h 2012950"/>
                <a:gd name="connsiteX1" fmla="*/ 1018864 w 1585912"/>
                <a:gd name="connsiteY1" fmla="*/ 6883 h 2012950"/>
                <a:gd name="connsiteX2" fmla="*/ 1056950 w 1585912"/>
                <a:gd name="connsiteY2" fmla="*/ 21707 h 2012950"/>
                <a:gd name="connsiteX3" fmla="*/ 1090803 w 1585912"/>
                <a:gd name="connsiteY3" fmla="*/ 43414 h 2012950"/>
                <a:gd name="connsiteX4" fmla="*/ 1120425 w 1585912"/>
                <a:gd name="connsiteY4" fmla="*/ 72534 h 2012950"/>
                <a:gd name="connsiteX5" fmla="*/ 1133120 w 1585912"/>
                <a:gd name="connsiteY5" fmla="*/ 91064 h 2012950"/>
                <a:gd name="connsiteX6" fmla="*/ 1165387 w 1585912"/>
                <a:gd name="connsiteY6" fmla="*/ 140303 h 2012950"/>
                <a:gd name="connsiteX7" fmla="*/ 1225688 w 1585912"/>
                <a:gd name="connsiteY7" fmla="*/ 241427 h 2012950"/>
                <a:gd name="connsiteX8" fmla="*/ 1281230 w 1585912"/>
                <a:gd name="connsiteY8" fmla="*/ 344669 h 2012950"/>
                <a:gd name="connsiteX9" fmla="*/ 1332539 w 1585912"/>
                <a:gd name="connsiteY9" fmla="*/ 449499 h 2012950"/>
                <a:gd name="connsiteX10" fmla="*/ 1378559 w 1585912"/>
                <a:gd name="connsiteY10" fmla="*/ 555388 h 2012950"/>
                <a:gd name="connsiteX11" fmla="*/ 1420876 w 1585912"/>
                <a:gd name="connsiteY11" fmla="*/ 662865 h 2012950"/>
                <a:gd name="connsiteX12" fmla="*/ 1457374 w 1585912"/>
                <a:gd name="connsiteY12" fmla="*/ 771931 h 2012950"/>
                <a:gd name="connsiteX13" fmla="*/ 1489112 w 1585912"/>
                <a:gd name="connsiteY13" fmla="*/ 880997 h 2012950"/>
                <a:gd name="connsiteX14" fmla="*/ 1517147 w 1585912"/>
                <a:gd name="connsiteY14" fmla="*/ 991121 h 2012950"/>
                <a:gd name="connsiteX15" fmla="*/ 1540421 w 1585912"/>
                <a:gd name="connsiteY15" fmla="*/ 1102305 h 2012950"/>
                <a:gd name="connsiteX16" fmla="*/ 1558406 w 1585912"/>
                <a:gd name="connsiteY16" fmla="*/ 1213488 h 2012950"/>
                <a:gd name="connsiteX17" fmla="*/ 1572159 w 1585912"/>
                <a:gd name="connsiteY17" fmla="*/ 1325731 h 2012950"/>
                <a:gd name="connsiteX18" fmla="*/ 1581151 w 1585912"/>
                <a:gd name="connsiteY18" fmla="*/ 1438502 h 2012950"/>
                <a:gd name="connsiteX19" fmla="*/ 1585912 w 1585912"/>
                <a:gd name="connsiteY19" fmla="*/ 1550215 h 2012950"/>
                <a:gd name="connsiteX20" fmla="*/ 1585912 w 1585912"/>
                <a:gd name="connsiteY20" fmla="*/ 1662987 h 2012950"/>
                <a:gd name="connsiteX21" fmla="*/ 1581151 w 1585912"/>
                <a:gd name="connsiteY21" fmla="*/ 1775229 h 2012950"/>
                <a:gd name="connsiteX22" fmla="*/ 1577449 w 1585912"/>
                <a:gd name="connsiteY22" fmla="*/ 1830821 h 2012950"/>
                <a:gd name="connsiteX23" fmla="*/ 1574275 w 1585912"/>
                <a:gd name="connsiteY23" fmla="*/ 1853587 h 2012950"/>
                <a:gd name="connsiteX24" fmla="*/ 1561580 w 1585912"/>
                <a:gd name="connsiteY24" fmla="*/ 1895413 h 2012950"/>
                <a:gd name="connsiteX25" fmla="*/ 1540421 w 1585912"/>
                <a:gd name="connsiteY25" fmla="*/ 1931945 h 2012950"/>
                <a:gd name="connsiteX26" fmla="*/ 1511328 w 1585912"/>
                <a:gd name="connsiteY26" fmla="*/ 1963182 h 2012950"/>
                <a:gd name="connsiteX27" fmla="*/ 1478004 w 1585912"/>
                <a:gd name="connsiteY27" fmla="*/ 1987537 h 2012950"/>
                <a:gd name="connsiteX28" fmla="*/ 1438860 w 1585912"/>
                <a:gd name="connsiteY28" fmla="*/ 2004479 h 2012950"/>
                <a:gd name="connsiteX29" fmla="*/ 1397072 w 1585912"/>
                <a:gd name="connsiteY29" fmla="*/ 2012950 h 2012950"/>
                <a:gd name="connsiteX30" fmla="*/ 1353697 w 1585912"/>
                <a:gd name="connsiteY30" fmla="*/ 2011891 h 2012950"/>
                <a:gd name="connsiteX31" fmla="*/ 1330952 w 1585912"/>
                <a:gd name="connsiteY31" fmla="*/ 2007656 h 2012950"/>
                <a:gd name="connsiteX32" fmla="*/ 591992 w 1585912"/>
                <a:gd name="connsiteY32" fmla="*/ 1827644 h 2012950"/>
                <a:gd name="connsiteX33" fmla="*/ 592075 w 1585912"/>
                <a:gd name="connsiteY33" fmla="*/ 1827203 h 2012950"/>
                <a:gd name="connsiteX34" fmla="*/ 589999 w 1585912"/>
                <a:gd name="connsiteY34" fmla="*/ 1826684 h 2012950"/>
                <a:gd name="connsiteX35" fmla="*/ 369129 w 1585912"/>
                <a:gd name="connsiteY35" fmla="*/ 1772157 h 2012950"/>
                <a:gd name="connsiteX36" fmla="*/ 369580 w 1585912"/>
                <a:gd name="connsiteY36" fmla="*/ 1766586 h 2012950"/>
                <a:gd name="connsiteX37" fmla="*/ 98626 w 1585912"/>
                <a:gd name="connsiteY37" fmla="*/ 1445683 h 2012950"/>
                <a:gd name="connsiteX38" fmla="*/ 84840 w 1585912"/>
                <a:gd name="connsiteY38" fmla="*/ 1429279 h 2012950"/>
                <a:gd name="connsiteX39" fmla="*/ 60979 w 1585912"/>
                <a:gd name="connsiteY39" fmla="*/ 1394354 h 2012950"/>
                <a:gd name="connsiteX40" fmla="*/ 40299 w 1585912"/>
                <a:gd name="connsiteY40" fmla="*/ 1357842 h 2012950"/>
                <a:gd name="connsiteX41" fmla="*/ 24391 w 1585912"/>
                <a:gd name="connsiteY41" fmla="*/ 1319213 h 2012950"/>
                <a:gd name="connsiteX42" fmla="*/ 12195 w 1585912"/>
                <a:gd name="connsiteY42" fmla="*/ 1279525 h 2012950"/>
                <a:gd name="connsiteX43" fmla="*/ 3711 w 1585912"/>
                <a:gd name="connsiteY43" fmla="*/ 1238250 h 2012950"/>
                <a:gd name="connsiteX44" fmla="*/ 0 w 1585912"/>
                <a:gd name="connsiteY44" fmla="*/ 1196446 h 2012950"/>
                <a:gd name="connsiteX45" fmla="*/ 0 w 1585912"/>
                <a:gd name="connsiteY45" fmla="*/ 1154113 h 2012950"/>
                <a:gd name="connsiteX46" fmla="*/ 2121 w 1585912"/>
                <a:gd name="connsiteY46" fmla="*/ 1133475 h 2012950"/>
                <a:gd name="connsiteX47" fmla="*/ 53275 w 1585912"/>
                <a:gd name="connsiteY47" fmla="*/ 658404 h 2012950"/>
                <a:gd name="connsiteX48" fmla="*/ 844307 w 1585912"/>
                <a:gd name="connsiteY48" fmla="*/ 41297 h 2012950"/>
                <a:gd name="connsiteX49" fmla="*/ 861762 w 1585912"/>
                <a:gd name="connsiteY49" fmla="*/ 29119 h 2012950"/>
                <a:gd name="connsiteX50" fmla="*/ 899319 w 1585912"/>
                <a:gd name="connsiteY50" fmla="*/ 10589 h 2012950"/>
                <a:gd name="connsiteX51" fmla="*/ 938462 w 1585912"/>
                <a:gd name="connsiteY51" fmla="*/ 1588 h 2012950"/>
                <a:gd name="connsiteX52" fmla="*/ 979192 w 1585912"/>
                <a:gd name="connsiteY52" fmla="*/ 0 h 2012950"/>
                <a:gd name="connsiteX0" fmla="*/ 979192 w 1585912"/>
                <a:gd name="connsiteY0" fmla="*/ 0 h 2012950"/>
                <a:gd name="connsiteX1" fmla="*/ 1018864 w 1585912"/>
                <a:gd name="connsiteY1" fmla="*/ 6883 h 2012950"/>
                <a:gd name="connsiteX2" fmla="*/ 1056950 w 1585912"/>
                <a:gd name="connsiteY2" fmla="*/ 21707 h 2012950"/>
                <a:gd name="connsiteX3" fmla="*/ 1090803 w 1585912"/>
                <a:gd name="connsiteY3" fmla="*/ 43414 h 2012950"/>
                <a:gd name="connsiteX4" fmla="*/ 1120425 w 1585912"/>
                <a:gd name="connsiteY4" fmla="*/ 72534 h 2012950"/>
                <a:gd name="connsiteX5" fmla="*/ 1133120 w 1585912"/>
                <a:gd name="connsiteY5" fmla="*/ 91064 h 2012950"/>
                <a:gd name="connsiteX6" fmla="*/ 1165387 w 1585912"/>
                <a:gd name="connsiteY6" fmla="*/ 140303 h 2012950"/>
                <a:gd name="connsiteX7" fmla="*/ 1225688 w 1585912"/>
                <a:gd name="connsiteY7" fmla="*/ 241427 h 2012950"/>
                <a:gd name="connsiteX8" fmla="*/ 1281230 w 1585912"/>
                <a:gd name="connsiteY8" fmla="*/ 344669 h 2012950"/>
                <a:gd name="connsiteX9" fmla="*/ 1332539 w 1585912"/>
                <a:gd name="connsiteY9" fmla="*/ 449499 h 2012950"/>
                <a:gd name="connsiteX10" fmla="*/ 1378559 w 1585912"/>
                <a:gd name="connsiteY10" fmla="*/ 555388 h 2012950"/>
                <a:gd name="connsiteX11" fmla="*/ 1420876 w 1585912"/>
                <a:gd name="connsiteY11" fmla="*/ 662865 h 2012950"/>
                <a:gd name="connsiteX12" fmla="*/ 1457374 w 1585912"/>
                <a:gd name="connsiteY12" fmla="*/ 771931 h 2012950"/>
                <a:gd name="connsiteX13" fmla="*/ 1489112 w 1585912"/>
                <a:gd name="connsiteY13" fmla="*/ 880997 h 2012950"/>
                <a:gd name="connsiteX14" fmla="*/ 1517147 w 1585912"/>
                <a:gd name="connsiteY14" fmla="*/ 991121 h 2012950"/>
                <a:gd name="connsiteX15" fmla="*/ 1540421 w 1585912"/>
                <a:gd name="connsiteY15" fmla="*/ 1102305 h 2012950"/>
                <a:gd name="connsiteX16" fmla="*/ 1558406 w 1585912"/>
                <a:gd name="connsiteY16" fmla="*/ 1213488 h 2012950"/>
                <a:gd name="connsiteX17" fmla="*/ 1572159 w 1585912"/>
                <a:gd name="connsiteY17" fmla="*/ 1325731 h 2012950"/>
                <a:gd name="connsiteX18" fmla="*/ 1581151 w 1585912"/>
                <a:gd name="connsiteY18" fmla="*/ 1438502 h 2012950"/>
                <a:gd name="connsiteX19" fmla="*/ 1585912 w 1585912"/>
                <a:gd name="connsiteY19" fmla="*/ 1550215 h 2012950"/>
                <a:gd name="connsiteX20" fmla="*/ 1585912 w 1585912"/>
                <a:gd name="connsiteY20" fmla="*/ 1662987 h 2012950"/>
                <a:gd name="connsiteX21" fmla="*/ 1581151 w 1585912"/>
                <a:gd name="connsiteY21" fmla="*/ 1775229 h 2012950"/>
                <a:gd name="connsiteX22" fmla="*/ 1577449 w 1585912"/>
                <a:gd name="connsiteY22" fmla="*/ 1830821 h 2012950"/>
                <a:gd name="connsiteX23" fmla="*/ 1574275 w 1585912"/>
                <a:gd name="connsiteY23" fmla="*/ 1853587 h 2012950"/>
                <a:gd name="connsiteX24" fmla="*/ 1561580 w 1585912"/>
                <a:gd name="connsiteY24" fmla="*/ 1895413 h 2012950"/>
                <a:gd name="connsiteX25" fmla="*/ 1540421 w 1585912"/>
                <a:gd name="connsiteY25" fmla="*/ 1931945 h 2012950"/>
                <a:gd name="connsiteX26" fmla="*/ 1511328 w 1585912"/>
                <a:gd name="connsiteY26" fmla="*/ 1963182 h 2012950"/>
                <a:gd name="connsiteX27" fmla="*/ 1478004 w 1585912"/>
                <a:gd name="connsiteY27" fmla="*/ 1987537 h 2012950"/>
                <a:gd name="connsiteX28" fmla="*/ 1438860 w 1585912"/>
                <a:gd name="connsiteY28" fmla="*/ 2004479 h 2012950"/>
                <a:gd name="connsiteX29" fmla="*/ 1397072 w 1585912"/>
                <a:gd name="connsiteY29" fmla="*/ 2012950 h 2012950"/>
                <a:gd name="connsiteX30" fmla="*/ 1353697 w 1585912"/>
                <a:gd name="connsiteY30" fmla="*/ 2011891 h 2012950"/>
                <a:gd name="connsiteX31" fmla="*/ 1330952 w 1585912"/>
                <a:gd name="connsiteY31" fmla="*/ 2007656 h 2012950"/>
                <a:gd name="connsiteX32" fmla="*/ 591992 w 1585912"/>
                <a:gd name="connsiteY32" fmla="*/ 1827644 h 2012950"/>
                <a:gd name="connsiteX33" fmla="*/ 592075 w 1585912"/>
                <a:gd name="connsiteY33" fmla="*/ 1827203 h 2012950"/>
                <a:gd name="connsiteX34" fmla="*/ 589999 w 1585912"/>
                <a:gd name="connsiteY34" fmla="*/ 1826684 h 2012950"/>
                <a:gd name="connsiteX35" fmla="*/ 369580 w 1585912"/>
                <a:gd name="connsiteY35" fmla="*/ 1766586 h 2012950"/>
                <a:gd name="connsiteX36" fmla="*/ 98626 w 1585912"/>
                <a:gd name="connsiteY36" fmla="*/ 1445683 h 2012950"/>
                <a:gd name="connsiteX37" fmla="*/ 84840 w 1585912"/>
                <a:gd name="connsiteY37" fmla="*/ 1429279 h 2012950"/>
                <a:gd name="connsiteX38" fmla="*/ 60979 w 1585912"/>
                <a:gd name="connsiteY38" fmla="*/ 1394354 h 2012950"/>
                <a:gd name="connsiteX39" fmla="*/ 40299 w 1585912"/>
                <a:gd name="connsiteY39" fmla="*/ 1357842 h 2012950"/>
                <a:gd name="connsiteX40" fmla="*/ 24391 w 1585912"/>
                <a:gd name="connsiteY40" fmla="*/ 1319213 h 2012950"/>
                <a:gd name="connsiteX41" fmla="*/ 12195 w 1585912"/>
                <a:gd name="connsiteY41" fmla="*/ 1279525 h 2012950"/>
                <a:gd name="connsiteX42" fmla="*/ 3711 w 1585912"/>
                <a:gd name="connsiteY42" fmla="*/ 1238250 h 2012950"/>
                <a:gd name="connsiteX43" fmla="*/ 0 w 1585912"/>
                <a:gd name="connsiteY43" fmla="*/ 1196446 h 2012950"/>
                <a:gd name="connsiteX44" fmla="*/ 0 w 1585912"/>
                <a:gd name="connsiteY44" fmla="*/ 1154113 h 2012950"/>
                <a:gd name="connsiteX45" fmla="*/ 2121 w 1585912"/>
                <a:gd name="connsiteY45" fmla="*/ 1133475 h 2012950"/>
                <a:gd name="connsiteX46" fmla="*/ 53275 w 1585912"/>
                <a:gd name="connsiteY46" fmla="*/ 658404 h 2012950"/>
                <a:gd name="connsiteX47" fmla="*/ 844307 w 1585912"/>
                <a:gd name="connsiteY47" fmla="*/ 41297 h 2012950"/>
                <a:gd name="connsiteX48" fmla="*/ 861762 w 1585912"/>
                <a:gd name="connsiteY48" fmla="*/ 29119 h 2012950"/>
                <a:gd name="connsiteX49" fmla="*/ 899319 w 1585912"/>
                <a:gd name="connsiteY49" fmla="*/ 10589 h 2012950"/>
                <a:gd name="connsiteX50" fmla="*/ 938462 w 1585912"/>
                <a:gd name="connsiteY50" fmla="*/ 1588 h 2012950"/>
                <a:gd name="connsiteX51" fmla="*/ 979192 w 1585912"/>
                <a:gd name="connsiteY51" fmla="*/ 0 h 201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585912" h="2012950">
                  <a:moveTo>
                    <a:pt x="979192" y="0"/>
                  </a:moveTo>
                  <a:lnTo>
                    <a:pt x="1018864" y="6883"/>
                  </a:lnTo>
                  <a:lnTo>
                    <a:pt x="1056950" y="21707"/>
                  </a:lnTo>
                  <a:lnTo>
                    <a:pt x="1090803" y="43414"/>
                  </a:lnTo>
                  <a:lnTo>
                    <a:pt x="1120425" y="72534"/>
                  </a:lnTo>
                  <a:lnTo>
                    <a:pt x="1133120" y="91064"/>
                  </a:lnTo>
                  <a:lnTo>
                    <a:pt x="1165387" y="140303"/>
                  </a:lnTo>
                  <a:lnTo>
                    <a:pt x="1225688" y="241427"/>
                  </a:lnTo>
                  <a:lnTo>
                    <a:pt x="1281230" y="344669"/>
                  </a:lnTo>
                  <a:lnTo>
                    <a:pt x="1332539" y="449499"/>
                  </a:lnTo>
                  <a:lnTo>
                    <a:pt x="1378559" y="555388"/>
                  </a:lnTo>
                  <a:lnTo>
                    <a:pt x="1420876" y="662865"/>
                  </a:lnTo>
                  <a:lnTo>
                    <a:pt x="1457374" y="771931"/>
                  </a:lnTo>
                  <a:lnTo>
                    <a:pt x="1489112" y="880997"/>
                  </a:lnTo>
                  <a:lnTo>
                    <a:pt x="1517147" y="991121"/>
                  </a:lnTo>
                  <a:lnTo>
                    <a:pt x="1540421" y="1102305"/>
                  </a:lnTo>
                  <a:lnTo>
                    <a:pt x="1558406" y="1213488"/>
                  </a:lnTo>
                  <a:lnTo>
                    <a:pt x="1572159" y="1325731"/>
                  </a:lnTo>
                  <a:lnTo>
                    <a:pt x="1581151" y="1438502"/>
                  </a:lnTo>
                  <a:lnTo>
                    <a:pt x="1585912" y="1550215"/>
                  </a:lnTo>
                  <a:lnTo>
                    <a:pt x="1585912" y="1662987"/>
                  </a:lnTo>
                  <a:lnTo>
                    <a:pt x="1581151" y="1775229"/>
                  </a:lnTo>
                  <a:lnTo>
                    <a:pt x="1577449" y="1830821"/>
                  </a:lnTo>
                  <a:lnTo>
                    <a:pt x="1574275" y="1853587"/>
                  </a:lnTo>
                  <a:lnTo>
                    <a:pt x="1561580" y="1895413"/>
                  </a:lnTo>
                  <a:lnTo>
                    <a:pt x="1540421" y="1931945"/>
                  </a:lnTo>
                  <a:lnTo>
                    <a:pt x="1511328" y="1963182"/>
                  </a:lnTo>
                  <a:lnTo>
                    <a:pt x="1478004" y="1987537"/>
                  </a:lnTo>
                  <a:lnTo>
                    <a:pt x="1438860" y="2004479"/>
                  </a:lnTo>
                  <a:lnTo>
                    <a:pt x="1397072" y="2012950"/>
                  </a:lnTo>
                  <a:lnTo>
                    <a:pt x="1353697" y="2011891"/>
                  </a:lnTo>
                  <a:lnTo>
                    <a:pt x="1330952" y="2007656"/>
                  </a:lnTo>
                  <a:lnTo>
                    <a:pt x="591992" y="1827644"/>
                  </a:lnTo>
                  <a:cubicBezTo>
                    <a:pt x="592020" y="1827497"/>
                    <a:pt x="592047" y="1827350"/>
                    <a:pt x="592075" y="1827203"/>
                  </a:cubicBezTo>
                  <a:lnTo>
                    <a:pt x="589999" y="1826684"/>
                  </a:lnTo>
                  <a:lnTo>
                    <a:pt x="369580" y="1766586"/>
                  </a:lnTo>
                  <a:lnTo>
                    <a:pt x="98626" y="1445683"/>
                  </a:lnTo>
                  <a:lnTo>
                    <a:pt x="84840" y="1429279"/>
                  </a:lnTo>
                  <a:lnTo>
                    <a:pt x="60979" y="1394354"/>
                  </a:lnTo>
                  <a:lnTo>
                    <a:pt x="40299" y="1357842"/>
                  </a:lnTo>
                  <a:lnTo>
                    <a:pt x="24391" y="1319213"/>
                  </a:lnTo>
                  <a:lnTo>
                    <a:pt x="12195" y="1279525"/>
                  </a:lnTo>
                  <a:lnTo>
                    <a:pt x="3711" y="1238250"/>
                  </a:lnTo>
                  <a:lnTo>
                    <a:pt x="0" y="1196446"/>
                  </a:lnTo>
                  <a:lnTo>
                    <a:pt x="0" y="1154113"/>
                  </a:lnTo>
                  <a:lnTo>
                    <a:pt x="2121" y="1133475"/>
                  </a:lnTo>
                  <a:lnTo>
                    <a:pt x="53275" y="658404"/>
                  </a:lnTo>
                  <a:lnTo>
                    <a:pt x="844307" y="41297"/>
                  </a:lnTo>
                  <a:lnTo>
                    <a:pt x="861762" y="29119"/>
                  </a:lnTo>
                  <a:lnTo>
                    <a:pt x="899319" y="10589"/>
                  </a:lnTo>
                  <a:lnTo>
                    <a:pt x="938462" y="1588"/>
                  </a:lnTo>
                  <a:lnTo>
                    <a:pt x="979192" y="0"/>
                  </a:lnTo>
                  <a:close/>
                </a:path>
              </a:pathLst>
            </a:custGeom>
            <a:solidFill>
              <a:srgbClr val="00B0F0"/>
            </a:solidFill>
            <a:ln>
              <a:noFill/>
            </a:ln>
          </p:spPr>
          <p:txBody>
            <a:bodyPr vert="horz" wrap="square" lIns="91440" tIns="45720" rIns="274320" bIns="45720" numCol="1" anchor="ctr" anchorCtr="0" compatLnSpc="1">
              <a:prstTxWarp prst="textNoShape">
                <a:avLst/>
              </a:prstTxWarp>
              <a:noAutofit/>
            </a:bodyPr>
            <a:lstStyle/>
            <a:p>
              <a:pPr algn="r"/>
              <a:r>
                <a:rPr lang="en-US" sz="4400" b="1" dirty="0">
                  <a:solidFill>
                    <a:schemeClr val="bg1"/>
                  </a:solidFill>
                  <a:effectLst>
                    <a:outerShdw blurRad="38100" dist="38100" dir="2700000" algn="tl">
                      <a:srgbClr val="000000">
                        <a:alpha val="43137"/>
                      </a:srgbClr>
                    </a:outerShdw>
                  </a:effectLst>
                </a:rPr>
                <a:t>05</a:t>
              </a:r>
            </a:p>
          </p:txBody>
        </p:sp>
        <p:sp>
          <p:nvSpPr>
            <p:cNvPr id="23" name="Freeform: Shape 45">
              <a:extLst>
                <a:ext uri="{FF2B5EF4-FFF2-40B4-BE49-F238E27FC236}">
                  <a16:creationId xmlns:a16="http://schemas.microsoft.com/office/drawing/2014/main" xmlns="" id="{11726612-4C35-815A-9BEA-F1E02EA7136B}"/>
                </a:ext>
              </a:extLst>
            </p:cNvPr>
            <p:cNvSpPr/>
            <p:nvPr/>
          </p:nvSpPr>
          <p:spPr>
            <a:xfrm>
              <a:off x="7165289" y="2752320"/>
              <a:ext cx="505553" cy="1202332"/>
            </a:xfrm>
            <a:custGeom>
              <a:avLst/>
              <a:gdLst>
                <a:gd name="connsiteX0" fmla="*/ 170919 w 541850"/>
                <a:gd name="connsiteY0" fmla="*/ 0 h 1288655"/>
                <a:gd name="connsiteX1" fmla="*/ 253582 w 541850"/>
                <a:gd name="connsiteY1" fmla="*/ 110544 h 1288655"/>
                <a:gd name="connsiteX2" fmla="*/ 541850 w 541850"/>
                <a:gd name="connsiteY2" fmla="*/ 1054270 h 1288655"/>
                <a:gd name="connsiteX3" fmla="*/ 533136 w 541850"/>
                <a:gd name="connsiteY3" fmla="*/ 1226849 h 1288655"/>
                <a:gd name="connsiteX4" fmla="*/ 523703 w 541850"/>
                <a:gd name="connsiteY4" fmla="*/ 1288655 h 1288655"/>
                <a:gd name="connsiteX5" fmla="*/ 325246 w 541850"/>
                <a:gd name="connsiteY5" fmla="*/ 1234545 h 1288655"/>
                <a:gd name="connsiteX6" fmla="*/ 273284 w 541850"/>
                <a:gd name="connsiteY6" fmla="*/ 1173003 h 1288655"/>
                <a:gd name="connsiteX7" fmla="*/ 279279 w 541850"/>
                <a:gd name="connsiteY7" fmla="*/ 1054270 h 1288655"/>
                <a:gd name="connsiteX8" fmla="*/ 35854 w 541850"/>
                <a:gd name="connsiteY8" fmla="*/ 257350 h 1288655"/>
                <a:gd name="connsiteX9" fmla="*/ 0 w 541850"/>
                <a:gd name="connsiteY9" fmla="*/ 209403 h 1288655"/>
                <a:gd name="connsiteX10" fmla="*/ 8941 w 541850"/>
                <a:gd name="connsiteY10" fmla="*/ 126363 h 1288655"/>
                <a:gd name="connsiteX11" fmla="*/ 170919 w 541850"/>
                <a:gd name="connsiteY11" fmla="*/ 0 h 1288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1850" h="1288655">
                  <a:moveTo>
                    <a:pt x="170919" y="0"/>
                  </a:moveTo>
                  <a:lnTo>
                    <a:pt x="253582" y="110544"/>
                  </a:lnTo>
                  <a:cubicBezTo>
                    <a:pt x="435580" y="379936"/>
                    <a:pt x="541850" y="704693"/>
                    <a:pt x="541850" y="1054270"/>
                  </a:cubicBezTo>
                  <a:cubicBezTo>
                    <a:pt x="541850" y="1112533"/>
                    <a:pt x="538898" y="1170106"/>
                    <a:pt x="533136" y="1226849"/>
                  </a:cubicBezTo>
                  <a:lnTo>
                    <a:pt x="523703" y="1288655"/>
                  </a:lnTo>
                  <a:lnTo>
                    <a:pt x="325246" y="1234545"/>
                  </a:lnTo>
                  <a:lnTo>
                    <a:pt x="273284" y="1173003"/>
                  </a:lnTo>
                  <a:lnTo>
                    <a:pt x="279279" y="1054270"/>
                  </a:lnTo>
                  <a:cubicBezTo>
                    <a:pt x="279279" y="759073"/>
                    <a:pt x="189540" y="484836"/>
                    <a:pt x="35854" y="257350"/>
                  </a:cubicBezTo>
                  <a:lnTo>
                    <a:pt x="0" y="209403"/>
                  </a:lnTo>
                  <a:lnTo>
                    <a:pt x="8941" y="126363"/>
                  </a:lnTo>
                  <a:lnTo>
                    <a:pt x="170919" y="0"/>
                  </a:lnTo>
                  <a:close/>
                </a:path>
              </a:pathLst>
            </a:cu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4" name="مجموعة 23">
            <a:extLst>
              <a:ext uri="{FF2B5EF4-FFF2-40B4-BE49-F238E27FC236}">
                <a16:creationId xmlns:a16="http://schemas.microsoft.com/office/drawing/2014/main" xmlns="" id="{7B3C8996-BA9F-F6DF-D846-4D6DE463A2A9}"/>
              </a:ext>
            </a:extLst>
          </p:cNvPr>
          <p:cNvGrpSpPr/>
          <p:nvPr/>
        </p:nvGrpSpPr>
        <p:grpSpPr>
          <a:xfrm>
            <a:off x="3690599" y="4306947"/>
            <a:ext cx="1682596" cy="1827749"/>
            <a:chOff x="3690600" y="3999242"/>
            <a:chExt cx="1682596" cy="1827749"/>
          </a:xfrm>
        </p:grpSpPr>
        <p:sp>
          <p:nvSpPr>
            <p:cNvPr id="25" name="Freeform: Shape 35">
              <a:extLst>
                <a:ext uri="{FF2B5EF4-FFF2-40B4-BE49-F238E27FC236}">
                  <a16:creationId xmlns:a16="http://schemas.microsoft.com/office/drawing/2014/main" xmlns="" id="{C4CA3CC9-1E56-027F-D36C-AD68C2B897E1}"/>
                </a:ext>
              </a:extLst>
            </p:cNvPr>
            <p:cNvSpPr>
              <a:spLocks/>
            </p:cNvSpPr>
            <p:nvPr/>
          </p:nvSpPr>
          <p:spPr bwMode="auto">
            <a:xfrm>
              <a:off x="3690600" y="3999242"/>
              <a:ext cx="1682596" cy="1827749"/>
            </a:xfrm>
            <a:custGeom>
              <a:avLst/>
              <a:gdLst>
                <a:gd name="connsiteX0" fmla="*/ 1125537 w 1803400"/>
                <a:gd name="connsiteY0" fmla="*/ 0 h 1958975"/>
                <a:gd name="connsiteX1" fmla="*/ 1126165 w 1803400"/>
                <a:gd name="connsiteY1" fmla="*/ 262 h 1958975"/>
                <a:gd name="connsiteX2" fmla="*/ 1127234 w 1803400"/>
                <a:gd name="connsiteY2" fmla="*/ 0 h 1958975"/>
                <a:gd name="connsiteX3" fmla="*/ 1127440 w 1803400"/>
                <a:gd name="connsiteY3" fmla="*/ 795 h 1958975"/>
                <a:gd name="connsiteX4" fmla="*/ 1488053 w 1803400"/>
                <a:gd name="connsiteY4" fmla="*/ 151427 h 1958975"/>
                <a:gd name="connsiteX5" fmla="*/ 1513493 w 1803400"/>
                <a:gd name="connsiteY5" fmla="*/ 163075 h 1958975"/>
                <a:gd name="connsiteX6" fmla="*/ 1559603 w 1803400"/>
                <a:gd name="connsiteY6" fmla="*/ 190607 h 1958975"/>
                <a:gd name="connsiteX7" fmla="*/ 1602532 w 1803400"/>
                <a:gd name="connsiteY7" fmla="*/ 223434 h 1958975"/>
                <a:gd name="connsiteX8" fmla="*/ 1640692 w 1803400"/>
                <a:gd name="connsiteY8" fmla="*/ 261555 h 1958975"/>
                <a:gd name="connsiteX9" fmla="*/ 1672492 w 1803400"/>
                <a:gd name="connsiteY9" fmla="*/ 303383 h 1958975"/>
                <a:gd name="connsiteX10" fmla="*/ 1699521 w 1803400"/>
                <a:gd name="connsiteY10" fmla="*/ 349976 h 1958975"/>
                <a:gd name="connsiteX11" fmla="*/ 1720721 w 1803400"/>
                <a:gd name="connsiteY11" fmla="*/ 399216 h 1958975"/>
                <a:gd name="connsiteX12" fmla="*/ 1735031 w 1803400"/>
                <a:gd name="connsiteY12" fmla="*/ 451633 h 1958975"/>
                <a:gd name="connsiteX13" fmla="*/ 1739271 w 1803400"/>
                <a:gd name="connsiteY13" fmla="*/ 479165 h 1958975"/>
                <a:gd name="connsiteX14" fmla="*/ 1803400 w 1803400"/>
                <a:gd name="connsiteY14" fmla="*/ 944563 h 1958975"/>
                <a:gd name="connsiteX15" fmla="*/ 1792224 w 1803400"/>
                <a:gd name="connsiteY15" fmla="*/ 938116 h 1958975"/>
                <a:gd name="connsiteX16" fmla="*/ 1803400 w 1803400"/>
                <a:gd name="connsiteY16" fmla="*/ 945534 h 1958975"/>
                <a:gd name="connsiteX17" fmla="*/ 1717622 w 1803400"/>
                <a:gd name="connsiteY17" fmla="*/ 1130300 h 1958975"/>
                <a:gd name="connsiteX18" fmla="*/ 1716033 w 1803400"/>
                <a:gd name="connsiteY18" fmla="*/ 1131888 h 1958975"/>
                <a:gd name="connsiteX19" fmla="*/ 1715881 w 1803400"/>
                <a:gd name="connsiteY19" fmla="*/ 1131805 h 1958975"/>
                <a:gd name="connsiteX20" fmla="*/ 1385684 w 1803400"/>
                <a:gd name="connsiteY20" fmla="*/ 1842559 h 1958975"/>
                <a:gd name="connsiteX21" fmla="*/ 1375094 w 1803400"/>
                <a:gd name="connsiteY21" fmla="*/ 1863196 h 1958975"/>
                <a:gd name="connsiteX22" fmla="*/ 1348090 w 1803400"/>
                <a:gd name="connsiteY22" fmla="*/ 1897592 h 1958975"/>
                <a:gd name="connsiteX23" fmla="*/ 1315262 w 1803400"/>
                <a:gd name="connsiteY23" fmla="*/ 1924579 h 1958975"/>
                <a:gd name="connsiteX24" fmla="*/ 1278197 w 1803400"/>
                <a:gd name="connsiteY24" fmla="*/ 1944688 h 1958975"/>
                <a:gd name="connsiteX25" fmla="*/ 1237426 w 1803400"/>
                <a:gd name="connsiteY25" fmla="*/ 1955800 h 1958975"/>
                <a:gd name="connsiteX26" fmla="*/ 1195596 w 1803400"/>
                <a:gd name="connsiteY26" fmla="*/ 1958975 h 1958975"/>
                <a:gd name="connsiteX27" fmla="*/ 1153766 w 1803400"/>
                <a:gd name="connsiteY27" fmla="*/ 1953154 h 1958975"/>
                <a:gd name="connsiteX28" fmla="*/ 1113525 w 1803400"/>
                <a:gd name="connsiteY28" fmla="*/ 1936750 h 1958975"/>
                <a:gd name="connsiteX29" fmla="*/ 1093404 w 1803400"/>
                <a:gd name="connsiteY29" fmla="*/ 1924579 h 1958975"/>
                <a:gd name="connsiteX30" fmla="*/ 1047868 w 1803400"/>
                <a:gd name="connsiteY30" fmla="*/ 1893359 h 1958975"/>
                <a:gd name="connsiteX31" fmla="*/ 957324 w 1803400"/>
                <a:gd name="connsiteY31" fmla="*/ 1826684 h 1958975"/>
                <a:gd name="connsiteX32" fmla="*/ 869428 w 1803400"/>
                <a:gd name="connsiteY32" fmla="*/ 1756304 h 1958975"/>
                <a:gd name="connsiteX33" fmla="*/ 784179 w 1803400"/>
                <a:gd name="connsiteY33" fmla="*/ 1683279 h 1958975"/>
                <a:gd name="connsiteX34" fmla="*/ 701578 w 1803400"/>
                <a:gd name="connsiteY34" fmla="*/ 1606021 h 1958975"/>
                <a:gd name="connsiteX35" fmla="*/ 623214 w 1803400"/>
                <a:gd name="connsiteY35" fmla="*/ 1525059 h 1958975"/>
                <a:gd name="connsiteX36" fmla="*/ 546966 w 1803400"/>
                <a:gd name="connsiteY36" fmla="*/ 1441450 h 1958975"/>
                <a:gd name="connsiteX37" fmla="*/ 474955 w 1803400"/>
                <a:gd name="connsiteY37" fmla="*/ 1354667 h 1958975"/>
                <a:gd name="connsiteX38" fmla="*/ 405592 w 1803400"/>
                <a:gd name="connsiteY38" fmla="*/ 1263650 h 1958975"/>
                <a:gd name="connsiteX39" fmla="*/ 340464 w 1803400"/>
                <a:gd name="connsiteY39" fmla="*/ 1170517 h 1958975"/>
                <a:gd name="connsiteX40" fmla="*/ 277984 w 1803400"/>
                <a:gd name="connsiteY40" fmla="*/ 1074209 h 1958975"/>
                <a:gd name="connsiteX41" fmla="*/ 220269 w 1803400"/>
                <a:gd name="connsiteY41" fmla="*/ 974725 h 1958975"/>
                <a:gd name="connsiteX42" fmla="*/ 166261 w 1803400"/>
                <a:gd name="connsiteY42" fmla="*/ 872596 h 1958975"/>
                <a:gd name="connsiteX43" fmla="*/ 116488 w 1803400"/>
                <a:gd name="connsiteY43" fmla="*/ 767292 h 1958975"/>
                <a:gd name="connsiteX44" fmla="*/ 70952 w 1803400"/>
                <a:gd name="connsiteY44" fmla="*/ 659342 h 1958975"/>
                <a:gd name="connsiteX45" fmla="*/ 28593 w 1803400"/>
                <a:gd name="connsiteY45" fmla="*/ 548746 h 1958975"/>
                <a:gd name="connsiteX46" fmla="*/ 9531 w 1803400"/>
                <a:gd name="connsiteY46" fmla="*/ 492654 h 1958975"/>
                <a:gd name="connsiteX47" fmla="*/ 4236 w 1803400"/>
                <a:gd name="connsiteY47" fmla="*/ 472017 h 1958975"/>
                <a:gd name="connsiteX48" fmla="*/ 0 w 1803400"/>
                <a:gd name="connsiteY48" fmla="*/ 430213 h 1958975"/>
                <a:gd name="connsiteX49" fmla="*/ 3706 w 1803400"/>
                <a:gd name="connsiteY49" fmla="*/ 389996 h 1958975"/>
                <a:gd name="connsiteX50" fmla="*/ 15885 w 1803400"/>
                <a:gd name="connsiteY50" fmla="*/ 350838 h 1958975"/>
                <a:gd name="connsiteX51" fmla="*/ 35476 w 1803400"/>
                <a:gd name="connsiteY51" fmla="*/ 315913 h 1958975"/>
                <a:gd name="connsiteX52" fmla="*/ 61421 w 1803400"/>
                <a:gd name="connsiteY52" fmla="*/ 285750 h 1958975"/>
                <a:gd name="connsiteX53" fmla="*/ 93720 w 1803400"/>
                <a:gd name="connsiteY53" fmla="*/ 260350 h 1958975"/>
                <a:gd name="connsiteX54" fmla="*/ 131844 w 1803400"/>
                <a:gd name="connsiteY54" fmla="*/ 242358 h 1958975"/>
                <a:gd name="connsiteX55" fmla="*/ 152494 w 1803400"/>
                <a:gd name="connsiteY55" fmla="*/ 236008 h 1958975"/>
                <a:gd name="connsiteX56" fmla="*/ 952029 w 1803400"/>
                <a:gd name="connsiteY56" fmla="*/ 41275 h 1958975"/>
                <a:gd name="connsiteX57" fmla="*/ 952559 w 1803400"/>
                <a:gd name="connsiteY57" fmla="*/ 42863 h 1958975"/>
                <a:gd name="connsiteX58" fmla="*/ 950970 w 1803400"/>
                <a:gd name="connsiteY58" fmla="*/ 42863 h 1958975"/>
                <a:gd name="connsiteX59" fmla="*/ 950975 w 1803400"/>
                <a:gd name="connsiteY59" fmla="*/ 42883 h 1958975"/>
                <a:gd name="connsiteX60" fmla="*/ 952501 w 1803400"/>
                <a:gd name="connsiteY60" fmla="*/ 42883 h 1958975"/>
                <a:gd name="connsiteX61" fmla="*/ 1125633 w 1803400"/>
                <a:gd name="connsiteY61" fmla="*/ 393 h 1958975"/>
                <a:gd name="connsiteX0" fmla="*/ 1125537 w 1803400"/>
                <a:gd name="connsiteY0" fmla="*/ 0 h 1958975"/>
                <a:gd name="connsiteX1" fmla="*/ 1126165 w 1803400"/>
                <a:gd name="connsiteY1" fmla="*/ 262 h 1958975"/>
                <a:gd name="connsiteX2" fmla="*/ 1127234 w 1803400"/>
                <a:gd name="connsiteY2" fmla="*/ 0 h 1958975"/>
                <a:gd name="connsiteX3" fmla="*/ 1127440 w 1803400"/>
                <a:gd name="connsiteY3" fmla="*/ 795 h 1958975"/>
                <a:gd name="connsiteX4" fmla="*/ 1488053 w 1803400"/>
                <a:gd name="connsiteY4" fmla="*/ 151427 h 1958975"/>
                <a:gd name="connsiteX5" fmla="*/ 1513493 w 1803400"/>
                <a:gd name="connsiteY5" fmla="*/ 163075 h 1958975"/>
                <a:gd name="connsiteX6" fmla="*/ 1559603 w 1803400"/>
                <a:gd name="connsiteY6" fmla="*/ 190607 h 1958975"/>
                <a:gd name="connsiteX7" fmla="*/ 1602532 w 1803400"/>
                <a:gd name="connsiteY7" fmla="*/ 223434 h 1958975"/>
                <a:gd name="connsiteX8" fmla="*/ 1640692 w 1803400"/>
                <a:gd name="connsiteY8" fmla="*/ 261555 h 1958975"/>
                <a:gd name="connsiteX9" fmla="*/ 1672492 w 1803400"/>
                <a:gd name="connsiteY9" fmla="*/ 303383 h 1958975"/>
                <a:gd name="connsiteX10" fmla="*/ 1699521 w 1803400"/>
                <a:gd name="connsiteY10" fmla="*/ 349976 h 1958975"/>
                <a:gd name="connsiteX11" fmla="*/ 1720721 w 1803400"/>
                <a:gd name="connsiteY11" fmla="*/ 399216 h 1958975"/>
                <a:gd name="connsiteX12" fmla="*/ 1735031 w 1803400"/>
                <a:gd name="connsiteY12" fmla="*/ 451633 h 1958975"/>
                <a:gd name="connsiteX13" fmla="*/ 1739271 w 1803400"/>
                <a:gd name="connsiteY13" fmla="*/ 479165 h 1958975"/>
                <a:gd name="connsiteX14" fmla="*/ 1803400 w 1803400"/>
                <a:gd name="connsiteY14" fmla="*/ 944563 h 1958975"/>
                <a:gd name="connsiteX15" fmla="*/ 1792224 w 1803400"/>
                <a:gd name="connsiteY15" fmla="*/ 938116 h 1958975"/>
                <a:gd name="connsiteX16" fmla="*/ 1803400 w 1803400"/>
                <a:gd name="connsiteY16" fmla="*/ 945534 h 1958975"/>
                <a:gd name="connsiteX17" fmla="*/ 1717622 w 1803400"/>
                <a:gd name="connsiteY17" fmla="*/ 1130300 h 1958975"/>
                <a:gd name="connsiteX18" fmla="*/ 1716033 w 1803400"/>
                <a:gd name="connsiteY18" fmla="*/ 1131888 h 1958975"/>
                <a:gd name="connsiteX19" fmla="*/ 1385684 w 1803400"/>
                <a:gd name="connsiteY19" fmla="*/ 1842559 h 1958975"/>
                <a:gd name="connsiteX20" fmla="*/ 1375094 w 1803400"/>
                <a:gd name="connsiteY20" fmla="*/ 1863196 h 1958975"/>
                <a:gd name="connsiteX21" fmla="*/ 1348090 w 1803400"/>
                <a:gd name="connsiteY21" fmla="*/ 1897592 h 1958975"/>
                <a:gd name="connsiteX22" fmla="*/ 1315262 w 1803400"/>
                <a:gd name="connsiteY22" fmla="*/ 1924579 h 1958975"/>
                <a:gd name="connsiteX23" fmla="*/ 1278197 w 1803400"/>
                <a:gd name="connsiteY23" fmla="*/ 1944688 h 1958975"/>
                <a:gd name="connsiteX24" fmla="*/ 1237426 w 1803400"/>
                <a:gd name="connsiteY24" fmla="*/ 1955800 h 1958975"/>
                <a:gd name="connsiteX25" fmla="*/ 1195596 w 1803400"/>
                <a:gd name="connsiteY25" fmla="*/ 1958975 h 1958975"/>
                <a:gd name="connsiteX26" fmla="*/ 1153766 w 1803400"/>
                <a:gd name="connsiteY26" fmla="*/ 1953154 h 1958975"/>
                <a:gd name="connsiteX27" fmla="*/ 1113525 w 1803400"/>
                <a:gd name="connsiteY27" fmla="*/ 1936750 h 1958975"/>
                <a:gd name="connsiteX28" fmla="*/ 1093404 w 1803400"/>
                <a:gd name="connsiteY28" fmla="*/ 1924579 h 1958975"/>
                <a:gd name="connsiteX29" fmla="*/ 1047868 w 1803400"/>
                <a:gd name="connsiteY29" fmla="*/ 1893359 h 1958975"/>
                <a:gd name="connsiteX30" fmla="*/ 957324 w 1803400"/>
                <a:gd name="connsiteY30" fmla="*/ 1826684 h 1958975"/>
                <a:gd name="connsiteX31" fmla="*/ 869428 w 1803400"/>
                <a:gd name="connsiteY31" fmla="*/ 1756304 h 1958975"/>
                <a:gd name="connsiteX32" fmla="*/ 784179 w 1803400"/>
                <a:gd name="connsiteY32" fmla="*/ 1683279 h 1958975"/>
                <a:gd name="connsiteX33" fmla="*/ 701578 w 1803400"/>
                <a:gd name="connsiteY33" fmla="*/ 1606021 h 1958975"/>
                <a:gd name="connsiteX34" fmla="*/ 623214 w 1803400"/>
                <a:gd name="connsiteY34" fmla="*/ 1525059 h 1958975"/>
                <a:gd name="connsiteX35" fmla="*/ 546966 w 1803400"/>
                <a:gd name="connsiteY35" fmla="*/ 1441450 h 1958975"/>
                <a:gd name="connsiteX36" fmla="*/ 474955 w 1803400"/>
                <a:gd name="connsiteY36" fmla="*/ 1354667 h 1958975"/>
                <a:gd name="connsiteX37" fmla="*/ 405592 w 1803400"/>
                <a:gd name="connsiteY37" fmla="*/ 1263650 h 1958975"/>
                <a:gd name="connsiteX38" fmla="*/ 340464 w 1803400"/>
                <a:gd name="connsiteY38" fmla="*/ 1170517 h 1958975"/>
                <a:gd name="connsiteX39" fmla="*/ 277984 w 1803400"/>
                <a:gd name="connsiteY39" fmla="*/ 1074209 h 1958975"/>
                <a:gd name="connsiteX40" fmla="*/ 220269 w 1803400"/>
                <a:gd name="connsiteY40" fmla="*/ 974725 h 1958975"/>
                <a:gd name="connsiteX41" fmla="*/ 166261 w 1803400"/>
                <a:gd name="connsiteY41" fmla="*/ 872596 h 1958975"/>
                <a:gd name="connsiteX42" fmla="*/ 116488 w 1803400"/>
                <a:gd name="connsiteY42" fmla="*/ 767292 h 1958975"/>
                <a:gd name="connsiteX43" fmla="*/ 70952 w 1803400"/>
                <a:gd name="connsiteY43" fmla="*/ 659342 h 1958975"/>
                <a:gd name="connsiteX44" fmla="*/ 28593 w 1803400"/>
                <a:gd name="connsiteY44" fmla="*/ 548746 h 1958975"/>
                <a:gd name="connsiteX45" fmla="*/ 9531 w 1803400"/>
                <a:gd name="connsiteY45" fmla="*/ 492654 h 1958975"/>
                <a:gd name="connsiteX46" fmla="*/ 4236 w 1803400"/>
                <a:gd name="connsiteY46" fmla="*/ 472017 h 1958975"/>
                <a:gd name="connsiteX47" fmla="*/ 0 w 1803400"/>
                <a:gd name="connsiteY47" fmla="*/ 430213 h 1958975"/>
                <a:gd name="connsiteX48" fmla="*/ 3706 w 1803400"/>
                <a:gd name="connsiteY48" fmla="*/ 389996 h 1958975"/>
                <a:gd name="connsiteX49" fmla="*/ 15885 w 1803400"/>
                <a:gd name="connsiteY49" fmla="*/ 350838 h 1958975"/>
                <a:gd name="connsiteX50" fmla="*/ 35476 w 1803400"/>
                <a:gd name="connsiteY50" fmla="*/ 315913 h 1958975"/>
                <a:gd name="connsiteX51" fmla="*/ 61421 w 1803400"/>
                <a:gd name="connsiteY51" fmla="*/ 285750 h 1958975"/>
                <a:gd name="connsiteX52" fmla="*/ 93720 w 1803400"/>
                <a:gd name="connsiteY52" fmla="*/ 260350 h 1958975"/>
                <a:gd name="connsiteX53" fmla="*/ 131844 w 1803400"/>
                <a:gd name="connsiteY53" fmla="*/ 242358 h 1958975"/>
                <a:gd name="connsiteX54" fmla="*/ 152494 w 1803400"/>
                <a:gd name="connsiteY54" fmla="*/ 236008 h 1958975"/>
                <a:gd name="connsiteX55" fmla="*/ 952029 w 1803400"/>
                <a:gd name="connsiteY55" fmla="*/ 41275 h 1958975"/>
                <a:gd name="connsiteX56" fmla="*/ 952559 w 1803400"/>
                <a:gd name="connsiteY56" fmla="*/ 42863 h 1958975"/>
                <a:gd name="connsiteX57" fmla="*/ 950970 w 1803400"/>
                <a:gd name="connsiteY57" fmla="*/ 42863 h 1958975"/>
                <a:gd name="connsiteX58" fmla="*/ 950975 w 1803400"/>
                <a:gd name="connsiteY58" fmla="*/ 42883 h 1958975"/>
                <a:gd name="connsiteX59" fmla="*/ 952501 w 1803400"/>
                <a:gd name="connsiteY59" fmla="*/ 42883 h 1958975"/>
                <a:gd name="connsiteX60" fmla="*/ 1125633 w 1803400"/>
                <a:gd name="connsiteY60" fmla="*/ 393 h 1958975"/>
                <a:gd name="connsiteX61" fmla="*/ 1125537 w 1803400"/>
                <a:gd name="connsiteY61" fmla="*/ 0 h 1958975"/>
                <a:gd name="connsiteX0" fmla="*/ 1125537 w 1803400"/>
                <a:gd name="connsiteY0" fmla="*/ 0 h 1958975"/>
                <a:gd name="connsiteX1" fmla="*/ 1126165 w 1803400"/>
                <a:gd name="connsiteY1" fmla="*/ 262 h 1958975"/>
                <a:gd name="connsiteX2" fmla="*/ 1127234 w 1803400"/>
                <a:gd name="connsiteY2" fmla="*/ 0 h 1958975"/>
                <a:gd name="connsiteX3" fmla="*/ 1127440 w 1803400"/>
                <a:gd name="connsiteY3" fmla="*/ 795 h 1958975"/>
                <a:gd name="connsiteX4" fmla="*/ 1488053 w 1803400"/>
                <a:gd name="connsiteY4" fmla="*/ 151427 h 1958975"/>
                <a:gd name="connsiteX5" fmla="*/ 1513493 w 1803400"/>
                <a:gd name="connsiteY5" fmla="*/ 163075 h 1958975"/>
                <a:gd name="connsiteX6" fmla="*/ 1559603 w 1803400"/>
                <a:gd name="connsiteY6" fmla="*/ 190607 h 1958975"/>
                <a:gd name="connsiteX7" fmla="*/ 1602532 w 1803400"/>
                <a:gd name="connsiteY7" fmla="*/ 223434 h 1958975"/>
                <a:gd name="connsiteX8" fmla="*/ 1640692 w 1803400"/>
                <a:gd name="connsiteY8" fmla="*/ 261555 h 1958975"/>
                <a:gd name="connsiteX9" fmla="*/ 1672492 w 1803400"/>
                <a:gd name="connsiteY9" fmla="*/ 303383 h 1958975"/>
                <a:gd name="connsiteX10" fmla="*/ 1699521 w 1803400"/>
                <a:gd name="connsiteY10" fmla="*/ 349976 h 1958975"/>
                <a:gd name="connsiteX11" fmla="*/ 1720721 w 1803400"/>
                <a:gd name="connsiteY11" fmla="*/ 399216 h 1958975"/>
                <a:gd name="connsiteX12" fmla="*/ 1735031 w 1803400"/>
                <a:gd name="connsiteY12" fmla="*/ 451633 h 1958975"/>
                <a:gd name="connsiteX13" fmla="*/ 1739271 w 1803400"/>
                <a:gd name="connsiteY13" fmla="*/ 479165 h 1958975"/>
                <a:gd name="connsiteX14" fmla="*/ 1803400 w 1803400"/>
                <a:gd name="connsiteY14" fmla="*/ 944563 h 1958975"/>
                <a:gd name="connsiteX15" fmla="*/ 1792224 w 1803400"/>
                <a:gd name="connsiteY15" fmla="*/ 938116 h 1958975"/>
                <a:gd name="connsiteX16" fmla="*/ 1803400 w 1803400"/>
                <a:gd name="connsiteY16" fmla="*/ 945534 h 1958975"/>
                <a:gd name="connsiteX17" fmla="*/ 1717622 w 1803400"/>
                <a:gd name="connsiteY17" fmla="*/ 1130300 h 1958975"/>
                <a:gd name="connsiteX18" fmla="*/ 1385684 w 1803400"/>
                <a:gd name="connsiteY18" fmla="*/ 1842559 h 1958975"/>
                <a:gd name="connsiteX19" fmla="*/ 1375094 w 1803400"/>
                <a:gd name="connsiteY19" fmla="*/ 1863196 h 1958975"/>
                <a:gd name="connsiteX20" fmla="*/ 1348090 w 1803400"/>
                <a:gd name="connsiteY20" fmla="*/ 1897592 h 1958975"/>
                <a:gd name="connsiteX21" fmla="*/ 1315262 w 1803400"/>
                <a:gd name="connsiteY21" fmla="*/ 1924579 h 1958975"/>
                <a:gd name="connsiteX22" fmla="*/ 1278197 w 1803400"/>
                <a:gd name="connsiteY22" fmla="*/ 1944688 h 1958975"/>
                <a:gd name="connsiteX23" fmla="*/ 1237426 w 1803400"/>
                <a:gd name="connsiteY23" fmla="*/ 1955800 h 1958975"/>
                <a:gd name="connsiteX24" fmla="*/ 1195596 w 1803400"/>
                <a:gd name="connsiteY24" fmla="*/ 1958975 h 1958975"/>
                <a:gd name="connsiteX25" fmla="*/ 1153766 w 1803400"/>
                <a:gd name="connsiteY25" fmla="*/ 1953154 h 1958975"/>
                <a:gd name="connsiteX26" fmla="*/ 1113525 w 1803400"/>
                <a:gd name="connsiteY26" fmla="*/ 1936750 h 1958975"/>
                <a:gd name="connsiteX27" fmla="*/ 1093404 w 1803400"/>
                <a:gd name="connsiteY27" fmla="*/ 1924579 h 1958975"/>
                <a:gd name="connsiteX28" fmla="*/ 1047868 w 1803400"/>
                <a:gd name="connsiteY28" fmla="*/ 1893359 h 1958975"/>
                <a:gd name="connsiteX29" fmla="*/ 957324 w 1803400"/>
                <a:gd name="connsiteY29" fmla="*/ 1826684 h 1958975"/>
                <a:gd name="connsiteX30" fmla="*/ 869428 w 1803400"/>
                <a:gd name="connsiteY30" fmla="*/ 1756304 h 1958975"/>
                <a:gd name="connsiteX31" fmla="*/ 784179 w 1803400"/>
                <a:gd name="connsiteY31" fmla="*/ 1683279 h 1958975"/>
                <a:gd name="connsiteX32" fmla="*/ 701578 w 1803400"/>
                <a:gd name="connsiteY32" fmla="*/ 1606021 h 1958975"/>
                <a:gd name="connsiteX33" fmla="*/ 623214 w 1803400"/>
                <a:gd name="connsiteY33" fmla="*/ 1525059 h 1958975"/>
                <a:gd name="connsiteX34" fmla="*/ 546966 w 1803400"/>
                <a:gd name="connsiteY34" fmla="*/ 1441450 h 1958975"/>
                <a:gd name="connsiteX35" fmla="*/ 474955 w 1803400"/>
                <a:gd name="connsiteY35" fmla="*/ 1354667 h 1958975"/>
                <a:gd name="connsiteX36" fmla="*/ 405592 w 1803400"/>
                <a:gd name="connsiteY36" fmla="*/ 1263650 h 1958975"/>
                <a:gd name="connsiteX37" fmla="*/ 340464 w 1803400"/>
                <a:gd name="connsiteY37" fmla="*/ 1170517 h 1958975"/>
                <a:gd name="connsiteX38" fmla="*/ 277984 w 1803400"/>
                <a:gd name="connsiteY38" fmla="*/ 1074209 h 1958975"/>
                <a:gd name="connsiteX39" fmla="*/ 220269 w 1803400"/>
                <a:gd name="connsiteY39" fmla="*/ 974725 h 1958975"/>
                <a:gd name="connsiteX40" fmla="*/ 166261 w 1803400"/>
                <a:gd name="connsiteY40" fmla="*/ 872596 h 1958975"/>
                <a:gd name="connsiteX41" fmla="*/ 116488 w 1803400"/>
                <a:gd name="connsiteY41" fmla="*/ 767292 h 1958975"/>
                <a:gd name="connsiteX42" fmla="*/ 70952 w 1803400"/>
                <a:gd name="connsiteY42" fmla="*/ 659342 h 1958975"/>
                <a:gd name="connsiteX43" fmla="*/ 28593 w 1803400"/>
                <a:gd name="connsiteY43" fmla="*/ 548746 h 1958975"/>
                <a:gd name="connsiteX44" fmla="*/ 9531 w 1803400"/>
                <a:gd name="connsiteY44" fmla="*/ 492654 h 1958975"/>
                <a:gd name="connsiteX45" fmla="*/ 4236 w 1803400"/>
                <a:gd name="connsiteY45" fmla="*/ 472017 h 1958975"/>
                <a:gd name="connsiteX46" fmla="*/ 0 w 1803400"/>
                <a:gd name="connsiteY46" fmla="*/ 430213 h 1958975"/>
                <a:gd name="connsiteX47" fmla="*/ 3706 w 1803400"/>
                <a:gd name="connsiteY47" fmla="*/ 389996 h 1958975"/>
                <a:gd name="connsiteX48" fmla="*/ 15885 w 1803400"/>
                <a:gd name="connsiteY48" fmla="*/ 350838 h 1958975"/>
                <a:gd name="connsiteX49" fmla="*/ 35476 w 1803400"/>
                <a:gd name="connsiteY49" fmla="*/ 315913 h 1958975"/>
                <a:gd name="connsiteX50" fmla="*/ 61421 w 1803400"/>
                <a:gd name="connsiteY50" fmla="*/ 285750 h 1958975"/>
                <a:gd name="connsiteX51" fmla="*/ 93720 w 1803400"/>
                <a:gd name="connsiteY51" fmla="*/ 260350 h 1958975"/>
                <a:gd name="connsiteX52" fmla="*/ 131844 w 1803400"/>
                <a:gd name="connsiteY52" fmla="*/ 242358 h 1958975"/>
                <a:gd name="connsiteX53" fmla="*/ 152494 w 1803400"/>
                <a:gd name="connsiteY53" fmla="*/ 236008 h 1958975"/>
                <a:gd name="connsiteX54" fmla="*/ 952029 w 1803400"/>
                <a:gd name="connsiteY54" fmla="*/ 41275 h 1958975"/>
                <a:gd name="connsiteX55" fmla="*/ 952559 w 1803400"/>
                <a:gd name="connsiteY55" fmla="*/ 42863 h 1958975"/>
                <a:gd name="connsiteX56" fmla="*/ 950970 w 1803400"/>
                <a:gd name="connsiteY56" fmla="*/ 42863 h 1958975"/>
                <a:gd name="connsiteX57" fmla="*/ 950975 w 1803400"/>
                <a:gd name="connsiteY57" fmla="*/ 42883 h 1958975"/>
                <a:gd name="connsiteX58" fmla="*/ 952501 w 1803400"/>
                <a:gd name="connsiteY58" fmla="*/ 42883 h 1958975"/>
                <a:gd name="connsiteX59" fmla="*/ 1125633 w 1803400"/>
                <a:gd name="connsiteY59" fmla="*/ 393 h 1958975"/>
                <a:gd name="connsiteX60" fmla="*/ 1125537 w 1803400"/>
                <a:gd name="connsiteY60" fmla="*/ 0 h 1958975"/>
                <a:gd name="connsiteX0" fmla="*/ 1125537 w 1803400"/>
                <a:gd name="connsiteY0" fmla="*/ 0 h 1958975"/>
                <a:gd name="connsiteX1" fmla="*/ 1126165 w 1803400"/>
                <a:gd name="connsiteY1" fmla="*/ 262 h 1958975"/>
                <a:gd name="connsiteX2" fmla="*/ 1127234 w 1803400"/>
                <a:gd name="connsiteY2" fmla="*/ 0 h 1958975"/>
                <a:gd name="connsiteX3" fmla="*/ 1127440 w 1803400"/>
                <a:gd name="connsiteY3" fmla="*/ 795 h 1958975"/>
                <a:gd name="connsiteX4" fmla="*/ 1488053 w 1803400"/>
                <a:gd name="connsiteY4" fmla="*/ 151427 h 1958975"/>
                <a:gd name="connsiteX5" fmla="*/ 1513493 w 1803400"/>
                <a:gd name="connsiteY5" fmla="*/ 163075 h 1958975"/>
                <a:gd name="connsiteX6" fmla="*/ 1559603 w 1803400"/>
                <a:gd name="connsiteY6" fmla="*/ 190607 h 1958975"/>
                <a:gd name="connsiteX7" fmla="*/ 1602532 w 1803400"/>
                <a:gd name="connsiteY7" fmla="*/ 223434 h 1958975"/>
                <a:gd name="connsiteX8" fmla="*/ 1640692 w 1803400"/>
                <a:gd name="connsiteY8" fmla="*/ 261555 h 1958975"/>
                <a:gd name="connsiteX9" fmla="*/ 1672492 w 1803400"/>
                <a:gd name="connsiteY9" fmla="*/ 303383 h 1958975"/>
                <a:gd name="connsiteX10" fmla="*/ 1699521 w 1803400"/>
                <a:gd name="connsiteY10" fmla="*/ 349976 h 1958975"/>
                <a:gd name="connsiteX11" fmla="*/ 1720721 w 1803400"/>
                <a:gd name="connsiteY11" fmla="*/ 399216 h 1958975"/>
                <a:gd name="connsiteX12" fmla="*/ 1735031 w 1803400"/>
                <a:gd name="connsiteY12" fmla="*/ 451633 h 1958975"/>
                <a:gd name="connsiteX13" fmla="*/ 1739271 w 1803400"/>
                <a:gd name="connsiteY13" fmla="*/ 479165 h 1958975"/>
                <a:gd name="connsiteX14" fmla="*/ 1803400 w 1803400"/>
                <a:gd name="connsiteY14" fmla="*/ 944563 h 1958975"/>
                <a:gd name="connsiteX15" fmla="*/ 1792224 w 1803400"/>
                <a:gd name="connsiteY15" fmla="*/ 938116 h 1958975"/>
                <a:gd name="connsiteX16" fmla="*/ 1803400 w 1803400"/>
                <a:gd name="connsiteY16" fmla="*/ 945534 h 1958975"/>
                <a:gd name="connsiteX17" fmla="*/ 1385684 w 1803400"/>
                <a:gd name="connsiteY17" fmla="*/ 1842559 h 1958975"/>
                <a:gd name="connsiteX18" fmla="*/ 1375094 w 1803400"/>
                <a:gd name="connsiteY18" fmla="*/ 1863196 h 1958975"/>
                <a:gd name="connsiteX19" fmla="*/ 1348090 w 1803400"/>
                <a:gd name="connsiteY19" fmla="*/ 1897592 h 1958975"/>
                <a:gd name="connsiteX20" fmla="*/ 1315262 w 1803400"/>
                <a:gd name="connsiteY20" fmla="*/ 1924579 h 1958975"/>
                <a:gd name="connsiteX21" fmla="*/ 1278197 w 1803400"/>
                <a:gd name="connsiteY21" fmla="*/ 1944688 h 1958975"/>
                <a:gd name="connsiteX22" fmla="*/ 1237426 w 1803400"/>
                <a:gd name="connsiteY22" fmla="*/ 1955800 h 1958975"/>
                <a:gd name="connsiteX23" fmla="*/ 1195596 w 1803400"/>
                <a:gd name="connsiteY23" fmla="*/ 1958975 h 1958975"/>
                <a:gd name="connsiteX24" fmla="*/ 1153766 w 1803400"/>
                <a:gd name="connsiteY24" fmla="*/ 1953154 h 1958975"/>
                <a:gd name="connsiteX25" fmla="*/ 1113525 w 1803400"/>
                <a:gd name="connsiteY25" fmla="*/ 1936750 h 1958975"/>
                <a:gd name="connsiteX26" fmla="*/ 1093404 w 1803400"/>
                <a:gd name="connsiteY26" fmla="*/ 1924579 h 1958975"/>
                <a:gd name="connsiteX27" fmla="*/ 1047868 w 1803400"/>
                <a:gd name="connsiteY27" fmla="*/ 1893359 h 1958975"/>
                <a:gd name="connsiteX28" fmla="*/ 957324 w 1803400"/>
                <a:gd name="connsiteY28" fmla="*/ 1826684 h 1958975"/>
                <a:gd name="connsiteX29" fmla="*/ 869428 w 1803400"/>
                <a:gd name="connsiteY29" fmla="*/ 1756304 h 1958975"/>
                <a:gd name="connsiteX30" fmla="*/ 784179 w 1803400"/>
                <a:gd name="connsiteY30" fmla="*/ 1683279 h 1958975"/>
                <a:gd name="connsiteX31" fmla="*/ 701578 w 1803400"/>
                <a:gd name="connsiteY31" fmla="*/ 1606021 h 1958975"/>
                <a:gd name="connsiteX32" fmla="*/ 623214 w 1803400"/>
                <a:gd name="connsiteY32" fmla="*/ 1525059 h 1958975"/>
                <a:gd name="connsiteX33" fmla="*/ 546966 w 1803400"/>
                <a:gd name="connsiteY33" fmla="*/ 1441450 h 1958975"/>
                <a:gd name="connsiteX34" fmla="*/ 474955 w 1803400"/>
                <a:gd name="connsiteY34" fmla="*/ 1354667 h 1958975"/>
                <a:gd name="connsiteX35" fmla="*/ 405592 w 1803400"/>
                <a:gd name="connsiteY35" fmla="*/ 1263650 h 1958975"/>
                <a:gd name="connsiteX36" fmla="*/ 340464 w 1803400"/>
                <a:gd name="connsiteY36" fmla="*/ 1170517 h 1958975"/>
                <a:gd name="connsiteX37" fmla="*/ 277984 w 1803400"/>
                <a:gd name="connsiteY37" fmla="*/ 1074209 h 1958975"/>
                <a:gd name="connsiteX38" fmla="*/ 220269 w 1803400"/>
                <a:gd name="connsiteY38" fmla="*/ 974725 h 1958975"/>
                <a:gd name="connsiteX39" fmla="*/ 166261 w 1803400"/>
                <a:gd name="connsiteY39" fmla="*/ 872596 h 1958975"/>
                <a:gd name="connsiteX40" fmla="*/ 116488 w 1803400"/>
                <a:gd name="connsiteY40" fmla="*/ 767292 h 1958975"/>
                <a:gd name="connsiteX41" fmla="*/ 70952 w 1803400"/>
                <a:gd name="connsiteY41" fmla="*/ 659342 h 1958975"/>
                <a:gd name="connsiteX42" fmla="*/ 28593 w 1803400"/>
                <a:gd name="connsiteY42" fmla="*/ 548746 h 1958975"/>
                <a:gd name="connsiteX43" fmla="*/ 9531 w 1803400"/>
                <a:gd name="connsiteY43" fmla="*/ 492654 h 1958975"/>
                <a:gd name="connsiteX44" fmla="*/ 4236 w 1803400"/>
                <a:gd name="connsiteY44" fmla="*/ 472017 h 1958975"/>
                <a:gd name="connsiteX45" fmla="*/ 0 w 1803400"/>
                <a:gd name="connsiteY45" fmla="*/ 430213 h 1958975"/>
                <a:gd name="connsiteX46" fmla="*/ 3706 w 1803400"/>
                <a:gd name="connsiteY46" fmla="*/ 389996 h 1958975"/>
                <a:gd name="connsiteX47" fmla="*/ 15885 w 1803400"/>
                <a:gd name="connsiteY47" fmla="*/ 350838 h 1958975"/>
                <a:gd name="connsiteX48" fmla="*/ 35476 w 1803400"/>
                <a:gd name="connsiteY48" fmla="*/ 315913 h 1958975"/>
                <a:gd name="connsiteX49" fmla="*/ 61421 w 1803400"/>
                <a:gd name="connsiteY49" fmla="*/ 285750 h 1958975"/>
                <a:gd name="connsiteX50" fmla="*/ 93720 w 1803400"/>
                <a:gd name="connsiteY50" fmla="*/ 260350 h 1958975"/>
                <a:gd name="connsiteX51" fmla="*/ 131844 w 1803400"/>
                <a:gd name="connsiteY51" fmla="*/ 242358 h 1958975"/>
                <a:gd name="connsiteX52" fmla="*/ 152494 w 1803400"/>
                <a:gd name="connsiteY52" fmla="*/ 236008 h 1958975"/>
                <a:gd name="connsiteX53" fmla="*/ 952029 w 1803400"/>
                <a:gd name="connsiteY53" fmla="*/ 41275 h 1958975"/>
                <a:gd name="connsiteX54" fmla="*/ 952559 w 1803400"/>
                <a:gd name="connsiteY54" fmla="*/ 42863 h 1958975"/>
                <a:gd name="connsiteX55" fmla="*/ 950970 w 1803400"/>
                <a:gd name="connsiteY55" fmla="*/ 42863 h 1958975"/>
                <a:gd name="connsiteX56" fmla="*/ 950975 w 1803400"/>
                <a:gd name="connsiteY56" fmla="*/ 42883 h 1958975"/>
                <a:gd name="connsiteX57" fmla="*/ 952501 w 1803400"/>
                <a:gd name="connsiteY57" fmla="*/ 42883 h 1958975"/>
                <a:gd name="connsiteX58" fmla="*/ 1125633 w 1803400"/>
                <a:gd name="connsiteY58" fmla="*/ 393 h 1958975"/>
                <a:gd name="connsiteX59" fmla="*/ 1125537 w 1803400"/>
                <a:gd name="connsiteY59" fmla="*/ 0 h 1958975"/>
                <a:gd name="connsiteX0" fmla="*/ 1125537 w 1803400"/>
                <a:gd name="connsiteY0" fmla="*/ 0 h 1958975"/>
                <a:gd name="connsiteX1" fmla="*/ 1126165 w 1803400"/>
                <a:gd name="connsiteY1" fmla="*/ 262 h 1958975"/>
                <a:gd name="connsiteX2" fmla="*/ 1127234 w 1803400"/>
                <a:gd name="connsiteY2" fmla="*/ 0 h 1958975"/>
                <a:gd name="connsiteX3" fmla="*/ 1127440 w 1803400"/>
                <a:gd name="connsiteY3" fmla="*/ 795 h 1958975"/>
                <a:gd name="connsiteX4" fmla="*/ 1488053 w 1803400"/>
                <a:gd name="connsiteY4" fmla="*/ 151427 h 1958975"/>
                <a:gd name="connsiteX5" fmla="*/ 1513493 w 1803400"/>
                <a:gd name="connsiteY5" fmla="*/ 163075 h 1958975"/>
                <a:gd name="connsiteX6" fmla="*/ 1559603 w 1803400"/>
                <a:gd name="connsiteY6" fmla="*/ 190607 h 1958975"/>
                <a:gd name="connsiteX7" fmla="*/ 1602532 w 1803400"/>
                <a:gd name="connsiteY7" fmla="*/ 223434 h 1958975"/>
                <a:gd name="connsiteX8" fmla="*/ 1640692 w 1803400"/>
                <a:gd name="connsiteY8" fmla="*/ 261555 h 1958975"/>
                <a:gd name="connsiteX9" fmla="*/ 1672492 w 1803400"/>
                <a:gd name="connsiteY9" fmla="*/ 303383 h 1958975"/>
                <a:gd name="connsiteX10" fmla="*/ 1699521 w 1803400"/>
                <a:gd name="connsiteY10" fmla="*/ 349976 h 1958975"/>
                <a:gd name="connsiteX11" fmla="*/ 1720721 w 1803400"/>
                <a:gd name="connsiteY11" fmla="*/ 399216 h 1958975"/>
                <a:gd name="connsiteX12" fmla="*/ 1735031 w 1803400"/>
                <a:gd name="connsiteY12" fmla="*/ 451633 h 1958975"/>
                <a:gd name="connsiteX13" fmla="*/ 1739271 w 1803400"/>
                <a:gd name="connsiteY13" fmla="*/ 479165 h 1958975"/>
                <a:gd name="connsiteX14" fmla="*/ 1803400 w 1803400"/>
                <a:gd name="connsiteY14" fmla="*/ 944563 h 1958975"/>
                <a:gd name="connsiteX15" fmla="*/ 1792224 w 1803400"/>
                <a:gd name="connsiteY15" fmla="*/ 938116 h 1958975"/>
                <a:gd name="connsiteX16" fmla="*/ 1803400 w 1803400"/>
                <a:gd name="connsiteY16" fmla="*/ 945534 h 1958975"/>
                <a:gd name="connsiteX17" fmla="*/ 1385684 w 1803400"/>
                <a:gd name="connsiteY17" fmla="*/ 1842559 h 1958975"/>
                <a:gd name="connsiteX18" fmla="*/ 1375094 w 1803400"/>
                <a:gd name="connsiteY18" fmla="*/ 1863196 h 1958975"/>
                <a:gd name="connsiteX19" fmla="*/ 1348090 w 1803400"/>
                <a:gd name="connsiteY19" fmla="*/ 1897592 h 1958975"/>
                <a:gd name="connsiteX20" fmla="*/ 1315262 w 1803400"/>
                <a:gd name="connsiteY20" fmla="*/ 1924579 h 1958975"/>
                <a:gd name="connsiteX21" fmla="*/ 1278197 w 1803400"/>
                <a:gd name="connsiteY21" fmla="*/ 1944688 h 1958975"/>
                <a:gd name="connsiteX22" fmla="*/ 1237426 w 1803400"/>
                <a:gd name="connsiteY22" fmla="*/ 1955800 h 1958975"/>
                <a:gd name="connsiteX23" fmla="*/ 1195596 w 1803400"/>
                <a:gd name="connsiteY23" fmla="*/ 1958975 h 1958975"/>
                <a:gd name="connsiteX24" fmla="*/ 1153766 w 1803400"/>
                <a:gd name="connsiteY24" fmla="*/ 1953154 h 1958975"/>
                <a:gd name="connsiteX25" fmla="*/ 1113525 w 1803400"/>
                <a:gd name="connsiteY25" fmla="*/ 1936750 h 1958975"/>
                <a:gd name="connsiteX26" fmla="*/ 1093404 w 1803400"/>
                <a:gd name="connsiteY26" fmla="*/ 1924579 h 1958975"/>
                <a:gd name="connsiteX27" fmla="*/ 1047868 w 1803400"/>
                <a:gd name="connsiteY27" fmla="*/ 1893359 h 1958975"/>
                <a:gd name="connsiteX28" fmla="*/ 957324 w 1803400"/>
                <a:gd name="connsiteY28" fmla="*/ 1826684 h 1958975"/>
                <a:gd name="connsiteX29" fmla="*/ 869428 w 1803400"/>
                <a:gd name="connsiteY29" fmla="*/ 1756304 h 1958975"/>
                <a:gd name="connsiteX30" fmla="*/ 784179 w 1803400"/>
                <a:gd name="connsiteY30" fmla="*/ 1683279 h 1958975"/>
                <a:gd name="connsiteX31" fmla="*/ 701578 w 1803400"/>
                <a:gd name="connsiteY31" fmla="*/ 1606021 h 1958975"/>
                <a:gd name="connsiteX32" fmla="*/ 623214 w 1803400"/>
                <a:gd name="connsiteY32" fmla="*/ 1525059 h 1958975"/>
                <a:gd name="connsiteX33" fmla="*/ 546966 w 1803400"/>
                <a:gd name="connsiteY33" fmla="*/ 1441450 h 1958975"/>
                <a:gd name="connsiteX34" fmla="*/ 474955 w 1803400"/>
                <a:gd name="connsiteY34" fmla="*/ 1354667 h 1958975"/>
                <a:gd name="connsiteX35" fmla="*/ 405592 w 1803400"/>
                <a:gd name="connsiteY35" fmla="*/ 1263650 h 1958975"/>
                <a:gd name="connsiteX36" fmla="*/ 340464 w 1803400"/>
                <a:gd name="connsiteY36" fmla="*/ 1170517 h 1958975"/>
                <a:gd name="connsiteX37" fmla="*/ 277984 w 1803400"/>
                <a:gd name="connsiteY37" fmla="*/ 1074209 h 1958975"/>
                <a:gd name="connsiteX38" fmla="*/ 220269 w 1803400"/>
                <a:gd name="connsiteY38" fmla="*/ 974725 h 1958975"/>
                <a:gd name="connsiteX39" fmla="*/ 166261 w 1803400"/>
                <a:gd name="connsiteY39" fmla="*/ 872596 h 1958975"/>
                <a:gd name="connsiteX40" fmla="*/ 116488 w 1803400"/>
                <a:gd name="connsiteY40" fmla="*/ 767292 h 1958975"/>
                <a:gd name="connsiteX41" fmla="*/ 70952 w 1803400"/>
                <a:gd name="connsiteY41" fmla="*/ 659342 h 1958975"/>
                <a:gd name="connsiteX42" fmla="*/ 28593 w 1803400"/>
                <a:gd name="connsiteY42" fmla="*/ 548746 h 1958975"/>
                <a:gd name="connsiteX43" fmla="*/ 9531 w 1803400"/>
                <a:gd name="connsiteY43" fmla="*/ 492654 h 1958975"/>
                <a:gd name="connsiteX44" fmla="*/ 4236 w 1803400"/>
                <a:gd name="connsiteY44" fmla="*/ 472017 h 1958975"/>
                <a:gd name="connsiteX45" fmla="*/ 0 w 1803400"/>
                <a:gd name="connsiteY45" fmla="*/ 430213 h 1958975"/>
                <a:gd name="connsiteX46" fmla="*/ 3706 w 1803400"/>
                <a:gd name="connsiteY46" fmla="*/ 389996 h 1958975"/>
                <a:gd name="connsiteX47" fmla="*/ 15885 w 1803400"/>
                <a:gd name="connsiteY47" fmla="*/ 350838 h 1958975"/>
                <a:gd name="connsiteX48" fmla="*/ 35476 w 1803400"/>
                <a:gd name="connsiteY48" fmla="*/ 315913 h 1958975"/>
                <a:gd name="connsiteX49" fmla="*/ 61421 w 1803400"/>
                <a:gd name="connsiteY49" fmla="*/ 285750 h 1958975"/>
                <a:gd name="connsiteX50" fmla="*/ 93720 w 1803400"/>
                <a:gd name="connsiteY50" fmla="*/ 260350 h 1958975"/>
                <a:gd name="connsiteX51" fmla="*/ 131844 w 1803400"/>
                <a:gd name="connsiteY51" fmla="*/ 242358 h 1958975"/>
                <a:gd name="connsiteX52" fmla="*/ 152494 w 1803400"/>
                <a:gd name="connsiteY52" fmla="*/ 236008 h 1958975"/>
                <a:gd name="connsiteX53" fmla="*/ 952029 w 1803400"/>
                <a:gd name="connsiteY53" fmla="*/ 41275 h 1958975"/>
                <a:gd name="connsiteX54" fmla="*/ 952559 w 1803400"/>
                <a:gd name="connsiteY54" fmla="*/ 42863 h 1958975"/>
                <a:gd name="connsiteX55" fmla="*/ 950970 w 1803400"/>
                <a:gd name="connsiteY55" fmla="*/ 42863 h 1958975"/>
                <a:gd name="connsiteX56" fmla="*/ 950975 w 1803400"/>
                <a:gd name="connsiteY56" fmla="*/ 42883 h 1958975"/>
                <a:gd name="connsiteX57" fmla="*/ 1125633 w 1803400"/>
                <a:gd name="connsiteY57" fmla="*/ 393 h 1958975"/>
                <a:gd name="connsiteX58" fmla="*/ 1125537 w 1803400"/>
                <a:gd name="connsiteY58" fmla="*/ 0 h 1958975"/>
                <a:gd name="connsiteX0" fmla="*/ 1125537 w 1803400"/>
                <a:gd name="connsiteY0" fmla="*/ 0 h 1958975"/>
                <a:gd name="connsiteX1" fmla="*/ 1126165 w 1803400"/>
                <a:gd name="connsiteY1" fmla="*/ 262 h 1958975"/>
                <a:gd name="connsiteX2" fmla="*/ 1127234 w 1803400"/>
                <a:gd name="connsiteY2" fmla="*/ 0 h 1958975"/>
                <a:gd name="connsiteX3" fmla="*/ 1127440 w 1803400"/>
                <a:gd name="connsiteY3" fmla="*/ 795 h 1958975"/>
                <a:gd name="connsiteX4" fmla="*/ 1488053 w 1803400"/>
                <a:gd name="connsiteY4" fmla="*/ 151427 h 1958975"/>
                <a:gd name="connsiteX5" fmla="*/ 1513493 w 1803400"/>
                <a:gd name="connsiteY5" fmla="*/ 163075 h 1958975"/>
                <a:gd name="connsiteX6" fmla="*/ 1559603 w 1803400"/>
                <a:gd name="connsiteY6" fmla="*/ 190607 h 1958975"/>
                <a:gd name="connsiteX7" fmla="*/ 1602532 w 1803400"/>
                <a:gd name="connsiteY7" fmla="*/ 223434 h 1958975"/>
                <a:gd name="connsiteX8" fmla="*/ 1640692 w 1803400"/>
                <a:gd name="connsiteY8" fmla="*/ 261555 h 1958975"/>
                <a:gd name="connsiteX9" fmla="*/ 1672492 w 1803400"/>
                <a:gd name="connsiteY9" fmla="*/ 303383 h 1958975"/>
                <a:gd name="connsiteX10" fmla="*/ 1699521 w 1803400"/>
                <a:gd name="connsiteY10" fmla="*/ 349976 h 1958975"/>
                <a:gd name="connsiteX11" fmla="*/ 1720721 w 1803400"/>
                <a:gd name="connsiteY11" fmla="*/ 399216 h 1958975"/>
                <a:gd name="connsiteX12" fmla="*/ 1735031 w 1803400"/>
                <a:gd name="connsiteY12" fmla="*/ 451633 h 1958975"/>
                <a:gd name="connsiteX13" fmla="*/ 1739271 w 1803400"/>
                <a:gd name="connsiteY13" fmla="*/ 479165 h 1958975"/>
                <a:gd name="connsiteX14" fmla="*/ 1803400 w 1803400"/>
                <a:gd name="connsiteY14" fmla="*/ 944563 h 1958975"/>
                <a:gd name="connsiteX15" fmla="*/ 1792224 w 1803400"/>
                <a:gd name="connsiteY15" fmla="*/ 938116 h 1958975"/>
                <a:gd name="connsiteX16" fmla="*/ 1803400 w 1803400"/>
                <a:gd name="connsiteY16" fmla="*/ 945534 h 1958975"/>
                <a:gd name="connsiteX17" fmla="*/ 1385684 w 1803400"/>
                <a:gd name="connsiteY17" fmla="*/ 1842559 h 1958975"/>
                <a:gd name="connsiteX18" fmla="*/ 1375094 w 1803400"/>
                <a:gd name="connsiteY18" fmla="*/ 1863196 h 1958975"/>
                <a:gd name="connsiteX19" fmla="*/ 1348090 w 1803400"/>
                <a:gd name="connsiteY19" fmla="*/ 1897592 h 1958975"/>
                <a:gd name="connsiteX20" fmla="*/ 1315262 w 1803400"/>
                <a:gd name="connsiteY20" fmla="*/ 1924579 h 1958975"/>
                <a:gd name="connsiteX21" fmla="*/ 1278197 w 1803400"/>
                <a:gd name="connsiteY21" fmla="*/ 1944688 h 1958975"/>
                <a:gd name="connsiteX22" fmla="*/ 1237426 w 1803400"/>
                <a:gd name="connsiteY22" fmla="*/ 1955800 h 1958975"/>
                <a:gd name="connsiteX23" fmla="*/ 1195596 w 1803400"/>
                <a:gd name="connsiteY23" fmla="*/ 1958975 h 1958975"/>
                <a:gd name="connsiteX24" fmla="*/ 1153766 w 1803400"/>
                <a:gd name="connsiteY24" fmla="*/ 1953154 h 1958975"/>
                <a:gd name="connsiteX25" fmla="*/ 1113525 w 1803400"/>
                <a:gd name="connsiteY25" fmla="*/ 1936750 h 1958975"/>
                <a:gd name="connsiteX26" fmla="*/ 1093404 w 1803400"/>
                <a:gd name="connsiteY26" fmla="*/ 1924579 h 1958975"/>
                <a:gd name="connsiteX27" fmla="*/ 1047868 w 1803400"/>
                <a:gd name="connsiteY27" fmla="*/ 1893359 h 1958975"/>
                <a:gd name="connsiteX28" fmla="*/ 957324 w 1803400"/>
                <a:gd name="connsiteY28" fmla="*/ 1826684 h 1958975"/>
                <a:gd name="connsiteX29" fmla="*/ 869428 w 1803400"/>
                <a:gd name="connsiteY29" fmla="*/ 1756304 h 1958975"/>
                <a:gd name="connsiteX30" fmla="*/ 784179 w 1803400"/>
                <a:gd name="connsiteY30" fmla="*/ 1683279 h 1958975"/>
                <a:gd name="connsiteX31" fmla="*/ 701578 w 1803400"/>
                <a:gd name="connsiteY31" fmla="*/ 1606021 h 1958975"/>
                <a:gd name="connsiteX32" fmla="*/ 623214 w 1803400"/>
                <a:gd name="connsiteY32" fmla="*/ 1525059 h 1958975"/>
                <a:gd name="connsiteX33" fmla="*/ 546966 w 1803400"/>
                <a:gd name="connsiteY33" fmla="*/ 1441450 h 1958975"/>
                <a:gd name="connsiteX34" fmla="*/ 474955 w 1803400"/>
                <a:gd name="connsiteY34" fmla="*/ 1354667 h 1958975"/>
                <a:gd name="connsiteX35" fmla="*/ 405592 w 1803400"/>
                <a:gd name="connsiteY35" fmla="*/ 1263650 h 1958975"/>
                <a:gd name="connsiteX36" fmla="*/ 340464 w 1803400"/>
                <a:gd name="connsiteY36" fmla="*/ 1170517 h 1958975"/>
                <a:gd name="connsiteX37" fmla="*/ 277984 w 1803400"/>
                <a:gd name="connsiteY37" fmla="*/ 1074209 h 1958975"/>
                <a:gd name="connsiteX38" fmla="*/ 220269 w 1803400"/>
                <a:gd name="connsiteY38" fmla="*/ 974725 h 1958975"/>
                <a:gd name="connsiteX39" fmla="*/ 166261 w 1803400"/>
                <a:gd name="connsiteY39" fmla="*/ 872596 h 1958975"/>
                <a:gd name="connsiteX40" fmla="*/ 116488 w 1803400"/>
                <a:gd name="connsiteY40" fmla="*/ 767292 h 1958975"/>
                <a:gd name="connsiteX41" fmla="*/ 70952 w 1803400"/>
                <a:gd name="connsiteY41" fmla="*/ 659342 h 1958975"/>
                <a:gd name="connsiteX42" fmla="*/ 28593 w 1803400"/>
                <a:gd name="connsiteY42" fmla="*/ 548746 h 1958975"/>
                <a:gd name="connsiteX43" fmla="*/ 9531 w 1803400"/>
                <a:gd name="connsiteY43" fmla="*/ 492654 h 1958975"/>
                <a:gd name="connsiteX44" fmla="*/ 4236 w 1803400"/>
                <a:gd name="connsiteY44" fmla="*/ 472017 h 1958975"/>
                <a:gd name="connsiteX45" fmla="*/ 0 w 1803400"/>
                <a:gd name="connsiteY45" fmla="*/ 430213 h 1958975"/>
                <a:gd name="connsiteX46" fmla="*/ 3706 w 1803400"/>
                <a:gd name="connsiteY46" fmla="*/ 389996 h 1958975"/>
                <a:gd name="connsiteX47" fmla="*/ 15885 w 1803400"/>
                <a:gd name="connsiteY47" fmla="*/ 350838 h 1958975"/>
                <a:gd name="connsiteX48" fmla="*/ 35476 w 1803400"/>
                <a:gd name="connsiteY48" fmla="*/ 315913 h 1958975"/>
                <a:gd name="connsiteX49" fmla="*/ 61421 w 1803400"/>
                <a:gd name="connsiteY49" fmla="*/ 285750 h 1958975"/>
                <a:gd name="connsiteX50" fmla="*/ 93720 w 1803400"/>
                <a:gd name="connsiteY50" fmla="*/ 260350 h 1958975"/>
                <a:gd name="connsiteX51" fmla="*/ 131844 w 1803400"/>
                <a:gd name="connsiteY51" fmla="*/ 242358 h 1958975"/>
                <a:gd name="connsiteX52" fmla="*/ 152494 w 1803400"/>
                <a:gd name="connsiteY52" fmla="*/ 236008 h 1958975"/>
                <a:gd name="connsiteX53" fmla="*/ 952029 w 1803400"/>
                <a:gd name="connsiteY53" fmla="*/ 41275 h 1958975"/>
                <a:gd name="connsiteX54" fmla="*/ 952559 w 1803400"/>
                <a:gd name="connsiteY54" fmla="*/ 42863 h 1958975"/>
                <a:gd name="connsiteX55" fmla="*/ 950970 w 1803400"/>
                <a:gd name="connsiteY55" fmla="*/ 42863 h 1958975"/>
                <a:gd name="connsiteX56" fmla="*/ 1125633 w 1803400"/>
                <a:gd name="connsiteY56" fmla="*/ 393 h 1958975"/>
                <a:gd name="connsiteX57" fmla="*/ 1125537 w 1803400"/>
                <a:gd name="connsiteY57" fmla="*/ 0 h 1958975"/>
                <a:gd name="connsiteX0" fmla="*/ 1125537 w 1803400"/>
                <a:gd name="connsiteY0" fmla="*/ 0 h 1958975"/>
                <a:gd name="connsiteX1" fmla="*/ 1126165 w 1803400"/>
                <a:gd name="connsiteY1" fmla="*/ 262 h 1958975"/>
                <a:gd name="connsiteX2" fmla="*/ 1127234 w 1803400"/>
                <a:gd name="connsiteY2" fmla="*/ 0 h 1958975"/>
                <a:gd name="connsiteX3" fmla="*/ 1127440 w 1803400"/>
                <a:gd name="connsiteY3" fmla="*/ 795 h 1958975"/>
                <a:gd name="connsiteX4" fmla="*/ 1488053 w 1803400"/>
                <a:gd name="connsiteY4" fmla="*/ 151427 h 1958975"/>
                <a:gd name="connsiteX5" fmla="*/ 1513493 w 1803400"/>
                <a:gd name="connsiteY5" fmla="*/ 163075 h 1958975"/>
                <a:gd name="connsiteX6" fmla="*/ 1559603 w 1803400"/>
                <a:gd name="connsiteY6" fmla="*/ 190607 h 1958975"/>
                <a:gd name="connsiteX7" fmla="*/ 1602532 w 1803400"/>
                <a:gd name="connsiteY7" fmla="*/ 223434 h 1958975"/>
                <a:gd name="connsiteX8" fmla="*/ 1640692 w 1803400"/>
                <a:gd name="connsiteY8" fmla="*/ 261555 h 1958975"/>
                <a:gd name="connsiteX9" fmla="*/ 1672492 w 1803400"/>
                <a:gd name="connsiteY9" fmla="*/ 303383 h 1958975"/>
                <a:gd name="connsiteX10" fmla="*/ 1699521 w 1803400"/>
                <a:gd name="connsiteY10" fmla="*/ 349976 h 1958975"/>
                <a:gd name="connsiteX11" fmla="*/ 1720721 w 1803400"/>
                <a:gd name="connsiteY11" fmla="*/ 399216 h 1958975"/>
                <a:gd name="connsiteX12" fmla="*/ 1735031 w 1803400"/>
                <a:gd name="connsiteY12" fmla="*/ 451633 h 1958975"/>
                <a:gd name="connsiteX13" fmla="*/ 1739271 w 1803400"/>
                <a:gd name="connsiteY13" fmla="*/ 479165 h 1958975"/>
                <a:gd name="connsiteX14" fmla="*/ 1803400 w 1803400"/>
                <a:gd name="connsiteY14" fmla="*/ 944563 h 1958975"/>
                <a:gd name="connsiteX15" fmla="*/ 1792224 w 1803400"/>
                <a:gd name="connsiteY15" fmla="*/ 938116 h 1958975"/>
                <a:gd name="connsiteX16" fmla="*/ 1803400 w 1803400"/>
                <a:gd name="connsiteY16" fmla="*/ 945534 h 1958975"/>
                <a:gd name="connsiteX17" fmla="*/ 1385684 w 1803400"/>
                <a:gd name="connsiteY17" fmla="*/ 1842559 h 1958975"/>
                <a:gd name="connsiteX18" fmla="*/ 1375094 w 1803400"/>
                <a:gd name="connsiteY18" fmla="*/ 1863196 h 1958975"/>
                <a:gd name="connsiteX19" fmla="*/ 1348090 w 1803400"/>
                <a:gd name="connsiteY19" fmla="*/ 1897592 h 1958975"/>
                <a:gd name="connsiteX20" fmla="*/ 1315262 w 1803400"/>
                <a:gd name="connsiteY20" fmla="*/ 1924579 h 1958975"/>
                <a:gd name="connsiteX21" fmla="*/ 1278197 w 1803400"/>
                <a:gd name="connsiteY21" fmla="*/ 1944688 h 1958975"/>
                <a:gd name="connsiteX22" fmla="*/ 1237426 w 1803400"/>
                <a:gd name="connsiteY22" fmla="*/ 1955800 h 1958975"/>
                <a:gd name="connsiteX23" fmla="*/ 1195596 w 1803400"/>
                <a:gd name="connsiteY23" fmla="*/ 1958975 h 1958975"/>
                <a:gd name="connsiteX24" fmla="*/ 1153766 w 1803400"/>
                <a:gd name="connsiteY24" fmla="*/ 1953154 h 1958975"/>
                <a:gd name="connsiteX25" fmla="*/ 1113525 w 1803400"/>
                <a:gd name="connsiteY25" fmla="*/ 1936750 h 1958975"/>
                <a:gd name="connsiteX26" fmla="*/ 1093404 w 1803400"/>
                <a:gd name="connsiteY26" fmla="*/ 1924579 h 1958975"/>
                <a:gd name="connsiteX27" fmla="*/ 1047868 w 1803400"/>
                <a:gd name="connsiteY27" fmla="*/ 1893359 h 1958975"/>
                <a:gd name="connsiteX28" fmla="*/ 957324 w 1803400"/>
                <a:gd name="connsiteY28" fmla="*/ 1826684 h 1958975"/>
                <a:gd name="connsiteX29" fmla="*/ 869428 w 1803400"/>
                <a:gd name="connsiteY29" fmla="*/ 1756304 h 1958975"/>
                <a:gd name="connsiteX30" fmla="*/ 784179 w 1803400"/>
                <a:gd name="connsiteY30" fmla="*/ 1683279 h 1958975"/>
                <a:gd name="connsiteX31" fmla="*/ 701578 w 1803400"/>
                <a:gd name="connsiteY31" fmla="*/ 1606021 h 1958975"/>
                <a:gd name="connsiteX32" fmla="*/ 623214 w 1803400"/>
                <a:gd name="connsiteY32" fmla="*/ 1525059 h 1958975"/>
                <a:gd name="connsiteX33" fmla="*/ 546966 w 1803400"/>
                <a:gd name="connsiteY33" fmla="*/ 1441450 h 1958975"/>
                <a:gd name="connsiteX34" fmla="*/ 474955 w 1803400"/>
                <a:gd name="connsiteY34" fmla="*/ 1354667 h 1958975"/>
                <a:gd name="connsiteX35" fmla="*/ 405592 w 1803400"/>
                <a:gd name="connsiteY35" fmla="*/ 1263650 h 1958975"/>
                <a:gd name="connsiteX36" fmla="*/ 340464 w 1803400"/>
                <a:gd name="connsiteY36" fmla="*/ 1170517 h 1958975"/>
                <a:gd name="connsiteX37" fmla="*/ 277984 w 1803400"/>
                <a:gd name="connsiteY37" fmla="*/ 1074209 h 1958975"/>
                <a:gd name="connsiteX38" fmla="*/ 220269 w 1803400"/>
                <a:gd name="connsiteY38" fmla="*/ 974725 h 1958975"/>
                <a:gd name="connsiteX39" fmla="*/ 166261 w 1803400"/>
                <a:gd name="connsiteY39" fmla="*/ 872596 h 1958975"/>
                <a:gd name="connsiteX40" fmla="*/ 116488 w 1803400"/>
                <a:gd name="connsiteY40" fmla="*/ 767292 h 1958975"/>
                <a:gd name="connsiteX41" fmla="*/ 70952 w 1803400"/>
                <a:gd name="connsiteY41" fmla="*/ 659342 h 1958975"/>
                <a:gd name="connsiteX42" fmla="*/ 28593 w 1803400"/>
                <a:gd name="connsiteY42" fmla="*/ 548746 h 1958975"/>
                <a:gd name="connsiteX43" fmla="*/ 9531 w 1803400"/>
                <a:gd name="connsiteY43" fmla="*/ 492654 h 1958975"/>
                <a:gd name="connsiteX44" fmla="*/ 4236 w 1803400"/>
                <a:gd name="connsiteY44" fmla="*/ 472017 h 1958975"/>
                <a:gd name="connsiteX45" fmla="*/ 0 w 1803400"/>
                <a:gd name="connsiteY45" fmla="*/ 430213 h 1958975"/>
                <a:gd name="connsiteX46" fmla="*/ 3706 w 1803400"/>
                <a:gd name="connsiteY46" fmla="*/ 389996 h 1958975"/>
                <a:gd name="connsiteX47" fmla="*/ 15885 w 1803400"/>
                <a:gd name="connsiteY47" fmla="*/ 350838 h 1958975"/>
                <a:gd name="connsiteX48" fmla="*/ 35476 w 1803400"/>
                <a:gd name="connsiteY48" fmla="*/ 315913 h 1958975"/>
                <a:gd name="connsiteX49" fmla="*/ 61421 w 1803400"/>
                <a:gd name="connsiteY49" fmla="*/ 285750 h 1958975"/>
                <a:gd name="connsiteX50" fmla="*/ 93720 w 1803400"/>
                <a:gd name="connsiteY50" fmla="*/ 260350 h 1958975"/>
                <a:gd name="connsiteX51" fmla="*/ 131844 w 1803400"/>
                <a:gd name="connsiteY51" fmla="*/ 242358 h 1958975"/>
                <a:gd name="connsiteX52" fmla="*/ 152494 w 1803400"/>
                <a:gd name="connsiteY52" fmla="*/ 236008 h 1958975"/>
                <a:gd name="connsiteX53" fmla="*/ 952029 w 1803400"/>
                <a:gd name="connsiteY53" fmla="*/ 41275 h 1958975"/>
                <a:gd name="connsiteX54" fmla="*/ 952559 w 1803400"/>
                <a:gd name="connsiteY54" fmla="*/ 42863 h 1958975"/>
                <a:gd name="connsiteX55" fmla="*/ 1125633 w 1803400"/>
                <a:gd name="connsiteY55" fmla="*/ 393 h 1958975"/>
                <a:gd name="connsiteX56" fmla="*/ 1125537 w 1803400"/>
                <a:gd name="connsiteY56" fmla="*/ 0 h 1958975"/>
                <a:gd name="connsiteX0" fmla="*/ 1125537 w 1803400"/>
                <a:gd name="connsiteY0" fmla="*/ 0 h 1958975"/>
                <a:gd name="connsiteX1" fmla="*/ 1126165 w 1803400"/>
                <a:gd name="connsiteY1" fmla="*/ 262 h 1958975"/>
                <a:gd name="connsiteX2" fmla="*/ 1127234 w 1803400"/>
                <a:gd name="connsiteY2" fmla="*/ 0 h 1958975"/>
                <a:gd name="connsiteX3" fmla="*/ 1127440 w 1803400"/>
                <a:gd name="connsiteY3" fmla="*/ 795 h 1958975"/>
                <a:gd name="connsiteX4" fmla="*/ 1488053 w 1803400"/>
                <a:gd name="connsiteY4" fmla="*/ 151427 h 1958975"/>
                <a:gd name="connsiteX5" fmla="*/ 1513493 w 1803400"/>
                <a:gd name="connsiteY5" fmla="*/ 163075 h 1958975"/>
                <a:gd name="connsiteX6" fmla="*/ 1559603 w 1803400"/>
                <a:gd name="connsiteY6" fmla="*/ 190607 h 1958975"/>
                <a:gd name="connsiteX7" fmla="*/ 1602532 w 1803400"/>
                <a:gd name="connsiteY7" fmla="*/ 223434 h 1958975"/>
                <a:gd name="connsiteX8" fmla="*/ 1640692 w 1803400"/>
                <a:gd name="connsiteY8" fmla="*/ 261555 h 1958975"/>
                <a:gd name="connsiteX9" fmla="*/ 1672492 w 1803400"/>
                <a:gd name="connsiteY9" fmla="*/ 303383 h 1958975"/>
                <a:gd name="connsiteX10" fmla="*/ 1699521 w 1803400"/>
                <a:gd name="connsiteY10" fmla="*/ 349976 h 1958975"/>
                <a:gd name="connsiteX11" fmla="*/ 1720721 w 1803400"/>
                <a:gd name="connsiteY11" fmla="*/ 399216 h 1958975"/>
                <a:gd name="connsiteX12" fmla="*/ 1735031 w 1803400"/>
                <a:gd name="connsiteY12" fmla="*/ 451633 h 1958975"/>
                <a:gd name="connsiteX13" fmla="*/ 1739271 w 1803400"/>
                <a:gd name="connsiteY13" fmla="*/ 479165 h 1958975"/>
                <a:gd name="connsiteX14" fmla="*/ 1803400 w 1803400"/>
                <a:gd name="connsiteY14" fmla="*/ 944563 h 1958975"/>
                <a:gd name="connsiteX15" fmla="*/ 1792224 w 1803400"/>
                <a:gd name="connsiteY15" fmla="*/ 938116 h 1958975"/>
                <a:gd name="connsiteX16" fmla="*/ 1803400 w 1803400"/>
                <a:gd name="connsiteY16" fmla="*/ 945534 h 1958975"/>
                <a:gd name="connsiteX17" fmla="*/ 1385684 w 1803400"/>
                <a:gd name="connsiteY17" fmla="*/ 1842559 h 1958975"/>
                <a:gd name="connsiteX18" fmla="*/ 1375094 w 1803400"/>
                <a:gd name="connsiteY18" fmla="*/ 1863196 h 1958975"/>
                <a:gd name="connsiteX19" fmla="*/ 1348090 w 1803400"/>
                <a:gd name="connsiteY19" fmla="*/ 1897592 h 1958975"/>
                <a:gd name="connsiteX20" fmla="*/ 1315262 w 1803400"/>
                <a:gd name="connsiteY20" fmla="*/ 1924579 h 1958975"/>
                <a:gd name="connsiteX21" fmla="*/ 1278197 w 1803400"/>
                <a:gd name="connsiteY21" fmla="*/ 1944688 h 1958975"/>
                <a:gd name="connsiteX22" fmla="*/ 1237426 w 1803400"/>
                <a:gd name="connsiteY22" fmla="*/ 1955800 h 1958975"/>
                <a:gd name="connsiteX23" fmla="*/ 1195596 w 1803400"/>
                <a:gd name="connsiteY23" fmla="*/ 1958975 h 1958975"/>
                <a:gd name="connsiteX24" fmla="*/ 1153766 w 1803400"/>
                <a:gd name="connsiteY24" fmla="*/ 1953154 h 1958975"/>
                <a:gd name="connsiteX25" fmla="*/ 1113525 w 1803400"/>
                <a:gd name="connsiteY25" fmla="*/ 1936750 h 1958975"/>
                <a:gd name="connsiteX26" fmla="*/ 1093404 w 1803400"/>
                <a:gd name="connsiteY26" fmla="*/ 1924579 h 1958975"/>
                <a:gd name="connsiteX27" fmla="*/ 1047868 w 1803400"/>
                <a:gd name="connsiteY27" fmla="*/ 1893359 h 1958975"/>
                <a:gd name="connsiteX28" fmla="*/ 957324 w 1803400"/>
                <a:gd name="connsiteY28" fmla="*/ 1826684 h 1958975"/>
                <a:gd name="connsiteX29" fmla="*/ 869428 w 1803400"/>
                <a:gd name="connsiteY29" fmla="*/ 1756304 h 1958975"/>
                <a:gd name="connsiteX30" fmla="*/ 784179 w 1803400"/>
                <a:gd name="connsiteY30" fmla="*/ 1683279 h 1958975"/>
                <a:gd name="connsiteX31" fmla="*/ 701578 w 1803400"/>
                <a:gd name="connsiteY31" fmla="*/ 1606021 h 1958975"/>
                <a:gd name="connsiteX32" fmla="*/ 623214 w 1803400"/>
                <a:gd name="connsiteY32" fmla="*/ 1525059 h 1958975"/>
                <a:gd name="connsiteX33" fmla="*/ 546966 w 1803400"/>
                <a:gd name="connsiteY33" fmla="*/ 1441450 h 1958975"/>
                <a:gd name="connsiteX34" fmla="*/ 474955 w 1803400"/>
                <a:gd name="connsiteY34" fmla="*/ 1354667 h 1958975"/>
                <a:gd name="connsiteX35" fmla="*/ 405592 w 1803400"/>
                <a:gd name="connsiteY35" fmla="*/ 1263650 h 1958975"/>
                <a:gd name="connsiteX36" fmla="*/ 340464 w 1803400"/>
                <a:gd name="connsiteY36" fmla="*/ 1170517 h 1958975"/>
                <a:gd name="connsiteX37" fmla="*/ 277984 w 1803400"/>
                <a:gd name="connsiteY37" fmla="*/ 1074209 h 1958975"/>
                <a:gd name="connsiteX38" fmla="*/ 220269 w 1803400"/>
                <a:gd name="connsiteY38" fmla="*/ 974725 h 1958975"/>
                <a:gd name="connsiteX39" fmla="*/ 166261 w 1803400"/>
                <a:gd name="connsiteY39" fmla="*/ 872596 h 1958975"/>
                <a:gd name="connsiteX40" fmla="*/ 116488 w 1803400"/>
                <a:gd name="connsiteY40" fmla="*/ 767292 h 1958975"/>
                <a:gd name="connsiteX41" fmla="*/ 70952 w 1803400"/>
                <a:gd name="connsiteY41" fmla="*/ 659342 h 1958975"/>
                <a:gd name="connsiteX42" fmla="*/ 28593 w 1803400"/>
                <a:gd name="connsiteY42" fmla="*/ 548746 h 1958975"/>
                <a:gd name="connsiteX43" fmla="*/ 9531 w 1803400"/>
                <a:gd name="connsiteY43" fmla="*/ 492654 h 1958975"/>
                <a:gd name="connsiteX44" fmla="*/ 4236 w 1803400"/>
                <a:gd name="connsiteY44" fmla="*/ 472017 h 1958975"/>
                <a:gd name="connsiteX45" fmla="*/ 0 w 1803400"/>
                <a:gd name="connsiteY45" fmla="*/ 430213 h 1958975"/>
                <a:gd name="connsiteX46" fmla="*/ 3706 w 1803400"/>
                <a:gd name="connsiteY46" fmla="*/ 389996 h 1958975"/>
                <a:gd name="connsiteX47" fmla="*/ 15885 w 1803400"/>
                <a:gd name="connsiteY47" fmla="*/ 350838 h 1958975"/>
                <a:gd name="connsiteX48" fmla="*/ 35476 w 1803400"/>
                <a:gd name="connsiteY48" fmla="*/ 315913 h 1958975"/>
                <a:gd name="connsiteX49" fmla="*/ 61421 w 1803400"/>
                <a:gd name="connsiteY49" fmla="*/ 285750 h 1958975"/>
                <a:gd name="connsiteX50" fmla="*/ 93720 w 1803400"/>
                <a:gd name="connsiteY50" fmla="*/ 260350 h 1958975"/>
                <a:gd name="connsiteX51" fmla="*/ 131844 w 1803400"/>
                <a:gd name="connsiteY51" fmla="*/ 242358 h 1958975"/>
                <a:gd name="connsiteX52" fmla="*/ 152494 w 1803400"/>
                <a:gd name="connsiteY52" fmla="*/ 236008 h 1958975"/>
                <a:gd name="connsiteX53" fmla="*/ 952029 w 1803400"/>
                <a:gd name="connsiteY53" fmla="*/ 41275 h 1958975"/>
                <a:gd name="connsiteX54" fmla="*/ 1125633 w 1803400"/>
                <a:gd name="connsiteY54" fmla="*/ 393 h 1958975"/>
                <a:gd name="connsiteX55" fmla="*/ 1125537 w 1803400"/>
                <a:gd name="connsiteY55" fmla="*/ 0 h 1958975"/>
                <a:gd name="connsiteX0" fmla="*/ 1125537 w 1803400"/>
                <a:gd name="connsiteY0" fmla="*/ 0 h 1958975"/>
                <a:gd name="connsiteX1" fmla="*/ 1126165 w 1803400"/>
                <a:gd name="connsiteY1" fmla="*/ 262 h 1958975"/>
                <a:gd name="connsiteX2" fmla="*/ 1127234 w 1803400"/>
                <a:gd name="connsiteY2" fmla="*/ 0 h 1958975"/>
                <a:gd name="connsiteX3" fmla="*/ 1127440 w 1803400"/>
                <a:gd name="connsiteY3" fmla="*/ 795 h 1958975"/>
                <a:gd name="connsiteX4" fmla="*/ 1488053 w 1803400"/>
                <a:gd name="connsiteY4" fmla="*/ 151427 h 1958975"/>
                <a:gd name="connsiteX5" fmla="*/ 1513493 w 1803400"/>
                <a:gd name="connsiteY5" fmla="*/ 163075 h 1958975"/>
                <a:gd name="connsiteX6" fmla="*/ 1559603 w 1803400"/>
                <a:gd name="connsiteY6" fmla="*/ 190607 h 1958975"/>
                <a:gd name="connsiteX7" fmla="*/ 1602532 w 1803400"/>
                <a:gd name="connsiteY7" fmla="*/ 223434 h 1958975"/>
                <a:gd name="connsiteX8" fmla="*/ 1640692 w 1803400"/>
                <a:gd name="connsiteY8" fmla="*/ 261555 h 1958975"/>
                <a:gd name="connsiteX9" fmla="*/ 1672492 w 1803400"/>
                <a:gd name="connsiteY9" fmla="*/ 303383 h 1958975"/>
                <a:gd name="connsiteX10" fmla="*/ 1699521 w 1803400"/>
                <a:gd name="connsiteY10" fmla="*/ 349976 h 1958975"/>
                <a:gd name="connsiteX11" fmla="*/ 1720721 w 1803400"/>
                <a:gd name="connsiteY11" fmla="*/ 399216 h 1958975"/>
                <a:gd name="connsiteX12" fmla="*/ 1735031 w 1803400"/>
                <a:gd name="connsiteY12" fmla="*/ 451633 h 1958975"/>
                <a:gd name="connsiteX13" fmla="*/ 1739271 w 1803400"/>
                <a:gd name="connsiteY13" fmla="*/ 479165 h 1958975"/>
                <a:gd name="connsiteX14" fmla="*/ 1803400 w 1803400"/>
                <a:gd name="connsiteY14" fmla="*/ 944563 h 1958975"/>
                <a:gd name="connsiteX15" fmla="*/ 1792224 w 1803400"/>
                <a:gd name="connsiteY15" fmla="*/ 938116 h 1958975"/>
                <a:gd name="connsiteX16" fmla="*/ 1803400 w 1803400"/>
                <a:gd name="connsiteY16" fmla="*/ 945534 h 1958975"/>
                <a:gd name="connsiteX17" fmla="*/ 1385684 w 1803400"/>
                <a:gd name="connsiteY17" fmla="*/ 1842559 h 1958975"/>
                <a:gd name="connsiteX18" fmla="*/ 1375094 w 1803400"/>
                <a:gd name="connsiteY18" fmla="*/ 1863196 h 1958975"/>
                <a:gd name="connsiteX19" fmla="*/ 1348090 w 1803400"/>
                <a:gd name="connsiteY19" fmla="*/ 1897592 h 1958975"/>
                <a:gd name="connsiteX20" fmla="*/ 1315262 w 1803400"/>
                <a:gd name="connsiteY20" fmla="*/ 1924579 h 1958975"/>
                <a:gd name="connsiteX21" fmla="*/ 1278197 w 1803400"/>
                <a:gd name="connsiteY21" fmla="*/ 1944688 h 1958975"/>
                <a:gd name="connsiteX22" fmla="*/ 1237426 w 1803400"/>
                <a:gd name="connsiteY22" fmla="*/ 1955800 h 1958975"/>
                <a:gd name="connsiteX23" fmla="*/ 1195596 w 1803400"/>
                <a:gd name="connsiteY23" fmla="*/ 1958975 h 1958975"/>
                <a:gd name="connsiteX24" fmla="*/ 1153766 w 1803400"/>
                <a:gd name="connsiteY24" fmla="*/ 1953154 h 1958975"/>
                <a:gd name="connsiteX25" fmla="*/ 1113525 w 1803400"/>
                <a:gd name="connsiteY25" fmla="*/ 1936750 h 1958975"/>
                <a:gd name="connsiteX26" fmla="*/ 1093404 w 1803400"/>
                <a:gd name="connsiteY26" fmla="*/ 1924579 h 1958975"/>
                <a:gd name="connsiteX27" fmla="*/ 1047868 w 1803400"/>
                <a:gd name="connsiteY27" fmla="*/ 1893359 h 1958975"/>
                <a:gd name="connsiteX28" fmla="*/ 957324 w 1803400"/>
                <a:gd name="connsiteY28" fmla="*/ 1826684 h 1958975"/>
                <a:gd name="connsiteX29" fmla="*/ 869428 w 1803400"/>
                <a:gd name="connsiteY29" fmla="*/ 1756304 h 1958975"/>
                <a:gd name="connsiteX30" fmla="*/ 784179 w 1803400"/>
                <a:gd name="connsiteY30" fmla="*/ 1683279 h 1958975"/>
                <a:gd name="connsiteX31" fmla="*/ 701578 w 1803400"/>
                <a:gd name="connsiteY31" fmla="*/ 1606021 h 1958975"/>
                <a:gd name="connsiteX32" fmla="*/ 623214 w 1803400"/>
                <a:gd name="connsiteY32" fmla="*/ 1525059 h 1958975"/>
                <a:gd name="connsiteX33" fmla="*/ 546966 w 1803400"/>
                <a:gd name="connsiteY33" fmla="*/ 1441450 h 1958975"/>
                <a:gd name="connsiteX34" fmla="*/ 474955 w 1803400"/>
                <a:gd name="connsiteY34" fmla="*/ 1354667 h 1958975"/>
                <a:gd name="connsiteX35" fmla="*/ 405592 w 1803400"/>
                <a:gd name="connsiteY35" fmla="*/ 1263650 h 1958975"/>
                <a:gd name="connsiteX36" fmla="*/ 340464 w 1803400"/>
                <a:gd name="connsiteY36" fmla="*/ 1170517 h 1958975"/>
                <a:gd name="connsiteX37" fmla="*/ 277984 w 1803400"/>
                <a:gd name="connsiteY37" fmla="*/ 1074209 h 1958975"/>
                <a:gd name="connsiteX38" fmla="*/ 220269 w 1803400"/>
                <a:gd name="connsiteY38" fmla="*/ 974725 h 1958975"/>
                <a:gd name="connsiteX39" fmla="*/ 166261 w 1803400"/>
                <a:gd name="connsiteY39" fmla="*/ 872596 h 1958975"/>
                <a:gd name="connsiteX40" fmla="*/ 116488 w 1803400"/>
                <a:gd name="connsiteY40" fmla="*/ 767292 h 1958975"/>
                <a:gd name="connsiteX41" fmla="*/ 70952 w 1803400"/>
                <a:gd name="connsiteY41" fmla="*/ 659342 h 1958975"/>
                <a:gd name="connsiteX42" fmla="*/ 28593 w 1803400"/>
                <a:gd name="connsiteY42" fmla="*/ 548746 h 1958975"/>
                <a:gd name="connsiteX43" fmla="*/ 9531 w 1803400"/>
                <a:gd name="connsiteY43" fmla="*/ 492654 h 1958975"/>
                <a:gd name="connsiteX44" fmla="*/ 4236 w 1803400"/>
                <a:gd name="connsiteY44" fmla="*/ 472017 h 1958975"/>
                <a:gd name="connsiteX45" fmla="*/ 0 w 1803400"/>
                <a:gd name="connsiteY45" fmla="*/ 430213 h 1958975"/>
                <a:gd name="connsiteX46" fmla="*/ 3706 w 1803400"/>
                <a:gd name="connsiteY46" fmla="*/ 389996 h 1958975"/>
                <a:gd name="connsiteX47" fmla="*/ 15885 w 1803400"/>
                <a:gd name="connsiteY47" fmla="*/ 350838 h 1958975"/>
                <a:gd name="connsiteX48" fmla="*/ 35476 w 1803400"/>
                <a:gd name="connsiteY48" fmla="*/ 315913 h 1958975"/>
                <a:gd name="connsiteX49" fmla="*/ 61421 w 1803400"/>
                <a:gd name="connsiteY49" fmla="*/ 285750 h 1958975"/>
                <a:gd name="connsiteX50" fmla="*/ 93720 w 1803400"/>
                <a:gd name="connsiteY50" fmla="*/ 260350 h 1958975"/>
                <a:gd name="connsiteX51" fmla="*/ 131844 w 1803400"/>
                <a:gd name="connsiteY51" fmla="*/ 242358 h 1958975"/>
                <a:gd name="connsiteX52" fmla="*/ 152494 w 1803400"/>
                <a:gd name="connsiteY52" fmla="*/ 236008 h 1958975"/>
                <a:gd name="connsiteX53" fmla="*/ 1125633 w 1803400"/>
                <a:gd name="connsiteY53" fmla="*/ 393 h 1958975"/>
                <a:gd name="connsiteX54" fmla="*/ 1125537 w 1803400"/>
                <a:gd name="connsiteY54" fmla="*/ 0 h 1958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803400" h="1958975">
                  <a:moveTo>
                    <a:pt x="1125537" y="0"/>
                  </a:moveTo>
                  <a:lnTo>
                    <a:pt x="1126165" y="262"/>
                  </a:lnTo>
                  <a:lnTo>
                    <a:pt x="1127234" y="0"/>
                  </a:lnTo>
                  <a:cubicBezTo>
                    <a:pt x="1127303" y="265"/>
                    <a:pt x="1127371" y="530"/>
                    <a:pt x="1127440" y="795"/>
                  </a:cubicBezTo>
                  <a:lnTo>
                    <a:pt x="1488053" y="151427"/>
                  </a:lnTo>
                  <a:lnTo>
                    <a:pt x="1513493" y="163075"/>
                  </a:lnTo>
                  <a:lnTo>
                    <a:pt x="1559603" y="190607"/>
                  </a:lnTo>
                  <a:lnTo>
                    <a:pt x="1602532" y="223434"/>
                  </a:lnTo>
                  <a:lnTo>
                    <a:pt x="1640692" y="261555"/>
                  </a:lnTo>
                  <a:lnTo>
                    <a:pt x="1672492" y="303383"/>
                  </a:lnTo>
                  <a:lnTo>
                    <a:pt x="1699521" y="349976"/>
                  </a:lnTo>
                  <a:lnTo>
                    <a:pt x="1720721" y="399216"/>
                  </a:lnTo>
                  <a:lnTo>
                    <a:pt x="1735031" y="451633"/>
                  </a:lnTo>
                  <a:lnTo>
                    <a:pt x="1739271" y="479165"/>
                  </a:lnTo>
                  <a:lnTo>
                    <a:pt x="1803400" y="944563"/>
                  </a:lnTo>
                  <a:lnTo>
                    <a:pt x="1792224" y="938116"/>
                  </a:lnTo>
                  <a:lnTo>
                    <a:pt x="1803400" y="945534"/>
                  </a:lnTo>
                  <a:lnTo>
                    <a:pt x="1385684" y="1842559"/>
                  </a:lnTo>
                  <a:lnTo>
                    <a:pt x="1375094" y="1863196"/>
                  </a:lnTo>
                  <a:lnTo>
                    <a:pt x="1348090" y="1897592"/>
                  </a:lnTo>
                  <a:lnTo>
                    <a:pt x="1315262" y="1924579"/>
                  </a:lnTo>
                  <a:lnTo>
                    <a:pt x="1278197" y="1944688"/>
                  </a:lnTo>
                  <a:lnTo>
                    <a:pt x="1237426" y="1955800"/>
                  </a:lnTo>
                  <a:lnTo>
                    <a:pt x="1195596" y="1958975"/>
                  </a:lnTo>
                  <a:lnTo>
                    <a:pt x="1153766" y="1953154"/>
                  </a:lnTo>
                  <a:lnTo>
                    <a:pt x="1113525" y="1936750"/>
                  </a:lnTo>
                  <a:lnTo>
                    <a:pt x="1093404" y="1924579"/>
                  </a:lnTo>
                  <a:lnTo>
                    <a:pt x="1047868" y="1893359"/>
                  </a:lnTo>
                  <a:lnTo>
                    <a:pt x="957324" y="1826684"/>
                  </a:lnTo>
                  <a:lnTo>
                    <a:pt x="869428" y="1756304"/>
                  </a:lnTo>
                  <a:lnTo>
                    <a:pt x="784179" y="1683279"/>
                  </a:lnTo>
                  <a:lnTo>
                    <a:pt x="701578" y="1606021"/>
                  </a:lnTo>
                  <a:lnTo>
                    <a:pt x="623214" y="1525059"/>
                  </a:lnTo>
                  <a:lnTo>
                    <a:pt x="546966" y="1441450"/>
                  </a:lnTo>
                  <a:lnTo>
                    <a:pt x="474955" y="1354667"/>
                  </a:lnTo>
                  <a:lnTo>
                    <a:pt x="405592" y="1263650"/>
                  </a:lnTo>
                  <a:lnTo>
                    <a:pt x="340464" y="1170517"/>
                  </a:lnTo>
                  <a:lnTo>
                    <a:pt x="277984" y="1074209"/>
                  </a:lnTo>
                  <a:lnTo>
                    <a:pt x="220269" y="974725"/>
                  </a:lnTo>
                  <a:lnTo>
                    <a:pt x="166261" y="872596"/>
                  </a:lnTo>
                  <a:lnTo>
                    <a:pt x="116488" y="767292"/>
                  </a:lnTo>
                  <a:lnTo>
                    <a:pt x="70952" y="659342"/>
                  </a:lnTo>
                  <a:lnTo>
                    <a:pt x="28593" y="548746"/>
                  </a:lnTo>
                  <a:lnTo>
                    <a:pt x="9531" y="492654"/>
                  </a:lnTo>
                  <a:lnTo>
                    <a:pt x="4236" y="472017"/>
                  </a:lnTo>
                  <a:lnTo>
                    <a:pt x="0" y="430213"/>
                  </a:lnTo>
                  <a:lnTo>
                    <a:pt x="3706" y="389996"/>
                  </a:lnTo>
                  <a:lnTo>
                    <a:pt x="15885" y="350838"/>
                  </a:lnTo>
                  <a:lnTo>
                    <a:pt x="35476" y="315913"/>
                  </a:lnTo>
                  <a:lnTo>
                    <a:pt x="61421" y="285750"/>
                  </a:lnTo>
                  <a:lnTo>
                    <a:pt x="93720" y="260350"/>
                  </a:lnTo>
                  <a:lnTo>
                    <a:pt x="131844" y="242358"/>
                  </a:lnTo>
                  <a:lnTo>
                    <a:pt x="152494" y="236008"/>
                  </a:lnTo>
                  <a:lnTo>
                    <a:pt x="1125633" y="393"/>
                  </a:lnTo>
                  <a:lnTo>
                    <a:pt x="1125537" y="0"/>
                  </a:lnTo>
                  <a:close/>
                </a:path>
              </a:pathLst>
            </a:custGeom>
            <a:solidFill>
              <a:srgbClr val="31394C"/>
            </a:solidFill>
            <a:ln>
              <a:noFill/>
            </a:ln>
          </p:spPr>
          <p:txBody>
            <a:bodyPr vert="horz" wrap="square" lIns="457200" tIns="45720" rIns="91440" bIns="45720" numCol="1" anchor="ctr" anchorCtr="0" compatLnSpc="1">
              <a:prstTxWarp prst="textNoShape">
                <a:avLst/>
              </a:prstTxWarp>
              <a:noAutofit/>
            </a:bodyPr>
            <a:lstStyle/>
            <a:p>
              <a:pPr algn="l" rtl="0"/>
              <a:r>
                <a:rPr lang="en-US" sz="4400" b="1" dirty="0">
                  <a:solidFill>
                    <a:schemeClr val="bg1"/>
                  </a:solidFill>
                  <a:effectLst>
                    <a:outerShdw blurRad="38100" dist="38100" dir="2700000" algn="tl">
                      <a:srgbClr val="000000">
                        <a:alpha val="43137"/>
                      </a:srgbClr>
                    </a:outerShdw>
                  </a:effectLst>
                </a:rPr>
                <a:t>01</a:t>
              </a:r>
            </a:p>
          </p:txBody>
        </p:sp>
        <p:sp>
          <p:nvSpPr>
            <p:cNvPr id="26" name="Freeform: Shape 46">
              <a:extLst>
                <a:ext uri="{FF2B5EF4-FFF2-40B4-BE49-F238E27FC236}">
                  <a16:creationId xmlns:a16="http://schemas.microsoft.com/office/drawing/2014/main" xmlns="" id="{489674B8-13EC-7427-9E96-6D03DA2372F7}"/>
                </a:ext>
              </a:extLst>
            </p:cNvPr>
            <p:cNvSpPr/>
            <p:nvPr/>
          </p:nvSpPr>
          <p:spPr>
            <a:xfrm>
              <a:off x="4551932" y="3999243"/>
              <a:ext cx="821264" cy="1081915"/>
            </a:xfrm>
            <a:custGeom>
              <a:avLst/>
              <a:gdLst>
                <a:gd name="connsiteX0" fmla="*/ 202365 w 880228"/>
                <a:gd name="connsiteY0" fmla="*/ 0 h 1159593"/>
                <a:gd name="connsiteX1" fmla="*/ 202993 w 880228"/>
                <a:gd name="connsiteY1" fmla="*/ 262 h 1159593"/>
                <a:gd name="connsiteX2" fmla="*/ 204062 w 880228"/>
                <a:gd name="connsiteY2" fmla="*/ 0 h 1159593"/>
                <a:gd name="connsiteX3" fmla="*/ 204268 w 880228"/>
                <a:gd name="connsiteY3" fmla="*/ 795 h 1159593"/>
                <a:gd name="connsiteX4" fmla="*/ 263845 w 880228"/>
                <a:gd name="connsiteY4" fmla="*/ 25681 h 1159593"/>
                <a:gd name="connsiteX5" fmla="*/ 293669 w 880228"/>
                <a:gd name="connsiteY5" fmla="*/ 141675 h 1159593"/>
                <a:gd name="connsiteX6" fmla="*/ 858007 w 880228"/>
                <a:gd name="connsiteY6" fmla="*/ 899736 h 1159593"/>
                <a:gd name="connsiteX7" fmla="*/ 875517 w 880228"/>
                <a:gd name="connsiteY7" fmla="*/ 910374 h 1159593"/>
                <a:gd name="connsiteX8" fmla="*/ 880228 w 880228"/>
                <a:gd name="connsiteY8" fmla="*/ 944563 h 1159593"/>
                <a:gd name="connsiteX9" fmla="*/ 869052 w 880228"/>
                <a:gd name="connsiteY9" fmla="*/ 938116 h 1159593"/>
                <a:gd name="connsiteX10" fmla="*/ 880228 w 880228"/>
                <a:gd name="connsiteY10" fmla="*/ 945534 h 1159593"/>
                <a:gd name="connsiteX11" fmla="*/ 780548 w 880228"/>
                <a:gd name="connsiteY11" fmla="*/ 1159593 h 1159593"/>
                <a:gd name="connsiteX12" fmla="*/ 711201 w 880228"/>
                <a:gd name="connsiteY12" fmla="*/ 1117464 h 1159593"/>
                <a:gd name="connsiteX13" fmla="*/ 1310 w 880228"/>
                <a:gd name="connsiteY13" fmla="*/ 57995 h 1159593"/>
                <a:gd name="connsiteX14" fmla="*/ 0 w 880228"/>
                <a:gd name="connsiteY14" fmla="*/ 49413 h 1159593"/>
                <a:gd name="connsiteX15" fmla="*/ 202461 w 880228"/>
                <a:gd name="connsiteY15" fmla="*/ 393 h 1159593"/>
                <a:gd name="connsiteX16" fmla="*/ 202365 w 880228"/>
                <a:gd name="connsiteY16" fmla="*/ 0 h 1159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80228" h="1159593">
                  <a:moveTo>
                    <a:pt x="202365" y="0"/>
                  </a:moveTo>
                  <a:lnTo>
                    <a:pt x="202993" y="262"/>
                  </a:lnTo>
                  <a:lnTo>
                    <a:pt x="204062" y="0"/>
                  </a:lnTo>
                  <a:cubicBezTo>
                    <a:pt x="204131" y="265"/>
                    <a:pt x="204199" y="530"/>
                    <a:pt x="204268" y="795"/>
                  </a:cubicBezTo>
                  <a:lnTo>
                    <a:pt x="263845" y="25681"/>
                  </a:lnTo>
                  <a:lnTo>
                    <a:pt x="293669" y="141675"/>
                  </a:lnTo>
                  <a:cubicBezTo>
                    <a:pt x="390843" y="454096"/>
                    <a:pt x="592608" y="720435"/>
                    <a:pt x="858007" y="899736"/>
                  </a:cubicBezTo>
                  <a:lnTo>
                    <a:pt x="875517" y="910374"/>
                  </a:lnTo>
                  <a:lnTo>
                    <a:pt x="880228" y="944563"/>
                  </a:lnTo>
                  <a:lnTo>
                    <a:pt x="869052" y="938116"/>
                  </a:lnTo>
                  <a:lnTo>
                    <a:pt x="880228" y="945534"/>
                  </a:lnTo>
                  <a:lnTo>
                    <a:pt x="780548" y="1159593"/>
                  </a:lnTo>
                  <a:lnTo>
                    <a:pt x="711201" y="1117464"/>
                  </a:lnTo>
                  <a:cubicBezTo>
                    <a:pt x="352012" y="874800"/>
                    <a:pt x="91248" y="497511"/>
                    <a:pt x="1310" y="57995"/>
                  </a:cubicBezTo>
                  <a:lnTo>
                    <a:pt x="0" y="49413"/>
                  </a:lnTo>
                  <a:lnTo>
                    <a:pt x="202461" y="393"/>
                  </a:lnTo>
                  <a:lnTo>
                    <a:pt x="202365" y="0"/>
                  </a:lnTo>
                  <a:close/>
                </a:path>
              </a:pathLst>
            </a:cu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7" name="مجموعة 26">
            <a:extLst>
              <a:ext uri="{FF2B5EF4-FFF2-40B4-BE49-F238E27FC236}">
                <a16:creationId xmlns:a16="http://schemas.microsoft.com/office/drawing/2014/main" xmlns="" id="{C9FC05AA-F3F2-368F-CC65-8BB9F7899E7A}"/>
              </a:ext>
            </a:extLst>
          </p:cNvPr>
          <p:cNvGrpSpPr/>
          <p:nvPr/>
        </p:nvGrpSpPr>
        <p:grpSpPr>
          <a:xfrm>
            <a:off x="6806955" y="4306948"/>
            <a:ext cx="1682596" cy="1827749"/>
            <a:chOff x="6806956" y="3999243"/>
            <a:chExt cx="1682596" cy="1827749"/>
          </a:xfrm>
        </p:grpSpPr>
        <p:sp>
          <p:nvSpPr>
            <p:cNvPr id="28" name="Freeform: Shape 39">
              <a:extLst>
                <a:ext uri="{FF2B5EF4-FFF2-40B4-BE49-F238E27FC236}">
                  <a16:creationId xmlns:a16="http://schemas.microsoft.com/office/drawing/2014/main" xmlns="" id="{C8C4AE6F-B676-5123-E5ED-75D35114F3A5}"/>
                </a:ext>
              </a:extLst>
            </p:cNvPr>
            <p:cNvSpPr>
              <a:spLocks/>
            </p:cNvSpPr>
            <p:nvPr/>
          </p:nvSpPr>
          <p:spPr bwMode="auto">
            <a:xfrm>
              <a:off x="6806956" y="3999243"/>
              <a:ext cx="1682596" cy="1827749"/>
            </a:xfrm>
            <a:custGeom>
              <a:avLst/>
              <a:gdLst>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151375 w 1803400"/>
                <a:gd name="connsiteY44" fmla="*/ 1123124 h 1958975"/>
                <a:gd name="connsiteX45" fmla="*/ 253568 w 1803400"/>
                <a:gd name="connsiteY45" fmla="*/ 1056467 h 1958975"/>
                <a:gd name="connsiteX46" fmla="*/ 347288 w 1803400"/>
                <a:gd name="connsiteY46" fmla="*/ 980288 h 1958975"/>
                <a:gd name="connsiteX47" fmla="*/ 433067 w 1803400"/>
                <a:gd name="connsiteY47" fmla="*/ 897232 h 1958975"/>
                <a:gd name="connsiteX48" fmla="*/ 509843 w 1803400"/>
                <a:gd name="connsiteY48" fmla="*/ 809944 h 1958975"/>
                <a:gd name="connsiteX49" fmla="*/ 578678 w 1803400"/>
                <a:gd name="connsiteY49" fmla="*/ 718423 h 1958975"/>
                <a:gd name="connsiteX50" fmla="*/ 640099 w 1803400"/>
                <a:gd name="connsiteY50" fmla="*/ 626374 h 1958975"/>
                <a:gd name="connsiteX51" fmla="*/ 694108 w 1803400"/>
                <a:gd name="connsiteY51" fmla="*/ 534853 h 1958975"/>
                <a:gd name="connsiteX52" fmla="*/ 762942 w 1803400"/>
                <a:gd name="connsiteY52" fmla="*/ 402598 h 1958975"/>
                <a:gd name="connsiteX53" fmla="*/ 830188 w 1803400"/>
                <a:gd name="connsiteY53" fmla="*/ 246537 h 1958975"/>
                <a:gd name="connsiteX54" fmla="*/ 887903 w 1803400"/>
                <a:gd name="connsiteY54" fmla="*/ 78838 h 1958975"/>
                <a:gd name="connsiteX55" fmla="*/ 893727 w 1803400"/>
                <a:gd name="connsiteY55" fmla="*/ 53974 h 1958975"/>
                <a:gd name="connsiteX56" fmla="*/ 893640 w 1803400"/>
                <a:gd name="connsiteY56" fmla="*/ 53974 h 1958975"/>
                <a:gd name="connsiteX57" fmla="*/ 887939 w 1803400"/>
                <a:gd name="connsiteY57" fmla="*/ 78317 h 1958975"/>
                <a:gd name="connsiteX58" fmla="*/ 830226 w 1803400"/>
                <a:gd name="connsiteY58" fmla="*/ 246063 h 1958975"/>
                <a:gd name="connsiteX59" fmla="*/ 762982 w 1803400"/>
                <a:gd name="connsiteY59" fmla="*/ 402167 h 1958975"/>
                <a:gd name="connsiteX60" fmla="*/ 694149 w 1803400"/>
                <a:gd name="connsiteY60" fmla="*/ 534458 h 1958975"/>
                <a:gd name="connsiteX61" fmla="*/ 640142 w 1803400"/>
                <a:gd name="connsiteY61" fmla="*/ 626004 h 1958975"/>
                <a:gd name="connsiteX62" fmla="*/ 578722 w 1803400"/>
                <a:gd name="connsiteY62" fmla="*/ 718079 h 1958975"/>
                <a:gd name="connsiteX63" fmla="*/ 509890 w 1803400"/>
                <a:gd name="connsiteY63" fmla="*/ 809625 h 1958975"/>
                <a:gd name="connsiteX64" fmla="*/ 433115 w 1803400"/>
                <a:gd name="connsiteY64" fmla="*/ 896938 h 1958975"/>
                <a:gd name="connsiteX65" fmla="*/ 347339 w 1803400"/>
                <a:gd name="connsiteY65" fmla="*/ 980017 h 1958975"/>
                <a:gd name="connsiteX66" fmla="*/ 253621 w 1803400"/>
                <a:gd name="connsiteY66" fmla="*/ 1056217 h 1958975"/>
                <a:gd name="connsiteX67" fmla="*/ 151432 w 1803400"/>
                <a:gd name="connsiteY67" fmla="*/ 1122892 h 1958975"/>
                <a:gd name="connsiteX68" fmla="*/ 96895 w 1803400"/>
                <a:gd name="connsiteY68" fmla="*/ 1152525 h 1958975"/>
                <a:gd name="connsiteX69" fmla="*/ 95836 w 1803400"/>
                <a:gd name="connsiteY69" fmla="*/ 1151467 h 1958975"/>
                <a:gd name="connsiteX70" fmla="*/ 0 w 1803400"/>
                <a:gd name="connsiteY70" fmla="*/ 945092 h 1958975"/>
                <a:gd name="connsiteX71" fmla="*/ 5751 w 1803400"/>
                <a:gd name="connsiteY71" fmla="*/ 941243 h 1958975"/>
                <a:gd name="connsiteX72" fmla="*/ 0 w 1803400"/>
                <a:gd name="connsiteY72" fmla="*/ 944563 h 1958975"/>
                <a:gd name="connsiteX73" fmla="*/ 63020 w 1803400"/>
                <a:gd name="connsiteY73" fmla="*/ 479165 h 1958975"/>
                <a:gd name="connsiteX74" fmla="*/ 67787 w 1803400"/>
                <a:gd name="connsiteY74" fmla="*/ 451633 h 1958975"/>
                <a:gd name="connsiteX75" fmla="*/ 82085 w 1803400"/>
                <a:gd name="connsiteY75" fmla="*/ 399216 h 1958975"/>
                <a:gd name="connsiteX76" fmla="*/ 102739 w 1803400"/>
                <a:gd name="connsiteY76" fmla="*/ 349976 h 1958975"/>
                <a:gd name="connsiteX77" fmla="*/ 129748 w 1803400"/>
                <a:gd name="connsiteY77" fmla="*/ 303383 h 1958975"/>
                <a:gd name="connsiteX78" fmla="*/ 162582 w 1803400"/>
                <a:gd name="connsiteY78" fmla="*/ 261555 h 1958975"/>
                <a:gd name="connsiteX79" fmla="*/ 199652 w 1803400"/>
                <a:gd name="connsiteY79" fmla="*/ 223434 h 1958975"/>
                <a:gd name="connsiteX80" fmla="*/ 242548 w 1803400"/>
                <a:gd name="connsiteY80" fmla="*/ 190607 h 1958975"/>
                <a:gd name="connsiteX81" fmla="*/ 289681 w 1803400"/>
                <a:gd name="connsiteY81" fmla="*/ 163075 h 1958975"/>
                <a:gd name="connsiteX82" fmla="*/ 314571 w 1803400"/>
                <a:gd name="connsiteY82" fmla="*/ 151427 h 1958975"/>
                <a:gd name="connsiteX83" fmla="*/ 676131 w 1803400"/>
                <a:gd name="connsiteY83" fmla="*/ 61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151375 w 1803400"/>
                <a:gd name="connsiteY44" fmla="*/ 1123124 h 1958975"/>
                <a:gd name="connsiteX45" fmla="*/ 253568 w 1803400"/>
                <a:gd name="connsiteY45" fmla="*/ 1056467 h 1958975"/>
                <a:gd name="connsiteX46" fmla="*/ 347288 w 1803400"/>
                <a:gd name="connsiteY46" fmla="*/ 980288 h 1958975"/>
                <a:gd name="connsiteX47" fmla="*/ 433067 w 1803400"/>
                <a:gd name="connsiteY47" fmla="*/ 897232 h 1958975"/>
                <a:gd name="connsiteX48" fmla="*/ 509843 w 1803400"/>
                <a:gd name="connsiteY48" fmla="*/ 809944 h 1958975"/>
                <a:gd name="connsiteX49" fmla="*/ 578678 w 1803400"/>
                <a:gd name="connsiteY49" fmla="*/ 718423 h 1958975"/>
                <a:gd name="connsiteX50" fmla="*/ 640099 w 1803400"/>
                <a:gd name="connsiteY50" fmla="*/ 626374 h 1958975"/>
                <a:gd name="connsiteX51" fmla="*/ 694108 w 1803400"/>
                <a:gd name="connsiteY51" fmla="*/ 534853 h 1958975"/>
                <a:gd name="connsiteX52" fmla="*/ 762942 w 1803400"/>
                <a:gd name="connsiteY52" fmla="*/ 402598 h 1958975"/>
                <a:gd name="connsiteX53" fmla="*/ 830188 w 1803400"/>
                <a:gd name="connsiteY53" fmla="*/ 246537 h 1958975"/>
                <a:gd name="connsiteX54" fmla="*/ 887903 w 1803400"/>
                <a:gd name="connsiteY54" fmla="*/ 78838 h 1958975"/>
                <a:gd name="connsiteX55" fmla="*/ 893727 w 1803400"/>
                <a:gd name="connsiteY55" fmla="*/ 53974 h 1958975"/>
                <a:gd name="connsiteX56" fmla="*/ 893640 w 1803400"/>
                <a:gd name="connsiteY56" fmla="*/ 53974 h 1958975"/>
                <a:gd name="connsiteX57" fmla="*/ 887939 w 1803400"/>
                <a:gd name="connsiteY57" fmla="*/ 78317 h 1958975"/>
                <a:gd name="connsiteX58" fmla="*/ 830226 w 1803400"/>
                <a:gd name="connsiteY58" fmla="*/ 246063 h 1958975"/>
                <a:gd name="connsiteX59" fmla="*/ 762982 w 1803400"/>
                <a:gd name="connsiteY59" fmla="*/ 402167 h 1958975"/>
                <a:gd name="connsiteX60" fmla="*/ 694149 w 1803400"/>
                <a:gd name="connsiteY60" fmla="*/ 534458 h 1958975"/>
                <a:gd name="connsiteX61" fmla="*/ 640142 w 1803400"/>
                <a:gd name="connsiteY61" fmla="*/ 626004 h 1958975"/>
                <a:gd name="connsiteX62" fmla="*/ 578722 w 1803400"/>
                <a:gd name="connsiteY62" fmla="*/ 718079 h 1958975"/>
                <a:gd name="connsiteX63" fmla="*/ 509890 w 1803400"/>
                <a:gd name="connsiteY63" fmla="*/ 809625 h 1958975"/>
                <a:gd name="connsiteX64" fmla="*/ 433115 w 1803400"/>
                <a:gd name="connsiteY64" fmla="*/ 896938 h 1958975"/>
                <a:gd name="connsiteX65" fmla="*/ 347339 w 1803400"/>
                <a:gd name="connsiteY65" fmla="*/ 980017 h 1958975"/>
                <a:gd name="connsiteX66" fmla="*/ 253621 w 1803400"/>
                <a:gd name="connsiteY66" fmla="*/ 1056217 h 1958975"/>
                <a:gd name="connsiteX67" fmla="*/ 151432 w 1803400"/>
                <a:gd name="connsiteY67" fmla="*/ 1122892 h 1958975"/>
                <a:gd name="connsiteX68" fmla="*/ 96895 w 1803400"/>
                <a:gd name="connsiteY68" fmla="*/ 1152525 h 1958975"/>
                <a:gd name="connsiteX69" fmla="*/ 0 w 1803400"/>
                <a:gd name="connsiteY69" fmla="*/ 945092 h 1958975"/>
                <a:gd name="connsiteX70" fmla="*/ 5751 w 1803400"/>
                <a:gd name="connsiteY70" fmla="*/ 941243 h 1958975"/>
                <a:gd name="connsiteX71" fmla="*/ 0 w 1803400"/>
                <a:gd name="connsiteY71" fmla="*/ 944563 h 1958975"/>
                <a:gd name="connsiteX72" fmla="*/ 63020 w 1803400"/>
                <a:gd name="connsiteY72" fmla="*/ 479165 h 1958975"/>
                <a:gd name="connsiteX73" fmla="*/ 67787 w 1803400"/>
                <a:gd name="connsiteY73" fmla="*/ 451633 h 1958975"/>
                <a:gd name="connsiteX74" fmla="*/ 82085 w 1803400"/>
                <a:gd name="connsiteY74" fmla="*/ 399216 h 1958975"/>
                <a:gd name="connsiteX75" fmla="*/ 102739 w 1803400"/>
                <a:gd name="connsiteY75" fmla="*/ 349976 h 1958975"/>
                <a:gd name="connsiteX76" fmla="*/ 129748 w 1803400"/>
                <a:gd name="connsiteY76" fmla="*/ 303383 h 1958975"/>
                <a:gd name="connsiteX77" fmla="*/ 162582 w 1803400"/>
                <a:gd name="connsiteY77" fmla="*/ 261555 h 1958975"/>
                <a:gd name="connsiteX78" fmla="*/ 199652 w 1803400"/>
                <a:gd name="connsiteY78" fmla="*/ 223434 h 1958975"/>
                <a:gd name="connsiteX79" fmla="*/ 242548 w 1803400"/>
                <a:gd name="connsiteY79" fmla="*/ 190607 h 1958975"/>
                <a:gd name="connsiteX80" fmla="*/ 289681 w 1803400"/>
                <a:gd name="connsiteY80" fmla="*/ 163075 h 1958975"/>
                <a:gd name="connsiteX81" fmla="*/ 314571 w 1803400"/>
                <a:gd name="connsiteY81" fmla="*/ 151427 h 1958975"/>
                <a:gd name="connsiteX82" fmla="*/ 676131 w 1803400"/>
                <a:gd name="connsiteY82" fmla="*/ 61 h 1958975"/>
                <a:gd name="connsiteX83" fmla="*/ 676147 w 1803400"/>
                <a:gd name="connsiteY83"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151375 w 1803400"/>
                <a:gd name="connsiteY44" fmla="*/ 1123124 h 1958975"/>
                <a:gd name="connsiteX45" fmla="*/ 253568 w 1803400"/>
                <a:gd name="connsiteY45" fmla="*/ 1056467 h 1958975"/>
                <a:gd name="connsiteX46" fmla="*/ 347288 w 1803400"/>
                <a:gd name="connsiteY46" fmla="*/ 980288 h 1958975"/>
                <a:gd name="connsiteX47" fmla="*/ 433067 w 1803400"/>
                <a:gd name="connsiteY47" fmla="*/ 897232 h 1958975"/>
                <a:gd name="connsiteX48" fmla="*/ 509843 w 1803400"/>
                <a:gd name="connsiteY48" fmla="*/ 809944 h 1958975"/>
                <a:gd name="connsiteX49" fmla="*/ 578678 w 1803400"/>
                <a:gd name="connsiteY49" fmla="*/ 718423 h 1958975"/>
                <a:gd name="connsiteX50" fmla="*/ 640099 w 1803400"/>
                <a:gd name="connsiteY50" fmla="*/ 626374 h 1958975"/>
                <a:gd name="connsiteX51" fmla="*/ 694108 w 1803400"/>
                <a:gd name="connsiteY51" fmla="*/ 534853 h 1958975"/>
                <a:gd name="connsiteX52" fmla="*/ 762942 w 1803400"/>
                <a:gd name="connsiteY52" fmla="*/ 402598 h 1958975"/>
                <a:gd name="connsiteX53" fmla="*/ 830188 w 1803400"/>
                <a:gd name="connsiteY53" fmla="*/ 246537 h 1958975"/>
                <a:gd name="connsiteX54" fmla="*/ 887903 w 1803400"/>
                <a:gd name="connsiteY54" fmla="*/ 78838 h 1958975"/>
                <a:gd name="connsiteX55" fmla="*/ 893727 w 1803400"/>
                <a:gd name="connsiteY55" fmla="*/ 53974 h 1958975"/>
                <a:gd name="connsiteX56" fmla="*/ 893640 w 1803400"/>
                <a:gd name="connsiteY56" fmla="*/ 53974 h 1958975"/>
                <a:gd name="connsiteX57" fmla="*/ 887939 w 1803400"/>
                <a:gd name="connsiteY57" fmla="*/ 78317 h 1958975"/>
                <a:gd name="connsiteX58" fmla="*/ 830226 w 1803400"/>
                <a:gd name="connsiteY58" fmla="*/ 246063 h 1958975"/>
                <a:gd name="connsiteX59" fmla="*/ 762982 w 1803400"/>
                <a:gd name="connsiteY59" fmla="*/ 402167 h 1958975"/>
                <a:gd name="connsiteX60" fmla="*/ 694149 w 1803400"/>
                <a:gd name="connsiteY60" fmla="*/ 534458 h 1958975"/>
                <a:gd name="connsiteX61" fmla="*/ 640142 w 1803400"/>
                <a:gd name="connsiteY61" fmla="*/ 626004 h 1958975"/>
                <a:gd name="connsiteX62" fmla="*/ 578722 w 1803400"/>
                <a:gd name="connsiteY62" fmla="*/ 718079 h 1958975"/>
                <a:gd name="connsiteX63" fmla="*/ 509890 w 1803400"/>
                <a:gd name="connsiteY63" fmla="*/ 809625 h 1958975"/>
                <a:gd name="connsiteX64" fmla="*/ 433115 w 1803400"/>
                <a:gd name="connsiteY64" fmla="*/ 896938 h 1958975"/>
                <a:gd name="connsiteX65" fmla="*/ 347339 w 1803400"/>
                <a:gd name="connsiteY65" fmla="*/ 980017 h 1958975"/>
                <a:gd name="connsiteX66" fmla="*/ 253621 w 1803400"/>
                <a:gd name="connsiteY66" fmla="*/ 1056217 h 1958975"/>
                <a:gd name="connsiteX67" fmla="*/ 96895 w 1803400"/>
                <a:gd name="connsiteY67" fmla="*/ 1152525 h 1958975"/>
                <a:gd name="connsiteX68" fmla="*/ 0 w 1803400"/>
                <a:gd name="connsiteY68" fmla="*/ 945092 h 1958975"/>
                <a:gd name="connsiteX69" fmla="*/ 5751 w 1803400"/>
                <a:gd name="connsiteY69" fmla="*/ 941243 h 1958975"/>
                <a:gd name="connsiteX70" fmla="*/ 0 w 1803400"/>
                <a:gd name="connsiteY70" fmla="*/ 944563 h 1958975"/>
                <a:gd name="connsiteX71" fmla="*/ 63020 w 1803400"/>
                <a:gd name="connsiteY71" fmla="*/ 479165 h 1958975"/>
                <a:gd name="connsiteX72" fmla="*/ 67787 w 1803400"/>
                <a:gd name="connsiteY72" fmla="*/ 451633 h 1958975"/>
                <a:gd name="connsiteX73" fmla="*/ 82085 w 1803400"/>
                <a:gd name="connsiteY73" fmla="*/ 399216 h 1958975"/>
                <a:gd name="connsiteX74" fmla="*/ 102739 w 1803400"/>
                <a:gd name="connsiteY74" fmla="*/ 349976 h 1958975"/>
                <a:gd name="connsiteX75" fmla="*/ 129748 w 1803400"/>
                <a:gd name="connsiteY75" fmla="*/ 303383 h 1958975"/>
                <a:gd name="connsiteX76" fmla="*/ 162582 w 1803400"/>
                <a:gd name="connsiteY76" fmla="*/ 261555 h 1958975"/>
                <a:gd name="connsiteX77" fmla="*/ 199652 w 1803400"/>
                <a:gd name="connsiteY77" fmla="*/ 223434 h 1958975"/>
                <a:gd name="connsiteX78" fmla="*/ 242548 w 1803400"/>
                <a:gd name="connsiteY78" fmla="*/ 190607 h 1958975"/>
                <a:gd name="connsiteX79" fmla="*/ 289681 w 1803400"/>
                <a:gd name="connsiteY79" fmla="*/ 163075 h 1958975"/>
                <a:gd name="connsiteX80" fmla="*/ 314571 w 1803400"/>
                <a:gd name="connsiteY80" fmla="*/ 151427 h 1958975"/>
                <a:gd name="connsiteX81" fmla="*/ 676131 w 1803400"/>
                <a:gd name="connsiteY81" fmla="*/ 61 h 1958975"/>
                <a:gd name="connsiteX82" fmla="*/ 676147 w 1803400"/>
                <a:gd name="connsiteY82"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253568 w 1803400"/>
                <a:gd name="connsiteY44" fmla="*/ 1056467 h 1958975"/>
                <a:gd name="connsiteX45" fmla="*/ 347288 w 1803400"/>
                <a:gd name="connsiteY45" fmla="*/ 980288 h 1958975"/>
                <a:gd name="connsiteX46" fmla="*/ 433067 w 1803400"/>
                <a:gd name="connsiteY46" fmla="*/ 897232 h 1958975"/>
                <a:gd name="connsiteX47" fmla="*/ 509843 w 1803400"/>
                <a:gd name="connsiteY47" fmla="*/ 809944 h 1958975"/>
                <a:gd name="connsiteX48" fmla="*/ 578678 w 1803400"/>
                <a:gd name="connsiteY48" fmla="*/ 718423 h 1958975"/>
                <a:gd name="connsiteX49" fmla="*/ 640099 w 1803400"/>
                <a:gd name="connsiteY49" fmla="*/ 626374 h 1958975"/>
                <a:gd name="connsiteX50" fmla="*/ 694108 w 1803400"/>
                <a:gd name="connsiteY50" fmla="*/ 534853 h 1958975"/>
                <a:gd name="connsiteX51" fmla="*/ 762942 w 1803400"/>
                <a:gd name="connsiteY51" fmla="*/ 402598 h 1958975"/>
                <a:gd name="connsiteX52" fmla="*/ 830188 w 1803400"/>
                <a:gd name="connsiteY52" fmla="*/ 246537 h 1958975"/>
                <a:gd name="connsiteX53" fmla="*/ 887903 w 1803400"/>
                <a:gd name="connsiteY53" fmla="*/ 78838 h 1958975"/>
                <a:gd name="connsiteX54" fmla="*/ 893727 w 1803400"/>
                <a:gd name="connsiteY54" fmla="*/ 53974 h 1958975"/>
                <a:gd name="connsiteX55" fmla="*/ 893640 w 1803400"/>
                <a:gd name="connsiteY55" fmla="*/ 53974 h 1958975"/>
                <a:gd name="connsiteX56" fmla="*/ 887939 w 1803400"/>
                <a:gd name="connsiteY56" fmla="*/ 78317 h 1958975"/>
                <a:gd name="connsiteX57" fmla="*/ 830226 w 1803400"/>
                <a:gd name="connsiteY57" fmla="*/ 246063 h 1958975"/>
                <a:gd name="connsiteX58" fmla="*/ 762982 w 1803400"/>
                <a:gd name="connsiteY58" fmla="*/ 402167 h 1958975"/>
                <a:gd name="connsiteX59" fmla="*/ 694149 w 1803400"/>
                <a:gd name="connsiteY59" fmla="*/ 534458 h 1958975"/>
                <a:gd name="connsiteX60" fmla="*/ 640142 w 1803400"/>
                <a:gd name="connsiteY60" fmla="*/ 626004 h 1958975"/>
                <a:gd name="connsiteX61" fmla="*/ 578722 w 1803400"/>
                <a:gd name="connsiteY61" fmla="*/ 718079 h 1958975"/>
                <a:gd name="connsiteX62" fmla="*/ 509890 w 1803400"/>
                <a:gd name="connsiteY62" fmla="*/ 809625 h 1958975"/>
                <a:gd name="connsiteX63" fmla="*/ 433115 w 1803400"/>
                <a:gd name="connsiteY63" fmla="*/ 896938 h 1958975"/>
                <a:gd name="connsiteX64" fmla="*/ 347339 w 1803400"/>
                <a:gd name="connsiteY64" fmla="*/ 980017 h 1958975"/>
                <a:gd name="connsiteX65" fmla="*/ 253621 w 1803400"/>
                <a:gd name="connsiteY65" fmla="*/ 1056217 h 1958975"/>
                <a:gd name="connsiteX66" fmla="*/ 96895 w 1803400"/>
                <a:gd name="connsiteY66" fmla="*/ 1152525 h 1958975"/>
                <a:gd name="connsiteX67" fmla="*/ 0 w 1803400"/>
                <a:gd name="connsiteY67" fmla="*/ 945092 h 1958975"/>
                <a:gd name="connsiteX68" fmla="*/ 5751 w 1803400"/>
                <a:gd name="connsiteY68" fmla="*/ 941243 h 1958975"/>
                <a:gd name="connsiteX69" fmla="*/ 0 w 1803400"/>
                <a:gd name="connsiteY69" fmla="*/ 944563 h 1958975"/>
                <a:gd name="connsiteX70" fmla="*/ 63020 w 1803400"/>
                <a:gd name="connsiteY70" fmla="*/ 479165 h 1958975"/>
                <a:gd name="connsiteX71" fmla="*/ 67787 w 1803400"/>
                <a:gd name="connsiteY71" fmla="*/ 451633 h 1958975"/>
                <a:gd name="connsiteX72" fmla="*/ 82085 w 1803400"/>
                <a:gd name="connsiteY72" fmla="*/ 399216 h 1958975"/>
                <a:gd name="connsiteX73" fmla="*/ 102739 w 1803400"/>
                <a:gd name="connsiteY73" fmla="*/ 349976 h 1958975"/>
                <a:gd name="connsiteX74" fmla="*/ 129748 w 1803400"/>
                <a:gd name="connsiteY74" fmla="*/ 303383 h 1958975"/>
                <a:gd name="connsiteX75" fmla="*/ 162582 w 1803400"/>
                <a:gd name="connsiteY75" fmla="*/ 261555 h 1958975"/>
                <a:gd name="connsiteX76" fmla="*/ 199652 w 1803400"/>
                <a:gd name="connsiteY76" fmla="*/ 223434 h 1958975"/>
                <a:gd name="connsiteX77" fmla="*/ 242548 w 1803400"/>
                <a:gd name="connsiteY77" fmla="*/ 190607 h 1958975"/>
                <a:gd name="connsiteX78" fmla="*/ 289681 w 1803400"/>
                <a:gd name="connsiteY78" fmla="*/ 163075 h 1958975"/>
                <a:gd name="connsiteX79" fmla="*/ 314571 w 1803400"/>
                <a:gd name="connsiteY79" fmla="*/ 151427 h 1958975"/>
                <a:gd name="connsiteX80" fmla="*/ 676131 w 1803400"/>
                <a:gd name="connsiteY80" fmla="*/ 61 h 1958975"/>
                <a:gd name="connsiteX81" fmla="*/ 676147 w 1803400"/>
                <a:gd name="connsiteY81"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253568 w 1803400"/>
                <a:gd name="connsiteY44" fmla="*/ 1056467 h 1958975"/>
                <a:gd name="connsiteX45" fmla="*/ 347288 w 1803400"/>
                <a:gd name="connsiteY45" fmla="*/ 980288 h 1958975"/>
                <a:gd name="connsiteX46" fmla="*/ 433067 w 1803400"/>
                <a:gd name="connsiteY46" fmla="*/ 897232 h 1958975"/>
                <a:gd name="connsiteX47" fmla="*/ 509843 w 1803400"/>
                <a:gd name="connsiteY47" fmla="*/ 809944 h 1958975"/>
                <a:gd name="connsiteX48" fmla="*/ 578678 w 1803400"/>
                <a:gd name="connsiteY48" fmla="*/ 718423 h 1958975"/>
                <a:gd name="connsiteX49" fmla="*/ 640099 w 1803400"/>
                <a:gd name="connsiteY49" fmla="*/ 626374 h 1958975"/>
                <a:gd name="connsiteX50" fmla="*/ 694108 w 1803400"/>
                <a:gd name="connsiteY50" fmla="*/ 534853 h 1958975"/>
                <a:gd name="connsiteX51" fmla="*/ 762942 w 1803400"/>
                <a:gd name="connsiteY51" fmla="*/ 402598 h 1958975"/>
                <a:gd name="connsiteX52" fmla="*/ 830188 w 1803400"/>
                <a:gd name="connsiteY52" fmla="*/ 246537 h 1958975"/>
                <a:gd name="connsiteX53" fmla="*/ 887903 w 1803400"/>
                <a:gd name="connsiteY53" fmla="*/ 78838 h 1958975"/>
                <a:gd name="connsiteX54" fmla="*/ 893727 w 1803400"/>
                <a:gd name="connsiteY54" fmla="*/ 53974 h 1958975"/>
                <a:gd name="connsiteX55" fmla="*/ 893640 w 1803400"/>
                <a:gd name="connsiteY55" fmla="*/ 53974 h 1958975"/>
                <a:gd name="connsiteX56" fmla="*/ 887939 w 1803400"/>
                <a:gd name="connsiteY56" fmla="*/ 78317 h 1958975"/>
                <a:gd name="connsiteX57" fmla="*/ 830226 w 1803400"/>
                <a:gd name="connsiteY57" fmla="*/ 246063 h 1958975"/>
                <a:gd name="connsiteX58" fmla="*/ 762982 w 1803400"/>
                <a:gd name="connsiteY58" fmla="*/ 402167 h 1958975"/>
                <a:gd name="connsiteX59" fmla="*/ 694149 w 1803400"/>
                <a:gd name="connsiteY59" fmla="*/ 534458 h 1958975"/>
                <a:gd name="connsiteX60" fmla="*/ 640142 w 1803400"/>
                <a:gd name="connsiteY60" fmla="*/ 626004 h 1958975"/>
                <a:gd name="connsiteX61" fmla="*/ 578722 w 1803400"/>
                <a:gd name="connsiteY61" fmla="*/ 718079 h 1958975"/>
                <a:gd name="connsiteX62" fmla="*/ 509890 w 1803400"/>
                <a:gd name="connsiteY62" fmla="*/ 809625 h 1958975"/>
                <a:gd name="connsiteX63" fmla="*/ 433115 w 1803400"/>
                <a:gd name="connsiteY63" fmla="*/ 896938 h 1958975"/>
                <a:gd name="connsiteX64" fmla="*/ 347339 w 1803400"/>
                <a:gd name="connsiteY64" fmla="*/ 980017 h 1958975"/>
                <a:gd name="connsiteX65" fmla="*/ 96895 w 1803400"/>
                <a:gd name="connsiteY65" fmla="*/ 1152525 h 1958975"/>
                <a:gd name="connsiteX66" fmla="*/ 0 w 1803400"/>
                <a:gd name="connsiteY66" fmla="*/ 945092 h 1958975"/>
                <a:gd name="connsiteX67" fmla="*/ 5751 w 1803400"/>
                <a:gd name="connsiteY67" fmla="*/ 941243 h 1958975"/>
                <a:gd name="connsiteX68" fmla="*/ 0 w 1803400"/>
                <a:gd name="connsiteY68" fmla="*/ 944563 h 1958975"/>
                <a:gd name="connsiteX69" fmla="*/ 63020 w 1803400"/>
                <a:gd name="connsiteY69" fmla="*/ 479165 h 1958975"/>
                <a:gd name="connsiteX70" fmla="*/ 67787 w 1803400"/>
                <a:gd name="connsiteY70" fmla="*/ 451633 h 1958975"/>
                <a:gd name="connsiteX71" fmla="*/ 82085 w 1803400"/>
                <a:gd name="connsiteY71" fmla="*/ 399216 h 1958975"/>
                <a:gd name="connsiteX72" fmla="*/ 102739 w 1803400"/>
                <a:gd name="connsiteY72" fmla="*/ 349976 h 1958975"/>
                <a:gd name="connsiteX73" fmla="*/ 129748 w 1803400"/>
                <a:gd name="connsiteY73" fmla="*/ 303383 h 1958975"/>
                <a:gd name="connsiteX74" fmla="*/ 162582 w 1803400"/>
                <a:gd name="connsiteY74" fmla="*/ 261555 h 1958975"/>
                <a:gd name="connsiteX75" fmla="*/ 199652 w 1803400"/>
                <a:gd name="connsiteY75" fmla="*/ 223434 h 1958975"/>
                <a:gd name="connsiteX76" fmla="*/ 242548 w 1803400"/>
                <a:gd name="connsiteY76" fmla="*/ 190607 h 1958975"/>
                <a:gd name="connsiteX77" fmla="*/ 289681 w 1803400"/>
                <a:gd name="connsiteY77" fmla="*/ 163075 h 1958975"/>
                <a:gd name="connsiteX78" fmla="*/ 314571 w 1803400"/>
                <a:gd name="connsiteY78" fmla="*/ 151427 h 1958975"/>
                <a:gd name="connsiteX79" fmla="*/ 676131 w 1803400"/>
                <a:gd name="connsiteY79" fmla="*/ 61 h 1958975"/>
                <a:gd name="connsiteX80" fmla="*/ 676147 w 1803400"/>
                <a:gd name="connsiteY80"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347288 w 1803400"/>
                <a:gd name="connsiteY44" fmla="*/ 980288 h 1958975"/>
                <a:gd name="connsiteX45" fmla="*/ 433067 w 1803400"/>
                <a:gd name="connsiteY45" fmla="*/ 897232 h 1958975"/>
                <a:gd name="connsiteX46" fmla="*/ 509843 w 1803400"/>
                <a:gd name="connsiteY46" fmla="*/ 809944 h 1958975"/>
                <a:gd name="connsiteX47" fmla="*/ 578678 w 1803400"/>
                <a:gd name="connsiteY47" fmla="*/ 718423 h 1958975"/>
                <a:gd name="connsiteX48" fmla="*/ 640099 w 1803400"/>
                <a:gd name="connsiteY48" fmla="*/ 626374 h 1958975"/>
                <a:gd name="connsiteX49" fmla="*/ 694108 w 1803400"/>
                <a:gd name="connsiteY49" fmla="*/ 534853 h 1958975"/>
                <a:gd name="connsiteX50" fmla="*/ 762942 w 1803400"/>
                <a:gd name="connsiteY50" fmla="*/ 402598 h 1958975"/>
                <a:gd name="connsiteX51" fmla="*/ 830188 w 1803400"/>
                <a:gd name="connsiteY51" fmla="*/ 246537 h 1958975"/>
                <a:gd name="connsiteX52" fmla="*/ 887903 w 1803400"/>
                <a:gd name="connsiteY52" fmla="*/ 78838 h 1958975"/>
                <a:gd name="connsiteX53" fmla="*/ 893727 w 1803400"/>
                <a:gd name="connsiteY53" fmla="*/ 53974 h 1958975"/>
                <a:gd name="connsiteX54" fmla="*/ 893640 w 1803400"/>
                <a:gd name="connsiteY54" fmla="*/ 53974 h 1958975"/>
                <a:gd name="connsiteX55" fmla="*/ 887939 w 1803400"/>
                <a:gd name="connsiteY55" fmla="*/ 78317 h 1958975"/>
                <a:gd name="connsiteX56" fmla="*/ 830226 w 1803400"/>
                <a:gd name="connsiteY56" fmla="*/ 246063 h 1958975"/>
                <a:gd name="connsiteX57" fmla="*/ 762982 w 1803400"/>
                <a:gd name="connsiteY57" fmla="*/ 402167 h 1958975"/>
                <a:gd name="connsiteX58" fmla="*/ 694149 w 1803400"/>
                <a:gd name="connsiteY58" fmla="*/ 534458 h 1958975"/>
                <a:gd name="connsiteX59" fmla="*/ 640142 w 1803400"/>
                <a:gd name="connsiteY59" fmla="*/ 626004 h 1958975"/>
                <a:gd name="connsiteX60" fmla="*/ 578722 w 1803400"/>
                <a:gd name="connsiteY60" fmla="*/ 718079 h 1958975"/>
                <a:gd name="connsiteX61" fmla="*/ 509890 w 1803400"/>
                <a:gd name="connsiteY61" fmla="*/ 809625 h 1958975"/>
                <a:gd name="connsiteX62" fmla="*/ 433115 w 1803400"/>
                <a:gd name="connsiteY62" fmla="*/ 896938 h 1958975"/>
                <a:gd name="connsiteX63" fmla="*/ 347339 w 1803400"/>
                <a:gd name="connsiteY63" fmla="*/ 980017 h 1958975"/>
                <a:gd name="connsiteX64" fmla="*/ 96895 w 1803400"/>
                <a:gd name="connsiteY64" fmla="*/ 1152525 h 1958975"/>
                <a:gd name="connsiteX65" fmla="*/ 0 w 1803400"/>
                <a:gd name="connsiteY65" fmla="*/ 945092 h 1958975"/>
                <a:gd name="connsiteX66" fmla="*/ 5751 w 1803400"/>
                <a:gd name="connsiteY66" fmla="*/ 941243 h 1958975"/>
                <a:gd name="connsiteX67" fmla="*/ 0 w 1803400"/>
                <a:gd name="connsiteY67" fmla="*/ 944563 h 1958975"/>
                <a:gd name="connsiteX68" fmla="*/ 63020 w 1803400"/>
                <a:gd name="connsiteY68" fmla="*/ 479165 h 1958975"/>
                <a:gd name="connsiteX69" fmla="*/ 67787 w 1803400"/>
                <a:gd name="connsiteY69" fmla="*/ 451633 h 1958975"/>
                <a:gd name="connsiteX70" fmla="*/ 82085 w 1803400"/>
                <a:gd name="connsiteY70" fmla="*/ 399216 h 1958975"/>
                <a:gd name="connsiteX71" fmla="*/ 102739 w 1803400"/>
                <a:gd name="connsiteY71" fmla="*/ 349976 h 1958975"/>
                <a:gd name="connsiteX72" fmla="*/ 129748 w 1803400"/>
                <a:gd name="connsiteY72" fmla="*/ 303383 h 1958975"/>
                <a:gd name="connsiteX73" fmla="*/ 162582 w 1803400"/>
                <a:gd name="connsiteY73" fmla="*/ 261555 h 1958975"/>
                <a:gd name="connsiteX74" fmla="*/ 199652 w 1803400"/>
                <a:gd name="connsiteY74" fmla="*/ 223434 h 1958975"/>
                <a:gd name="connsiteX75" fmla="*/ 242548 w 1803400"/>
                <a:gd name="connsiteY75" fmla="*/ 190607 h 1958975"/>
                <a:gd name="connsiteX76" fmla="*/ 289681 w 1803400"/>
                <a:gd name="connsiteY76" fmla="*/ 163075 h 1958975"/>
                <a:gd name="connsiteX77" fmla="*/ 314571 w 1803400"/>
                <a:gd name="connsiteY77" fmla="*/ 151427 h 1958975"/>
                <a:gd name="connsiteX78" fmla="*/ 676131 w 1803400"/>
                <a:gd name="connsiteY78" fmla="*/ 61 h 1958975"/>
                <a:gd name="connsiteX79" fmla="*/ 676147 w 1803400"/>
                <a:gd name="connsiteY79"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347288 w 1803400"/>
                <a:gd name="connsiteY44" fmla="*/ 980288 h 1958975"/>
                <a:gd name="connsiteX45" fmla="*/ 433067 w 1803400"/>
                <a:gd name="connsiteY45" fmla="*/ 897232 h 1958975"/>
                <a:gd name="connsiteX46" fmla="*/ 509843 w 1803400"/>
                <a:gd name="connsiteY46" fmla="*/ 809944 h 1958975"/>
                <a:gd name="connsiteX47" fmla="*/ 578678 w 1803400"/>
                <a:gd name="connsiteY47" fmla="*/ 718423 h 1958975"/>
                <a:gd name="connsiteX48" fmla="*/ 640099 w 1803400"/>
                <a:gd name="connsiteY48" fmla="*/ 626374 h 1958975"/>
                <a:gd name="connsiteX49" fmla="*/ 694108 w 1803400"/>
                <a:gd name="connsiteY49" fmla="*/ 534853 h 1958975"/>
                <a:gd name="connsiteX50" fmla="*/ 762942 w 1803400"/>
                <a:gd name="connsiteY50" fmla="*/ 402598 h 1958975"/>
                <a:gd name="connsiteX51" fmla="*/ 830188 w 1803400"/>
                <a:gd name="connsiteY51" fmla="*/ 246537 h 1958975"/>
                <a:gd name="connsiteX52" fmla="*/ 887903 w 1803400"/>
                <a:gd name="connsiteY52" fmla="*/ 78838 h 1958975"/>
                <a:gd name="connsiteX53" fmla="*/ 893727 w 1803400"/>
                <a:gd name="connsiteY53" fmla="*/ 53974 h 1958975"/>
                <a:gd name="connsiteX54" fmla="*/ 893640 w 1803400"/>
                <a:gd name="connsiteY54" fmla="*/ 53974 h 1958975"/>
                <a:gd name="connsiteX55" fmla="*/ 887939 w 1803400"/>
                <a:gd name="connsiteY55" fmla="*/ 78317 h 1958975"/>
                <a:gd name="connsiteX56" fmla="*/ 830226 w 1803400"/>
                <a:gd name="connsiteY56" fmla="*/ 246063 h 1958975"/>
                <a:gd name="connsiteX57" fmla="*/ 762982 w 1803400"/>
                <a:gd name="connsiteY57" fmla="*/ 402167 h 1958975"/>
                <a:gd name="connsiteX58" fmla="*/ 694149 w 1803400"/>
                <a:gd name="connsiteY58" fmla="*/ 534458 h 1958975"/>
                <a:gd name="connsiteX59" fmla="*/ 640142 w 1803400"/>
                <a:gd name="connsiteY59" fmla="*/ 626004 h 1958975"/>
                <a:gd name="connsiteX60" fmla="*/ 578722 w 1803400"/>
                <a:gd name="connsiteY60" fmla="*/ 718079 h 1958975"/>
                <a:gd name="connsiteX61" fmla="*/ 509890 w 1803400"/>
                <a:gd name="connsiteY61" fmla="*/ 809625 h 1958975"/>
                <a:gd name="connsiteX62" fmla="*/ 433115 w 1803400"/>
                <a:gd name="connsiteY62" fmla="*/ 896938 h 1958975"/>
                <a:gd name="connsiteX63" fmla="*/ 96895 w 1803400"/>
                <a:gd name="connsiteY63" fmla="*/ 1152525 h 1958975"/>
                <a:gd name="connsiteX64" fmla="*/ 0 w 1803400"/>
                <a:gd name="connsiteY64" fmla="*/ 945092 h 1958975"/>
                <a:gd name="connsiteX65" fmla="*/ 5751 w 1803400"/>
                <a:gd name="connsiteY65" fmla="*/ 941243 h 1958975"/>
                <a:gd name="connsiteX66" fmla="*/ 0 w 1803400"/>
                <a:gd name="connsiteY66" fmla="*/ 944563 h 1958975"/>
                <a:gd name="connsiteX67" fmla="*/ 63020 w 1803400"/>
                <a:gd name="connsiteY67" fmla="*/ 479165 h 1958975"/>
                <a:gd name="connsiteX68" fmla="*/ 67787 w 1803400"/>
                <a:gd name="connsiteY68" fmla="*/ 451633 h 1958975"/>
                <a:gd name="connsiteX69" fmla="*/ 82085 w 1803400"/>
                <a:gd name="connsiteY69" fmla="*/ 399216 h 1958975"/>
                <a:gd name="connsiteX70" fmla="*/ 102739 w 1803400"/>
                <a:gd name="connsiteY70" fmla="*/ 349976 h 1958975"/>
                <a:gd name="connsiteX71" fmla="*/ 129748 w 1803400"/>
                <a:gd name="connsiteY71" fmla="*/ 303383 h 1958975"/>
                <a:gd name="connsiteX72" fmla="*/ 162582 w 1803400"/>
                <a:gd name="connsiteY72" fmla="*/ 261555 h 1958975"/>
                <a:gd name="connsiteX73" fmla="*/ 199652 w 1803400"/>
                <a:gd name="connsiteY73" fmla="*/ 223434 h 1958975"/>
                <a:gd name="connsiteX74" fmla="*/ 242548 w 1803400"/>
                <a:gd name="connsiteY74" fmla="*/ 190607 h 1958975"/>
                <a:gd name="connsiteX75" fmla="*/ 289681 w 1803400"/>
                <a:gd name="connsiteY75" fmla="*/ 163075 h 1958975"/>
                <a:gd name="connsiteX76" fmla="*/ 314571 w 1803400"/>
                <a:gd name="connsiteY76" fmla="*/ 151427 h 1958975"/>
                <a:gd name="connsiteX77" fmla="*/ 676131 w 1803400"/>
                <a:gd name="connsiteY77" fmla="*/ 61 h 1958975"/>
                <a:gd name="connsiteX78" fmla="*/ 676147 w 1803400"/>
                <a:gd name="connsiteY78"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433067 w 1803400"/>
                <a:gd name="connsiteY44" fmla="*/ 897232 h 1958975"/>
                <a:gd name="connsiteX45" fmla="*/ 509843 w 1803400"/>
                <a:gd name="connsiteY45" fmla="*/ 809944 h 1958975"/>
                <a:gd name="connsiteX46" fmla="*/ 578678 w 1803400"/>
                <a:gd name="connsiteY46" fmla="*/ 718423 h 1958975"/>
                <a:gd name="connsiteX47" fmla="*/ 640099 w 1803400"/>
                <a:gd name="connsiteY47" fmla="*/ 626374 h 1958975"/>
                <a:gd name="connsiteX48" fmla="*/ 694108 w 1803400"/>
                <a:gd name="connsiteY48" fmla="*/ 534853 h 1958975"/>
                <a:gd name="connsiteX49" fmla="*/ 762942 w 1803400"/>
                <a:gd name="connsiteY49" fmla="*/ 402598 h 1958975"/>
                <a:gd name="connsiteX50" fmla="*/ 830188 w 1803400"/>
                <a:gd name="connsiteY50" fmla="*/ 246537 h 1958975"/>
                <a:gd name="connsiteX51" fmla="*/ 887903 w 1803400"/>
                <a:gd name="connsiteY51" fmla="*/ 78838 h 1958975"/>
                <a:gd name="connsiteX52" fmla="*/ 893727 w 1803400"/>
                <a:gd name="connsiteY52" fmla="*/ 53974 h 1958975"/>
                <a:gd name="connsiteX53" fmla="*/ 893640 w 1803400"/>
                <a:gd name="connsiteY53" fmla="*/ 53974 h 1958975"/>
                <a:gd name="connsiteX54" fmla="*/ 887939 w 1803400"/>
                <a:gd name="connsiteY54" fmla="*/ 78317 h 1958975"/>
                <a:gd name="connsiteX55" fmla="*/ 830226 w 1803400"/>
                <a:gd name="connsiteY55" fmla="*/ 246063 h 1958975"/>
                <a:gd name="connsiteX56" fmla="*/ 762982 w 1803400"/>
                <a:gd name="connsiteY56" fmla="*/ 402167 h 1958975"/>
                <a:gd name="connsiteX57" fmla="*/ 694149 w 1803400"/>
                <a:gd name="connsiteY57" fmla="*/ 534458 h 1958975"/>
                <a:gd name="connsiteX58" fmla="*/ 640142 w 1803400"/>
                <a:gd name="connsiteY58" fmla="*/ 626004 h 1958975"/>
                <a:gd name="connsiteX59" fmla="*/ 578722 w 1803400"/>
                <a:gd name="connsiteY59" fmla="*/ 718079 h 1958975"/>
                <a:gd name="connsiteX60" fmla="*/ 509890 w 1803400"/>
                <a:gd name="connsiteY60" fmla="*/ 809625 h 1958975"/>
                <a:gd name="connsiteX61" fmla="*/ 433115 w 1803400"/>
                <a:gd name="connsiteY61" fmla="*/ 896938 h 1958975"/>
                <a:gd name="connsiteX62" fmla="*/ 96895 w 1803400"/>
                <a:gd name="connsiteY62" fmla="*/ 1152525 h 1958975"/>
                <a:gd name="connsiteX63" fmla="*/ 0 w 1803400"/>
                <a:gd name="connsiteY63" fmla="*/ 945092 h 1958975"/>
                <a:gd name="connsiteX64" fmla="*/ 5751 w 1803400"/>
                <a:gd name="connsiteY64" fmla="*/ 941243 h 1958975"/>
                <a:gd name="connsiteX65" fmla="*/ 0 w 1803400"/>
                <a:gd name="connsiteY65" fmla="*/ 944563 h 1958975"/>
                <a:gd name="connsiteX66" fmla="*/ 63020 w 1803400"/>
                <a:gd name="connsiteY66" fmla="*/ 479165 h 1958975"/>
                <a:gd name="connsiteX67" fmla="*/ 67787 w 1803400"/>
                <a:gd name="connsiteY67" fmla="*/ 451633 h 1958975"/>
                <a:gd name="connsiteX68" fmla="*/ 82085 w 1803400"/>
                <a:gd name="connsiteY68" fmla="*/ 399216 h 1958975"/>
                <a:gd name="connsiteX69" fmla="*/ 102739 w 1803400"/>
                <a:gd name="connsiteY69" fmla="*/ 349976 h 1958975"/>
                <a:gd name="connsiteX70" fmla="*/ 129748 w 1803400"/>
                <a:gd name="connsiteY70" fmla="*/ 303383 h 1958975"/>
                <a:gd name="connsiteX71" fmla="*/ 162582 w 1803400"/>
                <a:gd name="connsiteY71" fmla="*/ 261555 h 1958975"/>
                <a:gd name="connsiteX72" fmla="*/ 199652 w 1803400"/>
                <a:gd name="connsiteY72" fmla="*/ 223434 h 1958975"/>
                <a:gd name="connsiteX73" fmla="*/ 242548 w 1803400"/>
                <a:gd name="connsiteY73" fmla="*/ 190607 h 1958975"/>
                <a:gd name="connsiteX74" fmla="*/ 289681 w 1803400"/>
                <a:gd name="connsiteY74" fmla="*/ 163075 h 1958975"/>
                <a:gd name="connsiteX75" fmla="*/ 314571 w 1803400"/>
                <a:gd name="connsiteY75" fmla="*/ 151427 h 1958975"/>
                <a:gd name="connsiteX76" fmla="*/ 676131 w 1803400"/>
                <a:gd name="connsiteY76" fmla="*/ 61 h 1958975"/>
                <a:gd name="connsiteX77" fmla="*/ 676147 w 1803400"/>
                <a:gd name="connsiteY77"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433067 w 1803400"/>
                <a:gd name="connsiteY44" fmla="*/ 897232 h 1958975"/>
                <a:gd name="connsiteX45" fmla="*/ 509843 w 1803400"/>
                <a:gd name="connsiteY45" fmla="*/ 809944 h 1958975"/>
                <a:gd name="connsiteX46" fmla="*/ 578678 w 1803400"/>
                <a:gd name="connsiteY46" fmla="*/ 718423 h 1958975"/>
                <a:gd name="connsiteX47" fmla="*/ 640099 w 1803400"/>
                <a:gd name="connsiteY47" fmla="*/ 626374 h 1958975"/>
                <a:gd name="connsiteX48" fmla="*/ 694108 w 1803400"/>
                <a:gd name="connsiteY48" fmla="*/ 534853 h 1958975"/>
                <a:gd name="connsiteX49" fmla="*/ 762942 w 1803400"/>
                <a:gd name="connsiteY49" fmla="*/ 402598 h 1958975"/>
                <a:gd name="connsiteX50" fmla="*/ 830188 w 1803400"/>
                <a:gd name="connsiteY50" fmla="*/ 246537 h 1958975"/>
                <a:gd name="connsiteX51" fmla="*/ 887903 w 1803400"/>
                <a:gd name="connsiteY51" fmla="*/ 78838 h 1958975"/>
                <a:gd name="connsiteX52" fmla="*/ 893727 w 1803400"/>
                <a:gd name="connsiteY52" fmla="*/ 53974 h 1958975"/>
                <a:gd name="connsiteX53" fmla="*/ 893640 w 1803400"/>
                <a:gd name="connsiteY53" fmla="*/ 53974 h 1958975"/>
                <a:gd name="connsiteX54" fmla="*/ 887939 w 1803400"/>
                <a:gd name="connsiteY54" fmla="*/ 78317 h 1958975"/>
                <a:gd name="connsiteX55" fmla="*/ 830226 w 1803400"/>
                <a:gd name="connsiteY55" fmla="*/ 246063 h 1958975"/>
                <a:gd name="connsiteX56" fmla="*/ 762982 w 1803400"/>
                <a:gd name="connsiteY56" fmla="*/ 402167 h 1958975"/>
                <a:gd name="connsiteX57" fmla="*/ 694149 w 1803400"/>
                <a:gd name="connsiteY57" fmla="*/ 534458 h 1958975"/>
                <a:gd name="connsiteX58" fmla="*/ 640142 w 1803400"/>
                <a:gd name="connsiteY58" fmla="*/ 626004 h 1958975"/>
                <a:gd name="connsiteX59" fmla="*/ 578722 w 1803400"/>
                <a:gd name="connsiteY59" fmla="*/ 718079 h 1958975"/>
                <a:gd name="connsiteX60" fmla="*/ 509890 w 1803400"/>
                <a:gd name="connsiteY60" fmla="*/ 809625 h 1958975"/>
                <a:gd name="connsiteX61" fmla="*/ 96895 w 1803400"/>
                <a:gd name="connsiteY61" fmla="*/ 1152525 h 1958975"/>
                <a:gd name="connsiteX62" fmla="*/ 0 w 1803400"/>
                <a:gd name="connsiteY62" fmla="*/ 945092 h 1958975"/>
                <a:gd name="connsiteX63" fmla="*/ 5751 w 1803400"/>
                <a:gd name="connsiteY63" fmla="*/ 941243 h 1958975"/>
                <a:gd name="connsiteX64" fmla="*/ 0 w 1803400"/>
                <a:gd name="connsiteY64" fmla="*/ 944563 h 1958975"/>
                <a:gd name="connsiteX65" fmla="*/ 63020 w 1803400"/>
                <a:gd name="connsiteY65" fmla="*/ 479165 h 1958975"/>
                <a:gd name="connsiteX66" fmla="*/ 67787 w 1803400"/>
                <a:gd name="connsiteY66" fmla="*/ 451633 h 1958975"/>
                <a:gd name="connsiteX67" fmla="*/ 82085 w 1803400"/>
                <a:gd name="connsiteY67" fmla="*/ 399216 h 1958975"/>
                <a:gd name="connsiteX68" fmla="*/ 102739 w 1803400"/>
                <a:gd name="connsiteY68" fmla="*/ 349976 h 1958975"/>
                <a:gd name="connsiteX69" fmla="*/ 129748 w 1803400"/>
                <a:gd name="connsiteY69" fmla="*/ 303383 h 1958975"/>
                <a:gd name="connsiteX70" fmla="*/ 162582 w 1803400"/>
                <a:gd name="connsiteY70" fmla="*/ 261555 h 1958975"/>
                <a:gd name="connsiteX71" fmla="*/ 199652 w 1803400"/>
                <a:gd name="connsiteY71" fmla="*/ 223434 h 1958975"/>
                <a:gd name="connsiteX72" fmla="*/ 242548 w 1803400"/>
                <a:gd name="connsiteY72" fmla="*/ 190607 h 1958975"/>
                <a:gd name="connsiteX73" fmla="*/ 289681 w 1803400"/>
                <a:gd name="connsiteY73" fmla="*/ 163075 h 1958975"/>
                <a:gd name="connsiteX74" fmla="*/ 314571 w 1803400"/>
                <a:gd name="connsiteY74" fmla="*/ 151427 h 1958975"/>
                <a:gd name="connsiteX75" fmla="*/ 676131 w 1803400"/>
                <a:gd name="connsiteY75" fmla="*/ 61 h 1958975"/>
                <a:gd name="connsiteX76" fmla="*/ 676147 w 1803400"/>
                <a:gd name="connsiteY76"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509843 w 1803400"/>
                <a:gd name="connsiteY44" fmla="*/ 809944 h 1958975"/>
                <a:gd name="connsiteX45" fmla="*/ 578678 w 1803400"/>
                <a:gd name="connsiteY45" fmla="*/ 718423 h 1958975"/>
                <a:gd name="connsiteX46" fmla="*/ 640099 w 1803400"/>
                <a:gd name="connsiteY46" fmla="*/ 626374 h 1958975"/>
                <a:gd name="connsiteX47" fmla="*/ 694108 w 1803400"/>
                <a:gd name="connsiteY47" fmla="*/ 534853 h 1958975"/>
                <a:gd name="connsiteX48" fmla="*/ 762942 w 1803400"/>
                <a:gd name="connsiteY48" fmla="*/ 402598 h 1958975"/>
                <a:gd name="connsiteX49" fmla="*/ 830188 w 1803400"/>
                <a:gd name="connsiteY49" fmla="*/ 246537 h 1958975"/>
                <a:gd name="connsiteX50" fmla="*/ 887903 w 1803400"/>
                <a:gd name="connsiteY50" fmla="*/ 78838 h 1958975"/>
                <a:gd name="connsiteX51" fmla="*/ 893727 w 1803400"/>
                <a:gd name="connsiteY51" fmla="*/ 53974 h 1958975"/>
                <a:gd name="connsiteX52" fmla="*/ 893640 w 1803400"/>
                <a:gd name="connsiteY52" fmla="*/ 53974 h 1958975"/>
                <a:gd name="connsiteX53" fmla="*/ 887939 w 1803400"/>
                <a:gd name="connsiteY53" fmla="*/ 78317 h 1958975"/>
                <a:gd name="connsiteX54" fmla="*/ 830226 w 1803400"/>
                <a:gd name="connsiteY54" fmla="*/ 246063 h 1958975"/>
                <a:gd name="connsiteX55" fmla="*/ 762982 w 1803400"/>
                <a:gd name="connsiteY55" fmla="*/ 402167 h 1958975"/>
                <a:gd name="connsiteX56" fmla="*/ 694149 w 1803400"/>
                <a:gd name="connsiteY56" fmla="*/ 534458 h 1958975"/>
                <a:gd name="connsiteX57" fmla="*/ 640142 w 1803400"/>
                <a:gd name="connsiteY57" fmla="*/ 626004 h 1958975"/>
                <a:gd name="connsiteX58" fmla="*/ 578722 w 1803400"/>
                <a:gd name="connsiteY58" fmla="*/ 718079 h 1958975"/>
                <a:gd name="connsiteX59" fmla="*/ 509890 w 1803400"/>
                <a:gd name="connsiteY59" fmla="*/ 809625 h 1958975"/>
                <a:gd name="connsiteX60" fmla="*/ 96895 w 1803400"/>
                <a:gd name="connsiteY60" fmla="*/ 1152525 h 1958975"/>
                <a:gd name="connsiteX61" fmla="*/ 0 w 1803400"/>
                <a:gd name="connsiteY61" fmla="*/ 945092 h 1958975"/>
                <a:gd name="connsiteX62" fmla="*/ 5751 w 1803400"/>
                <a:gd name="connsiteY62" fmla="*/ 941243 h 1958975"/>
                <a:gd name="connsiteX63" fmla="*/ 0 w 1803400"/>
                <a:gd name="connsiteY63" fmla="*/ 944563 h 1958975"/>
                <a:gd name="connsiteX64" fmla="*/ 63020 w 1803400"/>
                <a:gd name="connsiteY64" fmla="*/ 479165 h 1958975"/>
                <a:gd name="connsiteX65" fmla="*/ 67787 w 1803400"/>
                <a:gd name="connsiteY65" fmla="*/ 451633 h 1958975"/>
                <a:gd name="connsiteX66" fmla="*/ 82085 w 1803400"/>
                <a:gd name="connsiteY66" fmla="*/ 399216 h 1958975"/>
                <a:gd name="connsiteX67" fmla="*/ 102739 w 1803400"/>
                <a:gd name="connsiteY67" fmla="*/ 349976 h 1958975"/>
                <a:gd name="connsiteX68" fmla="*/ 129748 w 1803400"/>
                <a:gd name="connsiteY68" fmla="*/ 303383 h 1958975"/>
                <a:gd name="connsiteX69" fmla="*/ 162582 w 1803400"/>
                <a:gd name="connsiteY69" fmla="*/ 261555 h 1958975"/>
                <a:gd name="connsiteX70" fmla="*/ 199652 w 1803400"/>
                <a:gd name="connsiteY70" fmla="*/ 223434 h 1958975"/>
                <a:gd name="connsiteX71" fmla="*/ 242548 w 1803400"/>
                <a:gd name="connsiteY71" fmla="*/ 190607 h 1958975"/>
                <a:gd name="connsiteX72" fmla="*/ 289681 w 1803400"/>
                <a:gd name="connsiteY72" fmla="*/ 163075 h 1958975"/>
                <a:gd name="connsiteX73" fmla="*/ 314571 w 1803400"/>
                <a:gd name="connsiteY73" fmla="*/ 151427 h 1958975"/>
                <a:gd name="connsiteX74" fmla="*/ 676131 w 1803400"/>
                <a:gd name="connsiteY74" fmla="*/ 61 h 1958975"/>
                <a:gd name="connsiteX75" fmla="*/ 676147 w 1803400"/>
                <a:gd name="connsiteY75"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509843 w 1803400"/>
                <a:gd name="connsiteY44" fmla="*/ 809944 h 1958975"/>
                <a:gd name="connsiteX45" fmla="*/ 578678 w 1803400"/>
                <a:gd name="connsiteY45" fmla="*/ 718423 h 1958975"/>
                <a:gd name="connsiteX46" fmla="*/ 640099 w 1803400"/>
                <a:gd name="connsiteY46" fmla="*/ 626374 h 1958975"/>
                <a:gd name="connsiteX47" fmla="*/ 694108 w 1803400"/>
                <a:gd name="connsiteY47" fmla="*/ 534853 h 1958975"/>
                <a:gd name="connsiteX48" fmla="*/ 762942 w 1803400"/>
                <a:gd name="connsiteY48" fmla="*/ 402598 h 1958975"/>
                <a:gd name="connsiteX49" fmla="*/ 830188 w 1803400"/>
                <a:gd name="connsiteY49" fmla="*/ 246537 h 1958975"/>
                <a:gd name="connsiteX50" fmla="*/ 887903 w 1803400"/>
                <a:gd name="connsiteY50" fmla="*/ 78838 h 1958975"/>
                <a:gd name="connsiteX51" fmla="*/ 893727 w 1803400"/>
                <a:gd name="connsiteY51" fmla="*/ 53974 h 1958975"/>
                <a:gd name="connsiteX52" fmla="*/ 893640 w 1803400"/>
                <a:gd name="connsiteY52" fmla="*/ 53974 h 1958975"/>
                <a:gd name="connsiteX53" fmla="*/ 887939 w 1803400"/>
                <a:gd name="connsiteY53" fmla="*/ 78317 h 1958975"/>
                <a:gd name="connsiteX54" fmla="*/ 830226 w 1803400"/>
                <a:gd name="connsiteY54" fmla="*/ 246063 h 1958975"/>
                <a:gd name="connsiteX55" fmla="*/ 762982 w 1803400"/>
                <a:gd name="connsiteY55" fmla="*/ 402167 h 1958975"/>
                <a:gd name="connsiteX56" fmla="*/ 694149 w 1803400"/>
                <a:gd name="connsiteY56" fmla="*/ 534458 h 1958975"/>
                <a:gd name="connsiteX57" fmla="*/ 640142 w 1803400"/>
                <a:gd name="connsiteY57" fmla="*/ 626004 h 1958975"/>
                <a:gd name="connsiteX58" fmla="*/ 578722 w 1803400"/>
                <a:gd name="connsiteY58" fmla="*/ 718079 h 1958975"/>
                <a:gd name="connsiteX59" fmla="*/ 96895 w 1803400"/>
                <a:gd name="connsiteY59" fmla="*/ 1152525 h 1958975"/>
                <a:gd name="connsiteX60" fmla="*/ 0 w 1803400"/>
                <a:gd name="connsiteY60" fmla="*/ 945092 h 1958975"/>
                <a:gd name="connsiteX61" fmla="*/ 5751 w 1803400"/>
                <a:gd name="connsiteY61" fmla="*/ 941243 h 1958975"/>
                <a:gd name="connsiteX62" fmla="*/ 0 w 1803400"/>
                <a:gd name="connsiteY62" fmla="*/ 944563 h 1958975"/>
                <a:gd name="connsiteX63" fmla="*/ 63020 w 1803400"/>
                <a:gd name="connsiteY63" fmla="*/ 479165 h 1958975"/>
                <a:gd name="connsiteX64" fmla="*/ 67787 w 1803400"/>
                <a:gd name="connsiteY64" fmla="*/ 451633 h 1958975"/>
                <a:gd name="connsiteX65" fmla="*/ 82085 w 1803400"/>
                <a:gd name="connsiteY65" fmla="*/ 399216 h 1958975"/>
                <a:gd name="connsiteX66" fmla="*/ 102739 w 1803400"/>
                <a:gd name="connsiteY66" fmla="*/ 349976 h 1958975"/>
                <a:gd name="connsiteX67" fmla="*/ 129748 w 1803400"/>
                <a:gd name="connsiteY67" fmla="*/ 303383 h 1958975"/>
                <a:gd name="connsiteX68" fmla="*/ 162582 w 1803400"/>
                <a:gd name="connsiteY68" fmla="*/ 261555 h 1958975"/>
                <a:gd name="connsiteX69" fmla="*/ 199652 w 1803400"/>
                <a:gd name="connsiteY69" fmla="*/ 223434 h 1958975"/>
                <a:gd name="connsiteX70" fmla="*/ 242548 w 1803400"/>
                <a:gd name="connsiteY70" fmla="*/ 190607 h 1958975"/>
                <a:gd name="connsiteX71" fmla="*/ 289681 w 1803400"/>
                <a:gd name="connsiteY71" fmla="*/ 163075 h 1958975"/>
                <a:gd name="connsiteX72" fmla="*/ 314571 w 1803400"/>
                <a:gd name="connsiteY72" fmla="*/ 151427 h 1958975"/>
                <a:gd name="connsiteX73" fmla="*/ 676131 w 1803400"/>
                <a:gd name="connsiteY73" fmla="*/ 61 h 1958975"/>
                <a:gd name="connsiteX74" fmla="*/ 676147 w 1803400"/>
                <a:gd name="connsiteY74"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578678 w 1803400"/>
                <a:gd name="connsiteY44" fmla="*/ 718423 h 1958975"/>
                <a:gd name="connsiteX45" fmla="*/ 640099 w 1803400"/>
                <a:gd name="connsiteY45" fmla="*/ 626374 h 1958975"/>
                <a:gd name="connsiteX46" fmla="*/ 694108 w 1803400"/>
                <a:gd name="connsiteY46" fmla="*/ 534853 h 1958975"/>
                <a:gd name="connsiteX47" fmla="*/ 762942 w 1803400"/>
                <a:gd name="connsiteY47" fmla="*/ 402598 h 1958975"/>
                <a:gd name="connsiteX48" fmla="*/ 830188 w 1803400"/>
                <a:gd name="connsiteY48" fmla="*/ 246537 h 1958975"/>
                <a:gd name="connsiteX49" fmla="*/ 887903 w 1803400"/>
                <a:gd name="connsiteY49" fmla="*/ 78838 h 1958975"/>
                <a:gd name="connsiteX50" fmla="*/ 893727 w 1803400"/>
                <a:gd name="connsiteY50" fmla="*/ 53974 h 1958975"/>
                <a:gd name="connsiteX51" fmla="*/ 893640 w 1803400"/>
                <a:gd name="connsiteY51" fmla="*/ 53974 h 1958975"/>
                <a:gd name="connsiteX52" fmla="*/ 887939 w 1803400"/>
                <a:gd name="connsiteY52" fmla="*/ 78317 h 1958975"/>
                <a:gd name="connsiteX53" fmla="*/ 830226 w 1803400"/>
                <a:gd name="connsiteY53" fmla="*/ 246063 h 1958975"/>
                <a:gd name="connsiteX54" fmla="*/ 762982 w 1803400"/>
                <a:gd name="connsiteY54" fmla="*/ 402167 h 1958975"/>
                <a:gd name="connsiteX55" fmla="*/ 694149 w 1803400"/>
                <a:gd name="connsiteY55" fmla="*/ 534458 h 1958975"/>
                <a:gd name="connsiteX56" fmla="*/ 640142 w 1803400"/>
                <a:gd name="connsiteY56" fmla="*/ 626004 h 1958975"/>
                <a:gd name="connsiteX57" fmla="*/ 578722 w 1803400"/>
                <a:gd name="connsiteY57" fmla="*/ 718079 h 1958975"/>
                <a:gd name="connsiteX58" fmla="*/ 96895 w 1803400"/>
                <a:gd name="connsiteY58" fmla="*/ 1152525 h 1958975"/>
                <a:gd name="connsiteX59" fmla="*/ 0 w 1803400"/>
                <a:gd name="connsiteY59" fmla="*/ 945092 h 1958975"/>
                <a:gd name="connsiteX60" fmla="*/ 5751 w 1803400"/>
                <a:gd name="connsiteY60" fmla="*/ 941243 h 1958975"/>
                <a:gd name="connsiteX61" fmla="*/ 0 w 1803400"/>
                <a:gd name="connsiteY61" fmla="*/ 944563 h 1958975"/>
                <a:gd name="connsiteX62" fmla="*/ 63020 w 1803400"/>
                <a:gd name="connsiteY62" fmla="*/ 479165 h 1958975"/>
                <a:gd name="connsiteX63" fmla="*/ 67787 w 1803400"/>
                <a:gd name="connsiteY63" fmla="*/ 451633 h 1958975"/>
                <a:gd name="connsiteX64" fmla="*/ 82085 w 1803400"/>
                <a:gd name="connsiteY64" fmla="*/ 399216 h 1958975"/>
                <a:gd name="connsiteX65" fmla="*/ 102739 w 1803400"/>
                <a:gd name="connsiteY65" fmla="*/ 349976 h 1958975"/>
                <a:gd name="connsiteX66" fmla="*/ 129748 w 1803400"/>
                <a:gd name="connsiteY66" fmla="*/ 303383 h 1958975"/>
                <a:gd name="connsiteX67" fmla="*/ 162582 w 1803400"/>
                <a:gd name="connsiteY67" fmla="*/ 261555 h 1958975"/>
                <a:gd name="connsiteX68" fmla="*/ 199652 w 1803400"/>
                <a:gd name="connsiteY68" fmla="*/ 223434 h 1958975"/>
                <a:gd name="connsiteX69" fmla="*/ 242548 w 1803400"/>
                <a:gd name="connsiteY69" fmla="*/ 190607 h 1958975"/>
                <a:gd name="connsiteX70" fmla="*/ 289681 w 1803400"/>
                <a:gd name="connsiteY70" fmla="*/ 163075 h 1958975"/>
                <a:gd name="connsiteX71" fmla="*/ 314571 w 1803400"/>
                <a:gd name="connsiteY71" fmla="*/ 151427 h 1958975"/>
                <a:gd name="connsiteX72" fmla="*/ 676131 w 1803400"/>
                <a:gd name="connsiteY72" fmla="*/ 61 h 1958975"/>
                <a:gd name="connsiteX73" fmla="*/ 676147 w 1803400"/>
                <a:gd name="connsiteY73"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578678 w 1803400"/>
                <a:gd name="connsiteY44" fmla="*/ 718423 h 1958975"/>
                <a:gd name="connsiteX45" fmla="*/ 640099 w 1803400"/>
                <a:gd name="connsiteY45" fmla="*/ 626374 h 1958975"/>
                <a:gd name="connsiteX46" fmla="*/ 694108 w 1803400"/>
                <a:gd name="connsiteY46" fmla="*/ 534853 h 1958975"/>
                <a:gd name="connsiteX47" fmla="*/ 762942 w 1803400"/>
                <a:gd name="connsiteY47" fmla="*/ 402598 h 1958975"/>
                <a:gd name="connsiteX48" fmla="*/ 830188 w 1803400"/>
                <a:gd name="connsiteY48" fmla="*/ 246537 h 1958975"/>
                <a:gd name="connsiteX49" fmla="*/ 887903 w 1803400"/>
                <a:gd name="connsiteY49" fmla="*/ 78838 h 1958975"/>
                <a:gd name="connsiteX50" fmla="*/ 893727 w 1803400"/>
                <a:gd name="connsiteY50" fmla="*/ 53974 h 1958975"/>
                <a:gd name="connsiteX51" fmla="*/ 893640 w 1803400"/>
                <a:gd name="connsiteY51" fmla="*/ 53974 h 1958975"/>
                <a:gd name="connsiteX52" fmla="*/ 887939 w 1803400"/>
                <a:gd name="connsiteY52" fmla="*/ 78317 h 1958975"/>
                <a:gd name="connsiteX53" fmla="*/ 830226 w 1803400"/>
                <a:gd name="connsiteY53" fmla="*/ 246063 h 1958975"/>
                <a:gd name="connsiteX54" fmla="*/ 762982 w 1803400"/>
                <a:gd name="connsiteY54" fmla="*/ 402167 h 1958975"/>
                <a:gd name="connsiteX55" fmla="*/ 694149 w 1803400"/>
                <a:gd name="connsiteY55" fmla="*/ 534458 h 1958975"/>
                <a:gd name="connsiteX56" fmla="*/ 640142 w 1803400"/>
                <a:gd name="connsiteY56" fmla="*/ 626004 h 1958975"/>
                <a:gd name="connsiteX57" fmla="*/ 96895 w 1803400"/>
                <a:gd name="connsiteY57" fmla="*/ 1152525 h 1958975"/>
                <a:gd name="connsiteX58" fmla="*/ 0 w 1803400"/>
                <a:gd name="connsiteY58" fmla="*/ 945092 h 1958975"/>
                <a:gd name="connsiteX59" fmla="*/ 5751 w 1803400"/>
                <a:gd name="connsiteY59" fmla="*/ 941243 h 1958975"/>
                <a:gd name="connsiteX60" fmla="*/ 0 w 1803400"/>
                <a:gd name="connsiteY60" fmla="*/ 944563 h 1958975"/>
                <a:gd name="connsiteX61" fmla="*/ 63020 w 1803400"/>
                <a:gd name="connsiteY61" fmla="*/ 479165 h 1958975"/>
                <a:gd name="connsiteX62" fmla="*/ 67787 w 1803400"/>
                <a:gd name="connsiteY62" fmla="*/ 451633 h 1958975"/>
                <a:gd name="connsiteX63" fmla="*/ 82085 w 1803400"/>
                <a:gd name="connsiteY63" fmla="*/ 399216 h 1958975"/>
                <a:gd name="connsiteX64" fmla="*/ 102739 w 1803400"/>
                <a:gd name="connsiteY64" fmla="*/ 349976 h 1958975"/>
                <a:gd name="connsiteX65" fmla="*/ 129748 w 1803400"/>
                <a:gd name="connsiteY65" fmla="*/ 303383 h 1958975"/>
                <a:gd name="connsiteX66" fmla="*/ 162582 w 1803400"/>
                <a:gd name="connsiteY66" fmla="*/ 261555 h 1958975"/>
                <a:gd name="connsiteX67" fmla="*/ 199652 w 1803400"/>
                <a:gd name="connsiteY67" fmla="*/ 223434 h 1958975"/>
                <a:gd name="connsiteX68" fmla="*/ 242548 w 1803400"/>
                <a:gd name="connsiteY68" fmla="*/ 190607 h 1958975"/>
                <a:gd name="connsiteX69" fmla="*/ 289681 w 1803400"/>
                <a:gd name="connsiteY69" fmla="*/ 163075 h 1958975"/>
                <a:gd name="connsiteX70" fmla="*/ 314571 w 1803400"/>
                <a:gd name="connsiteY70" fmla="*/ 151427 h 1958975"/>
                <a:gd name="connsiteX71" fmla="*/ 676131 w 1803400"/>
                <a:gd name="connsiteY71" fmla="*/ 61 h 1958975"/>
                <a:gd name="connsiteX72" fmla="*/ 676147 w 1803400"/>
                <a:gd name="connsiteY72"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640099 w 1803400"/>
                <a:gd name="connsiteY44" fmla="*/ 626374 h 1958975"/>
                <a:gd name="connsiteX45" fmla="*/ 694108 w 1803400"/>
                <a:gd name="connsiteY45" fmla="*/ 534853 h 1958975"/>
                <a:gd name="connsiteX46" fmla="*/ 762942 w 1803400"/>
                <a:gd name="connsiteY46" fmla="*/ 402598 h 1958975"/>
                <a:gd name="connsiteX47" fmla="*/ 830188 w 1803400"/>
                <a:gd name="connsiteY47" fmla="*/ 246537 h 1958975"/>
                <a:gd name="connsiteX48" fmla="*/ 887903 w 1803400"/>
                <a:gd name="connsiteY48" fmla="*/ 78838 h 1958975"/>
                <a:gd name="connsiteX49" fmla="*/ 893727 w 1803400"/>
                <a:gd name="connsiteY49" fmla="*/ 53974 h 1958975"/>
                <a:gd name="connsiteX50" fmla="*/ 893640 w 1803400"/>
                <a:gd name="connsiteY50" fmla="*/ 53974 h 1958975"/>
                <a:gd name="connsiteX51" fmla="*/ 887939 w 1803400"/>
                <a:gd name="connsiteY51" fmla="*/ 78317 h 1958975"/>
                <a:gd name="connsiteX52" fmla="*/ 830226 w 1803400"/>
                <a:gd name="connsiteY52" fmla="*/ 246063 h 1958975"/>
                <a:gd name="connsiteX53" fmla="*/ 762982 w 1803400"/>
                <a:gd name="connsiteY53" fmla="*/ 402167 h 1958975"/>
                <a:gd name="connsiteX54" fmla="*/ 694149 w 1803400"/>
                <a:gd name="connsiteY54" fmla="*/ 534458 h 1958975"/>
                <a:gd name="connsiteX55" fmla="*/ 640142 w 1803400"/>
                <a:gd name="connsiteY55" fmla="*/ 626004 h 1958975"/>
                <a:gd name="connsiteX56" fmla="*/ 96895 w 1803400"/>
                <a:gd name="connsiteY56" fmla="*/ 1152525 h 1958975"/>
                <a:gd name="connsiteX57" fmla="*/ 0 w 1803400"/>
                <a:gd name="connsiteY57" fmla="*/ 945092 h 1958975"/>
                <a:gd name="connsiteX58" fmla="*/ 5751 w 1803400"/>
                <a:gd name="connsiteY58" fmla="*/ 941243 h 1958975"/>
                <a:gd name="connsiteX59" fmla="*/ 0 w 1803400"/>
                <a:gd name="connsiteY59" fmla="*/ 944563 h 1958975"/>
                <a:gd name="connsiteX60" fmla="*/ 63020 w 1803400"/>
                <a:gd name="connsiteY60" fmla="*/ 479165 h 1958975"/>
                <a:gd name="connsiteX61" fmla="*/ 67787 w 1803400"/>
                <a:gd name="connsiteY61" fmla="*/ 451633 h 1958975"/>
                <a:gd name="connsiteX62" fmla="*/ 82085 w 1803400"/>
                <a:gd name="connsiteY62" fmla="*/ 399216 h 1958975"/>
                <a:gd name="connsiteX63" fmla="*/ 102739 w 1803400"/>
                <a:gd name="connsiteY63" fmla="*/ 349976 h 1958975"/>
                <a:gd name="connsiteX64" fmla="*/ 129748 w 1803400"/>
                <a:gd name="connsiteY64" fmla="*/ 303383 h 1958975"/>
                <a:gd name="connsiteX65" fmla="*/ 162582 w 1803400"/>
                <a:gd name="connsiteY65" fmla="*/ 261555 h 1958975"/>
                <a:gd name="connsiteX66" fmla="*/ 199652 w 1803400"/>
                <a:gd name="connsiteY66" fmla="*/ 223434 h 1958975"/>
                <a:gd name="connsiteX67" fmla="*/ 242548 w 1803400"/>
                <a:gd name="connsiteY67" fmla="*/ 190607 h 1958975"/>
                <a:gd name="connsiteX68" fmla="*/ 289681 w 1803400"/>
                <a:gd name="connsiteY68" fmla="*/ 163075 h 1958975"/>
                <a:gd name="connsiteX69" fmla="*/ 314571 w 1803400"/>
                <a:gd name="connsiteY69" fmla="*/ 151427 h 1958975"/>
                <a:gd name="connsiteX70" fmla="*/ 676131 w 1803400"/>
                <a:gd name="connsiteY70" fmla="*/ 61 h 1958975"/>
                <a:gd name="connsiteX71" fmla="*/ 676147 w 1803400"/>
                <a:gd name="connsiteY71"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640099 w 1803400"/>
                <a:gd name="connsiteY44" fmla="*/ 626374 h 1958975"/>
                <a:gd name="connsiteX45" fmla="*/ 694108 w 1803400"/>
                <a:gd name="connsiteY45" fmla="*/ 534853 h 1958975"/>
                <a:gd name="connsiteX46" fmla="*/ 762942 w 1803400"/>
                <a:gd name="connsiteY46" fmla="*/ 402598 h 1958975"/>
                <a:gd name="connsiteX47" fmla="*/ 830188 w 1803400"/>
                <a:gd name="connsiteY47" fmla="*/ 246537 h 1958975"/>
                <a:gd name="connsiteX48" fmla="*/ 887903 w 1803400"/>
                <a:gd name="connsiteY48" fmla="*/ 78838 h 1958975"/>
                <a:gd name="connsiteX49" fmla="*/ 893727 w 1803400"/>
                <a:gd name="connsiteY49" fmla="*/ 53974 h 1958975"/>
                <a:gd name="connsiteX50" fmla="*/ 893640 w 1803400"/>
                <a:gd name="connsiteY50" fmla="*/ 53974 h 1958975"/>
                <a:gd name="connsiteX51" fmla="*/ 887939 w 1803400"/>
                <a:gd name="connsiteY51" fmla="*/ 78317 h 1958975"/>
                <a:gd name="connsiteX52" fmla="*/ 830226 w 1803400"/>
                <a:gd name="connsiteY52" fmla="*/ 246063 h 1958975"/>
                <a:gd name="connsiteX53" fmla="*/ 762982 w 1803400"/>
                <a:gd name="connsiteY53" fmla="*/ 402167 h 1958975"/>
                <a:gd name="connsiteX54" fmla="*/ 694149 w 1803400"/>
                <a:gd name="connsiteY54" fmla="*/ 534458 h 1958975"/>
                <a:gd name="connsiteX55" fmla="*/ 96895 w 1803400"/>
                <a:gd name="connsiteY55" fmla="*/ 1152525 h 1958975"/>
                <a:gd name="connsiteX56" fmla="*/ 0 w 1803400"/>
                <a:gd name="connsiteY56" fmla="*/ 945092 h 1958975"/>
                <a:gd name="connsiteX57" fmla="*/ 5751 w 1803400"/>
                <a:gd name="connsiteY57" fmla="*/ 941243 h 1958975"/>
                <a:gd name="connsiteX58" fmla="*/ 0 w 1803400"/>
                <a:gd name="connsiteY58" fmla="*/ 944563 h 1958975"/>
                <a:gd name="connsiteX59" fmla="*/ 63020 w 1803400"/>
                <a:gd name="connsiteY59" fmla="*/ 479165 h 1958975"/>
                <a:gd name="connsiteX60" fmla="*/ 67787 w 1803400"/>
                <a:gd name="connsiteY60" fmla="*/ 451633 h 1958975"/>
                <a:gd name="connsiteX61" fmla="*/ 82085 w 1803400"/>
                <a:gd name="connsiteY61" fmla="*/ 399216 h 1958975"/>
                <a:gd name="connsiteX62" fmla="*/ 102739 w 1803400"/>
                <a:gd name="connsiteY62" fmla="*/ 349976 h 1958975"/>
                <a:gd name="connsiteX63" fmla="*/ 129748 w 1803400"/>
                <a:gd name="connsiteY63" fmla="*/ 303383 h 1958975"/>
                <a:gd name="connsiteX64" fmla="*/ 162582 w 1803400"/>
                <a:gd name="connsiteY64" fmla="*/ 261555 h 1958975"/>
                <a:gd name="connsiteX65" fmla="*/ 199652 w 1803400"/>
                <a:gd name="connsiteY65" fmla="*/ 223434 h 1958975"/>
                <a:gd name="connsiteX66" fmla="*/ 242548 w 1803400"/>
                <a:gd name="connsiteY66" fmla="*/ 190607 h 1958975"/>
                <a:gd name="connsiteX67" fmla="*/ 289681 w 1803400"/>
                <a:gd name="connsiteY67" fmla="*/ 163075 h 1958975"/>
                <a:gd name="connsiteX68" fmla="*/ 314571 w 1803400"/>
                <a:gd name="connsiteY68" fmla="*/ 151427 h 1958975"/>
                <a:gd name="connsiteX69" fmla="*/ 676131 w 1803400"/>
                <a:gd name="connsiteY69" fmla="*/ 61 h 1958975"/>
                <a:gd name="connsiteX70" fmla="*/ 676147 w 1803400"/>
                <a:gd name="connsiteY70"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694108 w 1803400"/>
                <a:gd name="connsiteY44" fmla="*/ 534853 h 1958975"/>
                <a:gd name="connsiteX45" fmla="*/ 762942 w 1803400"/>
                <a:gd name="connsiteY45" fmla="*/ 402598 h 1958975"/>
                <a:gd name="connsiteX46" fmla="*/ 830188 w 1803400"/>
                <a:gd name="connsiteY46" fmla="*/ 246537 h 1958975"/>
                <a:gd name="connsiteX47" fmla="*/ 887903 w 1803400"/>
                <a:gd name="connsiteY47" fmla="*/ 78838 h 1958975"/>
                <a:gd name="connsiteX48" fmla="*/ 893727 w 1803400"/>
                <a:gd name="connsiteY48" fmla="*/ 53974 h 1958975"/>
                <a:gd name="connsiteX49" fmla="*/ 893640 w 1803400"/>
                <a:gd name="connsiteY49" fmla="*/ 53974 h 1958975"/>
                <a:gd name="connsiteX50" fmla="*/ 887939 w 1803400"/>
                <a:gd name="connsiteY50" fmla="*/ 78317 h 1958975"/>
                <a:gd name="connsiteX51" fmla="*/ 830226 w 1803400"/>
                <a:gd name="connsiteY51" fmla="*/ 246063 h 1958975"/>
                <a:gd name="connsiteX52" fmla="*/ 762982 w 1803400"/>
                <a:gd name="connsiteY52" fmla="*/ 402167 h 1958975"/>
                <a:gd name="connsiteX53" fmla="*/ 694149 w 1803400"/>
                <a:gd name="connsiteY53" fmla="*/ 534458 h 1958975"/>
                <a:gd name="connsiteX54" fmla="*/ 96895 w 1803400"/>
                <a:gd name="connsiteY54" fmla="*/ 1152525 h 1958975"/>
                <a:gd name="connsiteX55" fmla="*/ 0 w 1803400"/>
                <a:gd name="connsiteY55" fmla="*/ 945092 h 1958975"/>
                <a:gd name="connsiteX56" fmla="*/ 5751 w 1803400"/>
                <a:gd name="connsiteY56" fmla="*/ 941243 h 1958975"/>
                <a:gd name="connsiteX57" fmla="*/ 0 w 1803400"/>
                <a:gd name="connsiteY57" fmla="*/ 944563 h 1958975"/>
                <a:gd name="connsiteX58" fmla="*/ 63020 w 1803400"/>
                <a:gd name="connsiteY58" fmla="*/ 479165 h 1958975"/>
                <a:gd name="connsiteX59" fmla="*/ 67787 w 1803400"/>
                <a:gd name="connsiteY59" fmla="*/ 451633 h 1958975"/>
                <a:gd name="connsiteX60" fmla="*/ 82085 w 1803400"/>
                <a:gd name="connsiteY60" fmla="*/ 399216 h 1958975"/>
                <a:gd name="connsiteX61" fmla="*/ 102739 w 1803400"/>
                <a:gd name="connsiteY61" fmla="*/ 349976 h 1958975"/>
                <a:gd name="connsiteX62" fmla="*/ 129748 w 1803400"/>
                <a:gd name="connsiteY62" fmla="*/ 303383 h 1958975"/>
                <a:gd name="connsiteX63" fmla="*/ 162582 w 1803400"/>
                <a:gd name="connsiteY63" fmla="*/ 261555 h 1958975"/>
                <a:gd name="connsiteX64" fmla="*/ 199652 w 1803400"/>
                <a:gd name="connsiteY64" fmla="*/ 223434 h 1958975"/>
                <a:gd name="connsiteX65" fmla="*/ 242548 w 1803400"/>
                <a:gd name="connsiteY65" fmla="*/ 190607 h 1958975"/>
                <a:gd name="connsiteX66" fmla="*/ 289681 w 1803400"/>
                <a:gd name="connsiteY66" fmla="*/ 163075 h 1958975"/>
                <a:gd name="connsiteX67" fmla="*/ 314571 w 1803400"/>
                <a:gd name="connsiteY67" fmla="*/ 151427 h 1958975"/>
                <a:gd name="connsiteX68" fmla="*/ 676131 w 1803400"/>
                <a:gd name="connsiteY68" fmla="*/ 61 h 1958975"/>
                <a:gd name="connsiteX69" fmla="*/ 676147 w 1803400"/>
                <a:gd name="connsiteY69"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694108 w 1803400"/>
                <a:gd name="connsiteY44" fmla="*/ 534853 h 1958975"/>
                <a:gd name="connsiteX45" fmla="*/ 762942 w 1803400"/>
                <a:gd name="connsiteY45" fmla="*/ 402598 h 1958975"/>
                <a:gd name="connsiteX46" fmla="*/ 830188 w 1803400"/>
                <a:gd name="connsiteY46" fmla="*/ 246537 h 1958975"/>
                <a:gd name="connsiteX47" fmla="*/ 887903 w 1803400"/>
                <a:gd name="connsiteY47" fmla="*/ 78838 h 1958975"/>
                <a:gd name="connsiteX48" fmla="*/ 893727 w 1803400"/>
                <a:gd name="connsiteY48" fmla="*/ 53974 h 1958975"/>
                <a:gd name="connsiteX49" fmla="*/ 893640 w 1803400"/>
                <a:gd name="connsiteY49" fmla="*/ 53974 h 1958975"/>
                <a:gd name="connsiteX50" fmla="*/ 887939 w 1803400"/>
                <a:gd name="connsiteY50" fmla="*/ 78317 h 1958975"/>
                <a:gd name="connsiteX51" fmla="*/ 830226 w 1803400"/>
                <a:gd name="connsiteY51" fmla="*/ 246063 h 1958975"/>
                <a:gd name="connsiteX52" fmla="*/ 762982 w 1803400"/>
                <a:gd name="connsiteY52" fmla="*/ 402167 h 1958975"/>
                <a:gd name="connsiteX53" fmla="*/ 96895 w 1803400"/>
                <a:gd name="connsiteY53" fmla="*/ 1152525 h 1958975"/>
                <a:gd name="connsiteX54" fmla="*/ 0 w 1803400"/>
                <a:gd name="connsiteY54" fmla="*/ 945092 h 1958975"/>
                <a:gd name="connsiteX55" fmla="*/ 5751 w 1803400"/>
                <a:gd name="connsiteY55" fmla="*/ 941243 h 1958975"/>
                <a:gd name="connsiteX56" fmla="*/ 0 w 1803400"/>
                <a:gd name="connsiteY56" fmla="*/ 944563 h 1958975"/>
                <a:gd name="connsiteX57" fmla="*/ 63020 w 1803400"/>
                <a:gd name="connsiteY57" fmla="*/ 479165 h 1958975"/>
                <a:gd name="connsiteX58" fmla="*/ 67787 w 1803400"/>
                <a:gd name="connsiteY58" fmla="*/ 451633 h 1958975"/>
                <a:gd name="connsiteX59" fmla="*/ 82085 w 1803400"/>
                <a:gd name="connsiteY59" fmla="*/ 399216 h 1958975"/>
                <a:gd name="connsiteX60" fmla="*/ 102739 w 1803400"/>
                <a:gd name="connsiteY60" fmla="*/ 349976 h 1958975"/>
                <a:gd name="connsiteX61" fmla="*/ 129748 w 1803400"/>
                <a:gd name="connsiteY61" fmla="*/ 303383 h 1958975"/>
                <a:gd name="connsiteX62" fmla="*/ 162582 w 1803400"/>
                <a:gd name="connsiteY62" fmla="*/ 261555 h 1958975"/>
                <a:gd name="connsiteX63" fmla="*/ 199652 w 1803400"/>
                <a:gd name="connsiteY63" fmla="*/ 223434 h 1958975"/>
                <a:gd name="connsiteX64" fmla="*/ 242548 w 1803400"/>
                <a:gd name="connsiteY64" fmla="*/ 190607 h 1958975"/>
                <a:gd name="connsiteX65" fmla="*/ 289681 w 1803400"/>
                <a:gd name="connsiteY65" fmla="*/ 163075 h 1958975"/>
                <a:gd name="connsiteX66" fmla="*/ 314571 w 1803400"/>
                <a:gd name="connsiteY66" fmla="*/ 151427 h 1958975"/>
                <a:gd name="connsiteX67" fmla="*/ 676131 w 1803400"/>
                <a:gd name="connsiteY67" fmla="*/ 61 h 1958975"/>
                <a:gd name="connsiteX68" fmla="*/ 676147 w 1803400"/>
                <a:gd name="connsiteY68"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762942 w 1803400"/>
                <a:gd name="connsiteY44" fmla="*/ 402598 h 1958975"/>
                <a:gd name="connsiteX45" fmla="*/ 830188 w 1803400"/>
                <a:gd name="connsiteY45" fmla="*/ 246537 h 1958975"/>
                <a:gd name="connsiteX46" fmla="*/ 887903 w 1803400"/>
                <a:gd name="connsiteY46" fmla="*/ 78838 h 1958975"/>
                <a:gd name="connsiteX47" fmla="*/ 893727 w 1803400"/>
                <a:gd name="connsiteY47" fmla="*/ 53974 h 1958975"/>
                <a:gd name="connsiteX48" fmla="*/ 893640 w 1803400"/>
                <a:gd name="connsiteY48" fmla="*/ 53974 h 1958975"/>
                <a:gd name="connsiteX49" fmla="*/ 887939 w 1803400"/>
                <a:gd name="connsiteY49" fmla="*/ 78317 h 1958975"/>
                <a:gd name="connsiteX50" fmla="*/ 830226 w 1803400"/>
                <a:gd name="connsiteY50" fmla="*/ 246063 h 1958975"/>
                <a:gd name="connsiteX51" fmla="*/ 762982 w 1803400"/>
                <a:gd name="connsiteY51" fmla="*/ 402167 h 1958975"/>
                <a:gd name="connsiteX52" fmla="*/ 96895 w 1803400"/>
                <a:gd name="connsiteY52" fmla="*/ 1152525 h 1958975"/>
                <a:gd name="connsiteX53" fmla="*/ 0 w 1803400"/>
                <a:gd name="connsiteY53" fmla="*/ 945092 h 1958975"/>
                <a:gd name="connsiteX54" fmla="*/ 5751 w 1803400"/>
                <a:gd name="connsiteY54" fmla="*/ 941243 h 1958975"/>
                <a:gd name="connsiteX55" fmla="*/ 0 w 1803400"/>
                <a:gd name="connsiteY55" fmla="*/ 944563 h 1958975"/>
                <a:gd name="connsiteX56" fmla="*/ 63020 w 1803400"/>
                <a:gd name="connsiteY56" fmla="*/ 479165 h 1958975"/>
                <a:gd name="connsiteX57" fmla="*/ 67787 w 1803400"/>
                <a:gd name="connsiteY57" fmla="*/ 451633 h 1958975"/>
                <a:gd name="connsiteX58" fmla="*/ 82085 w 1803400"/>
                <a:gd name="connsiteY58" fmla="*/ 399216 h 1958975"/>
                <a:gd name="connsiteX59" fmla="*/ 102739 w 1803400"/>
                <a:gd name="connsiteY59" fmla="*/ 349976 h 1958975"/>
                <a:gd name="connsiteX60" fmla="*/ 129748 w 1803400"/>
                <a:gd name="connsiteY60" fmla="*/ 303383 h 1958975"/>
                <a:gd name="connsiteX61" fmla="*/ 162582 w 1803400"/>
                <a:gd name="connsiteY61" fmla="*/ 261555 h 1958975"/>
                <a:gd name="connsiteX62" fmla="*/ 199652 w 1803400"/>
                <a:gd name="connsiteY62" fmla="*/ 223434 h 1958975"/>
                <a:gd name="connsiteX63" fmla="*/ 242548 w 1803400"/>
                <a:gd name="connsiteY63" fmla="*/ 190607 h 1958975"/>
                <a:gd name="connsiteX64" fmla="*/ 289681 w 1803400"/>
                <a:gd name="connsiteY64" fmla="*/ 163075 h 1958975"/>
                <a:gd name="connsiteX65" fmla="*/ 314571 w 1803400"/>
                <a:gd name="connsiteY65" fmla="*/ 151427 h 1958975"/>
                <a:gd name="connsiteX66" fmla="*/ 676131 w 1803400"/>
                <a:gd name="connsiteY66" fmla="*/ 61 h 1958975"/>
                <a:gd name="connsiteX67" fmla="*/ 676147 w 1803400"/>
                <a:gd name="connsiteY67"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762942 w 1803400"/>
                <a:gd name="connsiteY44" fmla="*/ 402598 h 1958975"/>
                <a:gd name="connsiteX45" fmla="*/ 830188 w 1803400"/>
                <a:gd name="connsiteY45" fmla="*/ 246537 h 1958975"/>
                <a:gd name="connsiteX46" fmla="*/ 887903 w 1803400"/>
                <a:gd name="connsiteY46" fmla="*/ 78838 h 1958975"/>
                <a:gd name="connsiteX47" fmla="*/ 893727 w 1803400"/>
                <a:gd name="connsiteY47" fmla="*/ 53974 h 1958975"/>
                <a:gd name="connsiteX48" fmla="*/ 893640 w 1803400"/>
                <a:gd name="connsiteY48" fmla="*/ 53974 h 1958975"/>
                <a:gd name="connsiteX49" fmla="*/ 887939 w 1803400"/>
                <a:gd name="connsiteY49" fmla="*/ 78317 h 1958975"/>
                <a:gd name="connsiteX50" fmla="*/ 830226 w 1803400"/>
                <a:gd name="connsiteY50" fmla="*/ 246063 h 1958975"/>
                <a:gd name="connsiteX51" fmla="*/ 96895 w 1803400"/>
                <a:gd name="connsiteY51" fmla="*/ 1152525 h 1958975"/>
                <a:gd name="connsiteX52" fmla="*/ 0 w 1803400"/>
                <a:gd name="connsiteY52" fmla="*/ 945092 h 1958975"/>
                <a:gd name="connsiteX53" fmla="*/ 5751 w 1803400"/>
                <a:gd name="connsiteY53" fmla="*/ 941243 h 1958975"/>
                <a:gd name="connsiteX54" fmla="*/ 0 w 1803400"/>
                <a:gd name="connsiteY54" fmla="*/ 944563 h 1958975"/>
                <a:gd name="connsiteX55" fmla="*/ 63020 w 1803400"/>
                <a:gd name="connsiteY55" fmla="*/ 479165 h 1958975"/>
                <a:gd name="connsiteX56" fmla="*/ 67787 w 1803400"/>
                <a:gd name="connsiteY56" fmla="*/ 451633 h 1958975"/>
                <a:gd name="connsiteX57" fmla="*/ 82085 w 1803400"/>
                <a:gd name="connsiteY57" fmla="*/ 399216 h 1958975"/>
                <a:gd name="connsiteX58" fmla="*/ 102739 w 1803400"/>
                <a:gd name="connsiteY58" fmla="*/ 349976 h 1958975"/>
                <a:gd name="connsiteX59" fmla="*/ 129748 w 1803400"/>
                <a:gd name="connsiteY59" fmla="*/ 303383 h 1958975"/>
                <a:gd name="connsiteX60" fmla="*/ 162582 w 1803400"/>
                <a:gd name="connsiteY60" fmla="*/ 261555 h 1958975"/>
                <a:gd name="connsiteX61" fmla="*/ 199652 w 1803400"/>
                <a:gd name="connsiteY61" fmla="*/ 223434 h 1958975"/>
                <a:gd name="connsiteX62" fmla="*/ 242548 w 1803400"/>
                <a:gd name="connsiteY62" fmla="*/ 190607 h 1958975"/>
                <a:gd name="connsiteX63" fmla="*/ 289681 w 1803400"/>
                <a:gd name="connsiteY63" fmla="*/ 163075 h 1958975"/>
                <a:gd name="connsiteX64" fmla="*/ 314571 w 1803400"/>
                <a:gd name="connsiteY64" fmla="*/ 151427 h 1958975"/>
                <a:gd name="connsiteX65" fmla="*/ 676131 w 1803400"/>
                <a:gd name="connsiteY65" fmla="*/ 61 h 1958975"/>
                <a:gd name="connsiteX66" fmla="*/ 676147 w 1803400"/>
                <a:gd name="connsiteY66"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830188 w 1803400"/>
                <a:gd name="connsiteY44" fmla="*/ 246537 h 1958975"/>
                <a:gd name="connsiteX45" fmla="*/ 887903 w 1803400"/>
                <a:gd name="connsiteY45" fmla="*/ 78838 h 1958975"/>
                <a:gd name="connsiteX46" fmla="*/ 893727 w 1803400"/>
                <a:gd name="connsiteY46" fmla="*/ 53974 h 1958975"/>
                <a:gd name="connsiteX47" fmla="*/ 893640 w 1803400"/>
                <a:gd name="connsiteY47" fmla="*/ 53974 h 1958975"/>
                <a:gd name="connsiteX48" fmla="*/ 887939 w 1803400"/>
                <a:gd name="connsiteY48" fmla="*/ 78317 h 1958975"/>
                <a:gd name="connsiteX49" fmla="*/ 830226 w 1803400"/>
                <a:gd name="connsiteY49" fmla="*/ 246063 h 1958975"/>
                <a:gd name="connsiteX50" fmla="*/ 96895 w 1803400"/>
                <a:gd name="connsiteY50" fmla="*/ 1152525 h 1958975"/>
                <a:gd name="connsiteX51" fmla="*/ 0 w 1803400"/>
                <a:gd name="connsiteY51" fmla="*/ 945092 h 1958975"/>
                <a:gd name="connsiteX52" fmla="*/ 5751 w 1803400"/>
                <a:gd name="connsiteY52" fmla="*/ 941243 h 1958975"/>
                <a:gd name="connsiteX53" fmla="*/ 0 w 1803400"/>
                <a:gd name="connsiteY53" fmla="*/ 944563 h 1958975"/>
                <a:gd name="connsiteX54" fmla="*/ 63020 w 1803400"/>
                <a:gd name="connsiteY54" fmla="*/ 479165 h 1958975"/>
                <a:gd name="connsiteX55" fmla="*/ 67787 w 1803400"/>
                <a:gd name="connsiteY55" fmla="*/ 451633 h 1958975"/>
                <a:gd name="connsiteX56" fmla="*/ 82085 w 1803400"/>
                <a:gd name="connsiteY56" fmla="*/ 399216 h 1958975"/>
                <a:gd name="connsiteX57" fmla="*/ 102739 w 1803400"/>
                <a:gd name="connsiteY57" fmla="*/ 349976 h 1958975"/>
                <a:gd name="connsiteX58" fmla="*/ 129748 w 1803400"/>
                <a:gd name="connsiteY58" fmla="*/ 303383 h 1958975"/>
                <a:gd name="connsiteX59" fmla="*/ 162582 w 1803400"/>
                <a:gd name="connsiteY59" fmla="*/ 261555 h 1958975"/>
                <a:gd name="connsiteX60" fmla="*/ 199652 w 1803400"/>
                <a:gd name="connsiteY60" fmla="*/ 223434 h 1958975"/>
                <a:gd name="connsiteX61" fmla="*/ 242548 w 1803400"/>
                <a:gd name="connsiteY61" fmla="*/ 190607 h 1958975"/>
                <a:gd name="connsiteX62" fmla="*/ 289681 w 1803400"/>
                <a:gd name="connsiteY62" fmla="*/ 163075 h 1958975"/>
                <a:gd name="connsiteX63" fmla="*/ 314571 w 1803400"/>
                <a:gd name="connsiteY63" fmla="*/ 151427 h 1958975"/>
                <a:gd name="connsiteX64" fmla="*/ 676131 w 1803400"/>
                <a:gd name="connsiteY64" fmla="*/ 61 h 1958975"/>
                <a:gd name="connsiteX65" fmla="*/ 676147 w 1803400"/>
                <a:gd name="connsiteY65"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830188 w 1803400"/>
                <a:gd name="connsiteY44" fmla="*/ 246537 h 1958975"/>
                <a:gd name="connsiteX45" fmla="*/ 887903 w 1803400"/>
                <a:gd name="connsiteY45" fmla="*/ 78838 h 1958975"/>
                <a:gd name="connsiteX46" fmla="*/ 893727 w 1803400"/>
                <a:gd name="connsiteY46" fmla="*/ 53974 h 1958975"/>
                <a:gd name="connsiteX47" fmla="*/ 893640 w 1803400"/>
                <a:gd name="connsiteY47" fmla="*/ 53974 h 1958975"/>
                <a:gd name="connsiteX48" fmla="*/ 887939 w 1803400"/>
                <a:gd name="connsiteY48" fmla="*/ 78317 h 1958975"/>
                <a:gd name="connsiteX49" fmla="*/ 96895 w 1803400"/>
                <a:gd name="connsiteY49" fmla="*/ 1152525 h 1958975"/>
                <a:gd name="connsiteX50" fmla="*/ 0 w 1803400"/>
                <a:gd name="connsiteY50" fmla="*/ 945092 h 1958975"/>
                <a:gd name="connsiteX51" fmla="*/ 5751 w 1803400"/>
                <a:gd name="connsiteY51" fmla="*/ 941243 h 1958975"/>
                <a:gd name="connsiteX52" fmla="*/ 0 w 1803400"/>
                <a:gd name="connsiteY52" fmla="*/ 944563 h 1958975"/>
                <a:gd name="connsiteX53" fmla="*/ 63020 w 1803400"/>
                <a:gd name="connsiteY53" fmla="*/ 479165 h 1958975"/>
                <a:gd name="connsiteX54" fmla="*/ 67787 w 1803400"/>
                <a:gd name="connsiteY54" fmla="*/ 451633 h 1958975"/>
                <a:gd name="connsiteX55" fmla="*/ 82085 w 1803400"/>
                <a:gd name="connsiteY55" fmla="*/ 399216 h 1958975"/>
                <a:gd name="connsiteX56" fmla="*/ 102739 w 1803400"/>
                <a:gd name="connsiteY56" fmla="*/ 349976 h 1958975"/>
                <a:gd name="connsiteX57" fmla="*/ 129748 w 1803400"/>
                <a:gd name="connsiteY57" fmla="*/ 303383 h 1958975"/>
                <a:gd name="connsiteX58" fmla="*/ 162582 w 1803400"/>
                <a:gd name="connsiteY58" fmla="*/ 261555 h 1958975"/>
                <a:gd name="connsiteX59" fmla="*/ 199652 w 1803400"/>
                <a:gd name="connsiteY59" fmla="*/ 223434 h 1958975"/>
                <a:gd name="connsiteX60" fmla="*/ 242548 w 1803400"/>
                <a:gd name="connsiteY60" fmla="*/ 190607 h 1958975"/>
                <a:gd name="connsiteX61" fmla="*/ 289681 w 1803400"/>
                <a:gd name="connsiteY61" fmla="*/ 163075 h 1958975"/>
                <a:gd name="connsiteX62" fmla="*/ 314571 w 1803400"/>
                <a:gd name="connsiteY62" fmla="*/ 151427 h 1958975"/>
                <a:gd name="connsiteX63" fmla="*/ 676131 w 1803400"/>
                <a:gd name="connsiteY63" fmla="*/ 61 h 1958975"/>
                <a:gd name="connsiteX64" fmla="*/ 676147 w 1803400"/>
                <a:gd name="connsiteY64"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887903 w 1803400"/>
                <a:gd name="connsiteY44" fmla="*/ 78838 h 1958975"/>
                <a:gd name="connsiteX45" fmla="*/ 893727 w 1803400"/>
                <a:gd name="connsiteY45" fmla="*/ 53974 h 1958975"/>
                <a:gd name="connsiteX46" fmla="*/ 893640 w 1803400"/>
                <a:gd name="connsiteY46" fmla="*/ 53974 h 1958975"/>
                <a:gd name="connsiteX47" fmla="*/ 887939 w 1803400"/>
                <a:gd name="connsiteY47" fmla="*/ 78317 h 1958975"/>
                <a:gd name="connsiteX48" fmla="*/ 96895 w 1803400"/>
                <a:gd name="connsiteY48" fmla="*/ 1152525 h 1958975"/>
                <a:gd name="connsiteX49" fmla="*/ 0 w 1803400"/>
                <a:gd name="connsiteY49" fmla="*/ 945092 h 1958975"/>
                <a:gd name="connsiteX50" fmla="*/ 5751 w 1803400"/>
                <a:gd name="connsiteY50" fmla="*/ 941243 h 1958975"/>
                <a:gd name="connsiteX51" fmla="*/ 0 w 1803400"/>
                <a:gd name="connsiteY51" fmla="*/ 944563 h 1958975"/>
                <a:gd name="connsiteX52" fmla="*/ 63020 w 1803400"/>
                <a:gd name="connsiteY52" fmla="*/ 479165 h 1958975"/>
                <a:gd name="connsiteX53" fmla="*/ 67787 w 1803400"/>
                <a:gd name="connsiteY53" fmla="*/ 451633 h 1958975"/>
                <a:gd name="connsiteX54" fmla="*/ 82085 w 1803400"/>
                <a:gd name="connsiteY54" fmla="*/ 399216 h 1958975"/>
                <a:gd name="connsiteX55" fmla="*/ 102739 w 1803400"/>
                <a:gd name="connsiteY55" fmla="*/ 349976 h 1958975"/>
                <a:gd name="connsiteX56" fmla="*/ 129748 w 1803400"/>
                <a:gd name="connsiteY56" fmla="*/ 303383 h 1958975"/>
                <a:gd name="connsiteX57" fmla="*/ 162582 w 1803400"/>
                <a:gd name="connsiteY57" fmla="*/ 261555 h 1958975"/>
                <a:gd name="connsiteX58" fmla="*/ 199652 w 1803400"/>
                <a:gd name="connsiteY58" fmla="*/ 223434 h 1958975"/>
                <a:gd name="connsiteX59" fmla="*/ 242548 w 1803400"/>
                <a:gd name="connsiteY59" fmla="*/ 190607 h 1958975"/>
                <a:gd name="connsiteX60" fmla="*/ 289681 w 1803400"/>
                <a:gd name="connsiteY60" fmla="*/ 163075 h 1958975"/>
                <a:gd name="connsiteX61" fmla="*/ 314571 w 1803400"/>
                <a:gd name="connsiteY61" fmla="*/ 151427 h 1958975"/>
                <a:gd name="connsiteX62" fmla="*/ 676131 w 1803400"/>
                <a:gd name="connsiteY62" fmla="*/ 61 h 1958975"/>
                <a:gd name="connsiteX63" fmla="*/ 676147 w 1803400"/>
                <a:gd name="connsiteY63"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887903 w 1803400"/>
                <a:gd name="connsiteY44" fmla="*/ 78838 h 1958975"/>
                <a:gd name="connsiteX45" fmla="*/ 893727 w 1803400"/>
                <a:gd name="connsiteY45" fmla="*/ 53974 h 1958975"/>
                <a:gd name="connsiteX46" fmla="*/ 893640 w 1803400"/>
                <a:gd name="connsiteY46" fmla="*/ 53974 h 1958975"/>
                <a:gd name="connsiteX47" fmla="*/ 96895 w 1803400"/>
                <a:gd name="connsiteY47" fmla="*/ 1152525 h 1958975"/>
                <a:gd name="connsiteX48" fmla="*/ 0 w 1803400"/>
                <a:gd name="connsiteY48" fmla="*/ 945092 h 1958975"/>
                <a:gd name="connsiteX49" fmla="*/ 5751 w 1803400"/>
                <a:gd name="connsiteY49" fmla="*/ 941243 h 1958975"/>
                <a:gd name="connsiteX50" fmla="*/ 0 w 1803400"/>
                <a:gd name="connsiteY50" fmla="*/ 944563 h 1958975"/>
                <a:gd name="connsiteX51" fmla="*/ 63020 w 1803400"/>
                <a:gd name="connsiteY51" fmla="*/ 479165 h 1958975"/>
                <a:gd name="connsiteX52" fmla="*/ 67787 w 1803400"/>
                <a:gd name="connsiteY52" fmla="*/ 451633 h 1958975"/>
                <a:gd name="connsiteX53" fmla="*/ 82085 w 1803400"/>
                <a:gd name="connsiteY53" fmla="*/ 399216 h 1958975"/>
                <a:gd name="connsiteX54" fmla="*/ 102739 w 1803400"/>
                <a:gd name="connsiteY54" fmla="*/ 349976 h 1958975"/>
                <a:gd name="connsiteX55" fmla="*/ 129748 w 1803400"/>
                <a:gd name="connsiteY55" fmla="*/ 303383 h 1958975"/>
                <a:gd name="connsiteX56" fmla="*/ 162582 w 1803400"/>
                <a:gd name="connsiteY56" fmla="*/ 261555 h 1958975"/>
                <a:gd name="connsiteX57" fmla="*/ 199652 w 1803400"/>
                <a:gd name="connsiteY57" fmla="*/ 223434 h 1958975"/>
                <a:gd name="connsiteX58" fmla="*/ 242548 w 1803400"/>
                <a:gd name="connsiteY58" fmla="*/ 190607 h 1958975"/>
                <a:gd name="connsiteX59" fmla="*/ 289681 w 1803400"/>
                <a:gd name="connsiteY59" fmla="*/ 163075 h 1958975"/>
                <a:gd name="connsiteX60" fmla="*/ 314571 w 1803400"/>
                <a:gd name="connsiteY60" fmla="*/ 151427 h 1958975"/>
                <a:gd name="connsiteX61" fmla="*/ 676131 w 1803400"/>
                <a:gd name="connsiteY61" fmla="*/ 61 h 1958975"/>
                <a:gd name="connsiteX62" fmla="*/ 676147 w 1803400"/>
                <a:gd name="connsiteY62"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893727 w 1803400"/>
                <a:gd name="connsiteY44" fmla="*/ 53974 h 1958975"/>
                <a:gd name="connsiteX45" fmla="*/ 893640 w 1803400"/>
                <a:gd name="connsiteY45" fmla="*/ 53974 h 1958975"/>
                <a:gd name="connsiteX46" fmla="*/ 96895 w 1803400"/>
                <a:gd name="connsiteY46" fmla="*/ 1152525 h 1958975"/>
                <a:gd name="connsiteX47" fmla="*/ 0 w 1803400"/>
                <a:gd name="connsiteY47" fmla="*/ 945092 h 1958975"/>
                <a:gd name="connsiteX48" fmla="*/ 5751 w 1803400"/>
                <a:gd name="connsiteY48" fmla="*/ 941243 h 1958975"/>
                <a:gd name="connsiteX49" fmla="*/ 0 w 1803400"/>
                <a:gd name="connsiteY49" fmla="*/ 944563 h 1958975"/>
                <a:gd name="connsiteX50" fmla="*/ 63020 w 1803400"/>
                <a:gd name="connsiteY50" fmla="*/ 479165 h 1958975"/>
                <a:gd name="connsiteX51" fmla="*/ 67787 w 1803400"/>
                <a:gd name="connsiteY51" fmla="*/ 451633 h 1958975"/>
                <a:gd name="connsiteX52" fmla="*/ 82085 w 1803400"/>
                <a:gd name="connsiteY52" fmla="*/ 399216 h 1958975"/>
                <a:gd name="connsiteX53" fmla="*/ 102739 w 1803400"/>
                <a:gd name="connsiteY53" fmla="*/ 349976 h 1958975"/>
                <a:gd name="connsiteX54" fmla="*/ 129748 w 1803400"/>
                <a:gd name="connsiteY54" fmla="*/ 303383 h 1958975"/>
                <a:gd name="connsiteX55" fmla="*/ 162582 w 1803400"/>
                <a:gd name="connsiteY55" fmla="*/ 261555 h 1958975"/>
                <a:gd name="connsiteX56" fmla="*/ 199652 w 1803400"/>
                <a:gd name="connsiteY56" fmla="*/ 223434 h 1958975"/>
                <a:gd name="connsiteX57" fmla="*/ 242548 w 1803400"/>
                <a:gd name="connsiteY57" fmla="*/ 190607 h 1958975"/>
                <a:gd name="connsiteX58" fmla="*/ 289681 w 1803400"/>
                <a:gd name="connsiteY58" fmla="*/ 163075 h 1958975"/>
                <a:gd name="connsiteX59" fmla="*/ 314571 w 1803400"/>
                <a:gd name="connsiteY59" fmla="*/ 151427 h 1958975"/>
                <a:gd name="connsiteX60" fmla="*/ 676131 w 1803400"/>
                <a:gd name="connsiteY60" fmla="*/ 61 h 1958975"/>
                <a:gd name="connsiteX61" fmla="*/ 676147 w 1803400"/>
                <a:gd name="connsiteY61"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893727 w 1803400"/>
                <a:gd name="connsiteY44" fmla="*/ 53974 h 1958975"/>
                <a:gd name="connsiteX45" fmla="*/ 96895 w 1803400"/>
                <a:gd name="connsiteY45" fmla="*/ 1152525 h 1958975"/>
                <a:gd name="connsiteX46" fmla="*/ 0 w 1803400"/>
                <a:gd name="connsiteY46" fmla="*/ 945092 h 1958975"/>
                <a:gd name="connsiteX47" fmla="*/ 5751 w 1803400"/>
                <a:gd name="connsiteY47" fmla="*/ 941243 h 1958975"/>
                <a:gd name="connsiteX48" fmla="*/ 0 w 1803400"/>
                <a:gd name="connsiteY48" fmla="*/ 944563 h 1958975"/>
                <a:gd name="connsiteX49" fmla="*/ 63020 w 1803400"/>
                <a:gd name="connsiteY49" fmla="*/ 479165 h 1958975"/>
                <a:gd name="connsiteX50" fmla="*/ 67787 w 1803400"/>
                <a:gd name="connsiteY50" fmla="*/ 451633 h 1958975"/>
                <a:gd name="connsiteX51" fmla="*/ 82085 w 1803400"/>
                <a:gd name="connsiteY51" fmla="*/ 399216 h 1958975"/>
                <a:gd name="connsiteX52" fmla="*/ 102739 w 1803400"/>
                <a:gd name="connsiteY52" fmla="*/ 349976 h 1958975"/>
                <a:gd name="connsiteX53" fmla="*/ 129748 w 1803400"/>
                <a:gd name="connsiteY53" fmla="*/ 303383 h 1958975"/>
                <a:gd name="connsiteX54" fmla="*/ 162582 w 1803400"/>
                <a:gd name="connsiteY54" fmla="*/ 261555 h 1958975"/>
                <a:gd name="connsiteX55" fmla="*/ 199652 w 1803400"/>
                <a:gd name="connsiteY55" fmla="*/ 223434 h 1958975"/>
                <a:gd name="connsiteX56" fmla="*/ 242548 w 1803400"/>
                <a:gd name="connsiteY56" fmla="*/ 190607 h 1958975"/>
                <a:gd name="connsiteX57" fmla="*/ 289681 w 1803400"/>
                <a:gd name="connsiteY57" fmla="*/ 163075 h 1958975"/>
                <a:gd name="connsiteX58" fmla="*/ 314571 w 1803400"/>
                <a:gd name="connsiteY58" fmla="*/ 151427 h 1958975"/>
                <a:gd name="connsiteX59" fmla="*/ 676131 w 1803400"/>
                <a:gd name="connsiteY59" fmla="*/ 61 h 1958975"/>
                <a:gd name="connsiteX60" fmla="*/ 676147 w 1803400"/>
                <a:gd name="connsiteY60"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893198 w 1803400"/>
                <a:gd name="connsiteY6" fmla="*/ 52387 h 1958975"/>
                <a:gd name="connsiteX7" fmla="*/ 1649846 w 1803400"/>
                <a:gd name="connsiteY7" fmla="*/ 236486 h 1958975"/>
                <a:gd name="connsiteX8" fmla="*/ 1671556 w 1803400"/>
                <a:gd name="connsiteY8" fmla="*/ 242834 h 1958975"/>
                <a:gd name="connsiteX9" fmla="*/ 1708620 w 1803400"/>
                <a:gd name="connsiteY9" fmla="*/ 260821 h 1958975"/>
                <a:gd name="connsiteX10" fmla="*/ 1740920 w 1803400"/>
                <a:gd name="connsiteY10" fmla="*/ 286214 h 1958975"/>
                <a:gd name="connsiteX11" fmla="*/ 1767394 w 1803400"/>
                <a:gd name="connsiteY11" fmla="*/ 316368 h 1958975"/>
                <a:gd name="connsiteX12" fmla="*/ 1786456 w 1803400"/>
                <a:gd name="connsiteY12" fmla="*/ 351283 h 1958975"/>
                <a:gd name="connsiteX13" fmla="*/ 1798635 w 1803400"/>
                <a:gd name="connsiteY13" fmla="*/ 390431 h 1958975"/>
                <a:gd name="connsiteX14" fmla="*/ 1803400 w 1803400"/>
                <a:gd name="connsiteY14" fmla="*/ 430636 h 1958975"/>
                <a:gd name="connsiteX15" fmla="*/ 1798635 w 1803400"/>
                <a:gd name="connsiteY15" fmla="*/ 472429 h 1958975"/>
                <a:gd name="connsiteX16" fmla="*/ 1792810 w 1803400"/>
                <a:gd name="connsiteY16" fmla="*/ 493061 h 1958975"/>
                <a:gd name="connsiteX17" fmla="*/ 1773748 w 1803400"/>
                <a:gd name="connsiteY17" fmla="*/ 549137 h 1958975"/>
                <a:gd name="connsiteX18" fmla="*/ 1732448 w 1803400"/>
                <a:gd name="connsiteY18" fmla="*/ 659702 h 1958975"/>
                <a:gd name="connsiteX19" fmla="*/ 1686911 w 1803400"/>
                <a:gd name="connsiteY19" fmla="*/ 767622 h 1958975"/>
                <a:gd name="connsiteX20" fmla="*/ 1636609 w 1803400"/>
                <a:gd name="connsiteY20" fmla="*/ 872897 h 1958975"/>
                <a:gd name="connsiteX21" fmla="*/ 1582071 w 1803400"/>
                <a:gd name="connsiteY21" fmla="*/ 974998 h 1958975"/>
                <a:gd name="connsiteX22" fmla="*/ 1524356 w 1803400"/>
                <a:gd name="connsiteY22" fmla="*/ 1074454 h 1958975"/>
                <a:gd name="connsiteX23" fmla="*/ 1462405 w 1803400"/>
                <a:gd name="connsiteY23" fmla="*/ 1170735 h 1958975"/>
                <a:gd name="connsiteX24" fmla="*/ 1397277 w 1803400"/>
                <a:gd name="connsiteY24" fmla="*/ 1263843 h 1958975"/>
                <a:gd name="connsiteX25" fmla="*/ 1327914 w 1803400"/>
                <a:gd name="connsiteY25" fmla="*/ 1354834 h 1958975"/>
                <a:gd name="connsiteX26" fmla="*/ 1255373 w 1803400"/>
                <a:gd name="connsiteY26" fmla="*/ 1441594 h 1958975"/>
                <a:gd name="connsiteX27" fmla="*/ 1179655 w 1803400"/>
                <a:gd name="connsiteY27" fmla="*/ 1525179 h 1958975"/>
                <a:gd name="connsiteX28" fmla="*/ 1100760 w 1803400"/>
                <a:gd name="connsiteY28" fmla="*/ 1606119 h 1958975"/>
                <a:gd name="connsiteX29" fmla="*/ 1018159 w 1803400"/>
                <a:gd name="connsiteY29" fmla="*/ 1683356 h 1958975"/>
                <a:gd name="connsiteX30" fmla="*/ 933440 w 1803400"/>
                <a:gd name="connsiteY30" fmla="*/ 1756361 h 1958975"/>
                <a:gd name="connsiteX31" fmla="*/ 846073 w 1803400"/>
                <a:gd name="connsiteY31" fmla="*/ 1826720 h 1958975"/>
                <a:gd name="connsiteX32" fmla="*/ 755529 w 1803400"/>
                <a:gd name="connsiteY32" fmla="*/ 1893377 h 1958975"/>
                <a:gd name="connsiteX33" fmla="*/ 708934 w 1803400"/>
                <a:gd name="connsiteY33" fmla="*/ 1924589 h 1958975"/>
                <a:gd name="connsiteX34" fmla="*/ 689872 w 1803400"/>
                <a:gd name="connsiteY34" fmla="*/ 1936756 h 1958975"/>
                <a:gd name="connsiteX35" fmla="*/ 648571 w 1803400"/>
                <a:gd name="connsiteY35" fmla="*/ 1953156 h 1958975"/>
                <a:gd name="connsiteX36" fmla="*/ 606741 w 1803400"/>
                <a:gd name="connsiteY36" fmla="*/ 1958975 h 1958975"/>
                <a:gd name="connsiteX37" fmla="*/ 564911 w 1803400"/>
                <a:gd name="connsiteY37" fmla="*/ 1955801 h 1958975"/>
                <a:gd name="connsiteX38" fmla="*/ 524140 w 1803400"/>
                <a:gd name="connsiteY38" fmla="*/ 1944692 h 1958975"/>
                <a:gd name="connsiteX39" fmla="*/ 487075 w 1803400"/>
                <a:gd name="connsiteY39" fmla="*/ 1924589 h 1958975"/>
                <a:gd name="connsiteX40" fmla="*/ 454246 w 1803400"/>
                <a:gd name="connsiteY40" fmla="*/ 1897609 h 1958975"/>
                <a:gd name="connsiteX41" fmla="*/ 427772 w 1803400"/>
                <a:gd name="connsiteY41" fmla="*/ 1863223 h 1958975"/>
                <a:gd name="connsiteX42" fmla="*/ 417711 w 1803400"/>
                <a:gd name="connsiteY42" fmla="*/ 1842591 h 1958975"/>
                <a:gd name="connsiteX43" fmla="*/ 96837 w 1803400"/>
                <a:gd name="connsiteY43" fmla="*/ 1152749 h 1958975"/>
                <a:gd name="connsiteX44" fmla="*/ 96895 w 1803400"/>
                <a:gd name="connsiteY44" fmla="*/ 1152525 h 1958975"/>
                <a:gd name="connsiteX45" fmla="*/ 0 w 1803400"/>
                <a:gd name="connsiteY45" fmla="*/ 945092 h 1958975"/>
                <a:gd name="connsiteX46" fmla="*/ 5751 w 1803400"/>
                <a:gd name="connsiteY46" fmla="*/ 941243 h 1958975"/>
                <a:gd name="connsiteX47" fmla="*/ 0 w 1803400"/>
                <a:gd name="connsiteY47" fmla="*/ 944563 h 1958975"/>
                <a:gd name="connsiteX48" fmla="*/ 63020 w 1803400"/>
                <a:gd name="connsiteY48" fmla="*/ 479165 h 1958975"/>
                <a:gd name="connsiteX49" fmla="*/ 67787 w 1803400"/>
                <a:gd name="connsiteY49" fmla="*/ 451633 h 1958975"/>
                <a:gd name="connsiteX50" fmla="*/ 82085 w 1803400"/>
                <a:gd name="connsiteY50" fmla="*/ 399216 h 1958975"/>
                <a:gd name="connsiteX51" fmla="*/ 102739 w 1803400"/>
                <a:gd name="connsiteY51" fmla="*/ 349976 h 1958975"/>
                <a:gd name="connsiteX52" fmla="*/ 129748 w 1803400"/>
                <a:gd name="connsiteY52" fmla="*/ 303383 h 1958975"/>
                <a:gd name="connsiteX53" fmla="*/ 162582 w 1803400"/>
                <a:gd name="connsiteY53" fmla="*/ 261555 h 1958975"/>
                <a:gd name="connsiteX54" fmla="*/ 199652 w 1803400"/>
                <a:gd name="connsiteY54" fmla="*/ 223434 h 1958975"/>
                <a:gd name="connsiteX55" fmla="*/ 242548 w 1803400"/>
                <a:gd name="connsiteY55" fmla="*/ 190607 h 1958975"/>
                <a:gd name="connsiteX56" fmla="*/ 289681 w 1803400"/>
                <a:gd name="connsiteY56" fmla="*/ 163075 h 1958975"/>
                <a:gd name="connsiteX57" fmla="*/ 314571 w 1803400"/>
                <a:gd name="connsiteY57" fmla="*/ 151427 h 1958975"/>
                <a:gd name="connsiteX58" fmla="*/ 676131 w 1803400"/>
                <a:gd name="connsiteY58" fmla="*/ 61 h 1958975"/>
                <a:gd name="connsiteX59" fmla="*/ 676147 w 1803400"/>
                <a:gd name="connsiteY59"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892845 w 1803400"/>
                <a:gd name="connsiteY5" fmla="*/ 53446 h 1958975"/>
                <a:gd name="connsiteX6" fmla="*/ 1649846 w 1803400"/>
                <a:gd name="connsiteY6" fmla="*/ 236486 h 1958975"/>
                <a:gd name="connsiteX7" fmla="*/ 1671556 w 1803400"/>
                <a:gd name="connsiteY7" fmla="*/ 242834 h 1958975"/>
                <a:gd name="connsiteX8" fmla="*/ 1708620 w 1803400"/>
                <a:gd name="connsiteY8" fmla="*/ 260821 h 1958975"/>
                <a:gd name="connsiteX9" fmla="*/ 1740920 w 1803400"/>
                <a:gd name="connsiteY9" fmla="*/ 286214 h 1958975"/>
                <a:gd name="connsiteX10" fmla="*/ 1767394 w 1803400"/>
                <a:gd name="connsiteY10" fmla="*/ 316368 h 1958975"/>
                <a:gd name="connsiteX11" fmla="*/ 1786456 w 1803400"/>
                <a:gd name="connsiteY11" fmla="*/ 351283 h 1958975"/>
                <a:gd name="connsiteX12" fmla="*/ 1798635 w 1803400"/>
                <a:gd name="connsiteY12" fmla="*/ 390431 h 1958975"/>
                <a:gd name="connsiteX13" fmla="*/ 1803400 w 1803400"/>
                <a:gd name="connsiteY13" fmla="*/ 430636 h 1958975"/>
                <a:gd name="connsiteX14" fmla="*/ 1798635 w 1803400"/>
                <a:gd name="connsiteY14" fmla="*/ 472429 h 1958975"/>
                <a:gd name="connsiteX15" fmla="*/ 1792810 w 1803400"/>
                <a:gd name="connsiteY15" fmla="*/ 493061 h 1958975"/>
                <a:gd name="connsiteX16" fmla="*/ 1773748 w 1803400"/>
                <a:gd name="connsiteY16" fmla="*/ 549137 h 1958975"/>
                <a:gd name="connsiteX17" fmla="*/ 1732448 w 1803400"/>
                <a:gd name="connsiteY17" fmla="*/ 659702 h 1958975"/>
                <a:gd name="connsiteX18" fmla="*/ 1686911 w 1803400"/>
                <a:gd name="connsiteY18" fmla="*/ 767622 h 1958975"/>
                <a:gd name="connsiteX19" fmla="*/ 1636609 w 1803400"/>
                <a:gd name="connsiteY19" fmla="*/ 872897 h 1958975"/>
                <a:gd name="connsiteX20" fmla="*/ 1582071 w 1803400"/>
                <a:gd name="connsiteY20" fmla="*/ 974998 h 1958975"/>
                <a:gd name="connsiteX21" fmla="*/ 1524356 w 1803400"/>
                <a:gd name="connsiteY21" fmla="*/ 1074454 h 1958975"/>
                <a:gd name="connsiteX22" fmla="*/ 1462405 w 1803400"/>
                <a:gd name="connsiteY22" fmla="*/ 1170735 h 1958975"/>
                <a:gd name="connsiteX23" fmla="*/ 1397277 w 1803400"/>
                <a:gd name="connsiteY23" fmla="*/ 1263843 h 1958975"/>
                <a:gd name="connsiteX24" fmla="*/ 1327914 w 1803400"/>
                <a:gd name="connsiteY24" fmla="*/ 1354834 h 1958975"/>
                <a:gd name="connsiteX25" fmla="*/ 1255373 w 1803400"/>
                <a:gd name="connsiteY25" fmla="*/ 1441594 h 1958975"/>
                <a:gd name="connsiteX26" fmla="*/ 1179655 w 1803400"/>
                <a:gd name="connsiteY26" fmla="*/ 1525179 h 1958975"/>
                <a:gd name="connsiteX27" fmla="*/ 1100760 w 1803400"/>
                <a:gd name="connsiteY27" fmla="*/ 1606119 h 1958975"/>
                <a:gd name="connsiteX28" fmla="*/ 1018159 w 1803400"/>
                <a:gd name="connsiteY28" fmla="*/ 1683356 h 1958975"/>
                <a:gd name="connsiteX29" fmla="*/ 933440 w 1803400"/>
                <a:gd name="connsiteY29" fmla="*/ 1756361 h 1958975"/>
                <a:gd name="connsiteX30" fmla="*/ 846073 w 1803400"/>
                <a:gd name="connsiteY30" fmla="*/ 1826720 h 1958975"/>
                <a:gd name="connsiteX31" fmla="*/ 755529 w 1803400"/>
                <a:gd name="connsiteY31" fmla="*/ 1893377 h 1958975"/>
                <a:gd name="connsiteX32" fmla="*/ 708934 w 1803400"/>
                <a:gd name="connsiteY32" fmla="*/ 1924589 h 1958975"/>
                <a:gd name="connsiteX33" fmla="*/ 689872 w 1803400"/>
                <a:gd name="connsiteY33" fmla="*/ 1936756 h 1958975"/>
                <a:gd name="connsiteX34" fmla="*/ 648571 w 1803400"/>
                <a:gd name="connsiteY34" fmla="*/ 1953156 h 1958975"/>
                <a:gd name="connsiteX35" fmla="*/ 606741 w 1803400"/>
                <a:gd name="connsiteY35" fmla="*/ 1958975 h 1958975"/>
                <a:gd name="connsiteX36" fmla="*/ 564911 w 1803400"/>
                <a:gd name="connsiteY36" fmla="*/ 1955801 h 1958975"/>
                <a:gd name="connsiteX37" fmla="*/ 524140 w 1803400"/>
                <a:gd name="connsiteY37" fmla="*/ 1944692 h 1958975"/>
                <a:gd name="connsiteX38" fmla="*/ 487075 w 1803400"/>
                <a:gd name="connsiteY38" fmla="*/ 1924589 h 1958975"/>
                <a:gd name="connsiteX39" fmla="*/ 454246 w 1803400"/>
                <a:gd name="connsiteY39" fmla="*/ 1897609 h 1958975"/>
                <a:gd name="connsiteX40" fmla="*/ 427772 w 1803400"/>
                <a:gd name="connsiteY40" fmla="*/ 1863223 h 1958975"/>
                <a:gd name="connsiteX41" fmla="*/ 417711 w 1803400"/>
                <a:gd name="connsiteY41" fmla="*/ 1842591 h 1958975"/>
                <a:gd name="connsiteX42" fmla="*/ 96837 w 1803400"/>
                <a:gd name="connsiteY42" fmla="*/ 1152749 h 1958975"/>
                <a:gd name="connsiteX43" fmla="*/ 96895 w 1803400"/>
                <a:gd name="connsiteY43" fmla="*/ 1152525 h 1958975"/>
                <a:gd name="connsiteX44" fmla="*/ 0 w 1803400"/>
                <a:gd name="connsiteY44" fmla="*/ 945092 h 1958975"/>
                <a:gd name="connsiteX45" fmla="*/ 5751 w 1803400"/>
                <a:gd name="connsiteY45" fmla="*/ 941243 h 1958975"/>
                <a:gd name="connsiteX46" fmla="*/ 0 w 1803400"/>
                <a:gd name="connsiteY46" fmla="*/ 944563 h 1958975"/>
                <a:gd name="connsiteX47" fmla="*/ 63020 w 1803400"/>
                <a:gd name="connsiteY47" fmla="*/ 479165 h 1958975"/>
                <a:gd name="connsiteX48" fmla="*/ 67787 w 1803400"/>
                <a:gd name="connsiteY48" fmla="*/ 451633 h 1958975"/>
                <a:gd name="connsiteX49" fmla="*/ 82085 w 1803400"/>
                <a:gd name="connsiteY49" fmla="*/ 399216 h 1958975"/>
                <a:gd name="connsiteX50" fmla="*/ 102739 w 1803400"/>
                <a:gd name="connsiteY50" fmla="*/ 349976 h 1958975"/>
                <a:gd name="connsiteX51" fmla="*/ 129748 w 1803400"/>
                <a:gd name="connsiteY51" fmla="*/ 303383 h 1958975"/>
                <a:gd name="connsiteX52" fmla="*/ 162582 w 1803400"/>
                <a:gd name="connsiteY52" fmla="*/ 261555 h 1958975"/>
                <a:gd name="connsiteX53" fmla="*/ 199652 w 1803400"/>
                <a:gd name="connsiteY53" fmla="*/ 223434 h 1958975"/>
                <a:gd name="connsiteX54" fmla="*/ 242548 w 1803400"/>
                <a:gd name="connsiteY54" fmla="*/ 190607 h 1958975"/>
                <a:gd name="connsiteX55" fmla="*/ 289681 w 1803400"/>
                <a:gd name="connsiteY55" fmla="*/ 163075 h 1958975"/>
                <a:gd name="connsiteX56" fmla="*/ 314571 w 1803400"/>
                <a:gd name="connsiteY56" fmla="*/ 151427 h 1958975"/>
                <a:gd name="connsiteX57" fmla="*/ 676131 w 1803400"/>
                <a:gd name="connsiteY57" fmla="*/ 61 h 1958975"/>
                <a:gd name="connsiteX58" fmla="*/ 676147 w 1803400"/>
                <a:gd name="connsiteY58"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892704 w 1803400"/>
                <a:gd name="connsiteY4" fmla="*/ 53446 h 1958975"/>
                <a:gd name="connsiteX5" fmla="*/ 1649846 w 1803400"/>
                <a:gd name="connsiteY5" fmla="*/ 236486 h 1958975"/>
                <a:gd name="connsiteX6" fmla="*/ 1671556 w 1803400"/>
                <a:gd name="connsiteY6" fmla="*/ 242834 h 1958975"/>
                <a:gd name="connsiteX7" fmla="*/ 1708620 w 1803400"/>
                <a:gd name="connsiteY7" fmla="*/ 260821 h 1958975"/>
                <a:gd name="connsiteX8" fmla="*/ 1740920 w 1803400"/>
                <a:gd name="connsiteY8" fmla="*/ 286214 h 1958975"/>
                <a:gd name="connsiteX9" fmla="*/ 1767394 w 1803400"/>
                <a:gd name="connsiteY9" fmla="*/ 316368 h 1958975"/>
                <a:gd name="connsiteX10" fmla="*/ 1786456 w 1803400"/>
                <a:gd name="connsiteY10" fmla="*/ 351283 h 1958975"/>
                <a:gd name="connsiteX11" fmla="*/ 1798635 w 1803400"/>
                <a:gd name="connsiteY11" fmla="*/ 390431 h 1958975"/>
                <a:gd name="connsiteX12" fmla="*/ 1803400 w 1803400"/>
                <a:gd name="connsiteY12" fmla="*/ 430636 h 1958975"/>
                <a:gd name="connsiteX13" fmla="*/ 1798635 w 1803400"/>
                <a:gd name="connsiteY13" fmla="*/ 472429 h 1958975"/>
                <a:gd name="connsiteX14" fmla="*/ 1792810 w 1803400"/>
                <a:gd name="connsiteY14" fmla="*/ 493061 h 1958975"/>
                <a:gd name="connsiteX15" fmla="*/ 1773748 w 1803400"/>
                <a:gd name="connsiteY15" fmla="*/ 549137 h 1958975"/>
                <a:gd name="connsiteX16" fmla="*/ 1732448 w 1803400"/>
                <a:gd name="connsiteY16" fmla="*/ 659702 h 1958975"/>
                <a:gd name="connsiteX17" fmla="*/ 1686911 w 1803400"/>
                <a:gd name="connsiteY17" fmla="*/ 767622 h 1958975"/>
                <a:gd name="connsiteX18" fmla="*/ 1636609 w 1803400"/>
                <a:gd name="connsiteY18" fmla="*/ 872897 h 1958975"/>
                <a:gd name="connsiteX19" fmla="*/ 1582071 w 1803400"/>
                <a:gd name="connsiteY19" fmla="*/ 974998 h 1958975"/>
                <a:gd name="connsiteX20" fmla="*/ 1524356 w 1803400"/>
                <a:gd name="connsiteY20" fmla="*/ 1074454 h 1958975"/>
                <a:gd name="connsiteX21" fmla="*/ 1462405 w 1803400"/>
                <a:gd name="connsiteY21" fmla="*/ 1170735 h 1958975"/>
                <a:gd name="connsiteX22" fmla="*/ 1397277 w 1803400"/>
                <a:gd name="connsiteY22" fmla="*/ 1263843 h 1958975"/>
                <a:gd name="connsiteX23" fmla="*/ 1327914 w 1803400"/>
                <a:gd name="connsiteY23" fmla="*/ 1354834 h 1958975"/>
                <a:gd name="connsiteX24" fmla="*/ 1255373 w 1803400"/>
                <a:gd name="connsiteY24" fmla="*/ 1441594 h 1958975"/>
                <a:gd name="connsiteX25" fmla="*/ 1179655 w 1803400"/>
                <a:gd name="connsiteY25" fmla="*/ 1525179 h 1958975"/>
                <a:gd name="connsiteX26" fmla="*/ 1100760 w 1803400"/>
                <a:gd name="connsiteY26" fmla="*/ 1606119 h 1958975"/>
                <a:gd name="connsiteX27" fmla="*/ 1018159 w 1803400"/>
                <a:gd name="connsiteY27" fmla="*/ 1683356 h 1958975"/>
                <a:gd name="connsiteX28" fmla="*/ 933440 w 1803400"/>
                <a:gd name="connsiteY28" fmla="*/ 1756361 h 1958975"/>
                <a:gd name="connsiteX29" fmla="*/ 846073 w 1803400"/>
                <a:gd name="connsiteY29" fmla="*/ 1826720 h 1958975"/>
                <a:gd name="connsiteX30" fmla="*/ 755529 w 1803400"/>
                <a:gd name="connsiteY30" fmla="*/ 1893377 h 1958975"/>
                <a:gd name="connsiteX31" fmla="*/ 708934 w 1803400"/>
                <a:gd name="connsiteY31" fmla="*/ 1924589 h 1958975"/>
                <a:gd name="connsiteX32" fmla="*/ 689872 w 1803400"/>
                <a:gd name="connsiteY32" fmla="*/ 1936756 h 1958975"/>
                <a:gd name="connsiteX33" fmla="*/ 648571 w 1803400"/>
                <a:gd name="connsiteY33" fmla="*/ 1953156 h 1958975"/>
                <a:gd name="connsiteX34" fmla="*/ 606741 w 1803400"/>
                <a:gd name="connsiteY34" fmla="*/ 1958975 h 1958975"/>
                <a:gd name="connsiteX35" fmla="*/ 564911 w 1803400"/>
                <a:gd name="connsiteY35" fmla="*/ 1955801 h 1958975"/>
                <a:gd name="connsiteX36" fmla="*/ 524140 w 1803400"/>
                <a:gd name="connsiteY36" fmla="*/ 1944692 h 1958975"/>
                <a:gd name="connsiteX37" fmla="*/ 487075 w 1803400"/>
                <a:gd name="connsiteY37" fmla="*/ 1924589 h 1958975"/>
                <a:gd name="connsiteX38" fmla="*/ 454246 w 1803400"/>
                <a:gd name="connsiteY38" fmla="*/ 1897609 h 1958975"/>
                <a:gd name="connsiteX39" fmla="*/ 427772 w 1803400"/>
                <a:gd name="connsiteY39" fmla="*/ 1863223 h 1958975"/>
                <a:gd name="connsiteX40" fmla="*/ 417711 w 1803400"/>
                <a:gd name="connsiteY40" fmla="*/ 1842591 h 1958975"/>
                <a:gd name="connsiteX41" fmla="*/ 96837 w 1803400"/>
                <a:gd name="connsiteY41" fmla="*/ 1152749 h 1958975"/>
                <a:gd name="connsiteX42" fmla="*/ 96895 w 1803400"/>
                <a:gd name="connsiteY42" fmla="*/ 1152525 h 1958975"/>
                <a:gd name="connsiteX43" fmla="*/ 0 w 1803400"/>
                <a:gd name="connsiteY43" fmla="*/ 945092 h 1958975"/>
                <a:gd name="connsiteX44" fmla="*/ 5751 w 1803400"/>
                <a:gd name="connsiteY44" fmla="*/ 941243 h 1958975"/>
                <a:gd name="connsiteX45" fmla="*/ 0 w 1803400"/>
                <a:gd name="connsiteY45" fmla="*/ 944563 h 1958975"/>
                <a:gd name="connsiteX46" fmla="*/ 63020 w 1803400"/>
                <a:gd name="connsiteY46" fmla="*/ 479165 h 1958975"/>
                <a:gd name="connsiteX47" fmla="*/ 67787 w 1803400"/>
                <a:gd name="connsiteY47" fmla="*/ 451633 h 1958975"/>
                <a:gd name="connsiteX48" fmla="*/ 82085 w 1803400"/>
                <a:gd name="connsiteY48" fmla="*/ 399216 h 1958975"/>
                <a:gd name="connsiteX49" fmla="*/ 102739 w 1803400"/>
                <a:gd name="connsiteY49" fmla="*/ 349976 h 1958975"/>
                <a:gd name="connsiteX50" fmla="*/ 129748 w 1803400"/>
                <a:gd name="connsiteY50" fmla="*/ 303383 h 1958975"/>
                <a:gd name="connsiteX51" fmla="*/ 162582 w 1803400"/>
                <a:gd name="connsiteY51" fmla="*/ 261555 h 1958975"/>
                <a:gd name="connsiteX52" fmla="*/ 199652 w 1803400"/>
                <a:gd name="connsiteY52" fmla="*/ 223434 h 1958975"/>
                <a:gd name="connsiteX53" fmla="*/ 242548 w 1803400"/>
                <a:gd name="connsiteY53" fmla="*/ 190607 h 1958975"/>
                <a:gd name="connsiteX54" fmla="*/ 289681 w 1803400"/>
                <a:gd name="connsiteY54" fmla="*/ 163075 h 1958975"/>
                <a:gd name="connsiteX55" fmla="*/ 314571 w 1803400"/>
                <a:gd name="connsiteY55" fmla="*/ 151427 h 1958975"/>
                <a:gd name="connsiteX56" fmla="*/ 676131 w 1803400"/>
                <a:gd name="connsiteY56" fmla="*/ 61 h 1958975"/>
                <a:gd name="connsiteX57" fmla="*/ 676147 w 1803400"/>
                <a:gd name="connsiteY57"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1649846 w 1803400"/>
                <a:gd name="connsiteY4" fmla="*/ 236486 h 1958975"/>
                <a:gd name="connsiteX5" fmla="*/ 1671556 w 1803400"/>
                <a:gd name="connsiteY5" fmla="*/ 242834 h 1958975"/>
                <a:gd name="connsiteX6" fmla="*/ 1708620 w 1803400"/>
                <a:gd name="connsiteY6" fmla="*/ 260821 h 1958975"/>
                <a:gd name="connsiteX7" fmla="*/ 1740920 w 1803400"/>
                <a:gd name="connsiteY7" fmla="*/ 286214 h 1958975"/>
                <a:gd name="connsiteX8" fmla="*/ 1767394 w 1803400"/>
                <a:gd name="connsiteY8" fmla="*/ 316368 h 1958975"/>
                <a:gd name="connsiteX9" fmla="*/ 1786456 w 1803400"/>
                <a:gd name="connsiteY9" fmla="*/ 351283 h 1958975"/>
                <a:gd name="connsiteX10" fmla="*/ 1798635 w 1803400"/>
                <a:gd name="connsiteY10" fmla="*/ 390431 h 1958975"/>
                <a:gd name="connsiteX11" fmla="*/ 1803400 w 1803400"/>
                <a:gd name="connsiteY11" fmla="*/ 430636 h 1958975"/>
                <a:gd name="connsiteX12" fmla="*/ 1798635 w 1803400"/>
                <a:gd name="connsiteY12" fmla="*/ 472429 h 1958975"/>
                <a:gd name="connsiteX13" fmla="*/ 1792810 w 1803400"/>
                <a:gd name="connsiteY13" fmla="*/ 493061 h 1958975"/>
                <a:gd name="connsiteX14" fmla="*/ 1773748 w 1803400"/>
                <a:gd name="connsiteY14" fmla="*/ 549137 h 1958975"/>
                <a:gd name="connsiteX15" fmla="*/ 1732448 w 1803400"/>
                <a:gd name="connsiteY15" fmla="*/ 659702 h 1958975"/>
                <a:gd name="connsiteX16" fmla="*/ 1686911 w 1803400"/>
                <a:gd name="connsiteY16" fmla="*/ 767622 h 1958975"/>
                <a:gd name="connsiteX17" fmla="*/ 1636609 w 1803400"/>
                <a:gd name="connsiteY17" fmla="*/ 872897 h 1958975"/>
                <a:gd name="connsiteX18" fmla="*/ 1582071 w 1803400"/>
                <a:gd name="connsiteY18" fmla="*/ 974998 h 1958975"/>
                <a:gd name="connsiteX19" fmla="*/ 1524356 w 1803400"/>
                <a:gd name="connsiteY19" fmla="*/ 1074454 h 1958975"/>
                <a:gd name="connsiteX20" fmla="*/ 1462405 w 1803400"/>
                <a:gd name="connsiteY20" fmla="*/ 1170735 h 1958975"/>
                <a:gd name="connsiteX21" fmla="*/ 1397277 w 1803400"/>
                <a:gd name="connsiteY21" fmla="*/ 1263843 h 1958975"/>
                <a:gd name="connsiteX22" fmla="*/ 1327914 w 1803400"/>
                <a:gd name="connsiteY22" fmla="*/ 1354834 h 1958975"/>
                <a:gd name="connsiteX23" fmla="*/ 1255373 w 1803400"/>
                <a:gd name="connsiteY23" fmla="*/ 1441594 h 1958975"/>
                <a:gd name="connsiteX24" fmla="*/ 1179655 w 1803400"/>
                <a:gd name="connsiteY24" fmla="*/ 1525179 h 1958975"/>
                <a:gd name="connsiteX25" fmla="*/ 1100760 w 1803400"/>
                <a:gd name="connsiteY25" fmla="*/ 1606119 h 1958975"/>
                <a:gd name="connsiteX26" fmla="*/ 1018159 w 1803400"/>
                <a:gd name="connsiteY26" fmla="*/ 1683356 h 1958975"/>
                <a:gd name="connsiteX27" fmla="*/ 933440 w 1803400"/>
                <a:gd name="connsiteY27" fmla="*/ 1756361 h 1958975"/>
                <a:gd name="connsiteX28" fmla="*/ 846073 w 1803400"/>
                <a:gd name="connsiteY28" fmla="*/ 1826720 h 1958975"/>
                <a:gd name="connsiteX29" fmla="*/ 755529 w 1803400"/>
                <a:gd name="connsiteY29" fmla="*/ 1893377 h 1958975"/>
                <a:gd name="connsiteX30" fmla="*/ 708934 w 1803400"/>
                <a:gd name="connsiteY30" fmla="*/ 1924589 h 1958975"/>
                <a:gd name="connsiteX31" fmla="*/ 689872 w 1803400"/>
                <a:gd name="connsiteY31" fmla="*/ 1936756 h 1958975"/>
                <a:gd name="connsiteX32" fmla="*/ 648571 w 1803400"/>
                <a:gd name="connsiteY32" fmla="*/ 1953156 h 1958975"/>
                <a:gd name="connsiteX33" fmla="*/ 606741 w 1803400"/>
                <a:gd name="connsiteY33" fmla="*/ 1958975 h 1958975"/>
                <a:gd name="connsiteX34" fmla="*/ 564911 w 1803400"/>
                <a:gd name="connsiteY34" fmla="*/ 1955801 h 1958975"/>
                <a:gd name="connsiteX35" fmla="*/ 524140 w 1803400"/>
                <a:gd name="connsiteY35" fmla="*/ 1944692 h 1958975"/>
                <a:gd name="connsiteX36" fmla="*/ 487075 w 1803400"/>
                <a:gd name="connsiteY36" fmla="*/ 1924589 h 1958975"/>
                <a:gd name="connsiteX37" fmla="*/ 454246 w 1803400"/>
                <a:gd name="connsiteY37" fmla="*/ 1897609 h 1958975"/>
                <a:gd name="connsiteX38" fmla="*/ 427772 w 1803400"/>
                <a:gd name="connsiteY38" fmla="*/ 1863223 h 1958975"/>
                <a:gd name="connsiteX39" fmla="*/ 417711 w 1803400"/>
                <a:gd name="connsiteY39" fmla="*/ 1842591 h 1958975"/>
                <a:gd name="connsiteX40" fmla="*/ 96837 w 1803400"/>
                <a:gd name="connsiteY40" fmla="*/ 1152749 h 1958975"/>
                <a:gd name="connsiteX41" fmla="*/ 96895 w 1803400"/>
                <a:gd name="connsiteY41" fmla="*/ 1152525 h 1958975"/>
                <a:gd name="connsiteX42" fmla="*/ 0 w 1803400"/>
                <a:gd name="connsiteY42" fmla="*/ 945092 h 1958975"/>
                <a:gd name="connsiteX43" fmla="*/ 5751 w 1803400"/>
                <a:gd name="connsiteY43" fmla="*/ 941243 h 1958975"/>
                <a:gd name="connsiteX44" fmla="*/ 0 w 1803400"/>
                <a:gd name="connsiteY44" fmla="*/ 944563 h 1958975"/>
                <a:gd name="connsiteX45" fmla="*/ 63020 w 1803400"/>
                <a:gd name="connsiteY45" fmla="*/ 479165 h 1958975"/>
                <a:gd name="connsiteX46" fmla="*/ 67787 w 1803400"/>
                <a:gd name="connsiteY46" fmla="*/ 451633 h 1958975"/>
                <a:gd name="connsiteX47" fmla="*/ 82085 w 1803400"/>
                <a:gd name="connsiteY47" fmla="*/ 399216 h 1958975"/>
                <a:gd name="connsiteX48" fmla="*/ 102739 w 1803400"/>
                <a:gd name="connsiteY48" fmla="*/ 349976 h 1958975"/>
                <a:gd name="connsiteX49" fmla="*/ 129748 w 1803400"/>
                <a:gd name="connsiteY49" fmla="*/ 303383 h 1958975"/>
                <a:gd name="connsiteX50" fmla="*/ 162582 w 1803400"/>
                <a:gd name="connsiteY50" fmla="*/ 261555 h 1958975"/>
                <a:gd name="connsiteX51" fmla="*/ 199652 w 1803400"/>
                <a:gd name="connsiteY51" fmla="*/ 223434 h 1958975"/>
                <a:gd name="connsiteX52" fmla="*/ 242548 w 1803400"/>
                <a:gd name="connsiteY52" fmla="*/ 190607 h 1958975"/>
                <a:gd name="connsiteX53" fmla="*/ 289681 w 1803400"/>
                <a:gd name="connsiteY53" fmla="*/ 163075 h 1958975"/>
                <a:gd name="connsiteX54" fmla="*/ 314571 w 1803400"/>
                <a:gd name="connsiteY54" fmla="*/ 151427 h 1958975"/>
                <a:gd name="connsiteX55" fmla="*/ 676131 w 1803400"/>
                <a:gd name="connsiteY55" fmla="*/ 61 h 1958975"/>
                <a:gd name="connsiteX56" fmla="*/ 676147 w 1803400"/>
                <a:gd name="connsiteY56"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1649846 w 1803400"/>
                <a:gd name="connsiteY4" fmla="*/ 236486 h 1958975"/>
                <a:gd name="connsiteX5" fmla="*/ 1671556 w 1803400"/>
                <a:gd name="connsiteY5" fmla="*/ 242834 h 1958975"/>
                <a:gd name="connsiteX6" fmla="*/ 1708620 w 1803400"/>
                <a:gd name="connsiteY6" fmla="*/ 260821 h 1958975"/>
                <a:gd name="connsiteX7" fmla="*/ 1740920 w 1803400"/>
                <a:gd name="connsiteY7" fmla="*/ 286214 h 1958975"/>
                <a:gd name="connsiteX8" fmla="*/ 1767394 w 1803400"/>
                <a:gd name="connsiteY8" fmla="*/ 316368 h 1958975"/>
                <a:gd name="connsiteX9" fmla="*/ 1786456 w 1803400"/>
                <a:gd name="connsiteY9" fmla="*/ 351283 h 1958975"/>
                <a:gd name="connsiteX10" fmla="*/ 1798635 w 1803400"/>
                <a:gd name="connsiteY10" fmla="*/ 390431 h 1958975"/>
                <a:gd name="connsiteX11" fmla="*/ 1803400 w 1803400"/>
                <a:gd name="connsiteY11" fmla="*/ 430636 h 1958975"/>
                <a:gd name="connsiteX12" fmla="*/ 1798635 w 1803400"/>
                <a:gd name="connsiteY12" fmla="*/ 472429 h 1958975"/>
                <a:gd name="connsiteX13" fmla="*/ 1792810 w 1803400"/>
                <a:gd name="connsiteY13" fmla="*/ 493061 h 1958975"/>
                <a:gd name="connsiteX14" fmla="*/ 1773748 w 1803400"/>
                <a:gd name="connsiteY14" fmla="*/ 549137 h 1958975"/>
                <a:gd name="connsiteX15" fmla="*/ 1732448 w 1803400"/>
                <a:gd name="connsiteY15" fmla="*/ 659702 h 1958975"/>
                <a:gd name="connsiteX16" fmla="*/ 1686911 w 1803400"/>
                <a:gd name="connsiteY16" fmla="*/ 767622 h 1958975"/>
                <a:gd name="connsiteX17" fmla="*/ 1636609 w 1803400"/>
                <a:gd name="connsiteY17" fmla="*/ 872897 h 1958975"/>
                <a:gd name="connsiteX18" fmla="*/ 1582071 w 1803400"/>
                <a:gd name="connsiteY18" fmla="*/ 974998 h 1958975"/>
                <a:gd name="connsiteX19" fmla="*/ 1524356 w 1803400"/>
                <a:gd name="connsiteY19" fmla="*/ 1074454 h 1958975"/>
                <a:gd name="connsiteX20" fmla="*/ 1462405 w 1803400"/>
                <a:gd name="connsiteY20" fmla="*/ 1170735 h 1958975"/>
                <a:gd name="connsiteX21" fmla="*/ 1397277 w 1803400"/>
                <a:gd name="connsiteY21" fmla="*/ 1263843 h 1958975"/>
                <a:gd name="connsiteX22" fmla="*/ 1327914 w 1803400"/>
                <a:gd name="connsiteY22" fmla="*/ 1354834 h 1958975"/>
                <a:gd name="connsiteX23" fmla="*/ 1255373 w 1803400"/>
                <a:gd name="connsiteY23" fmla="*/ 1441594 h 1958975"/>
                <a:gd name="connsiteX24" fmla="*/ 1179655 w 1803400"/>
                <a:gd name="connsiteY24" fmla="*/ 1525179 h 1958975"/>
                <a:gd name="connsiteX25" fmla="*/ 1100760 w 1803400"/>
                <a:gd name="connsiteY25" fmla="*/ 1606119 h 1958975"/>
                <a:gd name="connsiteX26" fmla="*/ 1018159 w 1803400"/>
                <a:gd name="connsiteY26" fmla="*/ 1683356 h 1958975"/>
                <a:gd name="connsiteX27" fmla="*/ 933440 w 1803400"/>
                <a:gd name="connsiteY27" fmla="*/ 1756361 h 1958975"/>
                <a:gd name="connsiteX28" fmla="*/ 846073 w 1803400"/>
                <a:gd name="connsiteY28" fmla="*/ 1826720 h 1958975"/>
                <a:gd name="connsiteX29" fmla="*/ 755529 w 1803400"/>
                <a:gd name="connsiteY29" fmla="*/ 1893377 h 1958975"/>
                <a:gd name="connsiteX30" fmla="*/ 708934 w 1803400"/>
                <a:gd name="connsiteY30" fmla="*/ 1924589 h 1958975"/>
                <a:gd name="connsiteX31" fmla="*/ 689872 w 1803400"/>
                <a:gd name="connsiteY31" fmla="*/ 1936756 h 1958975"/>
                <a:gd name="connsiteX32" fmla="*/ 648571 w 1803400"/>
                <a:gd name="connsiteY32" fmla="*/ 1953156 h 1958975"/>
                <a:gd name="connsiteX33" fmla="*/ 606741 w 1803400"/>
                <a:gd name="connsiteY33" fmla="*/ 1958975 h 1958975"/>
                <a:gd name="connsiteX34" fmla="*/ 564911 w 1803400"/>
                <a:gd name="connsiteY34" fmla="*/ 1955801 h 1958975"/>
                <a:gd name="connsiteX35" fmla="*/ 524140 w 1803400"/>
                <a:gd name="connsiteY35" fmla="*/ 1944692 h 1958975"/>
                <a:gd name="connsiteX36" fmla="*/ 487075 w 1803400"/>
                <a:gd name="connsiteY36" fmla="*/ 1924589 h 1958975"/>
                <a:gd name="connsiteX37" fmla="*/ 454246 w 1803400"/>
                <a:gd name="connsiteY37" fmla="*/ 1897609 h 1958975"/>
                <a:gd name="connsiteX38" fmla="*/ 427772 w 1803400"/>
                <a:gd name="connsiteY38" fmla="*/ 1863223 h 1958975"/>
                <a:gd name="connsiteX39" fmla="*/ 417711 w 1803400"/>
                <a:gd name="connsiteY39" fmla="*/ 1842591 h 1958975"/>
                <a:gd name="connsiteX40" fmla="*/ 96837 w 1803400"/>
                <a:gd name="connsiteY40" fmla="*/ 1152749 h 1958975"/>
                <a:gd name="connsiteX41" fmla="*/ 0 w 1803400"/>
                <a:gd name="connsiteY41" fmla="*/ 945092 h 1958975"/>
                <a:gd name="connsiteX42" fmla="*/ 5751 w 1803400"/>
                <a:gd name="connsiteY42" fmla="*/ 941243 h 1958975"/>
                <a:gd name="connsiteX43" fmla="*/ 0 w 1803400"/>
                <a:gd name="connsiteY43" fmla="*/ 944563 h 1958975"/>
                <a:gd name="connsiteX44" fmla="*/ 63020 w 1803400"/>
                <a:gd name="connsiteY44" fmla="*/ 479165 h 1958975"/>
                <a:gd name="connsiteX45" fmla="*/ 67787 w 1803400"/>
                <a:gd name="connsiteY45" fmla="*/ 451633 h 1958975"/>
                <a:gd name="connsiteX46" fmla="*/ 82085 w 1803400"/>
                <a:gd name="connsiteY46" fmla="*/ 399216 h 1958975"/>
                <a:gd name="connsiteX47" fmla="*/ 102739 w 1803400"/>
                <a:gd name="connsiteY47" fmla="*/ 349976 h 1958975"/>
                <a:gd name="connsiteX48" fmla="*/ 129748 w 1803400"/>
                <a:gd name="connsiteY48" fmla="*/ 303383 h 1958975"/>
                <a:gd name="connsiteX49" fmla="*/ 162582 w 1803400"/>
                <a:gd name="connsiteY49" fmla="*/ 261555 h 1958975"/>
                <a:gd name="connsiteX50" fmla="*/ 199652 w 1803400"/>
                <a:gd name="connsiteY50" fmla="*/ 223434 h 1958975"/>
                <a:gd name="connsiteX51" fmla="*/ 242548 w 1803400"/>
                <a:gd name="connsiteY51" fmla="*/ 190607 h 1958975"/>
                <a:gd name="connsiteX52" fmla="*/ 289681 w 1803400"/>
                <a:gd name="connsiteY52" fmla="*/ 163075 h 1958975"/>
                <a:gd name="connsiteX53" fmla="*/ 314571 w 1803400"/>
                <a:gd name="connsiteY53" fmla="*/ 151427 h 1958975"/>
                <a:gd name="connsiteX54" fmla="*/ 676131 w 1803400"/>
                <a:gd name="connsiteY54" fmla="*/ 61 h 1958975"/>
                <a:gd name="connsiteX55" fmla="*/ 676147 w 1803400"/>
                <a:gd name="connsiteY55" fmla="*/ 0 h 1958975"/>
                <a:gd name="connsiteX0" fmla="*/ 676147 w 1803400"/>
                <a:gd name="connsiteY0" fmla="*/ 0 h 1958975"/>
                <a:gd name="connsiteX1" fmla="*/ 676228 w 1803400"/>
                <a:gd name="connsiteY1" fmla="*/ 20 h 1958975"/>
                <a:gd name="connsiteX2" fmla="*/ 676275 w 1803400"/>
                <a:gd name="connsiteY2" fmla="*/ 0 h 1958975"/>
                <a:gd name="connsiteX3" fmla="*/ 676268 w 1803400"/>
                <a:gd name="connsiteY3" fmla="*/ 30 h 1958975"/>
                <a:gd name="connsiteX4" fmla="*/ 1649846 w 1803400"/>
                <a:gd name="connsiteY4" fmla="*/ 236486 h 1958975"/>
                <a:gd name="connsiteX5" fmla="*/ 1671556 w 1803400"/>
                <a:gd name="connsiteY5" fmla="*/ 242834 h 1958975"/>
                <a:gd name="connsiteX6" fmla="*/ 1708620 w 1803400"/>
                <a:gd name="connsiteY6" fmla="*/ 260821 h 1958975"/>
                <a:gd name="connsiteX7" fmla="*/ 1740920 w 1803400"/>
                <a:gd name="connsiteY7" fmla="*/ 286214 h 1958975"/>
                <a:gd name="connsiteX8" fmla="*/ 1767394 w 1803400"/>
                <a:gd name="connsiteY8" fmla="*/ 316368 h 1958975"/>
                <a:gd name="connsiteX9" fmla="*/ 1786456 w 1803400"/>
                <a:gd name="connsiteY9" fmla="*/ 351283 h 1958975"/>
                <a:gd name="connsiteX10" fmla="*/ 1798635 w 1803400"/>
                <a:gd name="connsiteY10" fmla="*/ 390431 h 1958975"/>
                <a:gd name="connsiteX11" fmla="*/ 1803400 w 1803400"/>
                <a:gd name="connsiteY11" fmla="*/ 430636 h 1958975"/>
                <a:gd name="connsiteX12" fmla="*/ 1798635 w 1803400"/>
                <a:gd name="connsiteY12" fmla="*/ 472429 h 1958975"/>
                <a:gd name="connsiteX13" fmla="*/ 1792810 w 1803400"/>
                <a:gd name="connsiteY13" fmla="*/ 493061 h 1958975"/>
                <a:gd name="connsiteX14" fmla="*/ 1773748 w 1803400"/>
                <a:gd name="connsiteY14" fmla="*/ 549137 h 1958975"/>
                <a:gd name="connsiteX15" fmla="*/ 1732448 w 1803400"/>
                <a:gd name="connsiteY15" fmla="*/ 659702 h 1958975"/>
                <a:gd name="connsiteX16" fmla="*/ 1686911 w 1803400"/>
                <a:gd name="connsiteY16" fmla="*/ 767622 h 1958975"/>
                <a:gd name="connsiteX17" fmla="*/ 1636609 w 1803400"/>
                <a:gd name="connsiteY17" fmla="*/ 872897 h 1958975"/>
                <a:gd name="connsiteX18" fmla="*/ 1582071 w 1803400"/>
                <a:gd name="connsiteY18" fmla="*/ 974998 h 1958975"/>
                <a:gd name="connsiteX19" fmla="*/ 1524356 w 1803400"/>
                <a:gd name="connsiteY19" fmla="*/ 1074454 h 1958975"/>
                <a:gd name="connsiteX20" fmla="*/ 1462405 w 1803400"/>
                <a:gd name="connsiteY20" fmla="*/ 1170735 h 1958975"/>
                <a:gd name="connsiteX21" fmla="*/ 1397277 w 1803400"/>
                <a:gd name="connsiteY21" fmla="*/ 1263843 h 1958975"/>
                <a:gd name="connsiteX22" fmla="*/ 1327914 w 1803400"/>
                <a:gd name="connsiteY22" fmla="*/ 1354834 h 1958975"/>
                <a:gd name="connsiteX23" fmla="*/ 1255373 w 1803400"/>
                <a:gd name="connsiteY23" fmla="*/ 1441594 h 1958975"/>
                <a:gd name="connsiteX24" fmla="*/ 1179655 w 1803400"/>
                <a:gd name="connsiteY24" fmla="*/ 1525179 h 1958975"/>
                <a:gd name="connsiteX25" fmla="*/ 1100760 w 1803400"/>
                <a:gd name="connsiteY25" fmla="*/ 1606119 h 1958975"/>
                <a:gd name="connsiteX26" fmla="*/ 1018159 w 1803400"/>
                <a:gd name="connsiteY26" fmla="*/ 1683356 h 1958975"/>
                <a:gd name="connsiteX27" fmla="*/ 933440 w 1803400"/>
                <a:gd name="connsiteY27" fmla="*/ 1756361 h 1958975"/>
                <a:gd name="connsiteX28" fmla="*/ 846073 w 1803400"/>
                <a:gd name="connsiteY28" fmla="*/ 1826720 h 1958975"/>
                <a:gd name="connsiteX29" fmla="*/ 755529 w 1803400"/>
                <a:gd name="connsiteY29" fmla="*/ 1893377 h 1958975"/>
                <a:gd name="connsiteX30" fmla="*/ 708934 w 1803400"/>
                <a:gd name="connsiteY30" fmla="*/ 1924589 h 1958975"/>
                <a:gd name="connsiteX31" fmla="*/ 689872 w 1803400"/>
                <a:gd name="connsiteY31" fmla="*/ 1936756 h 1958975"/>
                <a:gd name="connsiteX32" fmla="*/ 648571 w 1803400"/>
                <a:gd name="connsiteY32" fmla="*/ 1953156 h 1958975"/>
                <a:gd name="connsiteX33" fmla="*/ 606741 w 1803400"/>
                <a:gd name="connsiteY33" fmla="*/ 1958975 h 1958975"/>
                <a:gd name="connsiteX34" fmla="*/ 564911 w 1803400"/>
                <a:gd name="connsiteY34" fmla="*/ 1955801 h 1958975"/>
                <a:gd name="connsiteX35" fmla="*/ 524140 w 1803400"/>
                <a:gd name="connsiteY35" fmla="*/ 1944692 h 1958975"/>
                <a:gd name="connsiteX36" fmla="*/ 487075 w 1803400"/>
                <a:gd name="connsiteY36" fmla="*/ 1924589 h 1958975"/>
                <a:gd name="connsiteX37" fmla="*/ 454246 w 1803400"/>
                <a:gd name="connsiteY37" fmla="*/ 1897609 h 1958975"/>
                <a:gd name="connsiteX38" fmla="*/ 427772 w 1803400"/>
                <a:gd name="connsiteY38" fmla="*/ 1863223 h 1958975"/>
                <a:gd name="connsiteX39" fmla="*/ 417711 w 1803400"/>
                <a:gd name="connsiteY39" fmla="*/ 1842591 h 1958975"/>
                <a:gd name="connsiteX40" fmla="*/ 0 w 1803400"/>
                <a:gd name="connsiteY40" fmla="*/ 945092 h 1958975"/>
                <a:gd name="connsiteX41" fmla="*/ 5751 w 1803400"/>
                <a:gd name="connsiteY41" fmla="*/ 941243 h 1958975"/>
                <a:gd name="connsiteX42" fmla="*/ 0 w 1803400"/>
                <a:gd name="connsiteY42" fmla="*/ 944563 h 1958975"/>
                <a:gd name="connsiteX43" fmla="*/ 63020 w 1803400"/>
                <a:gd name="connsiteY43" fmla="*/ 479165 h 1958975"/>
                <a:gd name="connsiteX44" fmla="*/ 67787 w 1803400"/>
                <a:gd name="connsiteY44" fmla="*/ 451633 h 1958975"/>
                <a:gd name="connsiteX45" fmla="*/ 82085 w 1803400"/>
                <a:gd name="connsiteY45" fmla="*/ 399216 h 1958975"/>
                <a:gd name="connsiteX46" fmla="*/ 102739 w 1803400"/>
                <a:gd name="connsiteY46" fmla="*/ 349976 h 1958975"/>
                <a:gd name="connsiteX47" fmla="*/ 129748 w 1803400"/>
                <a:gd name="connsiteY47" fmla="*/ 303383 h 1958975"/>
                <a:gd name="connsiteX48" fmla="*/ 162582 w 1803400"/>
                <a:gd name="connsiteY48" fmla="*/ 261555 h 1958975"/>
                <a:gd name="connsiteX49" fmla="*/ 199652 w 1803400"/>
                <a:gd name="connsiteY49" fmla="*/ 223434 h 1958975"/>
                <a:gd name="connsiteX50" fmla="*/ 242548 w 1803400"/>
                <a:gd name="connsiteY50" fmla="*/ 190607 h 1958975"/>
                <a:gd name="connsiteX51" fmla="*/ 289681 w 1803400"/>
                <a:gd name="connsiteY51" fmla="*/ 163075 h 1958975"/>
                <a:gd name="connsiteX52" fmla="*/ 314571 w 1803400"/>
                <a:gd name="connsiteY52" fmla="*/ 151427 h 1958975"/>
                <a:gd name="connsiteX53" fmla="*/ 676131 w 1803400"/>
                <a:gd name="connsiteY53" fmla="*/ 61 h 1958975"/>
                <a:gd name="connsiteX54" fmla="*/ 676147 w 1803400"/>
                <a:gd name="connsiteY54" fmla="*/ 0 h 1958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803400" h="1958975">
                  <a:moveTo>
                    <a:pt x="676147" y="0"/>
                  </a:moveTo>
                  <a:cubicBezTo>
                    <a:pt x="676174" y="7"/>
                    <a:pt x="676201" y="13"/>
                    <a:pt x="676228" y="20"/>
                  </a:cubicBezTo>
                  <a:cubicBezTo>
                    <a:pt x="676244" y="13"/>
                    <a:pt x="676259" y="7"/>
                    <a:pt x="676275" y="0"/>
                  </a:cubicBezTo>
                  <a:cubicBezTo>
                    <a:pt x="676273" y="10"/>
                    <a:pt x="676270" y="20"/>
                    <a:pt x="676268" y="30"/>
                  </a:cubicBezTo>
                  <a:lnTo>
                    <a:pt x="1649846" y="236486"/>
                  </a:lnTo>
                  <a:lnTo>
                    <a:pt x="1671556" y="242834"/>
                  </a:lnTo>
                  <a:lnTo>
                    <a:pt x="1708620" y="260821"/>
                  </a:lnTo>
                  <a:lnTo>
                    <a:pt x="1740920" y="286214"/>
                  </a:lnTo>
                  <a:lnTo>
                    <a:pt x="1767394" y="316368"/>
                  </a:lnTo>
                  <a:lnTo>
                    <a:pt x="1786456" y="351283"/>
                  </a:lnTo>
                  <a:lnTo>
                    <a:pt x="1798635" y="390431"/>
                  </a:lnTo>
                  <a:lnTo>
                    <a:pt x="1803400" y="430636"/>
                  </a:lnTo>
                  <a:lnTo>
                    <a:pt x="1798635" y="472429"/>
                  </a:lnTo>
                  <a:lnTo>
                    <a:pt x="1792810" y="493061"/>
                  </a:lnTo>
                  <a:lnTo>
                    <a:pt x="1773748" y="549137"/>
                  </a:lnTo>
                  <a:lnTo>
                    <a:pt x="1732448" y="659702"/>
                  </a:lnTo>
                  <a:lnTo>
                    <a:pt x="1686911" y="767622"/>
                  </a:lnTo>
                  <a:lnTo>
                    <a:pt x="1636609" y="872897"/>
                  </a:lnTo>
                  <a:lnTo>
                    <a:pt x="1582071" y="974998"/>
                  </a:lnTo>
                  <a:lnTo>
                    <a:pt x="1524356" y="1074454"/>
                  </a:lnTo>
                  <a:lnTo>
                    <a:pt x="1462405" y="1170735"/>
                  </a:lnTo>
                  <a:lnTo>
                    <a:pt x="1397277" y="1263843"/>
                  </a:lnTo>
                  <a:lnTo>
                    <a:pt x="1327914" y="1354834"/>
                  </a:lnTo>
                  <a:lnTo>
                    <a:pt x="1255373" y="1441594"/>
                  </a:lnTo>
                  <a:lnTo>
                    <a:pt x="1179655" y="1525179"/>
                  </a:lnTo>
                  <a:lnTo>
                    <a:pt x="1100760" y="1606119"/>
                  </a:lnTo>
                  <a:lnTo>
                    <a:pt x="1018159" y="1683356"/>
                  </a:lnTo>
                  <a:lnTo>
                    <a:pt x="933440" y="1756361"/>
                  </a:lnTo>
                  <a:lnTo>
                    <a:pt x="846073" y="1826720"/>
                  </a:lnTo>
                  <a:lnTo>
                    <a:pt x="755529" y="1893377"/>
                  </a:lnTo>
                  <a:lnTo>
                    <a:pt x="708934" y="1924589"/>
                  </a:lnTo>
                  <a:lnTo>
                    <a:pt x="689872" y="1936756"/>
                  </a:lnTo>
                  <a:lnTo>
                    <a:pt x="648571" y="1953156"/>
                  </a:lnTo>
                  <a:lnTo>
                    <a:pt x="606741" y="1958975"/>
                  </a:lnTo>
                  <a:lnTo>
                    <a:pt x="564911" y="1955801"/>
                  </a:lnTo>
                  <a:lnTo>
                    <a:pt x="524140" y="1944692"/>
                  </a:lnTo>
                  <a:lnTo>
                    <a:pt x="487075" y="1924589"/>
                  </a:lnTo>
                  <a:lnTo>
                    <a:pt x="454246" y="1897609"/>
                  </a:lnTo>
                  <a:lnTo>
                    <a:pt x="427772" y="1863223"/>
                  </a:lnTo>
                  <a:lnTo>
                    <a:pt x="417711" y="1842591"/>
                  </a:lnTo>
                  <a:lnTo>
                    <a:pt x="0" y="945092"/>
                  </a:lnTo>
                  <a:lnTo>
                    <a:pt x="5751" y="941243"/>
                  </a:lnTo>
                  <a:lnTo>
                    <a:pt x="0" y="944563"/>
                  </a:lnTo>
                  <a:lnTo>
                    <a:pt x="63020" y="479165"/>
                  </a:lnTo>
                  <a:lnTo>
                    <a:pt x="67787" y="451633"/>
                  </a:lnTo>
                  <a:lnTo>
                    <a:pt x="82085" y="399216"/>
                  </a:lnTo>
                  <a:lnTo>
                    <a:pt x="102739" y="349976"/>
                  </a:lnTo>
                  <a:lnTo>
                    <a:pt x="129748" y="303383"/>
                  </a:lnTo>
                  <a:lnTo>
                    <a:pt x="162582" y="261555"/>
                  </a:lnTo>
                  <a:lnTo>
                    <a:pt x="199652" y="223434"/>
                  </a:lnTo>
                  <a:lnTo>
                    <a:pt x="242548" y="190607"/>
                  </a:lnTo>
                  <a:lnTo>
                    <a:pt x="289681" y="163075"/>
                  </a:lnTo>
                  <a:lnTo>
                    <a:pt x="314571" y="151427"/>
                  </a:lnTo>
                  <a:lnTo>
                    <a:pt x="676131" y="61"/>
                  </a:lnTo>
                  <a:cubicBezTo>
                    <a:pt x="676136" y="41"/>
                    <a:pt x="676142" y="20"/>
                    <a:pt x="676147" y="0"/>
                  </a:cubicBezTo>
                  <a:close/>
                </a:path>
              </a:pathLst>
            </a:custGeom>
            <a:solidFill>
              <a:srgbClr val="31394C"/>
            </a:solidFill>
            <a:ln>
              <a:noFill/>
            </a:ln>
          </p:spPr>
          <p:txBody>
            <a:bodyPr vert="horz" wrap="square" lIns="91440" tIns="45720" rIns="457200" bIns="45720" numCol="1" anchor="ctr" anchorCtr="0" compatLnSpc="1">
              <a:prstTxWarp prst="textNoShape">
                <a:avLst/>
              </a:prstTxWarp>
              <a:noAutofit/>
            </a:bodyPr>
            <a:lstStyle/>
            <a:p>
              <a:pPr algn="r"/>
              <a:r>
                <a:rPr lang="en-US" sz="4400" b="1" dirty="0">
                  <a:solidFill>
                    <a:schemeClr val="bg1"/>
                  </a:solidFill>
                  <a:effectLst>
                    <a:outerShdw blurRad="38100" dist="38100" dir="2700000" algn="tl">
                      <a:srgbClr val="000000">
                        <a:alpha val="43137"/>
                      </a:srgbClr>
                    </a:outerShdw>
                  </a:effectLst>
                </a:rPr>
                <a:t>06</a:t>
              </a:r>
            </a:p>
          </p:txBody>
        </p:sp>
        <p:sp>
          <p:nvSpPr>
            <p:cNvPr id="29" name="Freeform: Shape 47">
              <a:extLst>
                <a:ext uri="{FF2B5EF4-FFF2-40B4-BE49-F238E27FC236}">
                  <a16:creationId xmlns:a16="http://schemas.microsoft.com/office/drawing/2014/main" xmlns="" id="{A83274A2-35C0-12B8-5EB7-75B6BE1D8524}"/>
                </a:ext>
              </a:extLst>
            </p:cNvPr>
            <p:cNvSpPr/>
            <p:nvPr/>
          </p:nvSpPr>
          <p:spPr>
            <a:xfrm>
              <a:off x="6806956" y="3999243"/>
              <a:ext cx="832668" cy="1087459"/>
            </a:xfrm>
            <a:custGeom>
              <a:avLst/>
              <a:gdLst>
                <a:gd name="connsiteX0" fmla="*/ 676147 w 892450"/>
                <a:gd name="connsiteY0" fmla="*/ 0 h 1165534"/>
                <a:gd name="connsiteX1" fmla="*/ 676228 w 892450"/>
                <a:gd name="connsiteY1" fmla="*/ 20 h 1165534"/>
                <a:gd name="connsiteX2" fmla="*/ 676275 w 892450"/>
                <a:gd name="connsiteY2" fmla="*/ 0 h 1165534"/>
                <a:gd name="connsiteX3" fmla="*/ 676268 w 892450"/>
                <a:gd name="connsiteY3" fmla="*/ 30 h 1165534"/>
                <a:gd name="connsiteX4" fmla="*/ 892450 w 892450"/>
                <a:gd name="connsiteY4" fmla="*/ 52535 h 1165534"/>
                <a:gd name="connsiteX5" fmla="*/ 891617 w 892450"/>
                <a:gd name="connsiteY5" fmla="*/ 57994 h 1165534"/>
                <a:gd name="connsiteX6" fmla="*/ 181726 w 892450"/>
                <a:gd name="connsiteY6" fmla="*/ 1117463 h 1165534"/>
                <a:gd name="connsiteX7" fmla="*/ 102598 w 892450"/>
                <a:gd name="connsiteY7" fmla="*/ 1165534 h 1165534"/>
                <a:gd name="connsiteX8" fmla="*/ 0 w 892450"/>
                <a:gd name="connsiteY8" fmla="*/ 945092 h 1165534"/>
                <a:gd name="connsiteX9" fmla="*/ 5751 w 892450"/>
                <a:gd name="connsiteY9" fmla="*/ 941243 h 1165534"/>
                <a:gd name="connsiteX10" fmla="*/ 0 w 892450"/>
                <a:gd name="connsiteY10" fmla="*/ 944563 h 1165534"/>
                <a:gd name="connsiteX11" fmla="*/ 3484 w 892450"/>
                <a:gd name="connsiteY11" fmla="*/ 918833 h 1165534"/>
                <a:gd name="connsiteX12" fmla="*/ 34920 w 892450"/>
                <a:gd name="connsiteY12" fmla="*/ 899735 h 1165534"/>
                <a:gd name="connsiteX13" fmla="*/ 599258 w 892450"/>
                <a:gd name="connsiteY13" fmla="*/ 141674 h 1165534"/>
                <a:gd name="connsiteX14" fmla="*/ 630789 w 892450"/>
                <a:gd name="connsiteY14" fmla="*/ 19043 h 1165534"/>
                <a:gd name="connsiteX15" fmla="*/ 676131 w 892450"/>
                <a:gd name="connsiteY15" fmla="*/ 61 h 1165534"/>
                <a:gd name="connsiteX16" fmla="*/ 676147 w 892450"/>
                <a:gd name="connsiteY16" fmla="*/ 0 h 116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92450" h="1165534">
                  <a:moveTo>
                    <a:pt x="676147" y="0"/>
                  </a:moveTo>
                  <a:cubicBezTo>
                    <a:pt x="676174" y="7"/>
                    <a:pt x="676201" y="13"/>
                    <a:pt x="676228" y="20"/>
                  </a:cubicBezTo>
                  <a:cubicBezTo>
                    <a:pt x="676244" y="13"/>
                    <a:pt x="676259" y="7"/>
                    <a:pt x="676275" y="0"/>
                  </a:cubicBezTo>
                  <a:cubicBezTo>
                    <a:pt x="676273" y="10"/>
                    <a:pt x="676270" y="20"/>
                    <a:pt x="676268" y="30"/>
                  </a:cubicBezTo>
                  <a:lnTo>
                    <a:pt x="892450" y="52535"/>
                  </a:lnTo>
                  <a:lnTo>
                    <a:pt x="891617" y="57994"/>
                  </a:lnTo>
                  <a:cubicBezTo>
                    <a:pt x="801679" y="497510"/>
                    <a:pt x="540915" y="874799"/>
                    <a:pt x="181726" y="1117463"/>
                  </a:cubicBezTo>
                  <a:lnTo>
                    <a:pt x="102598" y="1165534"/>
                  </a:lnTo>
                  <a:lnTo>
                    <a:pt x="0" y="945092"/>
                  </a:lnTo>
                  <a:lnTo>
                    <a:pt x="5751" y="941243"/>
                  </a:lnTo>
                  <a:lnTo>
                    <a:pt x="0" y="944563"/>
                  </a:lnTo>
                  <a:lnTo>
                    <a:pt x="3484" y="918833"/>
                  </a:lnTo>
                  <a:lnTo>
                    <a:pt x="34920" y="899735"/>
                  </a:lnTo>
                  <a:cubicBezTo>
                    <a:pt x="300320" y="720434"/>
                    <a:pt x="502085" y="454095"/>
                    <a:pt x="599258" y="141674"/>
                  </a:cubicBezTo>
                  <a:lnTo>
                    <a:pt x="630789" y="19043"/>
                  </a:lnTo>
                  <a:lnTo>
                    <a:pt x="676131" y="61"/>
                  </a:lnTo>
                  <a:cubicBezTo>
                    <a:pt x="676136" y="41"/>
                    <a:pt x="676142" y="20"/>
                    <a:pt x="676147" y="0"/>
                  </a:cubicBezTo>
                  <a:close/>
                </a:path>
              </a:pathLst>
            </a:cu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0" name="TextBox 50">
            <a:extLst>
              <a:ext uri="{FF2B5EF4-FFF2-40B4-BE49-F238E27FC236}">
                <a16:creationId xmlns:a16="http://schemas.microsoft.com/office/drawing/2014/main" xmlns="" id="{8B7467F5-2F1B-5E52-5524-B887694CB9C9}"/>
              </a:ext>
            </a:extLst>
          </p:cNvPr>
          <p:cNvSpPr txBox="1"/>
          <p:nvPr/>
        </p:nvSpPr>
        <p:spPr>
          <a:xfrm>
            <a:off x="308469" y="5381062"/>
            <a:ext cx="2777844" cy="461665"/>
          </a:xfrm>
          <a:prstGeom prst="rect">
            <a:avLst/>
          </a:prstGeom>
          <a:noFill/>
        </p:spPr>
        <p:txBody>
          <a:bodyPr wrap="square" lIns="0" rIns="0" rtlCol="0" anchor="t">
            <a:spAutoFit/>
          </a:bodyPr>
          <a:lstStyle/>
          <a:p>
            <a:r>
              <a:rPr lang="ar-SY" sz="2400" b="1" dirty="0">
                <a:solidFill>
                  <a:srgbClr val="31394C"/>
                </a:solidFill>
                <a:latin typeface="Adobe Arabic" panose="02040503050201020203" pitchFamily="18" charset="-78"/>
                <a:cs typeface="Adobe Arabic" panose="02040503050201020203" pitchFamily="18" charset="-78"/>
              </a:rPr>
              <a:t>تحليل خطر وفشل النظام</a:t>
            </a:r>
            <a:endParaRPr lang="en-US" sz="2400" b="1" dirty="0">
              <a:solidFill>
                <a:srgbClr val="31394C"/>
              </a:solidFill>
              <a:latin typeface="Adobe Arabic" panose="02040503050201020203" pitchFamily="18" charset="-78"/>
              <a:cs typeface="Adobe Arabic" panose="02040503050201020203" pitchFamily="18" charset="-78"/>
            </a:endParaRPr>
          </a:p>
        </p:txBody>
      </p:sp>
      <p:sp>
        <p:nvSpPr>
          <p:cNvPr id="31" name="TextBox 55">
            <a:extLst>
              <a:ext uri="{FF2B5EF4-FFF2-40B4-BE49-F238E27FC236}">
                <a16:creationId xmlns:a16="http://schemas.microsoft.com/office/drawing/2014/main" xmlns="" id="{76B2589E-65D4-A9A6-ECEF-AD4FBFBE0C9C}"/>
              </a:ext>
            </a:extLst>
          </p:cNvPr>
          <p:cNvSpPr txBox="1"/>
          <p:nvPr/>
        </p:nvSpPr>
        <p:spPr>
          <a:xfrm>
            <a:off x="308469" y="3742403"/>
            <a:ext cx="2777844" cy="461665"/>
          </a:xfrm>
          <a:prstGeom prst="rect">
            <a:avLst/>
          </a:prstGeom>
          <a:noFill/>
        </p:spPr>
        <p:txBody>
          <a:bodyPr wrap="square" lIns="0" rIns="0" rtlCol="0" anchor="t">
            <a:spAutoFit/>
          </a:bodyPr>
          <a:lstStyle/>
          <a:p>
            <a:r>
              <a:rPr lang="ar-SY" sz="2400" b="1" dirty="0">
                <a:solidFill>
                  <a:srgbClr val="00B0F0"/>
                </a:solidFill>
                <a:latin typeface="Adobe Arabic" panose="02040503050201020203" pitchFamily="18" charset="-78"/>
                <a:cs typeface="Adobe Arabic" panose="02040503050201020203" pitchFamily="18" charset="-78"/>
              </a:rPr>
              <a:t>تحليل الشجرة المنطقية</a:t>
            </a:r>
            <a:endParaRPr lang="en-US" sz="2400" b="1" dirty="0">
              <a:solidFill>
                <a:srgbClr val="00B0F0"/>
              </a:solidFill>
              <a:latin typeface="Adobe Arabic" panose="02040503050201020203" pitchFamily="18" charset="-78"/>
              <a:cs typeface="Adobe Arabic" panose="02040503050201020203" pitchFamily="18" charset="-78"/>
            </a:endParaRPr>
          </a:p>
        </p:txBody>
      </p:sp>
      <p:sp>
        <p:nvSpPr>
          <p:cNvPr id="32" name="TextBox 63">
            <a:extLst>
              <a:ext uri="{FF2B5EF4-FFF2-40B4-BE49-F238E27FC236}">
                <a16:creationId xmlns:a16="http://schemas.microsoft.com/office/drawing/2014/main" xmlns="" id="{03934559-97EA-A0A0-52F1-AC8CAD7AE91C}"/>
              </a:ext>
            </a:extLst>
          </p:cNvPr>
          <p:cNvSpPr txBox="1"/>
          <p:nvPr/>
        </p:nvSpPr>
        <p:spPr>
          <a:xfrm>
            <a:off x="308469" y="2103744"/>
            <a:ext cx="2777844" cy="461665"/>
          </a:xfrm>
          <a:prstGeom prst="rect">
            <a:avLst/>
          </a:prstGeom>
          <a:noFill/>
        </p:spPr>
        <p:txBody>
          <a:bodyPr wrap="square" lIns="0" rIns="0" rtlCol="0" anchor="t">
            <a:spAutoFit/>
          </a:bodyPr>
          <a:lstStyle/>
          <a:p>
            <a:r>
              <a:rPr lang="ar-SY" sz="2400" b="1" dirty="0">
                <a:solidFill>
                  <a:srgbClr val="579DA5"/>
                </a:solidFill>
                <a:latin typeface="Adobe Arabic" panose="02040503050201020203" pitchFamily="18" charset="-78"/>
                <a:cs typeface="Adobe Arabic" panose="02040503050201020203" pitchFamily="18" charset="-78"/>
              </a:rPr>
              <a:t>تحليل المشاكل والزوايا العمياء</a:t>
            </a:r>
            <a:endParaRPr lang="en-US" sz="2400" b="1" dirty="0">
              <a:solidFill>
                <a:srgbClr val="579DA5"/>
              </a:solidFill>
              <a:latin typeface="Adobe Arabic" panose="02040503050201020203" pitchFamily="18" charset="-78"/>
              <a:cs typeface="Adobe Arabic" panose="02040503050201020203" pitchFamily="18" charset="-78"/>
            </a:endParaRPr>
          </a:p>
        </p:txBody>
      </p:sp>
      <p:sp>
        <p:nvSpPr>
          <p:cNvPr id="33" name="TextBox 91">
            <a:extLst>
              <a:ext uri="{FF2B5EF4-FFF2-40B4-BE49-F238E27FC236}">
                <a16:creationId xmlns:a16="http://schemas.microsoft.com/office/drawing/2014/main" xmlns="" id="{195A943A-BB77-A82F-8A72-D7EA3DADE4E3}"/>
              </a:ext>
            </a:extLst>
          </p:cNvPr>
          <p:cNvSpPr txBox="1"/>
          <p:nvPr/>
        </p:nvSpPr>
        <p:spPr>
          <a:xfrm>
            <a:off x="9111666" y="5381062"/>
            <a:ext cx="2777844" cy="1015663"/>
          </a:xfrm>
          <a:prstGeom prst="rect">
            <a:avLst/>
          </a:prstGeom>
          <a:noFill/>
        </p:spPr>
        <p:txBody>
          <a:bodyPr wrap="square" lIns="0" rIns="0" rtlCol="0" anchor="t">
            <a:spAutoFit/>
          </a:bodyPr>
          <a:lstStyle/>
          <a:p>
            <a:pPr algn="l"/>
            <a:r>
              <a:rPr lang="ar-SY" sz="2400" b="1" dirty="0">
                <a:solidFill>
                  <a:srgbClr val="31394C"/>
                </a:solidFill>
                <a:latin typeface="Adobe Arabic" panose="02040503050201020203" pitchFamily="18" charset="-78"/>
                <a:cs typeface="Adobe Arabic" panose="02040503050201020203" pitchFamily="18" charset="-78"/>
              </a:rPr>
              <a:t>تحليل تأثير وإمكانية الحدوث</a:t>
            </a:r>
            <a:endParaRPr lang="en-US" sz="2400" b="1" dirty="0">
              <a:solidFill>
                <a:srgbClr val="31394C"/>
              </a:solidFill>
              <a:latin typeface="Adobe Arabic" panose="02040503050201020203" pitchFamily="18" charset="-78"/>
              <a:cs typeface="Adobe Arabic" panose="02040503050201020203" pitchFamily="18" charset="-78"/>
            </a:endParaRPr>
          </a:p>
          <a:p>
            <a:pPr algn="l"/>
            <a:r>
              <a:rPr lang="ar-SA" sz="3600" b="1" dirty="0">
                <a:solidFill>
                  <a:srgbClr val="31394C"/>
                </a:solidFill>
                <a:latin typeface="Adobe Arabic" panose="02040503050201020203" pitchFamily="18" charset="-78"/>
                <a:cs typeface="Adobe Arabic" panose="02040503050201020203" pitchFamily="18" charset="-78"/>
              </a:rPr>
              <a:t>  </a:t>
            </a:r>
            <a:endParaRPr lang="en-US" sz="4800" b="1" dirty="0">
              <a:solidFill>
                <a:srgbClr val="31394C"/>
              </a:solidFill>
              <a:latin typeface="Adobe Arabic" panose="02040503050201020203" pitchFamily="18" charset="-78"/>
              <a:cs typeface="Adobe Arabic" panose="02040503050201020203" pitchFamily="18" charset="-78"/>
            </a:endParaRPr>
          </a:p>
        </p:txBody>
      </p:sp>
      <p:sp>
        <p:nvSpPr>
          <p:cNvPr id="34" name="TextBox 87">
            <a:extLst>
              <a:ext uri="{FF2B5EF4-FFF2-40B4-BE49-F238E27FC236}">
                <a16:creationId xmlns:a16="http://schemas.microsoft.com/office/drawing/2014/main" xmlns="" id="{07D8B383-829A-6595-E631-1F4BC5070F53}"/>
              </a:ext>
            </a:extLst>
          </p:cNvPr>
          <p:cNvSpPr txBox="1"/>
          <p:nvPr/>
        </p:nvSpPr>
        <p:spPr>
          <a:xfrm>
            <a:off x="9111666" y="3742403"/>
            <a:ext cx="2777844" cy="461665"/>
          </a:xfrm>
          <a:prstGeom prst="rect">
            <a:avLst/>
          </a:prstGeom>
          <a:noFill/>
        </p:spPr>
        <p:txBody>
          <a:bodyPr wrap="square" lIns="0" rIns="0" rtlCol="0" anchor="t">
            <a:spAutoFit/>
          </a:bodyPr>
          <a:lstStyle/>
          <a:p>
            <a:pPr algn="l"/>
            <a:r>
              <a:rPr lang="ar-SY" sz="2400" b="1" dirty="0">
                <a:solidFill>
                  <a:srgbClr val="00B0F0"/>
                </a:solidFill>
                <a:latin typeface="Adobe Arabic" panose="02040503050201020203" pitchFamily="18" charset="-78"/>
                <a:cs typeface="Adobe Arabic" panose="02040503050201020203" pitchFamily="18" charset="-78"/>
              </a:rPr>
              <a:t>تحليل العوامل الإنسانية والتشغيلية</a:t>
            </a:r>
            <a:endParaRPr lang="en-US" sz="2400" b="1" dirty="0">
              <a:solidFill>
                <a:srgbClr val="00B0F0"/>
              </a:solidFill>
              <a:latin typeface="Adobe Arabic" panose="02040503050201020203" pitchFamily="18" charset="-78"/>
              <a:cs typeface="Adobe Arabic" panose="02040503050201020203" pitchFamily="18" charset="-78"/>
            </a:endParaRPr>
          </a:p>
        </p:txBody>
      </p:sp>
      <p:sp>
        <p:nvSpPr>
          <p:cNvPr id="35" name="TextBox 72">
            <a:extLst>
              <a:ext uri="{FF2B5EF4-FFF2-40B4-BE49-F238E27FC236}">
                <a16:creationId xmlns:a16="http://schemas.microsoft.com/office/drawing/2014/main" xmlns="" id="{F70B9B59-02C5-FA6F-AB9D-5307A00FAB20}"/>
              </a:ext>
            </a:extLst>
          </p:cNvPr>
          <p:cNvSpPr txBox="1"/>
          <p:nvPr/>
        </p:nvSpPr>
        <p:spPr>
          <a:xfrm>
            <a:off x="9111666" y="2103744"/>
            <a:ext cx="2777844" cy="461665"/>
          </a:xfrm>
          <a:prstGeom prst="rect">
            <a:avLst/>
          </a:prstGeom>
          <a:noFill/>
        </p:spPr>
        <p:txBody>
          <a:bodyPr wrap="square" lIns="0" rIns="0" rtlCol="0" anchor="t">
            <a:spAutoFit/>
          </a:bodyPr>
          <a:lstStyle/>
          <a:p>
            <a:pPr algn="l"/>
            <a:r>
              <a:rPr lang="ar-SY" sz="2400" b="1" dirty="0">
                <a:solidFill>
                  <a:srgbClr val="579DA5"/>
                </a:solidFill>
                <a:latin typeface="Adobe Arabic" panose="02040503050201020203" pitchFamily="18" charset="-78"/>
                <a:cs typeface="Adobe Arabic" panose="02040503050201020203" pitchFamily="18" charset="-78"/>
              </a:rPr>
              <a:t>تحليل الأخطاء البشرية</a:t>
            </a:r>
            <a:endParaRPr lang="en-US" sz="2400" b="1" dirty="0">
              <a:solidFill>
                <a:srgbClr val="579DA5"/>
              </a:solidFill>
              <a:latin typeface="Adobe Arabic" panose="02040503050201020203" pitchFamily="18" charset="-78"/>
              <a:cs typeface="Adobe Arabic" panose="02040503050201020203" pitchFamily="18" charset="-78"/>
            </a:endParaRPr>
          </a:p>
        </p:txBody>
      </p:sp>
      <p:sp>
        <p:nvSpPr>
          <p:cNvPr id="36"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24837644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ppt_x"/>
                                          </p:val>
                                        </p:tav>
                                        <p:tav tm="100000">
                                          <p:val>
                                            <p:strVal val="#ppt_x"/>
                                          </p:val>
                                        </p:tav>
                                      </p:tavLst>
                                    </p:anim>
                                    <p:anim calcmode="lin" valueType="num">
                                      <p:cBhvr additive="base">
                                        <p:cTn id="23" dur="500" fill="hold"/>
                                        <p:tgtEl>
                                          <p:spTgt spid="3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ppt_x"/>
                                          </p:val>
                                        </p:tav>
                                        <p:tav tm="100000">
                                          <p:val>
                                            <p:strVal val="#ppt_x"/>
                                          </p:val>
                                        </p:tav>
                                      </p:tavLst>
                                    </p:anim>
                                    <p:anim calcmode="lin" valueType="num">
                                      <p:cBhvr additive="base">
                                        <p:cTn id="33" dur="500" fill="hold"/>
                                        <p:tgtEl>
                                          <p:spTgt spid="32"/>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additive="base">
                                        <p:cTn id="52" dur="500" fill="hold"/>
                                        <p:tgtEl>
                                          <p:spTgt spid="34"/>
                                        </p:tgtEl>
                                        <p:attrNameLst>
                                          <p:attrName>ppt_x</p:attrName>
                                        </p:attrNameLst>
                                      </p:cBhvr>
                                      <p:tavLst>
                                        <p:tav tm="0">
                                          <p:val>
                                            <p:strVal val="#ppt_x"/>
                                          </p:val>
                                        </p:tav>
                                        <p:tav tm="100000">
                                          <p:val>
                                            <p:strVal val="#ppt_x"/>
                                          </p:val>
                                        </p:tav>
                                      </p:tavLst>
                                    </p:anim>
                                    <p:anim calcmode="lin" valueType="num">
                                      <p:cBhvr additive="base">
                                        <p:cTn id="53" dur="500" fill="hold"/>
                                        <p:tgtEl>
                                          <p:spTgt spid="34"/>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fill="hold"/>
                                        <p:tgtEl>
                                          <p:spTgt spid="27"/>
                                        </p:tgtEl>
                                        <p:attrNameLst>
                                          <p:attrName>ppt_x</p:attrName>
                                        </p:attrNameLst>
                                      </p:cBhvr>
                                      <p:tavLst>
                                        <p:tav tm="0">
                                          <p:val>
                                            <p:strVal val="#ppt_x"/>
                                          </p:val>
                                        </p:tav>
                                        <p:tav tm="100000">
                                          <p:val>
                                            <p:strVal val="#ppt_x"/>
                                          </p:val>
                                        </p:tav>
                                      </p:tavLst>
                                    </p:anim>
                                    <p:anim calcmode="lin" valueType="num">
                                      <p:cBhvr additive="base">
                                        <p:cTn id="58" dur="500" fill="hold"/>
                                        <p:tgtEl>
                                          <p:spTgt spid="27"/>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additive="base">
                                        <p:cTn id="62" dur="500" fill="hold"/>
                                        <p:tgtEl>
                                          <p:spTgt spid="33"/>
                                        </p:tgtEl>
                                        <p:attrNameLst>
                                          <p:attrName>ppt_x</p:attrName>
                                        </p:attrNameLst>
                                      </p:cBhvr>
                                      <p:tavLst>
                                        <p:tav tm="0">
                                          <p:val>
                                            <p:strVal val="#ppt_x"/>
                                          </p:val>
                                        </p:tav>
                                        <p:tav tm="100000">
                                          <p:val>
                                            <p:strVal val="#ppt_x"/>
                                          </p:val>
                                        </p:tav>
                                      </p:tavLst>
                                    </p:anim>
                                    <p:anim calcmode="lin" valueType="num">
                                      <p:cBhvr additive="base">
                                        <p:cTn id="63"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حالة عملية: تقييم مخاطر مشروع إنشائي</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sp>
        <p:nvSpPr>
          <p:cNvPr id="21" name="مربع نص 20">
            <a:extLst>
              <a:ext uri="{FF2B5EF4-FFF2-40B4-BE49-F238E27FC236}">
                <a16:creationId xmlns:a16="http://schemas.microsoft.com/office/drawing/2014/main" xmlns="" id="{382508EF-7061-81A1-4965-9CE7A43B3D3B}"/>
              </a:ext>
            </a:extLst>
          </p:cNvPr>
          <p:cNvSpPr txBox="1"/>
          <p:nvPr/>
        </p:nvSpPr>
        <p:spPr>
          <a:xfrm>
            <a:off x="4935575" y="2067574"/>
            <a:ext cx="6270170" cy="587853"/>
          </a:xfrm>
          <a:prstGeom prst="rect">
            <a:avLst/>
          </a:prstGeom>
          <a:noFill/>
        </p:spPr>
        <p:txBody>
          <a:bodyPr wrap="square">
            <a:spAutoFit/>
          </a:bodyPr>
          <a:lstStyle/>
          <a:p>
            <a:pPr algn="just" rtl="1">
              <a:lnSpc>
                <a:spcPct val="115000"/>
              </a:lnSpc>
            </a:pPr>
            <a:r>
              <a:rPr lang="ar-SA" sz="2800" b="1" dirty="0">
                <a:solidFill>
                  <a:srgbClr val="C00000"/>
                </a:solidFill>
                <a:effectLst/>
                <a:latin typeface="Adobe Arabic" panose="02040503050201020203" pitchFamily="18" charset="-78"/>
                <a:ea typeface="Calibri" panose="020F0502020204030204" pitchFamily="34" charset="0"/>
                <a:cs typeface="Adobe Arabic" panose="02040503050201020203" pitchFamily="18" charset="-78"/>
              </a:rPr>
              <a:t>تقييم كخاطر مشروع إنشاء مبنى سكني متعدد الطوابق</a:t>
            </a:r>
            <a:endParaRPr lang="en-US" sz="2400" b="1" dirty="0">
              <a:solidFill>
                <a:srgbClr val="0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36" name="مربع نص 35">
            <a:extLst>
              <a:ext uri="{FF2B5EF4-FFF2-40B4-BE49-F238E27FC236}">
                <a16:creationId xmlns:a16="http://schemas.microsoft.com/office/drawing/2014/main" xmlns="" id="{69DE9015-E5A5-982F-384B-9AB93357E730}"/>
              </a:ext>
            </a:extLst>
          </p:cNvPr>
          <p:cNvSpPr txBox="1"/>
          <p:nvPr/>
        </p:nvSpPr>
        <p:spPr>
          <a:xfrm>
            <a:off x="5534107" y="3031852"/>
            <a:ext cx="6270170" cy="2623795"/>
          </a:xfrm>
          <a:prstGeom prst="rect">
            <a:avLst/>
          </a:prstGeom>
          <a:noFill/>
        </p:spPr>
        <p:txBody>
          <a:bodyPr wrap="square">
            <a:spAutoFit/>
          </a:bodyPr>
          <a:lstStyle/>
          <a:p>
            <a:pPr algn="ctr">
              <a:lnSpc>
                <a:spcPct val="150000"/>
              </a:lnSpc>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تواجه الشركة التي تعمل في مجال البناء والمقاولات تحدياً جديداً لتنفيذ مشروع إنشاء مبنى سكني متعدد الطوابق. تعتزم الشركة تقييم مخاطر المشروع وتطبيق إجراءات مناسبة للتعامل معها</a:t>
            </a:r>
            <a:endParaRPr lang="ar-SY" sz="2800" dirty="0"/>
          </a:p>
        </p:txBody>
      </p:sp>
      <mc:AlternateContent xmlns:mc="http://schemas.openxmlformats.org/markup-compatibility/2006">
        <mc:Choice xmlns:pslz="http://schemas.microsoft.com/office/powerpoint/2016/slidezoom" xmlns="" Requires="pslz">
          <p:graphicFrame>
            <p:nvGraphicFramePr>
              <p:cNvPr id="38" name="صورة الشريحة 37">
                <a:extLst>
                  <a:ext uri="{FF2B5EF4-FFF2-40B4-BE49-F238E27FC236}">
                    <a16:creationId xmlns:a16="http://schemas.microsoft.com/office/drawing/2014/main" id="{3B5C3E47-D7AE-AFD4-8765-9180B4132226}"/>
                  </a:ext>
                </a:extLst>
              </p:cNvPr>
              <p:cNvGraphicFramePr>
                <a:graphicFrameLocks noChangeAspect="1"/>
              </p:cNvGraphicFramePr>
              <p:nvPr>
                <p:extLst>
                  <p:ext uri="{D42A27DB-BD31-4B8C-83A1-F6EECF244321}">
                    <p14:modId xmlns:p14="http://schemas.microsoft.com/office/powerpoint/2010/main" val="1235328726"/>
                  </p:ext>
                </p:extLst>
              </p:nvPr>
            </p:nvGraphicFramePr>
            <p:xfrm>
              <a:off x="11290168" y="235465"/>
              <a:ext cx="408704" cy="408704"/>
            </p:xfrm>
            <a:graphic>
              <a:graphicData uri="http://schemas.microsoft.com/office/powerpoint/2016/slidezoom">
                <pslz:sldZm>
                  <pslz:sldZmObj sldId="278" cId="3252596679">
                    <pslz:zmPr id="{3C4A7ACF-4574-4B1D-AC5E-FF1218C7F14F}" returnToParent="0" imageType="cover" transitionDur="1000">
                      <p166:blipFill xmlns:p166="http://schemas.microsoft.com/office/powerpoint/2016/6/main">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166:blipFill>
                      <p166:spPr xmlns:p166="http://schemas.microsoft.com/office/powerpoint/2016/6/main">
                        <a:xfrm>
                          <a:off x="0" y="0"/>
                          <a:ext cx="408704" cy="408704"/>
                        </a:xfrm>
                        <a:prstGeom prst="rect">
                          <a:avLst/>
                        </a:prstGeom>
                        <a:ln w="3175">
                          <a:noFill/>
                        </a:ln>
                      </p166:spPr>
                    </pslz:zmPr>
                  </pslz:sldZmObj>
                </pslz:sldZm>
              </a:graphicData>
            </a:graphic>
          </p:graphicFrame>
        </mc:Choice>
        <mc:Fallback>
          <p:pic>
            <p:nvPicPr>
              <p:cNvPr id="38" name="صورة الشريحة 37">
                <a:hlinkClick r:id="rId5" action="ppaction://hlinksldjump"/>
                <a:extLst>
                  <a:ext uri="{FF2B5EF4-FFF2-40B4-BE49-F238E27FC236}">
                    <a16:creationId xmlns:a16="http://schemas.microsoft.com/office/drawing/2014/main" xmlns="" xmlns:pslz="http://schemas.microsoft.com/office/powerpoint/2016/slidezoom" id="{3B5C3E47-D7AE-AFD4-8765-9180B4132226}"/>
                  </a:ext>
                </a:extLst>
              </p:cNvPr>
              <p:cNvPicPr>
                <a:picLocks noGrp="1" noRot="1" noChangeAspect="1" noMove="1" noResize="1" noEditPoints="1" noAdjustHandles="1" noChangeArrowheads="1" noChangeShapeType="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7"/>
                  </a:ext>
                </a:extLst>
              </a:blip>
              <a:stretch>
                <a:fillRect/>
              </a:stretch>
            </p:blipFill>
            <p:spPr>
              <a:xfrm>
                <a:off x="11290168" y="235465"/>
                <a:ext cx="408704" cy="408704"/>
              </a:xfrm>
              <a:prstGeom prst="rect">
                <a:avLst/>
              </a:prstGeom>
              <a:ln w="3175">
                <a:noFill/>
              </a:ln>
            </p:spPr>
          </p:pic>
        </mc:Fallback>
      </mc:AlternateContent>
      <p:pic>
        <p:nvPicPr>
          <p:cNvPr id="40" name="صورة 39">
            <a:extLst>
              <a:ext uri="{FF2B5EF4-FFF2-40B4-BE49-F238E27FC236}">
                <a16:creationId xmlns:a16="http://schemas.microsoft.com/office/drawing/2014/main" xmlns="" id="{CD8CA2DA-442C-30D4-08F9-EE002B82758A}"/>
              </a:ext>
            </a:extLst>
          </p:cNvPr>
          <p:cNvPicPr>
            <a:picLocks noChangeAspect="1"/>
          </p:cNvPicPr>
          <p:nvPr/>
        </p:nvPicPr>
        <p:blipFill rotWithShape="1">
          <a:blip r:embed="rId8">
            <a:extLst>
              <a:ext uri="{28A0092B-C50C-407E-A947-70E740481C1C}">
                <a14:useLocalDpi xmlns:a14="http://schemas.microsoft.com/office/drawing/2010/main" val="0"/>
              </a:ext>
            </a:extLst>
          </a:blip>
          <a:srcRect b="19014"/>
          <a:stretch/>
        </p:blipFill>
        <p:spPr>
          <a:xfrm>
            <a:off x="772705" y="1885673"/>
            <a:ext cx="4572000" cy="4003520"/>
          </a:xfrm>
          <a:prstGeom prst="rect">
            <a:avLst/>
          </a:prstGeom>
        </p:spPr>
      </p:pic>
      <p:sp>
        <p:nvSpPr>
          <p:cNvPr id="12"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9"/>
              </a:rPr>
              <a:t>www.dawliatraining.com</a:t>
            </a:r>
            <a:endParaRPr lang="en-US" sz="1100">
              <a:effectLst/>
              <a:ea typeface="Calibri"/>
              <a:cs typeface="Arial"/>
            </a:endParaRPr>
          </a:p>
        </p:txBody>
      </p:sp>
    </p:spTree>
    <p:extLst>
      <p:ext uri="{BB962C8B-B14F-4D97-AF65-F5344CB8AC3E}">
        <p14:creationId xmlns:p14="http://schemas.microsoft.com/office/powerpoint/2010/main" val="190913709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00"/>
                                        <p:tgtEl>
                                          <p:spTgt spid="40"/>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500" fill="hold"/>
                                        <p:tgtEl>
                                          <p:spTgt spid="36"/>
                                        </p:tgtEl>
                                        <p:attrNameLst>
                                          <p:attrName>ppt_x</p:attrName>
                                        </p:attrNameLst>
                                      </p:cBhvr>
                                      <p:tavLst>
                                        <p:tav tm="0">
                                          <p:val>
                                            <p:strVal val="#ppt_x"/>
                                          </p:val>
                                        </p:tav>
                                        <p:tav tm="100000">
                                          <p:val>
                                            <p:strVal val="#ppt_x"/>
                                          </p:val>
                                        </p:tav>
                                      </p:tavLst>
                                    </p:anim>
                                    <p:anim calcmode="lin" valueType="num">
                                      <p:cBhvr additive="base">
                                        <p:cTn id="1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خطوات التقييم والتحليل</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7" name="مجموعة 6">
            <a:extLst>
              <a:ext uri="{FF2B5EF4-FFF2-40B4-BE49-F238E27FC236}">
                <a16:creationId xmlns:a16="http://schemas.microsoft.com/office/drawing/2014/main" xmlns="" id="{3BE3F270-0F95-FBE3-1365-07A58A38289A}"/>
              </a:ext>
            </a:extLst>
          </p:cNvPr>
          <p:cNvGrpSpPr/>
          <p:nvPr/>
        </p:nvGrpSpPr>
        <p:grpSpPr>
          <a:xfrm>
            <a:off x="1061674" y="1625233"/>
            <a:ext cx="10165902" cy="4643043"/>
            <a:chOff x="1067786" y="1652943"/>
            <a:chExt cx="10165902" cy="4643043"/>
          </a:xfrm>
        </p:grpSpPr>
        <p:sp>
          <p:nvSpPr>
            <p:cNvPr id="8" name="Oval 55">
              <a:extLst>
                <a:ext uri="{FF2B5EF4-FFF2-40B4-BE49-F238E27FC236}">
                  <a16:creationId xmlns:a16="http://schemas.microsoft.com/office/drawing/2014/main" xmlns="" id="{339F25DF-6C64-03AC-808C-B984D842DDA3}"/>
                </a:ext>
              </a:extLst>
            </p:cNvPr>
            <p:cNvSpPr/>
            <p:nvPr/>
          </p:nvSpPr>
          <p:spPr>
            <a:xfrm>
              <a:off x="4444723" y="2263361"/>
              <a:ext cx="3312368" cy="3312368"/>
            </a:xfrm>
            <a:prstGeom prst="hexagon">
              <a:avLst/>
            </a:prstGeom>
            <a:noFill/>
            <a:ln w="127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b="1" dirty="0">
                <a:latin typeface="Adobe Arabic" panose="02040503050201020203" pitchFamily="18" charset="-78"/>
                <a:cs typeface="Adobe Arabic" panose="02040503050201020203" pitchFamily="18" charset="-78"/>
              </a:endParaRPr>
            </a:p>
          </p:txBody>
        </p:sp>
        <p:sp>
          <p:nvSpPr>
            <p:cNvPr id="9" name="Rectangle: Rounded Corners 30">
              <a:extLst>
                <a:ext uri="{FF2B5EF4-FFF2-40B4-BE49-F238E27FC236}">
                  <a16:creationId xmlns:a16="http://schemas.microsoft.com/office/drawing/2014/main" xmlns="" id="{43FB6E51-F078-83A5-1452-3908B4875227}"/>
                </a:ext>
              </a:extLst>
            </p:cNvPr>
            <p:cNvSpPr/>
            <p:nvPr/>
          </p:nvSpPr>
          <p:spPr>
            <a:xfrm rot="19800000">
              <a:off x="5672137" y="1909763"/>
              <a:ext cx="866775" cy="3886200"/>
            </a:xfrm>
            <a:prstGeom prst="roundRect">
              <a:avLst>
                <a:gd name="adj" fmla="val 50000"/>
              </a:avLst>
            </a:prstGeom>
            <a:solidFill>
              <a:srgbClr val="579DA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b="1">
                <a:latin typeface="Adobe Arabic" panose="02040503050201020203" pitchFamily="18" charset="-78"/>
                <a:cs typeface="Adobe Arabic" panose="02040503050201020203" pitchFamily="18" charset="-78"/>
              </a:endParaRPr>
            </a:p>
          </p:txBody>
        </p:sp>
        <p:sp>
          <p:nvSpPr>
            <p:cNvPr id="12" name="Rectangle: Rounded Corners 31">
              <a:extLst>
                <a:ext uri="{FF2B5EF4-FFF2-40B4-BE49-F238E27FC236}">
                  <a16:creationId xmlns:a16="http://schemas.microsoft.com/office/drawing/2014/main" xmlns="" id="{F34D7AE2-C126-D6A5-F882-3257B837FFF8}"/>
                </a:ext>
              </a:extLst>
            </p:cNvPr>
            <p:cNvSpPr/>
            <p:nvPr/>
          </p:nvSpPr>
          <p:spPr>
            <a:xfrm rot="1800000">
              <a:off x="5672137" y="1909763"/>
              <a:ext cx="866775" cy="3886200"/>
            </a:xfrm>
            <a:prstGeom prst="roundRect">
              <a:avLst>
                <a:gd name="adj" fmla="val 50000"/>
              </a:avLst>
            </a:prstGeom>
            <a:solidFill>
              <a:srgbClr val="2B547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b="1">
                <a:latin typeface="Adobe Arabic" panose="02040503050201020203" pitchFamily="18" charset="-78"/>
                <a:cs typeface="Adobe Arabic" panose="02040503050201020203" pitchFamily="18" charset="-78"/>
              </a:endParaRPr>
            </a:p>
          </p:txBody>
        </p:sp>
        <p:sp>
          <p:nvSpPr>
            <p:cNvPr id="13" name="Rectangle: Rounded Corners 32">
              <a:extLst>
                <a:ext uri="{FF2B5EF4-FFF2-40B4-BE49-F238E27FC236}">
                  <a16:creationId xmlns:a16="http://schemas.microsoft.com/office/drawing/2014/main" xmlns="" id="{5CB5C041-164F-8EED-1864-86925D920E86}"/>
                </a:ext>
              </a:extLst>
            </p:cNvPr>
            <p:cNvSpPr/>
            <p:nvPr/>
          </p:nvSpPr>
          <p:spPr>
            <a:xfrm rot="5400000">
              <a:off x="5672137" y="1909763"/>
              <a:ext cx="866775" cy="3886200"/>
            </a:xfrm>
            <a:prstGeom prst="roundRect">
              <a:avLst>
                <a:gd name="adj" fmla="val 50000"/>
              </a:avLst>
            </a:prstGeom>
            <a:solidFill>
              <a:srgbClr val="343C4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b="1">
                <a:latin typeface="Adobe Arabic" panose="02040503050201020203" pitchFamily="18" charset="-78"/>
                <a:cs typeface="Adobe Arabic" panose="02040503050201020203" pitchFamily="18" charset="-78"/>
              </a:endParaRPr>
            </a:p>
          </p:txBody>
        </p:sp>
        <p:sp>
          <p:nvSpPr>
            <p:cNvPr id="14" name="Oval 54">
              <a:extLst>
                <a:ext uri="{FF2B5EF4-FFF2-40B4-BE49-F238E27FC236}">
                  <a16:creationId xmlns:a16="http://schemas.microsoft.com/office/drawing/2014/main" xmlns="" id="{0DA9550A-11D2-3FDF-EBC5-16222E7427E7}"/>
                </a:ext>
              </a:extLst>
            </p:cNvPr>
            <p:cNvSpPr/>
            <p:nvPr/>
          </p:nvSpPr>
          <p:spPr>
            <a:xfrm>
              <a:off x="5596081" y="3343420"/>
              <a:ext cx="1018886" cy="10188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b="1" dirty="0">
                <a:latin typeface="Adobe Arabic" panose="02040503050201020203" pitchFamily="18" charset="-78"/>
                <a:cs typeface="Adobe Arabic" panose="02040503050201020203" pitchFamily="18" charset="-78"/>
              </a:endParaRPr>
            </a:p>
          </p:txBody>
        </p:sp>
        <p:sp>
          <p:nvSpPr>
            <p:cNvPr id="15" name="TextBox 16">
              <a:extLst>
                <a:ext uri="{FF2B5EF4-FFF2-40B4-BE49-F238E27FC236}">
                  <a16:creationId xmlns:a16="http://schemas.microsoft.com/office/drawing/2014/main" xmlns="" id="{92E07FE9-DBD9-CDC5-9650-17293EDF2949}"/>
                </a:ext>
              </a:extLst>
            </p:cNvPr>
            <p:cNvSpPr txBox="1"/>
            <p:nvPr/>
          </p:nvSpPr>
          <p:spPr>
            <a:xfrm>
              <a:off x="7963744" y="1987667"/>
              <a:ext cx="2827389" cy="523220"/>
            </a:xfrm>
            <a:prstGeom prst="rect">
              <a:avLst/>
            </a:prstGeom>
            <a:noFill/>
          </p:spPr>
          <p:txBody>
            <a:bodyPr wrap="square" rtlCol="0">
              <a:spAutoFit/>
            </a:bodyPr>
            <a:lstStyle/>
            <a:p>
              <a:pPr algn="ctr"/>
              <a:r>
                <a:rPr lang="ar-SA" sz="2800" b="1" dirty="0">
                  <a:solidFill>
                    <a:srgbClr val="2B5474"/>
                  </a:solidFill>
                  <a:effectLst/>
                  <a:latin typeface="Adobe Arabic" panose="02040503050201020203" pitchFamily="18" charset="-78"/>
                  <a:ea typeface="Calibri" panose="020F0502020204030204" pitchFamily="34" charset="0"/>
                  <a:cs typeface="Adobe Arabic" panose="02040503050201020203" pitchFamily="18" charset="-78"/>
                </a:rPr>
                <a:t>تحديد المخاطر المحتملة</a:t>
              </a:r>
              <a:endParaRPr lang="ko-KR" altLang="en-US" sz="5400" b="1" dirty="0">
                <a:solidFill>
                  <a:srgbClr val="2B5474"/>
                </a:solidFill>
                <a:latin typeface="Adobe Arabic" panose="02040503050201020203" pitchFamily="18" charset="-78"/>
                <a:cs typeface="Adobe Arabic" panose="02040503050201020203" pitchFamily="18" charset="-78"/>
              </a:endParaRPr>
            </a:p>
          </p:txBody>
        </p:sp>
        <p:sp>
          <p:nvSpPr>
            <p:cNvPr id="16" name="TextBox 19">
              <a:extLst>
                <a:ext uri="{FF2B5EF4-FFF2-40B4-BE49-F238E27FC236}">
                  <a16:creationId xmlns:a16="http://schemas.microsoft.com/office/drawing/2014/main" xmlns="" id="{47883B92-4DDF-1335-4473-F9C7BFAF20A0}"/>
                </a:ext>
              </a:extLst>
            </p:cNvPr>
            <p:cNvSpPr txBox="1"/>
            <p:nvPr/>
          </p:nvSpPr>
          <p:spPr>
            <a:xfrm>
              <a:off x="8406299" y="3596653"/>
              <a:ext cx="2827389" cy="523220"/>
            </a:xfrm>
            <a:prstGeom prst="rect">
              <a:avLst/>
            </a:prstGeom>
            <a:noFill/>
          </p:spPr>
          <p:txBody>
            <a:bodyPr wrap="square" rtlCol="0">
              <a:spAutoFit/>
            </a:bodyPr>
            <a:lstStyle/>
            <a:p>
              <a:pPr algn="ctr"/>
              <a:r>
                <a:rPr lang="ar-SA" sz="2800" b="1" dirty="0">
                  <a:solidFill>
                    <a:srgbClr val="31394C"/>
                  </a:solidFill>
                  <a:effectLst/>
                  <a:latin typeface="Adobe Arabic" panose="02040503050201020203" pitchFamily="18" charset="-78"/>
                  <a:ea typeface="Calibri" panose="020F0502020204030204" pitchFamily="34" charset="0"/>
                  <a:cs typeface="Adobe Arabic" panose="02040503050201020203" pitchFamily="18" charset="-78"/>
                </a:rPr>
                <a:t>تقييم تأثير المخاطر</a:t>
              </a:r>
              <a:endParaRPr lang="ko-KR" altLang="en-US" sz="5400" b="1" dirty="0">
                <a:solidFill>
                  <a:srgbClr val="31394C"/>
                </a:solidFill>
                <a:latin typeface="Adobe Arabic" panose="02040503050201020203" pitchFamily="18" charset="-78"/>
                <a:cs typeface="Adobe Arabic" panose="02040503050201020203" pitchFamily="18" charset="-78"/>
              </a:endParaRPr>
            </a:p>
          </p:txBody>
        </p:sp>
        <p:sp>
          <p:nvSpPr>
            <p:cNvPr id="17" name="TextBox 22">
              <a:extLst>
                <a:ext uri="{FF2B5EF4-FFF2-40B4-BE49-F238E27FC236}">
                  <a16:creationId xmlns:a16="http://schemas.microsoft.com/office/drawing/2014/main" xmlns="" id="{ADA64F97-7552-1AA0-CA5F-40FEE3880CCB}"/>
                </a:ext>
              </a:extLst>
            </p:cNvPr>
            <p:cNvSpPr txBox="1"/>
            <p:nvPr/>
          </p:nvSpPr>
          <p:spPr>
            <a:xfrm>
              <a:off x="8179768" y="5341879"/>
              <a:ext cx="2827389" cy="954107"/>
            </a:xfrm>
            <a:prstGeom prst="rect">
              <a:avLst/>
            </a:prstGeom>
            <a:noFill/>
          </p:spPr>
          <p:txBody>
            <a:bodyPr wrap="square" rtlCol="0">
              <a:spAutoFit/>
            </a:bodyPr>
            <a:lstStyle/>
            <a:p>
              <a:pPr algn="ctr"/>
              <a:r>
                <a:rPr lang="ar-SA" sz="2800" b="1" dirty="0">
                  <a:solidFill>
                    <a:srgbClr val="579DA5"/>
                  </a:solidFill>
                  <a:effectLst/>
                  <a:latin typeface="Adobe Arabic" panose="02040503050201020203" pitchFamily="18" charset="-78"/>
                  <a:ea typeface="Calibri" panose="020F0502020204030204" pitchFamily="34" charset="0"/>
                  <a:cs typeface="Adobe Arabic" panose="02040503050201020203" pitchFamily="18" charset="-78"/>
                </a:rPr>
                <a:t>تقييم احتمالية حدوث المخاطر</a:t>
              </a:r>
              <a:endParaRPr lang="ko-KR" altLang="en-US" sz="5400" b="1" dirty="0">
                <a:solidFill>
                  <a:srgbClr val="579DA5"/>
                </a:solidFill>
                <a:latin typeface="Adobe Arabic" panose="02040503050201020203" pitchFamily="18" charset="-78"/>
                <a:cs typeface="Adobe Arabic" panose="02040503050201020203" pitchFamily="18" charset="-78"/>
              </a:endParaRPr>
            </a:p>
          </p:txBody>
        </p:sp>
        <p:sp>
          <p:nvSpPr>
            <p:cNvPr id="18" name="TextBox 25">
              <a:extLst>
                <a:ext uri="{FF2B5EF4-FFF2-40B4-BE49-F238E27FC236}">
                  <a16:creationId xmlns:a16="http://schemas.microsoft.com/office/drawing/2014/main" xmlns="" id="{B4612379-3DC9-5935-F0BE-6AEA78D8545D}"/>
                </a:ext>
              </a:extLst>
            </p:cNvPr>
            <p:cNvSpPr txBox="1"/>
            <p:nvPr/>
          </p:nvSpPr>
          <p:spPr>
            <a:xfrm>
              <a:off x="1497813" y="1652943"/>
              <a:ext cx="2789947" cy="954107"/>
            </a:xfrm>
            <a:prstGeom prst="rect">
              <a:avLst/>
            </a:prstGeom>
            <a:noFill/>
          </p:spPr>
          <p:txBody>
            <a:bodyPr wrap="square" rtlCol="0">
              <a:spAutoFit/>
            </a:bodyPr>
            <a:lstStyle/>
            <a:p>
              <a:pPr algn="ctr" rtl="1"/>
              <a:r>
                <a:rPr lang="ar-SA" sz="2800" b="1" dirty="0">
                  <a:solidFill>
                    <a:srgbClr val="579DA5"/>
                  </a:solidFill>
                  <a:effectLst/>
                  <a:latin typeface="Adobe Arabic" panose="02040503050201020203" pitchFamily="18" charset="-78"/>
                  <a:ea typeface="Calibri" panose="020F0502020204030204" pitchFamily="34" charset="0"/>
                  <a:cs typeface="Adobe Arabic" panose="02040503050201020203" pitchFamily="18" charset="-78"/>
                </a:rPr>
                <a:t>متابعة وتقييم المخاطر بشكل مستمر</a:t>
              </a:r>
              <a:endParaRPr lang="en-US" sz="7200" b="1" dirty="0">
                <a:solidFill>
                  <a:srgbClr val="579DA5"/>
                </a:solidFill>
                <a:latin typeface="Adobe Arabic" panose="02040503050201020203" pitchFamily="18" charset="-78"/>
                <a:cs typeface="Adobe Arabic" panose="02040503050201020203" pitchFamily="18" charset="-78"/>
              </a:endParaRPr>
            </a:p>
          </p:txBody>
        </p:sp>
        <p:sp>
          <p:nvSpPr>
            <p:cNvPr id="19" name="TextBox 28">
              <a:extLst>
                <a:ext uri="{FF2B5EF4-FFF2-40B4-BE49-F238E27FC236}">
                  <a16:creationId xmlns:a16="http://schemas.microsoft.com/office/drawing/2014/main" xmlns="" id="{0CACBFB0-C87A-AE49-0E12-5DDD63F3319D}"/>
                </a:ext>
              </a:extLst>
            </p:cNvPr>
            <p:cNvSpPr txBox="1"/>
            <p:nvPr/>
          </p:nvSpPr>
          <p:spPr>
            <a:xfrm>
              <a:off x="1067786" y="3431313"/>
              <a:ext cx="2789947" cy="954107"/>
            </a:xfrm>
            <a:prstGeom prst="rect">
              <a:avLst/>
            </a:prstGeom>
            <a:noFill/>
          </p:spPr>
          <p:txBody>
            <a:bodyPr wrap="square" rtlCol="0">
              <a:spAutoFit/>
            </a:bodyPr>
            <a:lstStyle/>
            <a:p>
              <a:pPr algn="ctr" rtl="1"/>
              <a:r>
                <a:rPr lang="ar-SA" sz="2800" b="1" dirty="0">
                  <a:solidFill>
                    <a:srgbClr val="31394C"/>
                  </a:solidFill>
                  <a:effectLst/>
                  <a:latin typeface="Adobe Arabic" panose="02040503050201020203" pitchFamily="18" charset="-78"/>
                  <a:ea typeface="Calibri" panose="020F0502020204030204" pitchFamily="34" charset="0"/>
                  <a:cs typeface="Adobe Arabic" panose="02040503050201020203" pitchFamily="18" charset="-78"/>
                </a:rPr>
                <a:t>وضع إجراءات للتعامل مع المخاطر</a:t>
              </a:r>
              <a:endParaRPr lang="en-US" sz="7200" b="1" dirty="0">
                <a:solidFill>
                  <a:srgbClr val="31394C"/>
                </a:solidFill>
                <a:latin typeface="Adobe Arabic" panose="02040503050201020203" pitchFamily="18" charset="-78"/>
                <a:cs typeface="Adobe Arabic" panose="02040503050201020203" pitchFamily="18" charset="-78"/>
              </a:endParaRPr>
            </a:p>
          </p:txBody>
        </p:sp>
        <p:sp>
          <p:nvSpPr>
            <p:cNvPr id="20" name="TextBox 31">
              <a:extLst>
                <a:ext uri="{FF2B5EF4-FFF2-40B4-BE49-F238E27FC236}">
                  <a16:creationId xmlns:a16="http://schemas.microsoft.com/office/drawing/2014/main" xmlns="" id="{CA9CEF42-6DBE-97CE-8B88-4DD6DECB339B}"/>
                </a:ext>
              </a:extLst>
            </p:cNvPr>
            <p:cNvSpPr txBox="1"/>
            <p:nvPr/>
          </p:nvSpPr>
          <p:spPr>
            <a:xfrm>
              <a:off x="1229111" y="5172601"/>
              <a:ext cx="2802170" cy="523220"/>
            </a:xfrm>
            <a:prstGeom prst="rect">
              <a:avLst/>
            </a:prstGeom>
            <a:noFill/>
          </p:spPr>
          <p:txBody>
            <a:bodyPr wrap="square" rtlCol="0">
              <a:spAutoFit/>
            </a:bodyPr>
            <a:lstStyle/>
            <a:p>
              <a:pPr algn="ctr" rtl="1"/>
              <a:r>
                <a:rPr lang="ar-SA" sz="2800" b="1" dirty="0">
                  <a:solidFill>
                    <a:srgbClr val="2B5474"/>
                  </a:solidFill>
                  <a:effectLst/>
                  <a:latin typeface="Adobe Arabic" panose="02040503050201020203" pitchFamily="18" charset="-78"/>
                  <a:ea typeface="Calibri" panose="020F0502020204030204" pitchFamily="34" charset="0"/>
                  <a:cs typeface="Adobe Arabic" panose="02040503050201020203" pitchFamily="18" charset="-78"/>
                </a:rPr>
                <a:t>تصنيف المخاطر</a:t>
              </a:r>
              <a:endParaRPr lang="en-US" sz="7200" b="1" dirty="0">
                <a:solidFill>
                  <a:srgbClr val="2B5474"/>
                </a:solidFill>
                <a:latin typeface="Adobe Arabic" panose="02040503050201020203" pitchFamily="18" charset="-78"/>
                <a:cs typeface="Adobe Arabic" panose="02040503050201020203" pitchFamily="18" charset="-78"/>
              </a:endParaRPr>
            </a:p>
          </p:txBody>
        </p:sp>
      </p:grpSp>
      <mc:AlternateContent xmlns:mc="http://schemas.openxmlformats.org/markup-compatibility/2006">
        <mc:Choice xmlns:pslz="http://schemas.microsoft.com/office/powerpoint/2016/slidezoom" xmlns="" Requires="pslz">
          <p:graphicFrame>
            <p:nvGraphicFramePr>
              <p:cNvPr id="23" name="صورة الشريحة 22">
                <a:extLst>
                  <a:ext uri="{FF2B5EF4-FFF2-40B4-BE49-F238E27FC236}">
                    <a16:creationId xmlns:a16="http://schemas.microsoft.com/office/drawing/2014/main" id="{83B53872-2ACD-9C65-92F9-1C7FAA642DA6}"/>
                  </a:ext>
                </a:extLst>
              </p:cNvPr>
              <p:cNvGraphicFramePr>
                <a:graphicFrameLocks noChangeAspect="1"/>
              </p:cNvGraphicFramePr>
              <p:nvPr>
                <p:extLst>
                  <p:ext uri="{D42A27DB-BD31-4B8C-83A1-F6EECF244321}">
                    <p14:modId xmlns:p14="http://schemas.microsoft.com/office/powerpoint/2010/main" val="1056644744"/>
                  </p:ext>
                </p:extLst>
              </p:nvPr>
            </p:nvGraphicFramePr>
            <p:xfrm>
              <a:off x="11279761" y="222667"/>
              <a:ext cx="419111" cy="419111"/>
            </p:xfrm>
            <a:graphic>
              <a:graphicData uri="http://schemas.microsoft.com/office/powerpoint/2016/slidezoom">
                <pslz:sldZm>
                  <pslz:sldZmObj sldId="279" cId="1355320725">
                    <pslz:zmPr id="{C39946C4-802C-4C49-A4FB-A5BA43BB469A}" returnToParent="0" imageType="cover" transitionDur="1000">
                      <p166:blipFill xmlns:p166="http://schemas.microsoft.com/office/powerpoint/2016/6/main">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166:blipFill>
                      <p166:spPr xmlns:p166="http://schemas.microsoft.com/office/powerpoint/2016/6/main">
                        <a:xfrm>
                          <a:off x="0" y="0"/>
                          <a:ext cx="419111" cy="419111"/>
                        </a:xfrm>
                        <a:prstGeom prst="rect">
                          <a:avLst/>
                        </a:prstGeom>
                        <a:ln w="3175">
                          <a:noFill/>
                        </a:ln>
                      </p166:spPr>
                    </pslz:zmPr>
                  </pslz:sldZmObj>
                </pslz:sldZm>
              </a:graphicData>
            </a:graphic>
          </p:graphicFrame>
        </mc:Choice>
        <mc:Fallback>
          <p:pic>
            <p:nvPicPr>
              <p:cNvPr id="23" name="صورة الشريحة 22">
                <a:hlinkClick r:id="rId5" action="ppaction://hlinksldjump"/>
                <a:extLst>
                  <a:ext uri="{FF2B5EF4-FFF2-40B4-BE49-F238E27FC236}">
                    <a16:creationId xmlns:a16="http://schemas.microsoft.com/office/drawing/2014/main" xmlns="" xmlns:pslz="http://schemas.microsoft.com/office/powerpoint/2016/slidezoom" id="{83B53872-2ACD-9C65-92F9-1C7FAA642DA6}"/>
                  </a:ext>
                </a:extLst>
              </p:cNvPr>
              <p:cNvPicPr>
                <a:picLocks noGrp="1" noRot="1" noChangeAspect="1" noMove="1" noResize="1" noEditPoints="1" noAdjustHandles="1" noChangeArrowheads="1" noChangeShapeType="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7"/>
                  </a:ext>
                </a:extLst>
              </a:blip>
              <a:stretch>
                <a:fillRect/>
              </a:stretch>
            </p:blipFill>
            <p:spPr>
              <a:xfrm>
                <a:off x="11279761" y="222667"/>
                <a:ext cx="419111" cy="419111"/>
              </a:xfrm>
              <a:prstGeom prst="rect">
                <a:avLst/>
              </a:prstGeom>
              <a:ln w="3175">
                <a:noFill/>
              </a:ln>
            </p:spPr>
          </p:pic>
        </mc:Fallback>
      </mc:AlternateContent>
      <p:sp>
        <p:nvSpPr>
          <p:cNvPr id="21"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325259667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نشاط</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21" name="مجموعة 20">
            <a:extLst>
              <a:ext uri="{FF2B5EF4-FFF2-40B4-BE49-F238E27FC236}">
                <a16:creationId xmlns:a16="http://schemas.microsoft.com/office/drawing/2014/main" xmlns="" id="{B277472B-E6CD-874D-9536-A2AE43EC831C}"/>
              </a:ext>
            </a:extLst>
          </p:cNvPr>
          <p:cNvGrpSpPr/>
          <p:nvPr/>
        </p:nvGrpSpPr>
        <p:grpSpPr>
          <a:xfrm>
            <a:off x="727233" y="1797959"/>
            <a:ext cx="4032824" cy="4201060"/>
            <a:chOff x="890071" y="2059011"/>
            <a:chExt cx="3468370" cy="3576798"/>
          </a:xfrm>
        </p:grpSpPr>
        <p:grpSp>
          <p:nvGrpSpPr>
            <p:cNvPr id="22" name="그룹 6">
              <a:extLst>
                <a:ext uri="{FF2B5EF4-FFF2-40B4-BE49-F238E27FC236}">
                  <a16:creationId xmlns:a16="http://schemas.microsoft.com/office/drawing/2014/main" xmlns="" id="{8CC705BA-E42B-2460-EF31-C7F8DDDBCB02}"/>
                </a:ext>
              </a:extLst>
            </p:cNvPr>
            <p:cNvGrpSpPr/>
            <p:nvPr/>
          </p:nvGrpSpPr>
          <p:grpSpPr>
            <a:xfrm>
              <a:off x="890071" y="3036796"/>
              <a:ext cx="3007581" cy="2599013"/>
              <a:chOff x="0" y="0"/>
              <a:chExt cx="7934952" cy="6857020"/>
            </a:xfrm>
          </p:grpSpPr>
          <p:grpSp>
            <p:nvGrpSpPr>
              <p:cNvPr id="47" name="그룹 7">
                <a:extLst>
                  <a:ext uri="{FF2B5EF4-FFF2-40B4-BE49-F238E27FC236}">
                    <a16:creationId xmlns:a16="http://schemas.microsoft.com/office/drawing/2014/main" xmlns="" id="{B7E4FF9D-51D5-49EC-104F-5F10CE15F6D7}"/>
                  </a:ext>
                </a:extLst>
              </p:cNvPr>
              <p:cNvGrpSpPr/>
              <p:nvPr/>
            </p:nvGrpSpPr>
            <p:grpSpPr>
              <a:xfrm>
                <a:off x="3259917" y="0"/>
                <a:ext cx="4144327" cy="5931604"/>
                <a:chOff x="3259917" y="0"/>
                <a:chExt cx="4144327" cy="5931604"/>
              </a:xfrm>
            </p:grpSpPr>
            <p:sp>
              <p:nvSpPr>
                <p:cNvPr id="58" name="자유형: 도형 18">
                  <a:extLst>
                    <a:ext uri="{FF2B5EF4-FFF2-40B4-BE49-F238E27FC236}">
                      <a16:creationId xmlns:a16="http://schemas.microsoft.com/office/drawing/2014/main" xmlns="" id="{E567322E-6250-491F-8C7B-73C56EDDD5B1}"/>
                    </a:ext>
                  </a:extLst>
                </p:cNvPr>
                <p:cNvSpPr/>
                <p:nvPr/>
              </p:nvSpPr>
              <p:spPr>
                <a:xfrm>
                  <a:off x="3493537" y="3918148"/>
                  <a:ext cx="3823851" cy="2013456"/>
                </a:xfrm>
                <a:custGeom>
                  <a:avLst/>
                  <a:gdLst>
                    <a:gd name="connsiteX0" fmla="*/ 3823851 w 3823851"/>
                    <a:gd name="connsiteY0" fmla="*/ 1995749 h 2013456"/>
                    <a:gd name="connsiteX1" fmla="*/ 3724061 w 3823851"/>
                    <a:gd name="connsiteY1" fmla="*/ 1540267 h 2013456"/>
                    <a:gd name="connsiteX2" fmla="*/ 3456907 w 3823851"/>
                    <a:gd name="connsiteY2" fmla="*/ 901904 h 2013456"/>
                    <a:gd name="connsiteX3" fmla="*/ 2927278 w 3823851"/>
                    <a:gd name="connsiteY3" fmla="*/ 186907 h 2013456"/>
                    <a:gd name="connsiteX4" fmla="*/ 2686181 w 3823851"/>
                    <a:gd name="connsiteY4" fmla="*/ 2369 h 2013456"/>
                    <a:gd name="connsiteX5" fmla="*/ 2668948 w 3823851"/>
                    <a:gd name="connsiteY5" fmla="*/ 20254 h 2013456"/>
                    <a:gd name="connsiteX6" fmla="*/ 2644430 w 3823851"/>
                    <a:gd name="connsiteY6" fmla="*/ 68995 h 2013456"/>
                    <a:gd name="connsiteX7" fmla="*/ 2549495 w 3823851"/>
                    <a:gd name="connsiteY7" fmla="*/ 0 h 2013456"/>
                    <a:gd name="connsiteX8" fmla="*/ 1593343 w 3823851"/>
                    <a:gd name="connsiteY8" fmla="*/ 240267 h 2013456"/>
                    <a:gd name="connsiteX9" fmla="*/ 1473654 w 3823851"/>
                    <a:gd name="connsiteY9" fmla="*/ 245952 h 2013456"/>
                    <a:gd name="connsiteX10" fmla="*/ 1400395 w 3823851"/>
                    <a:gd name="connsiteY10" fmla="*/ 283263 h 2013456"/>
                    <a:gd name="connsiteX11" fmla="*/ 1241204 w 3823851"/>
                    <a:gd name="connsiteY11" fmla="*/ 441210 h 2013456"/>
                    <a:gd name="connsiteX12" fmla="*/ 1073426 w 3823851"/>
                    <a:gd name="connsiteY12" fmla="*/ 658025 h 2013456"/>
                    <a:gd name="connsiteX13" fmla="*/ 1021665 w 3823851"/>
                    <a:gd name="connsiteY13" fmla="*/ 525247 h 2013456"/>
                    <a:gd name="connsiteX14" fmla="*/ 996614 w 3823851"/>
                    <a:gd name="connsiteY14" fmla="*/ 516364 h 2013456"/>
                    <a:gd name="connsiteX15" fmla="*/ 642166 w 3823851"/>
                    <a:gd name="connsiteY15" fmla="*/ 424805 h 2013456"/>
                    <a:gd name="connsiteX16" fmla="*/ 595616 w 3823851"/>
                    <a:gd name="connsiteY16" fmla="*/ 427648 h 2013456"/>
                    <a:gd name="connsiteX17" fmla="*/ 479362 w 3823851"/>
                    <a:gd name="connsiteY17" fmla="*/ 511330 h 2013456"/>
                    <a:gd name="connsiteX18" fmla="*/ 435893 w 3823851"/>
                    <a:gd name="connsiteY18" fmla="*/ 588379 h 2013456"/>
                    <a:gd name="connsiteX19" fmla="*/ 169627 w 3823851"/>
                    <a:gd name="connsiteY19" fmla="*/ 1071104 h 2013456"/>
                    <a:gd name="connsiteX20" fmla="*/ 168679 w 3823851"/>
                    <a:gd name="connsiteY20" fmla="*/ 1995690 h 2013456"/>
                    <a:gd name="connsiteX21" fmla="*/ 895817 w 3823851"/>
                    <a:gd name="connsiteY21" fmla="*/ 1714678 h 2013456"/>
                    <a:gd name="connsiteX22" fmla="*/ 1023501 w 3823851"/>
                    <a:gd name="connsiteY22" fmla="*/ 1629160 h 2013456"/>
                    <a:gd name="connsiteX23" fmla="*/ 1304751 w 3823851"/>
                    <a:gd name="connsiteY23" fmla="*/ 1394223 h 2013456"/>
                    <a:gd name="connsiteX24" fmla="*/ 1427105 w 3823851"/>
                    <a:gd name="connsiteY24" fmla="*/ 1306870 h 2013456"/>
                    <a:gd name="connsiteX25" fmla="*/ 1465600 w 3823851"/>
                    <a:gd name="connsiteY25" fmla="*/ 1336540 h 2013456"/>
                    <a:gd name="connsiteX26" fmla="*/ 1454525 w 3823851"/>
                    <a:gd name="connsiteY26" fmla="*/ 2013457 h 2013456"/>
                    <a:gd name="connsiteX27" fmla="*/ 3823851 w 3823851"/>
                    <a:gd name="connsiteY27" fmla="*/ 1995749 h 201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23851" h="2013456">
                      <a:moveTo>
                        <a:pt x="3823851" y="1995749"/>
                      </a:moveTo>
                      <a:cubicBezTo>
                        <a:pt x="3823851" y="1995749"/>
                        <a:pt x="3726963" y="1551756"/>
                        <a:pt x="3724061" y="1540267"/>
                      </a:cubicBezTo>
                      <a:cubicBezTo>
                        <a:pt x="3666674" y="1314213"/>
                        <a:pt x="3570378" y="1104268"/>
                        <a:pt x="3456907" y="901904"/>
                      </a:cubicBezTo>
                      <a:cubicBezTo>
                        <a:pt x="3310745" y="641205"/>
                        <a:pt x="3143145" y="395964"/>
                        <a:pt x="2927278" y="186907"/>
                      </a:cubicBezTo>
                      <a:cubicBezTo>
                        <a:pt x="2854256" y="116136"/>
                        <a:pt x="2776260" y="51169"/>
                        <a:pt x="2686181" y="2369"/>
                      </a:cubicBezTo>
                      <a:cubicBezTo>
                        <a:pt x="2674752" y="2843"/>
                        <a:pt x="2672797" y="12614"/>
                        <a:pt x="2668948" y="20254"/>
                      </a:cubicBezTo>
                      <a:cubicBezTo>
                        <a:pt x="2660775" y="36481"/>
                        <a:pt x="2653135" y="53004"/>
                        <a:pt x="2644430" y="68995"/>
                      </a:cubicBezTo>
                      <a:lnTo>
                        <a:pt x="2549495" y="0"/>
                      </a:lnTo>
                      <a:lnTo>
                        <a:pt x="1593343" y="240267"/>
                      </a:lnTo>
                      <a:cubicBezTo>
                        <a:pt x="1553486" y="243051"/>
                        <a:pt x="1513629" y="244886"/>
                        <a:pt x="1473654" y="245952"/>
                      </a:cubicBezTo>
                      <a:cubicBezTo>
                        <a:pt x="1445878" y="251875"/>
                        <a:pt x="1422308" y="266384"/>
                        <a:pt x="1400395" y="283263"/>
                      </a:cubicBezTo>
                      <a:cubicBezTo>
                        <a:pt x="1340758" y="329220"/>
                        <a:pt x="1289412" y="383823"/>
                        <a:pt x="1241204" y="441210"/>
                      </a:cubicBezTo>
                      <a:cubicBezTo>
                        <a:pt x="1180975" y="512929"/>
                        <a:pt x="1120035" y="584292"/>
                        <a:pt x="1073426" y="658025"/>
                      </a:cubicBezTo>
                      <a:cubicBezTo>
                        <a:pt x="1106295" y="599986"/>
                        <a:pt x="1089416" y="551542"/>
                        <a:pt x="1021665" y="525247"/>
                      </a:cubicBezTo>
                      <a:cubicBezTo>
                        <a:pt x="1013374" y="522049"/>
                        <a:pt x="1004906" y="519384"/>
                        <a:pt x="996614" y="516364"/>
                      </a:cubicBezTo>
                      <a:cubicBezTo>
                        <a:pt x="880538" y="477987"/>
                        <a:pt x="761263" y="451692"/>
                        <a:pt x="642166" y="424805"/>
                      </a:cubicBezTo>
                      <a:cubicBezTo>
                        <a:pt x="626768" y="421311"/>
                        <a:pt x="610837" y="421311"/>
                        <a:pt x="595616" y="427648"/>
                      </a:cubicBezTo>
                      <a:cubicBezTo>
                        <a:pt x="543974" y="437657"/>
                        <a:pt x="506486" y="467801"/>
                        <a:pt x="479362" y="511330"/>
                      </a:cubicBezTo>
                      <a:cubicBezTo>
                        <a:pt x="463787" y="536322"/>
                        <a:pt x="448863" y="561965"/>
                        <a:pt x="435893" y="588379"/>
                      </a:cubicBezTo>
                      <a:cubicBezTo>
                        <a:pt x="354995" y="753669"/>
                        <a:pt x="245136" y="902911"/>
                        <a:pt x="169627" y="1071104"/>
                      </a:cubicBezTo>
                      <a:cubicBezTo>
                        <a:pt x="-139279" y="1652198"/>
                        <a:pt x="44312" y="1995690"/>
                        <a:pt x="168679" y="1995690"/>
                      </a:cubicBezTo>
                      <a:cubicBezTo>
                        <a:pt x="512646" y="1995690"/>
                        <a:pt x="883617" y="1719652"/>
                        <a:pt x="895817" y="1714678"/>
                      </a:cubicBezTo>
                      <a:cubicBezTo>
                        <a:pt x="941656" y="1691048"/>
                        <a:pt x="982045" y="1659245"/>
                        <a:pt x="1023501" y="1629160"/>
                      </a:cubicBezTo>
                      <a:cubicBezTo>
                        <a:pt x="1122522" y="1557204"/>
                        <a:pt x="1212718" y="1474530"/>
                        <a:pt x="1304751" y="1394223"/>
                      </a:cubicBezTo>
                      <a:cubicBezTo>
                        <a:pt x="1342890" y="1360940"/>
                        <a:pt x="1386893" y="1336718"/>
                        <a:pt x="1427105" y="1306870"/>
                      </a:cubicBezTo>
                      <a:cubicBezTo>
                        <a:pt x="1435100" y="1296683"/>
                        <a:pt x="1471403" y="1317115"/>
                        <a:pt x="1465600" y="1336540"/>
                      </a:cubicBezTo>
                      <a:cubicBezTo>
                        <a:pt x="1472825" y="1449005"/>
                        <a:pt x="1454525" y="2013457"/>
                        <a:pt x="1454525" y="2013457"/>
                      </a:cubicBezTo>
                      <a:lnTo>
                        <a:pt x="3823851" y="1995749"/>
                      </a:lnTo>
                      <a:close/>
                    </a:path>
                  </a:pathLst>
                </a:custGeom>
                <a:solidFill>
                  <a:schemeClr val="accent5"/>
                </a:solidFill>
                <a:ln w="5921" cap="flat">
                  <a:noFill/>
                  <a:prstDash val="solid"/>
                  <a:miter/>
                </a:ln>
              </p:spPr>
              <p:txBody>
                <a:bodyPr rtlCol="0" anchor="ctr"/>
                <a:lstStyle/>
                <a:p>
                  <a:pPr algn="l" rtl="0"/>
                  <a:endParaRPr lang="ko-KR" altLang="en-US"/>
                </a:p>
              </p:txBody>
            </p:sp>
            <p:sp>
              <p:nvSpPr>
                <p:cNvPr id="59" name="자유형: 도형 19">
                  <a:extLst>
                    <a:ext uri="{FF2B5EF4-FFF2-40B4-BE49-F238E27FC236}">
                      <a16:creationId xmlns:a16="http://schemas.microsoft.com/office/drawing/2014/main" xmlns="" id="{0236FA6C-FEAF-D527-F0B6-3B878A61402B}"/>
                    </a:ext>
                  </a:extLst>
                </p:cNvPr>
                <p:cNvSpPr/>
                <p:nvPr/>
              </p:nvSpPr>
              <p:spPr>
                <a:xfrm>
                  <a:off x="5699748" y="4458189"/>
                  <a:ext cx="390758" cy="833175"/>
                </a:xfrm>
                <a:custGeom>
                  <a:avLst/>
                  <a:gdLst>
                    <a:gd name="connsiteX0" fmla="*/ 10630 w 390758"/>
                    <a:gd name="connsiteY0" fmla="*/ 39276 h 833175"/>
                    <a:gd name="connsiteX1" fmla="*/ 1569 w 390758"/>
                    <a:gd name="connsiteY1" fmla="*/ 5578 h 833175"/>
                    <a:gd name="connsiteX2" fmla="*/ 11045 w 390758"/>
                    <a:gd name="connsiteY2" fmla="*/ 4275 h 833175"/>
                    <a:gd name="connsiteX3" fmla="*/ 43617 w 390758"/>
                    <a:gd name="connsiteY3" fmla="*/ 18963 h 833175"/>
                    <a:gd name="connsiteX4" fmla="*/ 173256 w 390758"/>
                    <a:gd name="connsiteY4" fmla="*/ 314662 h 833175"/>
                    <a:gd name="connsiteX5" fmla="*/ 207013 w 390758"/>
                    <a:gd name="connsiteY5" fmla="*/ 131071 h 833175"/>
                    <a:gd name="connsiteX6" fmla="*/ 213054 w 390758"/>
                    <a:gd name="connsiteY6" fmla="*/ 90385 h 833175"/>
                    <a:gd name="connsiteX7" fmla="*/ 242073 w 390758"/>
                    <a:gd name="connsiteY7" fmla="*/ 60063 h 833175"/>
                    <a:gd name="connsiteX8" fmla="*/ 253562 w 390758"/>
                    <a:gd name="connsiteY8" fmla="*/ 94768 h 833175"/>
                    <a:gd name="connsiteX9" fmla="*/ 216252 w 390758"/>
                    <a:gd name="connsiteY9" fmla="*/ 270363 h 833175"/>
                    <a:gd name="connsiteX10" fmla="*/ 202038 w 390758"/>
                    <a:gd name="connsiteY10" fmla="*/ 336515 h 833175"/>
                    <a:gd name="connsiteX11" fmla="*/ 225964 w 390758"/>
                    <a:gd name="connsiteY11" fmla="*/ 420079 h 833175"/>
                    <a:gd name="connsiteX12" fmla="*/ 385629 w 390758"/>
                    <a:gd name="connsiteY12" fmla="*/ 788444 h 833175"/>
                    <a:gd name="connsiteX13" fmla="*/ 390130 w 390758"/>
                    <a:gd name="connsiteY13" fmla="*/ 802362 h 833175"/>
                    <a:gd name="connsiteX14" fmla="*/ 378286 w 390758"/>
                    <a:gd name="connsiteY14" fmla="*/ 832092 h 833175"/>
                    <a:gd name="connsiteX15" fmla="*/ 351694 w 390758"/>
                    <a:gd name="connsiteY15" fmla="*/ 814858 h 833175"/>
                    <a:gd name="connsiteX16" fmla="*/ 302776 w 390758"/>
                    <a:gd name="connsiteY16" fmla="*/ 704111 h 833175"/>
                    <a:gd name="connsiteX17" fmla="*/ 154127 w 390758"/>
                    <a:gd name="connsiteY17" fmla="*/ 366364 h 833175"/>
                    <a:gd name="connsiteX18" fmla="*/ 10630 w 390758"/>
                    <a:gd name="connsiteY18" fmla="*/ 39276 h 83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758" h="833175">
                      <a:moveTo>
                        <a:pt x="10630" y="39276"/>
                      </a:moveTo>
                      <a:cubicBezTo>
                        <a:pt x="5359" y="28675"/>
                        <a:pt x="-3642" y="19022"/>
                        <a:pt x="1569" y="5578"/>
                      </a:cubicBezTo>
                      <a:cubicBezTo>
                        <a:pt x="4708" y="5164"/>
                        <a:pt x="7847" y="4749"/>
                        <a:pt x="11045" y="4275"/>
                      </a:cubicBezTo>
                      <a:cubicBezTo>
                        <a:pt x="28279" y="-4904"/>
                        <a:pt x="35978" y="1018"/>
                        <a:pt x="43617" y="18963"/>
                      </a:cubicBezTo>
                      <a:cubicBezTo>
                        <a:pt x="84836" y="115614"/>
                        <a:pt x="127773" y="211496"/>
                        <a:pt x="173256" y="314662"/>
                      </a:cubicBezTo>
                      <a:cubicBezTo>
                        <a:pt x="185397" y="248747"/>
                        <a:pt x="196294" y="189939"/>
                        <a:pt x="207013" y="131071"/>
                      </a:cubicBezTo>
                      <a:cubicBezTo>
                        <a:pt x="209441" y="117569"/>
                        <a:pt x="211218" y="103948"/>
                        <a:pt x="213054" y="90385"/>
                      </a:cubicBezTo>
                      <a:cubicBezTo>
                        <a:pt x="215363" y="72974"/>
                        <a:pt x="224365" y="57576"/>
                        <a:pt x="242073" y="60063"/>
                      </a:cubicBezTo>
                      <a:cubicBezTo>
                        <a:pt x="260669" y="62669"/>
                        <a:pt x="255931" y="82627"/>
                        <a:pt x="253562" y="94768"/>
                      </a:cubicBezTo>
                      <a:cubicBezTo>
                        <a:pt x="242132" y="153517"/>
                        <a:pt x="228866" y="211851"/>
                        <a:pt x="216252" y="270363"/>
                      </a:cubicBezTo>
                      <a:cubicBezTo>
                        <a:pt x="211514" y="292394"/>
                        <a:pt x="206954" y="314485"/>
                        <a:pt x="202038" y="336515"/>
                      </a:cubicBezTo>
                      <a:cubicBezTo>
                        <a:pt x="194872" y="368673"/>
                        <a:pt x="214712" y="393606"/>
                        <a:pt x="225964" y="420079"/>
                      </a:cubicBezTo>
                      <a:cubicBezTo>
                        <a:pt x="278199" y="543262"/>
                        <a:pt x="332269" y="665735"/>
                        <a:pt x="385629" y="788444"/>
                      </a:cubicBezTo>
                      <a:cubicBezTo>
                        <a:pt x="387583" y="792945"/>
                        <a:pt x="389893" y="797683"/>
                        <a:pt x="390130" y="802362"/>
                      </a:cubicBezTo>
                      <a:cubicBezTo>
                        <a:pt x="390663" y="813851"/>
                        <a:pt x="393861" y="827413"/>
                        <a:pt x="378286" y="832092"/>
                      </a:cubicBezTo>
                      <a:cubicBezTo>
                        <a:pt x="363420" y="836593"/>
                        <a:pt x="356787" y="826347"/>
                        <a:pt x="351694" y="814858"/>
                      </a:cubicBezTo>
                      <a:cubicBezTo>
                        <a:pt x="335349" y="777962"/>
                        <a:pt x="319062" y="741066"/>
                        <a:pt x="302776" y="704111"/>
                      </a:cubicBezTo>
                      <a:cubicBezTo>
                        <a:pt x="253207" y="591529"/>
                        <a:pt x="203578" y="479005"/>
                        <a:pt x="154127" y="366364"/>
                      </a:cubicBezTo>
                      <a:cubicBezTo>
                        <a:pt x="106156" y="257394"/>
                        <a:pt x="58423" y="148305"/>
                        <a:pt x="10630" y="39276"/>
                      </a:cubicBezTo>
                      <a:close/>
                    </a:path>
                  </a:pathLst>
                </a:custGeom>
                <a:solidFill>
                  <a:srgbClr val="212F99"/>
                </a:solidFill>
                <a:ln w="5921" cap="flat">
                  <a:noFill/>
                  <a:prstDash val="solid"/>
                  <a:miter/>
                </a:ln>
              </p:spPr>
              <p:txBody>
                <a:bodyPr rtlCol="0" anchor="ctr"/>
                <a:lstStyle/>
                <a:p>
                  <a:pPr algn="l" rtl="0"/>
                  <a:endParaRPr lang="ko-KR" altLang="en-US"/>
                </a:p>
              </p:txBody>
            </p:sp>
            <p:sp>
              <p:nvSpPr>
                <p:cNvPr id="60" name="자유형: 도형 20">
                  <a:extLst>
                    <a:ext uri="{FF2B5EF4-FFF2-40B4-BE49-F238E27FC236}">
                      <a16:creationId xmlns:a16="http://schemas.microsoft.com/office/drawing/2014/main" xmlns="" id="{6FB5298A-E044-BC50-9637-E5FD38FDB9C1}"/>
                    </a:ext>
                  </a:extLst>
                </p:cNvPr>
                <p:cNvSpPr/>
                <p:nvPr/>
              </p:nvSpPr>
              <p:spPr>
                <a:xfrm>
                  <a:off x="4335640" y="4608271"/>
                  <a:ext cx="2323335" cy="1014093"/>
                </a:xfrm>
                <a:custGeom>
                  <a:avLst/>
                  <a:gdLst>
                    <a:gd name="connsiteX0" fmla="*/ 177195 w 2323335"/>
                    <a:gd name="connsiteY0" fmla="*/ 68284 h 1014093"/>
                    <a:gd name="connsiteX1" fmla="*/ 0 w 2323335"/>
                    <a:gd name="connsiteY1" fmla="*/ 648667 h 1014093"/>
                    <a:gd name="connsiteX2" fmla="*/ 177195 w 2323335"/>
                    <a:gd name="connsiteY2" fmla="*/ 68284 h 1014093"/>
                    <a:gd name="connsiteX3" fmla="*/ 703389 w 2323335"/>
                    <a:gd name="connsiteY3" fmla="*/ 62243 h 1014093"/>
                    <a:gd name="connsiteX4" fmla="*/ 630545 w 2323335"/>
                    <a:gd name="connsiteY4" fmla="*/ 641619 h 1014093"/>
                    <a:gd name="connsiteX5" fmla="*/ 576652 w 2323335"/>
                    <a:gd name="connsiteY5" fmla="*/ 617990 h 1014093"/>
                    <a:gd name="connsiteX6" fmla="*/ 677271 w 2323335"/>
                    <a:gd name="connsiteY6" fmla="*/ 274201 h 1014093"/>
                    <a:gd name="connsiteX7" fmla="*/ 703389 w 2323335"/>
                    <a:gd name="connsiteY7" fmla="*/ 62243 h 1014093"/>
                    <a:gd name="connsiteX8" fmla="*/ 2308385 w 2323335"/>
                    <a:gd name="connsiteY8" fmla="*/ 60052 h 1014093"/>
                    <a:gd name="connsiteX9" fmla="*/ 2322777 w 2323335"/>
                    <a:gd name="connsiteY9" fmla="*/ 90196 h 1014093"/>
                    <a:gd name="connsiteX10" fmla="*/ 2246379 w 2323335"/>
                    <a:gd name="connsiteY10" fmla="*/ 615562 h 1014093"/>
                    <a:gd name="connsiteX11" fmla="*/ 2139127 w 2323335"/>
                    <a:gd name="connsiteY11" fmla="*/ 902556 h 1014093"/>
                    <a:gd name="connsiteX12" fmla="*/ 2104185 w 2323335"/>
                    <a:gd name="connsiteY12" fmla="*/ 914518 h 1014093"/>
                    <a:gd name="connsiteX13" fmla="*/ 2308385 w 2323335"/>
                    <a:gd name="connsiteY13" fmla="*/ 60052 h 1014093"/>
                    <a:gd name="connsiteX14" fmla="*/ 851386 w 2323335"/>
                    <a:gd name="connsiteY14" fmla="*/ 0 h 1014093"/>
                    <a:gd name="connsiteX15" fmla="*/ 883722 w 2323335"/>
                    <a:gd name="connsiteY15" fmla="*/ 2310 h 1014093"/>
                    <a:gd name="connsiteX16" fmla="*/ 869331 w 2323335"/>
                    <a:gd name="connsiteY16" fmla="*/ 216341 h 1014093"/>
                    <a:gd name="connsiteX17" fmla="*/ 1070689 w 2323335"/>
                    <a:gd name="connsiteY17" fmla="*/ 738804 h 1014093"/>
                    <a:gd name="connsiteX18" fmla="*/ 1178356 w 2323335"/>
                    <a:gd name="connsiteY18" fmla="*/ 994232 h 1014093"/>
                    <a:gd name="connsiteX19" fmla="*/ 1180132 w 2323335"/>
                    <a:gd name="connsiteY19" fmla="*/ 1014072 h 1014093"/>
                    <a:gd name="connsiteX20" fmla="*/ 1152653 w 2323335"/>
                    <a:gd name="connsiteY20" fmla="*/ 987422 h 1014093"/>
                    <a:gd name="connsiteX21" fmla="*/ 829060 w 2323335"/>
                    <a:gd name="connsiteY21" fmla="*/ 282493 h 1014093"/>
                    <a:gd name="connsiteX22" fmla="*/ 790269 w 2323335"/>
                    <a:gd name="connsiteY22" fmla="*/ 116491 h 1014093"/>
                    <a:gd name="connsiteX23" fmla="*/ 798441 w 2323335"/>
                    <a:gd name="connsiteY23" fmla="*/ 43766 h 1014093"/>
                    <a:gd name="connsiteX24" fmla="*/ 841970 w 2323335"/>
                    <a:gd name="connsiteY24" fmla="*/ 3850 h 1014093"/>
                    <a:gd name="connsiteX25" fmla="*/ 851386 w 2323335"/>
                    <a:gd name="connsiteY25" fmla="*/ 0 h 1014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323335" h="1014093">
                      <a:moveTo>
                        <a:pt x="177195" y="68284"/>
                      </a:moveTo>
                      <a:cubicBezTo>
                        <a:pt x="188802" y="283263"/>
                        <a:pt x="129046" y="476507"/>
                        <a:pt x="0" y="648667"/>
                      </a:cubicBezTo>
                      <a:cubicBezTo>
                        <a:pt x="76753" y="460635"/>
                        <a:pt x="136686" y="267450"/>
                        <a:pt x="177195" y="68284"/>
                      </a:cubicBezTo>
                      <a:close/>
                      <a:moveTo>
                        <a:pt x="703389" y="62243"/>
                      </a:moveTo>
                      <a:cubicBezTo>
                        <a:pt x="720800" y="260639"/>
                        <a:pt x="718609" y="456607"/>
                        <a:pt x="630545" y="641619"/>
                      </a:cubicBezTo>
                      <a:cubicBezTo>
                        <a:pt x="618759" y="619707"/>
                        <a:pt x="599630" y="614496"/>
                        <a:pt x="576652" y="617990"/>
                      </a:cubicBezTo>
                      <a:cubicBezTo>
                        <a:pt x="627228" y="508368"/>
                        <a:pt x="656662" y="392647"/>
                        <a:pt x="677271" y="274201"/>
                      </a:cubicBezTo>
                      <a:cubicBezTo>
                        <a:pt x="689471" y="203963"/>
                        <a:pt x="693854" y="132777"/>
                        <a:pt x="703389" y="62243"/>
                      </a:cubicBezTo>
                      <a:close/>
                      <a:moveTo>
                        <a:pt x="2308385" y="60052"/>
                      </a:moveTo>
                      <a:cubicBezTo>
                        <a:pt x="2327573" y="70712"/>
                        <a:pt x="2322836" y="81668"/>
                        <a:pt x="2322777" y="90196"/>
                      </a:cubicBezTo>
                      <a:cubicBezTo>
                        <a:pt x="2321532" y="268812"/>
                        <a:pt x="2295238" y="443697"/>
                        <a:pt x="2246379" y="615562"/>
                      </a:cubicBezTo>
                      <a:cubicBezTo>
                        <a:pt x="2218367" y="714286"/>
                        <a:pt x="2177147" y="807740"/>
                        <a:pt x="2139127" y="902556"/>
                      </a:cubicBezTo>
                      <a:cubicBezTo>
                        <a:pt x="2127993" y="908004"/>
                        <a:pt x="2117451" y="915348"/>
                        <a:pt x="2104185" y="914518"/>
                      </a:cubicBezTo>
                      <a:cubicBezTo>
                        <a:pt x="2192723" y="635934"/>
                        <a:pt x="2241641" y="347460"/>
                        <a:pt x="2308385" y="60052"/>
                      </a:cubicBezTo>
                      <a:close/>
                      <a:moveTo>
                        <a:pt x="851386" y="0"/>
                      </a:moveTo>
                      <a:cubicBezTo>
                        <a:pt x="861869" y="4797"/>
                        <a:pt x="872944" y="1658"/>
                        <a:pt x="883722" y="2310"/>
                      </a:cubicBezTo>
                      <a:cubicBezTo>
                        <a:pt x="834686" y="70712"/>
                        <a:pt x="846530" y="142075"/>
                        <a:pt x="869331" y="216341"/>
                      </a:cubicBezTo>
                      <a:cubicBezTo>
                        <a:pt x="924231" y="395312"/>
                        <a:pt x="986947" y="570789"/>
                        <a:pt x="1070689" y="738804"/>
                      </a:cubicBezTo>
                      <a:cubicBezTo>
                        <a:pt x="1111789" y="821361"/>
                        <a:pt x="1143059" y="908833"/>
                        <a:pt x="1178356" y="994232"/>
                      </a:cubicBezTo>
                      <a:cubicBezTo>
                        <a:pt x="1180725" y="999977"/>
                        <a:pt x="1184752" y="1006669"/>
                        <a:pt x="1180132" y="1014072"/>
                      </a:cubicBezTo>
                      <a:cubicBezTo>
                        <a:pt x="1161714" y="1014783"/>
                        <a:pt x="1158220" y="997963"/>
                        <a:pt x="1152653" y="987422"/>
                      </a:cubicBezTo>
                      <a:cubicBezTo>
                        <a:pt x="1031602" y="758526"/>
                        <a:pt x="912623" y="528564"/>
                        <a:pt x="829060" y="282493"/>
                      </a:cubicBezTo>
                      <a:cubicBezTo>
                        <a:pt x="810700" y="228482"/>
                        <a:pt x="798441" y="172871"/>
                        <a:pt x="790269" y="116491"/>
                      </a:cubicBezTo>
                      <a:cubicBezTo>
                        <a:pt x="786715" y="91795"/>
                        <a:pt x="791275" y="67632"/>
                        <a:pt x="798441" y="43766"/>
                      </a:cubicBezTo>
                      <a:cubicBezTo>
                        <a:pt x="805133" y="21498"/>
                        <a:pt x="821953" y="11134"/>
                        <a:pt x="841970" y="3850"/>
                      </a:cubicBezTo>
                      <a:cubicBezTo>
                        <a:pt x="845109" y="2547"/>
                        <a:pt x="848248" y="1303"/>
                        <a:pt x="851386" y="0"/>
                      </a:cubicBezTo>
                      <a:close/>
                    </a:path>
                  </a:pathLst>
                </a:custGeom>
                <a:solidFill>
                  <a:schemeClr val="accent5">
                    <a:lumMod val="75000"/>
                  </a:schemeClr>
                </a:solidFill>
                <a:ln w="5921" cap="flat">
                  <a:noFill/>
                  <a:prstDash val="solid"/>
                  <a:miter/>
                </a:ln>
              </p:spPr>
              <p:txBody>
                <a:bodyPr rtlCol="0" anchor="ctr"/>
                <a:lstStyle/>
                <a:p>
                  <a:pPr algn="l" rtl="0"/>
                  <a:endParaRPr lang="ko-KR" altLang="en-US"/>
                </a:p>
              </p:txBody>
            </p:sp>
            <p:sp>
              <p:nvSpPr>
                <p:cNvPr id="61" name="자유형: 도형 21">
                  <a:extLst>
                    <a:ext uri="{FF2B5EF4-FFF2-40B4-BE49-F238E27FC236}">
                      <a16:creationId xmlns:a16="http://schemas.microsoft.com/office/drawing/2014/main" xmlns="" id="{EB88D545-9123-4B2B-3446-4B89DB8BC728}"/>
                    </a:ext>
                  </a:extLst>
                </p:cNvPr>
                <p:cNvSpPr/>
                <p:nvPr/>
              </p:nvSpPr>
              <p:spPr>
                <a:xfrm>
                  <a:off x="3259917" y="0"/>
                  <a:ext cx="4144327" cy="4617073"/>
                </a:xfrm>
                <a:custGeom>
                  <a:avLst/>
                  <a:gdLst>
                    <a:gd name="connsiteX0" fmla="*/ 4113438 w 4144327"/>
                    <a:gd name="connsiteY0" fmla="*/ 1843337 h 4617073"/>
                    <a:gd name="connsiteX1" fmla="*/ 4046635 w 4144327"/>
                    <a:gd name="connsiteY1" fmla="*/ 1551072 h 4617073"/>
                    <a:gd name="connsiteX2" fmla="*/ 3703202 w 4144327"/>
                    <a:gd name="connsiteY2" fmla="*/ 1060944 h 4617073"/>
                    <a:gd name="connsiteX3" fmla="*/ 3297466 w 4144327"/>
                    <a:gd name="connsiteY3" fmla="*/ 717215 h 4617073"/>
                    <a:gd name="connsiteX4" fmla="*/ 3363144 w 4144327"/>
                    <a:gd name="connsiteY4" fmla="*/ 333215 h 4617073"/>
                    <a:gd name="connsiteX5" fmla="*/ 3362671 w 4144327"/>
                    <a:gd name="connsiteY5" fmla="*/ 447159 h 4617073"/>
                    <a:gd name="connsiteX6" fmla="*/ 3327788 w 4144327"/>
                    <a:gd name="connsiteY6" fmla="*/ 620031 h 4617073"/>
                    <a:gd name="connsiteX7" fmla="*/ 3270934 w 4144327"/>
                    <a:gd name="connsiteY7" fmla="*/ 689203 h 4617073"/>
                    <a:gd name="connsiteX8" fmla="*/ 3177244 w 4144327"/>
                    <a:gd name="connsiteY8" fmla="*/ 684228 h 4617073"/>
                    <a:gd name="connsiteX9" fmla="*/ 3169486 w 4144327"/>
                    <a:gd name="connsiteY9" fmla="*/ 630276 h 4617073"/>
                    <a:gd name="connsiteX10" fmla="*/ 3126371 w 4144327"/>
                    <a:gd name="connsiteY10" fmla="*/ 312960 h 4617073"/>
                    <a:gd name="connsiteX11" fmla="*/ 2692742 w 4144327"/>
                    <a:gd name="connsiteY11" fmla="*/ 86 h 4617073"/>
                    <a:gd name="connsiteX12" fmla="*/ 2874320 w 4144327"/>
                    <a:gd name="connsiteY12" fmla="*/ 124513 h 4617073"/>
                    <a:gd name="connsiteX13" fmla="*/ 3081303 w 4144327"/>
                    <a:gd name="connsiteY13" fmla="*/ 385212 h 4617073"/>
                    <a:gd name="connsiteX14" fmla="*/ 3081007 w 4144327"/>
                    <a:gd name="connsiteY14" fmla="*/ 630513 h 4617073"/>
                    <a:gd name="connsiteX15" fmla="*/ 2788505 w 4144327"/>
                    <a:gd name="connsiteY15" fmla="*/ 380830 h 4617073"/>
                    <a:gd name="connsiteX16" fmla="*/ 1909580 w 4144327"/>
                    <a:gd name="connsiteY16" fmla="*/ 207721 h 4617073"/>
                    <a:gd name="connsiteX17" fmla="*/ 1712427 w 4144327"/>
                    <a:gd name="connsiteY17" fmla="*/ 222468 h 4617073"/>
                    <a:gd name="connsiteX18" fmla="*/ 1473404 w 4144327"/>
                    <a:gd name="connsiteY18" fmla="*/ 344645 h 4617073"/>
                    <a:gd name="connsiteX19" fmla="*/ 1489749 w 4144327"/>
                    <a:gd name="connsiteY19" fmla="*/ 343401 h 4617073"/>
                    <a:gd name="connsiteX20" fmla="*/ 1962347 w 4144327"/>
                    <a:gd name="connsiteY20" fmla="*/ 238458 h 4617073"/>
                    <a:gd name="connsiteX21" fmla="*/ 2309334 w 4144327"/>
                    <a:gd name="connsiteY21" fmla="*/ 264694 h 4617073"/>
                    <a:gd name="connsiteX22" fmla="*/ 2414099 w 4144327"/>
                    <a:gd name="connsiteY22" fmla="*/ 319889 h 4617073"/>
                    <a:gd name="connsiteX23" fmla="*/ 2403143 w 4144327"/>
                    <a:gd name="connsiteY23" fmla="*/ 319830 h 4617073"/>
                    <a:gd name="connsiteX24" fmla="*/ 2043068 w 4144327"/>
                    <a:gd name="connsiteY24" fmla="*/ 321962 h 4617073"/>
                    <a:gd name="connsiteX25" fmla="*/ 1789772 w 4144327"/>
                    <a:gd name="connsiteY25" fmla="*/ 364188 h 4617073"/>
                    <a:gd name="connsiteX26" fmla="*/ 1356380 w 4144327"/>
                    <a:gd name="connsiteY26" fmla="*/ 463919 h 4617073"/>
                    <a:gd name="connsiteX27" fmla="*/ 1188898 w 4144327"/>
                    <a:gd name="connsiteY27" fmla="*/ 528235 h 4617073"/>
                    <a:gd name="connsiteX28" fmla="*/ 817807 w 4144327"/>
                    <a:gd name="connsiteY28" fmla="*/ 440585 h 4617073"/>
                    <a:gd name="connsiteX29" fmla="*/ 784347 w 4144327"/>
                    <a:gd name="connsiteY29" fmla="*/ 411981 h 4617073"/>
                    <a:gd name="connsiteX30" fmla="*/ 875609 w 4144327"/>
                    <a:gd name="connsiteY30" fmla="*/ 556781 h 4617073"/>
                    <a:gd name="connsiteX31" fmla="*/ 1033556 w 4144327"/>
                    <a:gd name="connsiteY31" fmla="*/ 603152 h 4617073"/>
                    <a:gd name="connsiteX32" fmla="*/ 1000214 w 4144327"/>
                    <a:gd name="connsiteY32" fmla="*/ 642891 h 4617073"/>
                    <a:gd name="connsiteX33" fmla="*/ 497827 w 4144327"/>
                    <a:gd name="connsiteY33" fmla="*/ 927456 h 4617073"/>
                    <a:gd name="connsiteX34" fmla="*/ 247255 w 4144327"/>
                    <a:gd name="connsiteY34" fmla="*/ 1167901 h 4617073"/>
                    <a:gd name="connsiteX35" fmla="*/ 166712 w 4144327"/>
                    <a:gd name="connsiteY35" fmla="*/ 1401357 h 4617073"/>
                    <a:gd name="connsiteX36" fmla="*/ 392588 w 4144327"/>
                    <a:gd name="connsiteY36" fmla="*/ 1087535 h 4617073"/>
                    <a:gd name="connsiteX37" fmla="*/ 372689 w 4144327"/>
                    <a:gd name="connsiteY37" fmla="*/ 1108796 h 4617073"/>
                    <a:gd name="connsiteX38" fmla="*/ 265081 w 4144327"/>
                    <a:gd name="connsiteY38" fmla="*/ 1324249 h 4617073"/>
                    <a:gd name="connsiteX39" fmla="*/ 221197 w 4144327"/>
                    <a:gd name="connsiteY39" fmla="*/ 1619297 h 4617073"/>
                    <a:gd name="connsiteX40" fmla="*/ 109740 w 4144327"/>
                    <a:gd name="connsiteY40" fmla="*/ 1746034 h 4617073"/>
                    <a:gd name="connsiteX41" fmla="*/ 0 w 4144327"/>
                    <a:gd name="connsiteY41" fmla="*/ 1758411 h 4617073"/>
                    <a:gd name="connsiteX42" fmla="*/ 126855 w 4144327"/>
                    <a:gd name="connsiteY42" fmla="*/ 1797617 h 4617073"/>
                    <a:gd name="connsiteX43" fmla="*/ 237128 w 4144327"/>
                    <a:gd name="connsiteY43" fmla="*/ 1747870 h 4617073"/>
                    <a:gd name="connsiteX44" fmla="*/ 383823 w 4144327"/>
                    <a:gd name="connsiteY44" fmla="*/ 2452206 h 4617073"/>
                    <a:gd name="connsiteX45" fmla="*/ 438900 w 4144327"/>
                    <a:gd name="connsiteY45" fmla="*/ 1968593 h 4617073"/>
                    <a:gd name="connsiteX46" fmla="*/ 425634 w 4144327"/>
                    <a:gd name="connsiteY46" fmla="*/ 2176583 h 4617073"/>
                    <a:gd name="connsiteX47" fmla="*/ 532413 w 4144327"/>
                    <a:gd name="connsiteY47" fmla="*/ 2479212 h 4617073"/>
                    <a:gd name="connsiteX48" fmla="*/ 532413 w 4144327"/>
                    <a:gd name="connsiteY48" fmla="*/ 2479212 h 4617073"/>
                    <a:gd name="connsiteX49" fmla="*/ 526728 w 4144327"/>
                    <a:gd name="connsiteY49" fmla="*/ 2573258 h 4617073"/>
                    <a:gd name="connsiteX50" fmla="*/ 337985 w 4144327"/>
                    <a:gd name="connsiteY50" fmla="*/ 2976328 h 4617073"/>
                    <a:gd name="connsiteX51" fmla="*/ 669277 w 4144327"/>
                    <a:gd name="connsiteY51" fmla="*/ 3279194 h 4617073"/>
                    <a:gd name="connsiteX52" fmla="*/ 669277 w 4144327"/>
                    <a:gd name="connsiteY52" fmla="*/ 3279194 h 4617073"/>
                    <a:gd name="connsiteX53" fmla="*/ 715411 w 4144327"/>
                    <a:gd name="connsiteY53" fmla="*/ 3392487 h 4617073"/>
                    <a:gd name="connsiteX54" fmla="*/ 686451 w 4144327"/>
                    <a:gd name="connsiteY54" fmla="*/ 3402318 h 4617073"/>
                    <a:gd name="connsiteX55" fmla="*/ 604073 w 4144327"/>
                    <a:gd name="connsiteY55" fmla="*/ 3509393 h 4617073"/>
                    <a:gd name="connsiteX56" fmla="*/ 666967 w 4144327"/>
                    <a:gd name="connsiteY56" fmla="*/ 3810067 h 4617073"/>
                    <a:gd name="connsiteX57" fmla="*/ 862284 w 4144327"/>
                    <a:gd name="connsiteY57" fmla="*/ 4173043 h 4617073"/>
                    <a:gd name="connsiteX58" fmla="*/ 860744 w 4144327"/>
                    <a:gd name="connsiteY58" fmla="*/ 4299484 h 4617073"/>
                    <a:gd name="connsiteX59" fmla="*/ 829415 w 4144327"/>
                    <a:gd name="connsiteY59" fmla="*/ 4345856 h 4617073"/>
                    <a:gd name="connsiteX60" fmla="*/ 887750 w 4144327"/>
                    <a:gd name="connsiteY60" fmla="*/ 4354384 h 4617073"/>
                    <a:gd name="connsiteX61" fmla="*/ 1230709 w 4144327"/>
                    <a:gd name="connsiteY61" fmla="*/ 4442625 h 4617073"/>
                    <a:gd name="connsiteX62" fmla="*/ 1248535 w 4144327"/>
                    <a:gd name="connsiteY62" fmla="*/ 4423793 h 4617073"/>
                    <a:gd name="connsiteX63" fmla="*/ 1334526 w 4144327"/>
                    <a:gd name="connsiteY63" fmla="*/ 4341414 h 4617073"/>
                    <a:gd name="connsiteX64" fmla="*/ 1482110 w 4144327"/>
                    <a:gd name="connsiteY64" fmla="*/ 4174346 h 4617073"/>
                    <a:gd name="connsiteX65" fmla="*/ 1489157 w 4144327"/>
                    <a:gd name="connsiteY65" fmla="*/ 4147933 h 4617073"/>
                    <a:gd name="connsiteX66" fmla="*/ 1489572 w 4144327"/>
                    <a:gd name="connsiteY66" fmla="*/ 4148051 h 4617073"/>
                    <a:gd name="connsiteX67" fmla="*/ 1700050 w 4144327"/>
                    <a:gd name="connsiteY67" fmla="*/ 4171918 h 4617073"/>
                    <a:gd name="connsiteX68" fmla="*/ 1960038 w 4144327"/>
                    <a:gd name="connsiteY68" fmla="*/ 4155276 h 4617073"/>
                    <a:gd name="connsiteX69" fmla="*/ 1948845 w 4144327"/>
                    <a:gd name="connsiteY69" fmla="*/ 4175886 h 4617073"/>
                    <a:gd name="connsiteX70" fmla="*/ 1917634 w 4144327"/>
                    <a:gd name="connsiteY70" fmla="*/ 4612299 h 4617073"/>
                    <a:gd name="connsiteX71" fmla="*/ 1926695 w 4144327"/>
                    <a:gd name="connsiteY71" fmla="*/ 4607561 h 4617073"/>
                    <a:gd name="connsiteX72" fmla="*/ 1927051 w 4144327"/>
                    <a:gd name="connsiteY72" fmla="*/ 4608390 h 4617073"/>
                    <a:gd name="connsiteX73" fmla="*/ 1959386 w 4144327"/>
                    <a:gd name="connsiteY73" fmla="*/ 4610700 h 4617073"/>
                    <a:gd name="connsiteX74" fmla="*/ 2247031 w 4144327"/>
                    <a:gd name="connsiteY74" fmla="*/ 4545377 h 4617073"/>
                    <a:gd name="connsiteX75" fmla="*/ 2450343 w 4144327"/>
                    <a:gd name="connsiteY75" fmla="*/ 4497584 h 4617073"/>
                    <a:gd name="connsiteX76" fmla="*/ 2442467 w 4144327"/>
                    <a:gd name="connsiteY76" fmla="*/ 4465604 h 4617073"/>
                    <a:gd name="connsiteX77" fmla="*/ 2450758 w 4144327"/>
                    <a:gd name="connsiteY77" fmla="*/ 4462584 h 4617073"/>
                    <a:gd name="connsiteX78" fmla="*/ 2440631 w 4144327"/>
                    <a:gd name="connsiteY78" fmla="*/ 4444639 h 4617073"/>
                    <a:gd name="connsiteX79" fmla="*/ 2478830 w 4144327"/>
                    <a:gd name="connsiteY79" fmla="*/ 4348994 h 4617073"/>
                    <a:gd name="connsiteX80" fmla="*/ 2569914 w 4144327"/>
                    <a:gd name="connsiteY80" fmla="*/ 4307893 h 4617073"/>
                    <a:gd name="connsiteX81" fmla="*/ 2919743 w 4144327"/>
                    <a:gd name="connsiteY81" fmla="*/ 3920576 h 4617073"/>
                    <a:gd name="connsiteX82" fmla="*/ 2938872 w 4144327"/>
                    <a:gd name="connsiteY82" fmla="*/ 3796860 h 4617073"/>
                    <a:gd name="connsiteX83" fmla="*/ 2951131 w 4144327"/>
                    <a:gd name="connsiteY83" fmla="*/ 3717146 h 4617073"/>
                    <a:gd name="connsiteX84" fmla="*/ 2961318 w 4144327"/>
                    <a:gd name="connsiteY84" fmla="*/ 3639090 h 4617073"/>
                    <a:gd name="connsiteX85" fmla="*/ 2971563 w 4144327"/>
                    <a:gd name="connsiteY85" fmla="*/ 3487362 h 4617073"/>
                    <a:gd name="connsiteX86" fmla="*/ 2971563 w 4144327"/>
                    <a:gd name="connsiteY86" fmla="*/ 3487362 h 4617073"/>
                    <a:gd name="connsiteX87" fmla="*/ 2985362 w 4144327"/>
                    <a:gd name="connsiteY87" fmla="*/ 3461777 h 4617073"/>
                    <a:gd name="connsiteX88" fmla="*/ 3043697 w 4144327"/>
                    <a:gd name="connsiteY88" fmla="*/ 3349373 h 4617073"/>
                    <a:gd name="connsiteX89" fmla="*/ 3202236 w 4144327"/>
                    <a:gd name="connsiteY89" fmla="*/ 3283694 h 4617073"/>
                    <a:gd name="connsiteX90" fmla="*/ 3467495 w 4144327"/>
                    <a:gd name="connsiteY90" fmla="*/ 3246325 h 4617073"/>
                    <a:gd name="connsiteX91" fmla="*/ 3654106 w 4144327"/>
                    <a:gd name="connsiteY91" fmla="*/ 2988765 h 4617073"/>
                    <a:gd name="connsiteX92" fmla="*/ 3654106 w 4144327"/>
                    <a:gd name="connsiteY92" fmla="*/ 2988765 h 4617073"/>
                    <a:gd name="connsiteX93" fmla="*/ 3718896 w 4144327"/>
                    <a:gd name="connsiteY93" fmla="*/ 2957318 h 4617073"/>
                    <a:gd name="connsiteX94" fmla="*/ 3771249 w 4144327"/>
                    <a:gd name="connsiteY94" fmla="*/ 2886132 h 4617073"/>
                    <a:gd name="connsiteX95" fmla="*/ 3865827 w 4144327"/>
                    <a:gd name="connsiteY95" fmla="*/ 2673877 h 4617073"/>
                    <a:gd name="connsiteX96" fmla="*/ 3902605 w 4144327"/>
                    <a:gd name="connsiteY96" fmla="*/ 2571363 h 4617073"/>
                    <a:gd name="connsiteX97" fmla="*/ 3940389 w 4144327"/>
                    <a:gd name="connsiteY97" fmla="*/ 2465768 h 4617073"/>
                    <a:gd name="connsiteX98" fmla="*/ 3906395 w 4144327"/>
                    <a:gd name="connsiteY98" fmla="*/ 2758092 h 4617073"/>
                    <a:gd name="connsiteX99" fmla="*/ 3915220 w 4144327"/>
                    <a:gd name="connsiteY99" fmla="*/ 2758566 h 4617073"/>
                    <a:gd name="connsiteX100" fmla="*/ 4103074 w 4144327"/>
                    <a:gd name="connsiteY100" fmla="*/ 2576870 h 4617073"/>
                    <a:gd name="connsiteX101" fmla="*/ 4143879 w 4144327"/>
                    <a:gd name="connsiteY101" fmla="*/ 2306400 h 4617073"/>
                    <a:gd name="connsiteX102" fmla="*/ 4113438 w 4144327"/>
                    <a:gd name="connsiteY102" fmla="*/ 1843337 h 4617073"/>
                    <a:gd name="connsiteX103" fmla="*/ 262712 w 4144327"/>
                    <a:gd name="connsiteY103" fmla="*/ 1656015 h 4617073"/>
                    <a:gd name="connsiteX104" fmla="*/ 275327 w 4144327"/>
                    <a:gd name="connsiteY104" fmla="*/ 1491790 h 4617073"/>
                    <a:gd name="connsiteX105" fmla="*/ 484087 w 4144327"/>
                    <a:gd name="connsiteY105" fmla="*/ 1170329 h 4617073"/>
                    <a:gd name="connsiteX106" fmla="*/ 602592 w 4144327"/>
                    <a:gd name="connsiteY106" fmla="*/ 1070361 h 4617073"/>
                    <a:gd name="connsiteX107" fmla="*/ 262712 w 4144327"/>
                    <a:gd name="connsiteY107" fmla="*/ 1656015 h 4617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4144327" h="4617073">
                      <a:moveTo>
                        <a:pt x="4113438" y="1843337"/>
                      </a:moveTo>
                      <a:cubicBezTo>
                        <a:pt x="4102778" y="1743250"/>
                        <a:pt x="4085011" y="1645000"/>
                        <a:pt x="4046635" y="1551072"/>
                      </a:cubicBezTo>
                      <a:cubicBezTo>
                        <a:pt x="3969290" y="1361500"/>
                        <a:pt x="3845514" y="1204737"/>
                        <a:pt x="3703202" y="1060944"/>
                      </a:cubicBezTo>
                      <a:cubicBezTo>
                        <a:pt x="3578123" y="934504"/>
                        <a:pt x="3440489" y="822869"/>
                        <a:pt x="3297466" y="717215"/>
                      </a:cubicBezTo>
                      <a:cubicBezTo>
                        <a:pt x="3462698" y="596223"/>
                        <a:pt x="3425032" y="441652"/>
                        <a:pt x="3363144" y="333215"/>
                      </a:cubicBezTo>
                      <a:cubicBezTo>
                        <a:pt x="3363144" y="376566"/>
                        <a:pt x="3365158" y="412040"/>
                        <a:pt x="3362671" y="447159"/>
                      </a:cubicBezTo>
                      <a:cubicBezTo>
                        <a:pt x="3358585" y="506145"/>
                        <a:pt x="3350945" y="564776"/>
                        <a:pt x="3327788" y="620031"/>
                      </a:cubicBezTo>
                      <a:cubicBezTo>
                        <a:pt x="3315825" y="648635"/>
                        <a:pt x="3300131" y="675049"/>
                        <a:pt x="3270934" y="689203"/>
                      </a:cubicBezTo>
                      <a:cubicBezTo>
                        <a:pt x="3239191" y="704601"/>
                        <a:pt x="3206381" y="700574"/>
                        <a:pt x="3177244" y="684228"/>
                      </a:cubicBezTo>
                      <a:cubicBezTo>
                        <a:pt x="3155924" y="672265"/>
                        <a:pt x="3169308" y="648221"/>
                        <a:pt x="3169486" y="630276"/>
                      </a:cubicBezTo>
                      <a:cubicBezTo>
                        <a:pt x="3170552" y="522313"/>
                        <a:pt x="3163031" y="415712"/>
                        <a:pt x="3126371" y="312960"/>
                      </a:cubicBezTo>
                      <a:cubicBezTo>
                        <a:pt x="3062352" y="133456"/>
                        <a:pt x="2873372" y="-3941"/>
                        <a:pt x="2692742" y="86"/>
                      </a:cubicBezTo>
                      <a:cubicBezTo>
                        <a:pt x="2757236" y="38877"/>
                        <a:pt x="2818117" y="78438"/>
                        <a:pt x="2874320" y="124513"/>
                      </a:cubicBezTo>
                      <a:cubicBezTo>
                        <a:pt x="2962087" y="196410"/>
                        <a:pt x="3039906" y="276420"/>
                        <a:pt x="3081303" y="385212"/>
                      </a:cubicBezTo>
                      <a:cubicBezTo>
                        <a:pt x="3112276" y="466644"/>
                        <a:pt x="3112099" y="569750"/>
                        <a:pt x="3081007" y="630513"/>
                      </a:cubicBezTo>
                      <a:cubicBezTo>
                        <a:pt x="2980269" y="497795"/>
                        <a:pt x="2923415" y="448107"/>
                        <a:pt x="2788505" y="380830"/>
                      </a:cubicBezTo>
                      <a:cubicBezTo>
                        <a:pt x="2511521" y="242544"/>
                        <a:pt x="2217124" y="189777"/>
                        <a:pt x="1909580" y="207721"/>
                      </a:cubicBezTo>
                      <a:cubicBezTo>
                        <a:pt x="1843902" y="211571"/>
                        <a:pt x="1777572" y="205708"/>
                        <a:pt x="1712427" y="222468"/>
                      </a:cubicBezTo>
                      <a:cubicBezTo>
                        <a:pt x="1623593" y="245269"/>
                        <a:pt x="1545656" y="287198"/>
                        <a:pt x="1473404" y="344645"/>
                      </a:cubicBezTo>
                      <a:cubicBezTo>
                        <a:pt x="1481221" y="348612"/>
                        <a:pt x="1485189" y="344941"/>
                        <a:pt x="1489749" y="343401"/>
                      </a:cubicBezTo>
                      <a:cubicBezTo>
                        <a:pt x="1643729" y="292588"/>
                        <a:pt x="1796761" y="237688"/>
                        <a:pt x="1962347" y="238458"/>
                      </a:cubicBezTo>
                      <a:cubicBezTo>
                        <a:pt x="2078661" y="238991"/>
                        <a:pt x="2195211" y="236563"/>
                        <a:pt x="2309334" y="264694"/>
                      </a:cubicBezTo>
                      <a:cubicBezTo>
                        <a:pt x="2347236" y="274051"/>
                        <a:pt x="2384369" y="286310"/>
                        <a:pt x="2414099" y="319889"/>
                      </a:cubicBezTo>
                      <a:cubicBezTo>
                        <a:pt x="2407999" y="319889"/>
                        <a:pt x="2405512" y="320126"/>
                        <a:pt x="2403143" y="319830"/>
                      </a:cubicBezTo>
                      <a:cubicBezTo>
                        <a:pt x="2283039" y="306801"/>
                        <a:pt x="2163172" y="308282"/>
                        <a:pt x="2043068" y="321962"/>
                      </a:cubicBezTo>
                      <a:cubicBezTo>
                        <a:pt x="1957787" y="331675"/>
                        <a:pt x="1874342" y="351041"/>
                        <a:pt x="1789772" y="364188"/>
                      </a:cubicBezTo>
                      <a:cubicBezTo>
                        <a:pt x="1642781" y="387048"/>
                        <a:pt x="1497626" y="416186"/>
                        <a:pt x="1356380" y="463919"/>
                      </a:cubicBezTo>
                      <a:cubicBezTo>
                        <a:pt x="1299526" y="483167"/>
                        <a:pt x="1246699" y="515384"/>
                        <a:pt x="1188898" y="528235"/>
                      </a:cubicBezTo>
                      <a:cubicBezTo>
                        <a:pt x="1052804" y="558498"/>
                        <a:pt x="926896" y="531611"/>
                        <a:pt x="817807" y="440585"/>
                      </a:cubicBezTo>
                      <a:cubicBezTo>
                        <a:pt x="808509" y="432827"/>
                        <a:pt x="799389" y="424832"/>
                        <a:pt x="784347" y="411981"/>
                      </a:cubicBezTo>
                      <a:cubicBezTo>
                        <a:pt x="799034" y="476948"/>
                        <a:pt x="825980" y="523971"/>
                        <a:pt x="875609" y="556781"/>
                      </a:cubicBezTo>
                      <a:cubicBezTo>
                        <a:pt x="923461" y="588465"/>
                        <a:pt x="978479" y="596282"/>
                        <a:pt x="1033556" y="603152"/>
                      </a:cubicBezTo>
                      <a:cubicBezTo>
                        <a:pt x="1029233" y="624058"/>
                        <a:pt x="1017566" y="634718"/>
                        <a:pt x="1000214" y="642891"/>
                      </a:cubicBezTo>
                      <a:cubicBezTo>
                        <a:pt x="825684" y="725269"/>
                        <a:pt x="655063" y="814637"/>
                        <a:pt x="497827" y="927456"/>
                      </a:cubicBezTo>
                      <a:cubicBezTo>
                        <a:pt x="402893" y="995562"/>
                        <a:pt x="314355" y="1070598"/>
                        <a:pt x="247255" y="1167901"/>
                      </a:cubicBezTo>
                      <a:cubicBezTo>
                        <a:pt x="199936" y="1236481"/>
                        <a:pt x="170976" y="1311398"/>
                        <a:pt x="166712" y="1401357"/>
                      </a:cubicBezTo>
                      <a:cubicBezTo>
                        <a:pt x="203549" y="1259459"/>
                        <a:pt x="290251" y="1139237"/>
                        <a:pt x="392588" y="1087535"/>
                      </a:cubicBezTo>
                      <a:cubicBezTo>
                        <a:pt x="384178" y="1096478"/>
                        <a:pt x="378375" y="1102637"/>
                        <a:pt x="372689" y="1108796"/>
                      </a:cubicBezTo>
                      <a:cubicBezTo>
                        <a:pt x="316131" y="1170270"/>
                        <a:pt x="276689" y="1239856"/>
                        <a:pt x="265081" y="1324249"/>
                      </a:cubicBezTo>
                      <a:cubicBezTo>
                        <a:pt x="251460" y="1422736"/>
                        <a:pt x="234167" y="1520750"/>
                        <a:pt x="221197" y="1619297"/>
                      </a:cubicBezTo>
                      <a:cubicBezTo>
                        <a:pt x="212136" y="1687936"/>
                        <a:pt x="171154" y="1724891"/>
                        <a:pt x="109740" y="1746034"/>
                      </a:cubicBezTo>
                      <a:cubicBezTo>
                        <a:pt x="76160" y="1757582"/>
                        <a:pt x="41219" y="1757286"/>
                        <a:pt x="0" y="1758411"/>
                      </a:cubicBezTo>
                      <a:cubicBezTo>
                        <a:pt x="42403" y="1786957"/>
                        <a:pt x="82557" y="1800637"/>
                        <a:pt x="126855" y="1797617"/>
                      </a:cubicBezTo>
                      <a:cubicBezTo>
                        <a:pt x="168666" y="1794774"/>
                        <a:pt x="213084" y="1795189"/>
                        <a:pt x="237128" y="1747870"/>
                      </a:cubicBezTo>
                      <a:cubicBezTo>
                        <a:pt x="176365" y="2005193"/>
                        <a:pt x="217999" y="2239241"/>
                        <a:pt x="383823" y="2452206"/>
                      </a:cubicBezTo>
                      <a:cubicBezTo>
                        <a:pt x="308669" y="2183868"/>
                        <a:pt x="366707" y="2056006"/>
                        <a:pt x="438900" y="1968593"/>
                      </a:cubicBezTo>
                      <a:cubicBezTo>
                        <a:pt x="426641" y="2038831"/>
                        <a:pt x="423621" y="2107530"/>
                        <a:pt x="425634" y="2176583"/>
                      </a:cubicBezTo>
                      <a:cubicBezTo>
                        <a:pt x="428891" y="2288929"/>
                        <a:pt x="458681" y="2391799"/>
                        <a:pt x="532413" y="2479212"/>
                      </a:cubicBezTo>
                      <a:cubicBezTo>
                        <a:pt x="532413" y="2479212"/>
                        <a:pt x="532413" y="2479212"/>
                        <a:pt x="532413" y="2479212"/>
                      </a:cubicBezTo>
                      <a:cubicBezTo>
                        <a:pt x="520746" y="2509949"/>
                        <a:pt x="533005" y="2542166"/>
                        <a:pt x="526728" y="2573258"/>
                      </a:cubicBezTo>
                      <a:cubicBezTo>
                        <a:pt x="378611" y="2660967"/>
                        <a:pt x="305708" y="2816723"/>
                        <a:pt x="337985" y="2976328"/>
                      </a:cubicBezTo>
                      <a:cubicBezTo>
                        <a:pt x="368188" y="3125747"/>
                        <a:pt x="514113" y="3259117"/>
                        <a:pt x="669277" y="3279194"/>
                      </a:cubicBezTo>
                      <a:cubicBezTo>
                        <a:pt x="669277" y="3279194"/>
                        <a:pt x="669277" y="3279194"/>
                        <a:pt x="669277" y="3279194"/>
                      </a:cubicBezTo>
                      <a:cubicBezTo>
                        <a:pt x="684675" y="3317096"/>
                        <a:pt x="700132" y="3354999"/>
                        <a:pt x="715411" y="3392487"/>
                      </a:cubicBezTo>
                      <a:cubicBezTo>
                        <a:pt x="705758" y="3400008"/>
                        <a:pt x="693913" y="3394145"/>
                        <a:pt x="686451" y="3402318"/>
                      </a:cubicBezTo>
                      <a:cubicBezTo>
                        <a:pt x="634631" y="3413392"/>
                        <a:pt x="607211" y="3449518"/>
                        <a:pt x="604073" y="3509393"/>
                      </a:cubicBezTo>
                      <a:cubicBezTo>
                        <a:pt x="598565" y="3615224"/>
                        <a:pt x="630427" y="3713297"/>
                        <a:pt x="666967" y="3810067"/>
                      </a:cubicBezTo>
                      <a:cubicBezTo>
                        <a:pt x="715885" y="3939646"/>
                        <a:pt x="788433" y="4056789"/>
                        <a:pt x="862284" y="4173043"/>
                      </a:cubicBezTo>
                      <a:cubicBezTo>
                        <a:pt x="889941" y="4216631"/>
                        <a:pt x="889112" y="4257673"/>
                        <a:pt x="860744" y="4299484"/>
                      </a:cubicBezTo>
                      <a:cubicBezTo>
                        <a:pt x="850262" y="4314941"/>
                        <a:pt x="839839" y="4330398"/>
                        <a:pt x="829415" y="4345856"/>
                      </a:cubicBezTo>
                      <a:cubicBezTo>
                        <a:pt x="848899" y="4348639"/>
                        <a:pt x="868621" y="4350119"/>
                        <a:pt x="887750" y="4354384"/>
                      </a:cubicBezTo>
                      <a:cubicBezTo>
                        <a:pt x="1003057" y="4379909"/>
                        <a:pt x="1117534" y="4408750"/>
                        <a:pt x="1230709" y="4442625"/>
                      </a:cubicBezTo>
                      <a:cubicBezTo>
                        <a:pt x="1239355" y="4438895"/>
                        <a:pt x="1244153" y="4431551"/>
                        <a:pt x="1248535" y="4423793"/>
                      </a:cubicBezTo>
                      <a:cubicBezTo>
                        <a:pt x="1268967" y="4387726"/>
                        <a:pt x="1299289" y="4361549"/>
                        <a:pt x="1334526" y="4341414"/>
                      </a:cubicBezTo>
                      <a:cubicBezTo>
                        <a:pt x="1402810" y="4302327"/>
                        <a:pt x="1447168" y="4242571"/>
                        <a:pt x="1482110" y="4174346"/>
                      </a:cubicBezTo>
                      <a:cubicBezTo>
                        <a:pt x="1486314" y="4166114"/>
                        <a:pt x="1492296" y="4157764"/>
                        <a:pt x="1489157" y="4147933"/>
                      </a:cubicBezTo>
                      <a:cubicBezTo>
                        <a:pt x="1489276" y="4147992"/>
                        <a:pt x="1489453" y="4147992"/>
                        <a:pt x="1489572" y="4148051"/>
                      </a:cubicBezTo>
                      <a:cubicBezTo>
                        <a:pt x="1559218" y="4160370"/>
                        <a:pt x="1627739" y="4182933"/>
                        <a:pt x="1700050" y="4171918"/>
                      </a:cubicBezTo>
                      <a:cubicBezTo>
                        <a:pt x="1786989" y="4170970"/>
                        <a:pt x="1873809" y="4167476"/>
                        <a:pt x="1960038" y="4155276"/>
                      </a:cubicBezTo>
                      <a:cubicBezTo>
                        <a:pt x="1956307" y="4162146"/>
                        <a:pt x="1952398" y="4168898"/>
                        <a:pt x="1948845" y="4175886"/>
                      </a:cubicBezTo>
                      <a:cubicBezTo>
                        <a:pt x="1876593" y="4316895"/>
                        <a:pt x="1855924" y="4461636"/>
                        <a:pt x="1917634" y="4612299"/>
                      </a:cubicBezTo>
                      <a:cubicBezTo>
                        <a:pt x="1922194" y="4612832"/>
                        <a:pt x="1924978" y="4610878"/>
                        <a:pt x="1926695" y="4607561"/>
                      </a:cubicBezTo>
                      <a:cubicBezTo>
                        <a:pt x="1926814" y="4607857"/>
                        <a:pt x="1926932" y="4608153"/>
                        <a:pt x="1927051" y="4608390"/>
                      </a:cubicBezTo>
                      <a:cubicBezTo>
                        <a:pt x="1937000" y="4620827"/>
                        <a:pt x="1948016" y="4618340"/>
                        <a:pt x="1959386" y="4610700"/>
                      </a:cubicBezTo>
                      <a:cubicBezTo>
                        <a:pt x="2055268" y="4589024"/>
                        <a:pt x="2151328" y="4567882"/>
                        <a:pt x="2247031" y="4545377"/>
                      </a:cubicBezTo>
                      <a:cubicBezTo>
                        <a:pt x="2314782" y="4529446"/>
                        <a:pt x="2384073" y="4519852"/>
                        <a:pt x="2450343" y="4497584"/>
                      </a:cubicBezTo>
                      <a:cubicBezTo>
                        <a:pt x="2455851" y="4484733"/>
                        <a:pt x="2449040" y="4475198"/>
                        <a:pt x="2442467" y="4465604"/>
                      </a:cubicBezTo>
                      <a:cubicBezTo>
                        <a:pt x="2445369" y="4465663"/>
                        <a:pt x="2448152" y="4464834"/>
                        <a:pt x="2450758" y="4462584"/>
                      </a:cubicBezTo>
                      <a:cubicBezTo>
                        <a:pt x="2447382" y="4456602"/>
                        <a:pt x="2444125" y="4450561"/>
                        <a:pt x="2440631" y="4444639"/>
                      </a:cubicBezTo>
                      <a:cubicBezTo>
                        <a:pt x="2405452" y="4385298"/>
                        <a:pt x="2413092" y="4366465"/>
                        <a:pt x="2478830" y="4348994"/>
                      </a:cubicBezTo>
                      <a:cubicBezTo>
                        <a:pt x="2511402" y="4340348"/>
                        <a:pt x="2542613" y="4327674"/>
                        <a:pt x="2569914" y="4307893"/>
                      </a:cubicBezTo>
                      <a:cubicBezTo>
                        <a:pt x="2714003" y="4203721"/>
                        <a:pt x="2849150" y="4091257"/>
                        <a:pt x="2919743" y="3920576"/>
                      </a:cubicBezTo>
                      <a:cubicBezTo>
                        <a:pt x="2929456" y="3879831"/>
                        <a:pt x="2942129" y="3839027"/>
                        <a:pt x="2938872" y="3796860"/>
                      </a:cubicBezTo>
                      <a:cubicBezTo>
                        <a:pt x="2936681" y="3768552"/>
                        <a:pt x="2942129" y="3742967"/>
                        <a:pt x="2951131" y="3717146"/>
                      </a:cubicBezTo>
                      <a:cubicBezTo>
                        <a:pt x="2959956" y="3691799"/>
                        <a:pt x="2960785" y="3665622"/>
                        <a:pt x="2961318" y="3639090"/>
                      </a:cubicBezTo>
                      <a:cubicBezTo>
                        <a:pt x="2962384" y="3588396"/>
                        <a:pt x="2963568" y="3537642"/>
                        <a:pt x="2971563" y="3487362"/>
                      </a:cubicBezTo>
                      <a:cubicBezTo>
                        <a:pt x="2971563" y="3487362"/>
                        <a:pt x="2971563" y="3487362"/>
                        <a:pt x="2971563" y="3487362"/>
                      </a:cubicBezTo>
                      <a:cubicBezTo>
                        <a:pt x="2979499" y="3480610"/>
                        <a:pt x="2981868" y="3471016"/>
                        <a:pt x="2985362" y="3461777"/>
                      </a:cubicBezTo>
                      <a:cubicBezTo>
                        <a:pt x="3000227" y="3421980"/>
                        <a:pt x="3017106" y="3382952"/>
                        <a:pt x="3043697" y="3349373"/>
                      </a:cubicBezTo>
                      <a:cubicBezTo>
                        <a:pt x="3084146" y="3298322"/>
                        <a:pt x="3133064" y="3266520"/>
                        <a:pt x="3202236" y="3283694"/>
                      </a:cubicBezTo>
                      <a:cubicBezTo>
                        <a:pt x="3295571" y="3306910"/>
                        <a:pt x="3383991" y="3291512"/>
                        <a:pt x="3467495" y="3246325"/>
                      </a:cubicBezTo>
                      <a:cubicBezTo>
                        <a:pt x="3570602" y="3190537"/>
                        <a:pt x="3636695" y="3107092"/>
                        <a:pt x="3654106" y="2988765"/>
                      </a:cubicBezTo>
                      <a:cubicBezTo>
                        <a:pt x="3654106" y="2988765"/>
                        <a:pt x="3654106" y="2988765"/>
                        <a:pt x="3654106" y="2988765"/>
                      </a:cubicBezTo>
                      <a:cubicBezTo>
                        <a:pt x="3680164" y="2987462"/>
                        <a:pt x="3700892" y="2975262"/>
                        <a:pt x="3718896" y="2957318"/>
                      </a:cubicBezTo>
                      <a:cubicBezTo>
                        <a:pt x="3740038" y="2936294"/>
                        <a:pt x="3756443" y="2911834"/>
                        <a:pt x="3771249" y="2886132"/>
                      </a:cubicBezTo>
                      <a:cubicBezTo>
                        <a:pt x="3810040" y="2818618"/>
                        <a:pt x="3838348" y="2746366"/>
                        <a:pt x="3865827" y="2673877"/>
                      </a:cubicBezTo>
                      <a:cubicBezTo>
                        <a:pt x="3878679" y="2639943"/>
                        <a:pt x="3890405" y="2605534"/>
                        <a:pt x="3902605" y="2571363"/>
                      </a:cubicBezTo>
                      <a:cubicBezTo>
                        <a:pt x="3914805" y="2537250"/>
                        <a:pt x="3927005" y="2503138"/>
                        <a:pt x="3940389" y="2465768"/>
                      </a:cubicBezTo>
                      <a:cubicBezTo>
                        <a:pt x="4004231" y="2574265"/>
                        <a:pt x="3976219" y="2668429"/>
                        <a:pt x="3906395" y="2758092"/>
                      </a:cubicBezTo>
                      <a:cubicBezTo>
                        <a:pt x="3911606" y="2758447"/>
                        <a:pt x="3913502" y="2758980"/>
                        <a:pt x="3915220" y="2758566"/>
                      </a:cubicBezTo>
                      <a:cubicBezTo>
                        <a:pt x="4015602" y="2737068"/>
                        <a:pt x="4070324" y="2668073"/>
                        <a:pt x="4103074" y="2576870"/>
                      </a:cubicBezTo>
                      <a:cubicBezTo>
                        <a:pt x="4134403" y="2489457"/>
                        <a:pt x="4141806" y="2398136"/>
                        <a:pt x="4143879" y="2306400"/>
                      </a:cubicBezTo>
                      <a:cubicBezTo>
                        <a:pt x="4147373" y="2151236"/>
                        <a:pt x="4129843" y="1997316"/>
                        <a:pt x="4113438" y="1843337"/>
                      </a:cubicBezTo>
                      <a:close/>
                      <a:moveTo>
                        <a:pt x="262712" y="1656015"/>
                      </a:moveTo>
                      <a:cubicBezTo>
                        <a:pt x="274202" y="1601826"/>
                        <a:pt x="261410" y="1546453"/>
                        <a:pt x="275327" y="1491790"/>
                      </a:cubicBezTo>
                      <a:cubicBezTo>
                        <a:pt x="308728" y="1360434"/>
                        <a:pt x="385896" y="1258689"/>
                        <a:pt x="484087" y="1170329"/>
                      </a:cubicBezTo>
                      <a:cubicBezTo>
                        <a:pt x="520568" y="1137519"/>
                        <a:pt x="559063" y="1106960"/>
                        <a:pt x="602592" y="1070361"/>
                      </a:cubicBezTo>
                      <a:cubicBezTo>
                        <a:pt x="492023" y="1273317"/>
                        <a:pt x="339347" y="1442517"/>
                        <a:pt x="262712" y="1656015"/>
                      </a:cubicBezTo>
                      <a:close/>
                    </a:path>
                  </a:pathLst>
                </a:custGeom>
                <a:solidFill>
                  <a:srgbClr val="000000"/>
                </a:solidFill>
                <a:ln w="5921" cap="flat">
                  <a:noFill/>
                  <a:prstDash val="solid"/>
                  <a:miter/>
                </a:ln>
              </p:spPr>
              <p:txBody>
                <a:bodyPr rtlCol="0" anchor="ctr"/>
                <a:lstStyle/>
                <a:p>
                  <a:pPr algn="l" rtl="0"/>
                  <a:endParaRPr lang="ko-KR" altLang="en-US" dirty="0"/>
                </a:p>
              </p:txBody>
            </p:sp>
            <p:sp>
              <p:nvSpPr>
                <p:cNvPr id="62" name="자유형: 도형 22">
                  <a:extLst>
                    <a:ext uri="{FF2B5EF4-FFF2-40B4-BE49-F238E27FC236}">
                      <a16:creationId xmlns:a16="http://schemas.microsoft.com/office/drawing/2014/main" xmlns="" id="{5A4E3C9A-22FE-5C1E-7991-2141B5B9AAE3}"/>
                    </a:ext>
                  </a:extLst>
                </p:cNvPr>
                <p:cNvSpPr/>
                <p:nvPr/>
              </p:nvSpPr>
              <p:spPr>
                <a:xfrm>
                  <a:off x="3783291" y="2073713"/>
                  <a:ext cx="3130671" cy="2100345"/>
                </a:xfrm>
                <a:custGeom>
                  <a:avLst/>
                  <a:gdLst>
                    <a:gd name="connsiteX0" fmla="*/ 1436485 w 3130671"/>
                    <a:gd name="connsiteY0" fmla="*/ 2080734 h 2100345"/>
                    <a:gd name="connsiteX1" fmla="*/ 1176497 w 3130671"/>
                    <a:gd name="connsiteY1" fmla="*/ 2097375 h 2100345"/>
                    <a:gd name="connsiteX2" fmla="*/ 966019 w 3130671"/>
                    <a:gd name="connsiteY2" fmla="*/ 2073509 h 2100345"/>
                    <a:gd name="connsiteX3" fmla="*/ 636504 w 3130671"/>
                    <a:gd name="connsiteY3" fmla="*/ 1911179 h 2100345"/>
                    <a:gd name="connsiteX4" fmla="*/ 270981 w 3130671"/>
                    <a:gd name="connsiteY4" fmla="*/ 1490401 h 2100345"/>
                    <a:gd name="connsiteX5" fmla="*/ 215963 w 3130671"/>
                    <a:gd name="connsiteY5" fmla="*/ 1385813 h 2100345"/>
                    <a:gd name="connsiteX6" fmla="*/ 162840 w 3130671"/>
                    <a:gd name="connsiteY6" fmla="*/ 1327716 h 2100345"/>
                    <a:gd name="connsiteX7" fmla="*/ 191800 w 3130671"/>
                    <a:gd name="connsiteY7" fmla="*/ 1317885 h 2100345"/>
                    <a:gd name="connsiteX8" fmla="*/ 145665 w 3130671"/>
                    <a:gd name="connsiteY8" fmla="*/ 1204592 h 2100345"/>
                    <a:gd name="connsiteX9" fmla="*/ 124641 w 3130671"/>
                    <a:gd name="connsiteY9" fmla="*/ 1173500 h 2100345"/>
                    <a:gd name="connsiteX10" fmla="*/ 5248 w 3130671"/>
                    <a:gd name="connsiteY10" fmla="*/ 622372 h 2100345"/>
                    <a:gd name="connsiteX11" fmla="*/ 3057 w 3130671"/>
                    <a:gd name="connsiteY11" fmla="*/ 498597 h 2100345"/>
                    <a:gd name="connsiteX12" fmla="*/ 8742 w 3130671"/>
                    <a:gd name="connsiteY12" fmla="*/ 404551 h 2100345"/>
                    <a:gd name="connsiteX13" fmla="*/ 36577 w 3130671"/>
                    <a:gd name="connsiteY13" fmla="*/ 461405 h 2100345"/>
                    <a:gd name="connsiteX14" fmla="*/ 36044 w 3130671"/>
                    <a:gd name="connsiteY14" fmla="*/ 592761 h 2100345"/>
                    <a:gd name="connsiteX15" fmla="*/ 104091 w 3130671"/>
                    <a:gd name="connsiteY15" fmla="*/ 504282 h 2100345"/>
                    <a:gd name="connsiteX16" fmla="*/ 104091 w 3130671"/>
                    <a:gd name="connsiteY16" fmla="*/ 714108 h 2100345"/>
                    <a:gd name="connsiteX17" fmla="*/ 110309 w 3130671"/>
                    <a:gd name="connsiteY17" fmla="*/ 716418 h 2100345"/>
                    <a:gd name="connsiteX18" fmla="*/ 161123 w 3130671"/>
                    <a:gd name="connsiteY18" fmla="*/ 632618 h 2100345"/>
                    <a:gd name="connsiteX19" fmla="*/ 195827 w 3130671"/>
                    <a:gd name="connsiteY19" fmla="*/ 727019 h 2100345"/>
                    <a:gd name="connsiteX20" fmla="*/ 199617 w 3130671"/>
                    <a:gd name="connsiteY20" fmla="*/ 726486 h 2100345"/>
                    <a:gd name="connsiteX21" fmla="*/ 203940 w 3130671"/>
                    <a:gd name="connsiteY21" fmla="*/ 633625 h 2100345"/>
                    <a:gd name="connsiteX22" fmla="*/ 209744 w 3130671"/>
                    <a:gd name="connsiteY22" fmla="*/ 432445 h 2100345"/>
                    <a:gd name="connsiteX23" fmla="*/ 202519 w 3130671"/>
                    <a:gd name="connsiteY23" fmla="*/ 353856 h 2100345"/>
                    <a:gd name="connsiteX24" fmla="*/ 225498 w 3130671"/>
                    <a:gd name="connsiteY24" fmla="*/ 278288 h 2100345"/>
                    <a:gd name="connsiteX25" fmla="*/ 327953 w 3130671"/>
                    <a:gd name="connsiteY25" fmla="*/ 209649 h 2100345"/>
                    <a:gd name="connsiteX26" fmla="*/ 291827 w 3130671"/>
                    <a:gd name="connsiteY26" fmla="*/ 368958 h 2100345"/>
                    <a:gd name="connsiteX27" fmla="*/ 760161 w 3130671"/>
                    <a:gd name="connsiteY27" fmla="*/ 0 h 2100345"/>
                    <a:gd name="connsiteX28" fmla="*/ 642545 w 3130671"/>
                    <a:gd name="connsiteY28" fmla="*/ 225935 h 2100345"/>
                    <a:gd name="connsiteX29" fmla="*/ 410154 w 3130671"/>
                    <a:gd name="connsiteY29" fmla="*/ 341005 h 2100345"/>
                    <a:gd name="connsiteX30" fmla="*/ 671682 w 3130671"/>
                    <a:gd name="connsiteY30" fmla="*/ 278584 h 2100345"/>
                    <a:gd name="connsiteX31" fmla="*/ 599489 w 3130671"/>
                    <a:gd name="connsiteY31" fmla="*/ 378078 h 2100345"/>
                    <a:gd name="connsiteX32" fmla="*/ 780711 w 3130671"/>
                    <a:gd name="connsiteY32" fmla="*/ 408874 h 2100345"/>
                    <a:gd name="connsiteX33" fmla="*/ 1031520 w 3130671"/>
                    <a:gd name="connsiteY33" fmla="*/ 397385 h 2100345"/>
                    <a:gd name="connsiteX34" fmla="*/ 1130185 w 3130671"/>
                    <a:gd name="connsiteY34" fmla="*/ 346513 h 2100345"/>
                    <a:gd name="connsiteX35" fmla="*/ 1294410 w 3130671"/>
                    <a:gd name="connsiteY35" fmla="*/ 168903 h 2100345"/>
                    <a:gd name="connsiteX36" fmla="*/ 1315553 w 3130671"/>
                    <a:gd name="connsiteY36" fmla="*/ 148768 h 2100345"/>
                    <a:gd name="connsiteX37" fmla="*/ 1128231 w 3130671"/>
                    <a:gd name="connsiteY37" fmla="*/ 412783 h 2100345"/>
                    <a:gd name="connsiteX38" fmla="*/ 1519989 w 3130671"/>
                    <a:gd name="connsiteY38" fmla="*/ 440085 h 2100345"/>
                    <a:gd name="connsiteX39" fmla="*/ 1699079 w 3130671"/>
                    <a:gd name="connsiteY39" fmla="*/ 425042 h 2100345"/>
                    <a:gd name="connsiteX40" fmla="*/ 1983467 w 3130671"/>
                    <a:gd name="connsiteY40" fmla="*/ 218473 h 2100345"/>
                    <a:gd name="connsiteX41" fmla="*/ 2052343 w 3130671"/>
                    <a:gd name="connsiteY41" fmla="*/ 121762 h 2100345"/>
                    <a:gd name="connsiteX42" fmla="*/ 1575422 w 3130671"/>
                    <a:gd name="connsiteY42" fmla="*/ 498656 h 2100345"/>
                    <a:gd name="connsiteX43" fmla="*/ 1751847 w 3130671"/>
                    <a:gd name="connsiteY43" fmla="*/ 485982 h 2100345"/>
                    <a:gd name="connsiteX44" fmla="*/ 1933365 w 3130671"/>
                    <a:gd name="connsiteY44" fmla="*/ 461642 h 2100345"/>
                    <a:gd name="connsiteX45" fmla="*/ 2114409 w 3130671"/>
                    <a:gd name="connsiteY45" fmla="*/ 426759 h 2100345"/>
                    <a:gd name="connsiteX46" fmla="*/ 1907958 w 3130671"/>
                    <a:gd name="connsiteY46" fmla="*/ 518732 h 2100345"/>
                    <a:gd name="connsiteX47" fmla="*/ 2440015 w 3130671"/>
                    <a:gd name="connsiteY47" fmla="*/ 281723 h 2100345"/>
                    <a:gd name="connsiteX48" fmla="*/ 2214021 w 3130671"/>
                    <a:gd name="connsiteY48" fmla="*/ 787663 h 2100345"/>
                    <a:gd name="connsiteX49" fmla="*/ 2326249 w 3130671"/>
                    <a:gd name="connsiteY49" fmla="*/ 781859 h 2100345"/>
                    <a:gd name="connsiteX50" fmla="*/ 2423611 w 3130671"/>
                    <a:gd name="connsiteY50" fmla="*/ 775226 h 2100345"/>
                    <a:gd name="connsiteX51" fmla="*/ 2444102 w 3130671"/>
                    <a:gd name="connsiteY51" fmla="*/ 795658 h 2100345"/>
                    <a:gd name="connsiteX52" fmla="*/ 2443806 w 3130671"/>
                    <a:gd name="connsiteY52" fmla="*/ 963969 h 2100345"/>
                    <a:gd name="connsiteX53" fmla="*/ 2626627 w 3130671"/>
                    <a:gd name="connsiteY53" fmla="*/ 779846 h 2100345"/>
                    <a:gd name="connsiteX54" fmla="*/ 2757924 w 3130671"/>
                    <a:gd name="connsiteY54" fmla="*/ 705521 h 2100345"/>
                    <a:gd name="connsiteX55" fmla="*/ 2963072 w 3130671"/>
                    <a:gd name="connsiteY55" fmla="*/ 749583 h 2100345"/>
                    <a:gd name="connsiteX56" fmla="*/ 3063632 w 3130671"/>
                    <a:gd name="connsiteY56" fmla="*/ 865127 h 2100345"/>
                    <a:gd name="connsiteX57" fmla="*/ 3130672 w 3130671"/>
                    <a:gd name="connsiteY57" fmla="*/ 914282 h 2100345"/>
                    <a:gd name="connsiteX58" fmla="*/ 2944061 w 3130671"/>
                    <a:gd name="connsiteY58" fmla="*/ 1171842 h 2100345"/>
                    <a:gd name="connsiteX59" fmla="*/ 2678802 w 3130671"/>
                    <a:gd name="connsiteY59" fmla="*/ 1209211 h 2100345"/>
                    <a:gd name="connsiteX60" fmla="*/ 2520263 w 3130671"/>
                    <a:gd name="connsiteY60" fmla="*/ 1274889 h 2100345"/>
                    <a:gd name="connsiteX61" fmla="*/ 2461928 w 3130671"/>
                    <a:gd name="connsiteY61" fmla="*/ 1387294 h 2100345"/>
                    <a:gd name="connsiteX62" fmla="*/ 2448129 w 3130671"/>
                    <a:gd name="connsiteY62" fmla="*/ 1412878 h 2100345"/>
                    <a:gd name="connsiteX63" fmla="*/ 2435219 w 3130671"/>
                    <a:gd name="connsiteY63" fmla="*/ 1389367 h 2100345"/>
                    <a:gd name="connsiteX64" fmla="*/ 2399507 w 3130671"/>
                    <a:gd name="connsiteY64" fmla="*/ 1317056 h 2100345"/>
                    <a:gd name="connsiteX65" fmla="*/ 2279285 w 3130671"/>
                    <a:gd name="connsiteY65" fmla="*/ 1351168 h 2100345"/>
                    <a:gd name="connsiteX66" fmla="*/ 2267500 w 3130671"/>
                    <a:gd name="connsiteY66" fmla="*/ 1369409 h 2100345"/>
                    <a:gd name="connsiteX67" fmla="*/ 2249259 w 3130671"/>
                    <a:gd name="connsiteY67" fmla="*/ 1356261 h 2100345"/>
                    <a:gd name="connsiteX68" fmla="*/ 2227465 w 3130671"/>
                    <a:gd name="connsiteY68" fmla="*/ 1328308 h 2100345"/>
                    <a:gd name="connsiteX69" fmla="*/ 2164097 w 3130671"/>
                    <a:gd name="connsiteY69" fmla="*/ 1332809 h 2100345"/>
                    <a:gd name="connsiteX70" fmla="*/ 2146330 w 3130671"/>
                    <a:gd name="connsiteY70" fmla="*/ 1370060 h 2100345"/>
                    <a:gd name="connsiteX71" fmla="*/ 2107006 w 3130671"/>
                    <a:gd name="connsiteY71" fmla="*/ 1379122 h 2100345"/>
                    <a:gd name="connsiteX72" fmla="*/ 2100432 w 3130671"/>
                    <a:gd name="connsiteY72" fmla="*/ 1373199 h 2100345"/>
                    <a:gd name="connsiteX73" fmla="*/ 2047309 w 3130671"/>
                    <a:gd name="connsiteY73" fmla="*/ 1358571 h 2100345"/>
                    <a:gd name="connsiteX74" fmla="*/ 2013671 w 3130671"/>
                    <a:gd name="connsiteY74" fmla="*/ 1410806 h 2100345"/>
                    <a:gd name="connsiteX75" fmla="*/ 2014796 w 3130671"/>
                    <a:gd name="connsiteY75" fmla="*/ 1452084 h 2100345"/>
                    <a:gd name="connsiteX76" fmla="*/ 2013848 w 3130671"/>
                    <a:gd name="connsiteY76" fmla="*/ 1522263 h 2100345"/>
                    <a:gd name="connsiteX77" fmla="*/ 1830672 w 3130671"/>
                    <a:gd name="connsiteY77" fmla="*/ 1801735 h 2100345"/>
                    <a:gd name="connsiteX78" fmla="*/ 1570151 w 3130671"/>
                    <a:gd name="connsiteY78" fmla="*/ 1965131 h 2100345"/>
                    <a:gd name="connsiteX79" fmla="*/ 1458813 w 3130671"/>
                    <a:gd name="connsiteY79" fmla="*/ 2064270 h 2100345"/>
                    <a:gd name="connsiteX80" fmla="*/ 1436485 w 3130671"/>
                    <a:gd name="connsiteY80" fmla="*/ 2080734 h 2100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130671" h="2100345">
                      <a:moveTo>
                        <a:pt x="1436485" y="2080734"/>
                      </a:moveTo>
                      <a:cubicBezTo>
                        <a:pt x="1350257" y="2092934"/>
                        <a:pt x="1263436" y="2096428"/>
                        <a:pt x="1176497" y="2097375"/>
                      </a:cubicBezTo>
                      <a:cubicBezTo>
                        <a:pt x="1104186" y="2108450"/>
                        <a:pt x="1035666" y="2085886"/>
                        <a:pt x="966019" y="2073509"/>
                      </a:cubicBezTo>
                      <a:cubicBezTo>
                        <a:pt x="847396" y="2037264"/>
                        <a:pt x="736590" y="1985385"/>
                        <a:pt x="636504" y="1911179"/>
                      </a:cubicBezTo>
                      <a:cubicBezTo>
                        <a:pt x="483590" y="1797767"/>
                        <a:pt x="366270" y="1653738"/>
                        <a:pt x="270981" y="1490401"/>
                      </a:cubicBezTo>
                      <a:cubicBezTo>
                        <a:pt x="251082" y="1456348"/>
                        <a:pt x="232427" y="1421643"/>
                        <a:pt x="215963" y="1385813"/>
                      </a:cubicBezTo>
                      <a:cubicBezTo>
                        <a:pt x="204296" y="1360407"/>
                        <a:pt x="192037" y="1336599"/>
                        <a:pt x="162840" y="1327716"/>
                      </a:cubicBezTo>
                      <a:cubicBezTo>
                        <a:pt x="170243" y="1319543"/>
                        <a:pt x="182147" y="1325406"/>
                        <a:pt x="191800" y="1317885"/>
                      </a:cubicBezTo>
                      <a:cubicBezTo>
                        <a:pt x="176520" y="1280397"/>
                        <a:pt x="161123" y="1242494"/>
                        <a:pt x="145665" y="1204592"/>
                      </a:cubicBezTo>
                      <a:cubicBezTo>
                        <a:pt x="133939" y="1197426"/>
                        <a:pt x="128964" y="1185877"/>
                        <a:pt x="124641" y="1173500"/>
                      </a:cubicBezTo>
                      <a:cubicBezTo>
                        <a:pt x="62339" y="994647"/>
                        <a:pt x="21830" y="811175"/>
                        <a:pt x="5248" y="622372"/>
                      </a:cubicBezTo>
                      <a:cubicBezTo>
                        <a:pt x="1635" y="581035"/>
                        <a:pt x="-3280" y="539993"/>
                        <a:pt x="3057" y="498597"/>
                      </a:cubicBezTo>
                      <a:cubicBezTo>
                        <a:pt x="9334" y="467505"/>
                        <a:pt x="-2925" y="435288"/>
                        <a:pt x="8742" y="404551"/>
                      </a:cubicBezTo>
                      <a:cubicBezTo>
                        <a:pt x="30062" y="417639"/>
                        <a:pt x="37821" y="435939"/>
                        <a:pt x="36577" y="461405"/>
                      </a:cubicBezTo>
                      <a:cubicBezTo>
                        <a:pt x="34563" y="502446"/>
                        <a:pt x="36044" y="543606"/>
                        <a:pt x="36044" y="592761"/>
                      </a:cubicBezTo>
                      <a:cubicBezTo>
                        <a:pt x="60740" y="560662"/>
                        <a:pt x="81172" y="534130"/>
                        <a:pt x="104091" y="504282"/>
                      </a:cubicBezTo>
                      <a:cubicBezTo>
                        <a:pt x="104091" y="576238"/>
                        <a:pt x="104091" y="645173"/>
                        <a:pt x="104091" y="714108"/>
                      </a:cubicBezTo>
                      <a:cubicBezTo>
                        <a:pt x="106164" y="714878"/>
                        <a:pt x="108236" y="715648"/>
                        <a:pt x="110309" y="716418"/>
                      </a:cubicBezTo>
                      <a:cubicBezTo>
                        <a:pt x="126536" y="689649"/>
                        <a:pt x="142763" y="662940"/>
                        <a:pt x="161123" y="632618"/>
                      </a:cubicBezTo>
                      <a:cubicBezTo>
                        <a:pt x="173500" y="666257"/>
                        <a:pt x="184634" y="696638"/>
                        <a:pt x="195827" y="727019"/>
                      </a:cubicBezTo>
                      <a:cubicBezTo>
                        <a:pt x="197070" y="726841"/>
                        <a:pt x="198314" y="726664"/>
                        <a:pt x="199617" y="726486"/>
                      </a:cubicBezTo>
                      <a:cubicBezTo>
                        <a:pt x="201098" y="695513"/>
                        <a:pt x="202934" y="664598"/>
                        <a:pt x="203940" y="633625"/>
                      </a:cubicBezTo>
                      <a:cubicBezTo>
                        <a:pt x="206072" y="566584"/>
                        <a:pt x="207731" y="499544"/>
                        <a:pt x="209744" y="432445"/>
                      </a:cubicBezTo>
                      <a:cubicBezTo>
                        <a:pt x="210573" y="405913"/>
                        <a:pt x="210929" y="379974"/>
                        <a:pt x="202519" y="353856"/>
                      </a:cubicBezTo>
                      <a:cubicBezTo>
                        <a:pt x="193162" y="324719"/>
                        <a:pt x="206546" y="299786"/>
                        <a:pt x="225498" y="278288"/>
                      </a:cubicBezTo>
                      <a:cubicBezTo>
                        <a:pt x="253273" y="246781"/>
                        <a:pt x="289518" y="227475"/>
                        <a:pt x="327953" y="209649"/>
                      </a:cubicBezTo>
                      <a:cubicBezTo>
                        <a:pt x="285135" y="253947"/>
                        <a:pt x="272994" y="305175"/>
                        <a:pt x="291827" y="368958"/>
                      </a:cubicBezTo>
                      <a:cubicBezTo>
                        <a:pt x="412878" y="201180"/>
                        <a:pt x="558567" y="68047"/>
                        <a:pt x="760161" y="0"/>
                      </a:cubicBezTo>
                      <a:cubicBezTo>
                        <a:pt x="737538" y="86643"/>
                        <a:pt x="703011" y="162803"/>
                        <a:pt x="642545" y="225935"/>
                      </a:cubicBezTo>
                      <a:cubicBezTo>
                        <a:pt x="580953" y="290310"/>
                        <a:pt x="503371" y="323297"/>
                        <a:pt x="410154" y="341005"/>
                      </a:cubicBezTo>
                      <a:cubicBezTo>
                        <a:pt x="512550" y="366411"/>
                        <a:pt x="595107" y="341479"/>
                        <a:pt x="671682" y="278584"/>
                      </a:cubicBezTo>
                      <a:cubicBezTo>
                        <a:pt x="664220" y="325252"/>
                        <a:pt x="634194" y="351369"/>
                        <a:pt x="599489" y="378078"/>
                      </a:cubicBezTo>
                      <a:cubicBezTo>
                        <a:pt x="660430" y="398747"/>
                        <a:pt x="720541" y="404966"/>
                        <a:pt x="780711" y="408874"/>
                      </a:cubicBezTo>
                      <a:cubicBezTo>
                        <a:pt x="864630" y="414323"/>
                        <a:pt x="948430" y="408756"/>
                        <a:pt x="1031520" y="397385"/>
                      </a:cubicBezTo>
                      <a:cubicBezTo>
                        <a:pt x="1069363" y="392233"/>
                        <a:pt x="1100515" y="369550"/>
                        <a:pt x="1130185" y="346513"/>
                      </a:cubicBezTo>
                      <a:cubicBezTo>
                        <a:pt x="1194797" y="296469"/>
                        <a:pt x="1245373" y="233397"/>
                        <a:pt x="1294410" y="168903"/>
                      </a:cubicBezTo>
                      <a:cubicBezTo>
                        <a:pt x="1299325" y="162448"/>
                        <a:pt x="1301813" y="153505"/>
                        <a:pt x="1315553" y="148768"/>
                      </a:cubicBezTo>
                      <a:cubicBezTo>
                        <a:pt x="1265568" y="247255"/>
                        <a:pt x="1200364" y="330049"/>
                        <a:pt x="1128231" y="412783"/>
                      </a:cubicBezTo>
                      <a:cubicBezTo>
                        <a:pt x="1260949" y="434222"/>
                        <a:pt x="1390055" y="442631"/>
                        <a:pt x="1519989" y="440085"/>
                      </a:cubicBezTo>
                      <a:cubicBezTo>
                        <a:pt x="1579982" y="438900"/>
                        <a:pt x="1640508" y="442276"/>
                        <a:pt x="1699079" y="425042"/>
                      </a:cubicBezTo>
                      <a:cubicBezTo>
                        <a:pt x="1818295" y="389982"/>
                        <a:pt x="1908787" y="314769"/>
                        <a:pt x="1983467" y="218473"/>
                      </a:cubicBezTo>
                      <a:cubicBezTo>
                        <a:pt x="2008104" y="186670"/>
                        <a:pt x="2030194" y="152972"/>
                        <a:pt x="2052343" y="121762"/>
                      </a:cubicBezTo>
                      <a:cubicBezTo>
                        <a:pt x="1977367" y="323120"/>
                        <a:pt x="1826171" y="463300"/>
                        <a:pt x="1575422" y="498656"/>
                      </a:cubicBezTo>
                      <a:cubicBezTo>
                        <a:pt x="1634230" y="494570"/>
                        <a:pt x="1693216" y="492023"/>
                        <a:pt x="1751847" y="485982"/>
                      </a:cubicBezTo>
                      <a:cubicBezTo>
                        <a:pt x="1812550" y="479764"/>
                        <a:pt x="1873135" y="471532"/>
                        <a:pt x="1933365" y="461642"/>
                      </a:cubicBezTo>
                      <a:cubicBezTo>
                        <a:pt x="1992350" y="451988"/>
                        <a:pt x="2050863" y="439137"/>
                        <a:pt x="2114409" y="426759"/>
                      </a:cubicBezTo>
                      <a:cubicBezTo>
                        <a:pt x="2065846" y="511744"/>
                        <a:pt x="1985895" y="513402"/>
                        <a:pt x="1907958" y="518732"/>
                      </a:cubicBezTo>
                      <a:cubicBezTo>
                        <a:pt x="2047842" y="558590"/>
                        <a:pt x="2252635" y="516541"/>
                        <a:pt x="2440015" y="281723"/>
                      </a:cubicBezTo>
                      <a:cubicBezTo>
                        <a:pt x="2454644" y="373992"/>
                        <a:pt x="2409161" y="572684"/>
                        <a:pt x="2214021" y="787663"/>
                      </a:cubicBezTo>
                      <a:cubicBezTo>
                        <a:pt x="2253582" y="785650"/>
                        <a:pt x="2289945" y="783932"/>
                        <a:pt x="2326249" y="781859"/>
                      </a:cubicBezTo>
                      <a:cubicBezTo>
                        <a:pt x="2358762" y="780023"/>
                        <a:pt x="2391335" y="779076"/>
                        <a:pt x="2423611" y="775226"/>
                      </a:cubicBezTo>
                      <a:cubicBezTo>
                        <a:pt x="2442147" y="773035"/>
                        <a:pt x="2444339" y="779905"/>
                        <a:pt x="2444102" y="795658"/>
                      </a:cubicBezTo>
                      <a:cubicBezTo>
                        <a:pt x="2443273" y="849492"/>
                        <a:pt x="2443806" y="903325"/>
                        <a:pt x="2443806" y="963969"/>
                      </a:cubicBezTo>
                      <a:cubicBezTo>
                        <a:pt x="2507945" y="899713"/>
                        <a:pt x="2569062" y="841437"/>
                        <a:pt x="2626627" y="779846"/>
                      </a:cubicBezTo>
                      <a:cubicBezTo>
                        <a:pt x="2663345" y="740581"/>
                        <a:pt x="2707703" y="719083"/>
                        <a:pt x="2757924" y="705521"/>
                      </a:cubicBezTo>
                      <a:cubicBezTo>
                        <a:pt x="2833966" y="685030"/>
                        <a:pt x="2902072" y="700783"/>
                        <a:pt x="2963072" y="749583"/>
                      </a:cubicBezTo>
                      <a:cubicBezTo>
                        <a:pt x="3003580" y="781978"/>
                        <a:pt x="3035620" y="822012"/>
                        <a:pt x="3063632" y="865127"/>
                      </a:cubicBezTo>
                      <a:cubicBezTo>
                        <a:pt x="3080096" y="890474"/>
                        <a:pt x="3101120" y="907708"/>
                        <a:pt x="3130672" y="914282"/>
                      </a:cubicBezTo>
                      <a:cubicBezTo>
                        <a:pt x="3113261" y="1032609"/>
                        <a:pt x="3047108" y="1116054"/>
                        <a:pt x="2944061" y="1171842"/>
                      </a:cubicBezTo>
                      <a:cubicBezTo>
                        <a:pt x="2860616" y="1217028"/>
                        <a:pt x="2772197" y="1232427"/>
                        <a:pt x="2678802" y="1209211"/>
                      </a:cubicBezTo>
                      <a:cubicBezTo>
                        <a:pt x="2609630" y="1192037"/>
                        <a:pt x="2560712" y="1223780"/>
                        <a:pt x="2520263" y="1274889"/>
                      </a:cubicBezTo>
                      <a:cubicBezTo>
                        <a:pt x="2493672" y="1308468"/>
                        <a:pt x="2476853" y="1347496"/>
                        <a:pt x="2461928" y="1387294"/>
                      </a:cubicBezTo>
                      <a:cubicBezTo>
                        <a:pt x="2458493" y="1396533"/>
                        <a:pt x="2456065" y="1406127"/>
                        <a:pt x="2448129" y="1412878"/>
                      </a:cubicBezTo>
                      <a:cubicBezTo>
                        <a:pt x="2434982" y="1409976"/>
                        <a:pt x="2435692" y="1398842"/>
                        <a:pt x="2435219" y="1389367"/>
                      </a:cubicBezTo>
                      <a:cubicBezTo>
                        <a:pt x="2433738" y="1359992"/>
                        <a:pt x="2420176" y="1336599"/>
                        <a:pt x="2399507" y="1317056"/>
                      </a:cubicBezTo>
                      <a:cubicBezTo>
                        <a:pt x="2356689" y="1276606"/>
                        <a:pt x="2295216" y="1294196"/>
                        <a:pt x="2279285" y="1351168"/>
                      </a:cubicBezTo>
                      <a:cubicBezTo>
                        <a:pt x="2277212" y="1358571"/>
                        <a:pt x="2277390" y="1368284"/>
                        <a:pt x="2267500" y="1369409"/>
                      </a:cubicBezTo>
                      <a:cubicBezTo>
                        <a:pt x="2258676" y="1370356"/>
                        <a:pt x="2254175" y="1362361"/>
                        <a:pt x="2249259" y="1356261"/>
                      </a:cubicBezTo>
                      <a:cubicBezTo>
                        <a:pt x="2241856" y="1347082"/>
                        <a:pt x="2236053" y="1336718"/>
                        <a:pt x="2227465" y="1328308"/>
                      </a:cubicBezTo>
                      <a:cubicBezTo>
                        <a:pt x="2202888" y="1304264"/>
                        <a:pt x="2184233" y="1305270"/>
                        <a:pt x="2164097" y="1332809"/>
                      </a:cubicBezTo>
                      <a:cubicBezTo>
                        <a:pt x="2155865" y="1344061"/>
                        <a:pt x="2151482" y="1357209"/>
                        <a:pt x="2146330" y="1370060"/>
                      </a:cubicBezTo>
                      <a:cubicBezTo>
                        <a:pt x="2136440" y="1394460"/>
                        <a:pt x="2128089" y="1396059"/>
                        <a:pt x="2107006" y="1379122"/>
                      </a:cubicBezTo>
                      <a:cubicBezTo>
                        <a:pt x="2104696" y="1377285"/>
                        <a:pt x="2102742" y="1374976"/>
                        <a:pt x="2100432" y="1373199"/>
                      </a:cubicBezTo>
                      <a:cubicBezTo>
                        <a:pt x="2084738" y="1360940"/>
                        <a:pt x="2069281" y="1347437"/>
                        <a:pt x="2047309" y="1358571"/>
                      </a:cubicBezTo>
                      <a:cubicBezTo>
                        <a:pt x="2026048" y="1369350"/>
                        <a:pt x="2016040" y="1388064"/>
                        <a:pt x="2013671" y="1410806"/>
                      </a:cubicBezTo>
                      <a:cubicBezTo>
                        <a:pt x="2012249" y="1424486"/>
                        <a:pt x="2011420" y="1438640"/>
                        <a:pt x="2014796" y="1452084"/>
                      </a:cubicBezTo>
                      <a:cubicBezTo>
                        <a:pt x="2020777" y="1475714"/>
                        <a:pt x="2019238" y="1498692"/>
                        <a:pt x="2013848" y="1522263"/>
                      </a:cubicBezTo>
                      <a:cubicBezTo>
                        <a:pt x="1987317" y="1638162"/>
                        <a:pt x="1931943" y="1734458"/>
                        <a:pt x="1830672" y="1801735"/>
                      </a:cubicBezTo>
                      <a:cubicBezTo>
                        <a:pt x="1745214" y="1858470"/>
                        <a:pt x="1659696" y="1914969"/>
                        <a:pt x="1570151" y="1965131"/>
                      </a:cubicBezTo>
                      <a:cubicBezTo>
                        <a:pt x="1525616" y="1990123"/>
                        <a:pt x="1487121" y="2021156"/>
                        <a:pt x="1458813" y="2064270"/>
                      </a:cubicBezTo>
                      <a:cubicBezTo>
                        <a:pt x="1453601" y="2071969"/>
                        <a:pt x="1449159" y="2082570"/>
                        <a:pt x="1436485" y="2080734"/>
                      </a:cubicBezTo>
                      <a:close/>
                    </a:path>
                  </a:pathLst>
                </a:custGeom>
                <a:solidFill>
                  <a:srgbClr val="FDAAB4"/>
                </a:solidFill>
                <a:ln w="5921" cap="flat">
                  <a:noFill/>
                  <a:prstDash val="solid"/>
                  <a:miter/>
                </a:ln>
              </p:spPr>
              <p:txBody>
                <a:bodyPr rtlCol="0" anchor="ctr"/>
                <a:lstStyle/>
                <a:p>
                  <a:pPr algn="l" rtl="0"/>
                  <a:endParaRPr lang="ko-KR" altLang="en-US"/>
                </a:p>
              </p:txBody>
            </p:sp>
            <p:sp>
              <p:nvSpPr>
                <p:cNvPr id="63" name="자유형: 도형 23">
                  <a:extLst>
                    <a:ext uri="{FF2B5EF4-FFF2-40B4-BE49-F238E27FC236}">
                      <a16:creationId xmlns:a16="http://schemas.microsoft.com/office/drawing/2014/main" xmlns="" id="{37FDD7C5-E49F-81B9-061F-D41F5570B957}"/>
                    </a:ext>
                  </a:extLst>
                </p:cNvPr>
                <p:cNvSpPr/>
                <p:nvPr/>
              </p:nvSpPr>
              <p:spPr>
                <a:xfrm>
                  <a:off x="3590033" y="2575742"/>
                  <a:ext cx="3160120" cy="1860131"/>
                </a:xfrm>
                <a:custGeom>
                  <a:avLst/>
                  <a:gdLst>
                    <a:gd name="connsiteX0" fmla="*/ 356097 w 3160120"/>
                    <a:gd name="connsiteY0" fmla="*/ 819823 h 1860131"/>
                    <a:gd name="connsiteX1" fmla="*/ 405015 w 3160120"/>
                    <a:gd name="connsiteY1" fmla="*/ 850442 h 1860131"/>
                    <a:gd name="connsiteX2" fmla="*/ 609511 w 3160120"/>
                    <a:gd name="connsiteY2" fmla="*/ 1180609 h 1860131"/>
                    <a:gd name="connsiteX3" fmla="*/ 948858 w 3160120"/>
                    <a:gd name="connsiteY3" fmla="*/ 1469438 h 1860131"/>
                    <a:gd name="connsiteX4" fmla="*/ 1138904 w 3160120"/>
                    <a:gd name="connsiteY4" fmla="*/ 1548501 h 1860131"/>
                    <a:gd name="connsiteX5" fmla="*/ 1157263 w 3160120"/>
                    <a:gd name="connsiteY5" fmla="*/ 1561648 h 1860131"/>
                    <a:gd name="connsiteX6" fmla="*/ 1151814 w 3160120"/>
                    <a:gd name="connsiteY6" fmla="*/ 1591852 h 1860131"/>
                    <a:gd name="connsiteX7" fmla="*/ 1004231 w 3160120"/>
                    <a:gd name="connsiteY7" fmla="*/ 1758919 h 1860131"/>
                    <a:gd name="connsiteX8" fmla="*/ 918240 w 3160120"/>
                    <a:gd name="connsiteY8" fmla="*/ 1841299 h 1860131"/>
                    <a:gd name="connsiteX9" fmla="*/ 900414 w 3160120"/>
                    <a:gd name="connsiteY9" fmla="*/ 1860131 h 1860131"/>
                    <a:gd name="connsiteX10" fmla="*/ 557455 w 3160120"/>
                    <a:gd name="connsiteY10" fmla="*/ 1771889 h 1860131"/>
                    <a:gd name="connsiteX11" fmla="*/ 499120 w 3160120"/>
                    <a:gd name="connsiteY11" fmla="*/ 1763361 h 1860131"/>
                    <a:gd name="connsiteX12" fmla="*/ 530449 w 3160120"/>
                    <a:gd name="connsiteY12" fmla="*/ 1716990 h 1860131"/>
                    <a:gd name="connsiteX13" fmla="*/ 531989 w 3160120"/>
                    <a:gd name="connsiteY13" fmla="*/ 1590549 h 1860131"/>
                    <a:gd name="connsiteX14" fmla="*/ 336672 w 3160120"/>
                    <a:gd name="connsiteY14" fmla="*/ 1227573 h 1860131"/>
                    <a:gd name="connsiteX15" fmla="*/ 273777 w 3160120"/>
                    <a:gd name="connsiteY15" fmla="*/ 926898 h 1860131"/>
                    <a:gd name="connsiteX16" fmla="*/ 356097 w 3160120"/>
                    <a:gd name="connsiteY16" fmla="*/ 819823 h 1860131"/>
                    <a:gd name="connsiteX17" fmla="*/ 2979540 w 3160120"/>
                    <a:gd name="connsiteY17" fmla="*/ 264066 h 1860131"/>
                    <a:gd name="connsiteX18" fmla="*/ 3160120 w 3160120"/>
                    <a:gd name="connsiteY18" fmla="*/ 336389 h 1860131"/>
                    <a:gd name="connsiteX19" fmla="*/ 2918491 w 3160120"/>
                    <a:gd name="connsiteY19" fmla="*/ 281844 h 1860131"/>
                    <a:gd name="connsiteX20" fmla="*/ 2979540 w 3160120"/>
                    <a:gd name="connsiteY20" fmla="*/ 264066 h 1860131"/>
                    <a:gd name="connsiteX21" fmla="*/ 196314 w 3160120"/>
                    <a:gd name="connsiteY21" fmla="*/ 0 h 1860131"/>
                    <a:gd name="connsiteX22" fmla="*/ 202533 w 3160120"/>
                    <a:gd name="connsiteY22" fmla="*/ 27657 h 1860131"/>
                    <a:gd name="connsiteX23" fmla="*/ 284734 w 3160120"/>
                    <a:gd name="connsiteY23" fmla="*/ 537506 h 1860131"/>
                    <a:gd name="connsiteX24" fmla="*/ 338804 w 3160120"/>
                    <a:gd name="connsiteY24" fmla="*/ 705995 h 1860131"/>
                    <a:gd name="connsiteX25" fmla="*/ 7512 w 3160120"/>
                    <a:gd name="connsiteY25" fmla="*/ 403130 h 1860131"/>
                    <a:gd name="connsiteX26" fmla="*/ 196314 w 3160120"/>
                    <a:gd name="connsiteY26" fmla="*/ 0 h 186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160120" h="1860131">
                      <a:moveTo>
                        <a:pt x="356097" y="819823"/>
                      </a:moveTo>
                      <a:cubicBezTo>
                        <a:pt x="381030" y="816330"/>
                        <a:pt x="394355" y="826990"/>
                        <a:pt x="405015" y="850442"/>
                      </a:cubicBezTo>
                      <a:cubicBezTo>
                        <a:pt x="458848" y="969243"/>
                        <a:pt x="527073" y="1079930"/>
                        <a:pt x="609511" y="1180609"/>
                      </a:cubicBezTo>
                      <a:cubicBezTo>
                        <a:pt x="704801" y="1296982"/>
                        <a:pt x="815192" y="1396890"/>
                        <a:pt x="948858" y="1469438"/>
                      </a:cubicBezTo>
                      <a:cubicBezTo>
                        <a:pt x="1009739" y="1502426"/>
                        <a:pt x="1072515" y="1529550"/>
                        <a:pt x="1138904" y="1548501"/>
                      </a:cubicBezTo>
                      <a:cubicBezTo>
                        <a:pt x="1147077" y="1550810"/>
                        <a:pt x="1153473" y="1553949"/>
                        <a:pt x="1157263" y="1561648"/>
                      </a:cubicBezTo>
                      <a:cubicBezTo>
                        <a:pt x="1163600" y="1573197"/>
                        <a:pt x="1156552" y="1582613"/>
                        <a:pt x="1151814" y="1591852"/>
                      </a:cubicBezTo>
                      <a:cubicBezTo>
                        <a:pt x="1116873" y="1660077"/>
                        <a:pt x="1072515" y="1719833"/>
                        <a:pt x="1004231" y="1758919"/>
                      </a:cubicBezTo>
                      <a:cubicBezTo>
                        <a:pt x="968994" y="1779115"/>
                        <a:pt x="938672" y="1805291"/>
                        <a:pt x="918240" y="1841299"/>
                      </a:cubicBezTo>
                      <a:cubicBezTo>
                        <a:pt x="913857" y="1849057"/>
                        <a:pt x="909060" y="1856400"/>
                        <a:pt x="900414" y="1860131"/>
                      </a:cubicBezTo>
                      <a:cubicBezTo>
                        <a:pt x="787239" y="1826315"/>
                        <a:pt x="672761" y="1797414"/>
                        <a:pt x="557455" y="1771889"/>
                      </a:cubicBezTo>
                      <a:cubicBezTo>
                        <a:pt x="538326" y="1767625"/>
                        <a:pt x="518545" y="1766145"/>
                        <a:pt x="499120" y="1763361"/>
                      </a:cubicBezTo>
                      <a:cubicBezTo>
                        <a:pt x="509543" y="1747904"/>
                        <a:pt x="519966" y="1732388"/>
                        <a:pt x="530449" y="1716990"/>
                      </a:cubicBezTo>
                      <a:cubicBezTo>
                        <a:pt x="558876" y="1675178"/>
                        <a:pt x="559705" y="1634137"/>
                        <a:pt x="531989" y="1590549"/>
                      </a:cubicBezTo>
                      <a:cubicBezTo>
                        <a:pt x="458197" y="1474295"/>
                        <a:pt x="385590" y="1357093"/>
                        <a:pt x="336672" y="1227573"/>
                      </a:cubicBezTo>
                      <a:cubicBezTo>
                        <a:pt x="300131" y="1130802"/>
                        <a:pt x="268210" y="1032670"/>
                        <a:pt x="273777" y="926898"/>
                      </a:cubicBezTo>
                      <a:cubicBezTo>
                        <a:pt x="276857" y="866965"/>
                        <a:pt x="304277" y="830839"/>
                        <a:pt x="356097" y="819823"/>
                      </a:cubicBezTo>
                      <a:close/>
                      <a:moveTo>
                        <a:pt x="2979540" y="264066"/>
                      </a:moveTo>
                      <a:cubicBezTo>
                        <a:pt x="3045180" y="257426"/>
                        <a:pt x="3119790" y="283532"/>
                        <a:pt x="3160120" y="336389"/>
                      </a:cubicBezTo>
                      <a:lnTo>
                        <a:pt x="2918491" y="281844"/>
                      </a:lnTo>
                      <a:cubicBezTo>
                        <a:pt x="2936776" y="272132"/>
                        <a:pt x="2957660" y="266280"/>
                        <a:pt x="2979540" y="264066"/>
                      </a:cubicBezTo>
                      <a:close/>
                      <a:moveTo>
                        <a:pt x="196314" y="0"/>
                      </a:moveTo>
                      <a:cubicBezTo>
                        <a:pt x="205375" y="7640"/>
                        <a:pt x="202296" y="18122"/>
                        <a:pt x="202533" y="27657"/>
                      </a:cubicBezTo>
                      <a:cubicBezTo>
                        <a:pt x="207093" y="201298"/>
                        <a:pt x="238007" y="370794"/>
                        <a:pt x="284734" y="537506"/>
                      </a:cubicBezTo>
                      <a:cubicBezTo>
                        <a:pt x="300665" y="594242"/>
                        <a:pt x="320682" y="649852"/>
                        <a:pt x="338804" y="705995"/>
                      </a:cubicBezTo>
                      <a:cubicBezTo>
                        <a:pt x="183581" y="685919"/>
                        <a:pt x="37716" y="552549"/>
                        <a:pt x="7512" y="403130"/>
                      </a:cubicBezTo>
                      <a:cubicBezTo>
                        <a:pt x="-24705" y="243406"/>
                        <a:pt x="48257" y="87650"/>
                        <a:pt x="196314" y="0"/>
                      </a:cubicBezTo>
                      <a:close/>
                    </a:path>
                  </a:pathLst>
                </a:custGeom>
                <a:solidFill>
                  <a:srgbClr val="FC8393"/>
                </a:solidFill>
                <a:ln w="5921" cap="flat">
                  <a:noFill/>
                  <a:prstDash val="solid"/>
                  <a:miter/>
                </a:ln>
              </p:spPr>
              <p:txBody>
                <a:bodyPr rtlCol="0" anchor="ctr"/>
                <a:lstStyle/>
                <a:p>
                  <a:pPr algn="l" rtl="0"/>
                  <a:endParaRPr lang="ko-KR" altLang="en-US"/>
                </a:p>
              </p:txBody>
            </p:sp>
            <p:sp>
              <p:nvSpPr>
                <p:cNvPr id="64" name="자유형: 도형 24">
                  <a:extLst>
                    <a:ext uri="{FF2B5EF4-FFF2-40B4-BE49-F238E27FC236}">
                      <a16:creationId xmlns:a16="http://schemas.microsoft.com/office/drawing/2014/main" xmlns="" id="{6EBC5872-4F3E-674A-799A-1430BE3DE6F5}"/>
                    </a:ext>
                  </a:extLst>
                </p:cNvPr>
                <p:cNvSpPr/>
                <p:nvPr/>
              </p:nvSpPr>
              <p:spPr>
                <a:xfrm>
                  <a:off x="5167795" y="3389530"/>
                  <a:ext cx="1068683" cy="1244480"/>
                </a:xfrm>
                <a:custGeom>
                  <a:avLst/>
                  <a:gdLst>
                    <a:gd name="connsiteX0" fmla="*/ 36762 w 1068683"/>
                    <a:gd name="connsiteY0" fmla="*/ 1235797 h 1244480"/>
                    <a:gd name="connsiteX1" fmla="*/ 31491 w 1068683"/>
                    <a:gd name="connsiteY1" fmla="*/ 887567 h 1244480"/>
                    <a:gd name="connsiteX2" fmla="*/ 222070 w 1068683"/>
                    <a:gd name="connsiteY2" fmla="*/ 657131 h 1244480"/>
                    <a:gd name="connsiteX3" fmla="*/ 492363 w 1068683"/>
                    <a:gd name="connsiteY3" fmla="*/ 483075 h 1244480"/>
                    <a:gd name="connsiteX4" fmla="*/ 649718 w 1068683"/>
                    <a:gd name="connsiteY4" fmla="*/ 144202 h 1244480"/>
                    <a:gd name="connsiteX5" fmla="*/ 655403 w 1068683"/>
                    <a:gd name="connsiteY5" fmla="*/ 86164 h 1244480"/>
                    <a:gd name="connsiteX6" fmla="*/ 724931 w 1068683"/>
                    <a:gd name="connsiteY6" fmla="*/ 69996 h 1244480"/>
                    <a:gd name="connsiteX7" fmla="*/ 758332 w 1068683"/>
                    <a:gd name="connsiteY7" fmla="*/ 133660 h 1244480"/>
                    <a:gd name="connsiteX8" fmla="*/ 689516 w 1068683"/>
                    <a:gd name="connsiteY8" fmla="*/ 459386 h 1244480"/>
                    <a:gd name="connsiteX9" fmla="*/ 785753 w 1068683"/>
                    <a:gd name="connsiteY9" fmla="*/ 307183 h 1244480"/>
                    <a:gd name="connsiteX10" fmla="*/ 783916 w 1068683"/>
                    <a:gd name="connsiteY10" fmla="*/ 109142 h 1244480"/>
                    <a:gd name="connsiteX11" fmla="*/ 803875 w 1068683"/>
                    <a:gd name="connsiteY11" fmla="*/ 28185 h 1244480"/>
                    <a:gd name="connsiteX12" fmla="*/ 855991 w 1068683"/>
                    <a:gd name="connsiteY12" fmla="*/ 27356 h 1244480"/>
                    <a:gd name="connsiteX13" fmla="*/ 905323 w 1068683"/>
                    <a:gd name="connsiteY13" fmla="*/ 140057 h 1244480"/>
                    <a:gd name="connsiteX14" fmla="*/ 868961 w 1068683"/>
                    <a:gd name="connsiteY14" fmla="*/ 431374 h 1244480"/>
                    <a:gd name="connsiteX15" fmla="*/ 866769 w 1068683"/>
                    <a:gd name="connsiteY15" fmla="*/ 458557 h 1244480"/>
                    <a:gd name="connsiteX16" fmla="*/ 940087 w 1068683"/>
                    <a:gd name="connsiteY16" fmla="*/ 293325 h 1244480"/>
                    <a:gd name="connsiteX17" fmla="*/ 920010 w 1068683"/>
                    <a:gd name="connsiteY17" fmla="*/ 90250 h 1244480"/>
                    <a:gd name="connsiteX18" fmla="*/ 936593 w 1068683"/>
                    <a:gd name="connsiteY18" fmla="*/ 13853 h 1244480"/>
                    <a:gd name="connsiteX19" fmla="*/ 1032534 w 1068683"/>
                    <a:gd name="connsiteY19" fmla="*/ 18058 h 1244480"/>
                    <a:gd name="connsiteX20" fmla="*/ 1068601 w 1068683"/>
                    <a:gd name="connsiteY20" fmla="*/ 93448 h 1244480"/>
                    <a:gd name="connsiteX21" fmla="*/ 1050300 w 1068683"/>
                    <a:gd name="connsiteY21" fmla="*/ 346093 h 1244480"/>
                    <a:gd name="connsiteX22" fmla="*/ 979529 w 1068683"/>
                    <a:gd name="connsiteY22" fmla="*/ 501020 h 1244480"/>
                    <a:gd name="connsiteX23" fmla="*/ 968099 w 1068683"/>
                    <a:gd name="connsiteY23" fmla="*/ 526722 h 1244480"/>
                    <a:gd name="connsiteX24" fmla="*/ 1038634 w 1068683"/>
                    <a:gd name="connsiteY24" fmla="*/ 414495 h 1244480"/>
                    <a:gd name="connsiteX25" fmla="*/ 982787 w 1068683"/>
                    <a:gd name="connsiteY25" fmla="*/ 621183 h 1244480"/>
                    <a:gd name="connsiteX26" fmla="*/ 752943 w 1068683"/>
                    <a:gd name="connsiteY26" fmla="*/ 869208 h 1244480"/>
                    <a:gd name="connsiteX27" fmla="*/ 563667 w 1068683"/>
                    <a:gd name="connsiteY27" fmla="*/ 973499 h 1244480"/>
                    <a:gd name="connsiteX28" fmla="*/ 529377 w 1068683"/>
                    <a:gd name="connsiteY28" fmla="*/ 1052917 h 1244480"/>
                    <a:gd name="connsiteX29" fmla="*/ 551230 w 1068683"/>
                    <a:gd name="connsiteY29" fmla="*/ 1091352 h 1244480"/>
                    <a:gd name="connsiteX30" fmla="*/ 560291 w 1068683"/>
                    <a:gd name="connsiteY30" fmla="*/ 1124991 h 1244480"/>
                    <a:gd name="connsiteX31" fmla="*/ 356979 w 1068683"/>
                    <a:gd name="connsiteY31" fmla="*/ 1172784 h 1244480"/>
                    <a:gd name="connsiteX32" fmla="*/ 69334 w 1068683"/>
                    <a:gd name="connsiteY32" fmla="*/ 1238107 h 1244480"/>
                    <a:gd name="connsiteX33" fmla="*/ 36762 w 1068683"/>
                    <a:gd name="connsiteY33" fmla="*/ 1235797 h 1244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68683" h="1244480">
                      <a:moveTo>
                        <a:pt x="36762" y="1235797"/>
                      </a:moveTo>
                      <a:cubicBezTo>
                        <a:pt x="-15828" y="1120490"/>
                        <a:pt x="-6886" y="1003229"/>
                        <a:pt x="31491" y="887567"/>
                      </a:cubicBezTo>
                      <a:cubicBezTo>
                        <a:pt x="64715" y="787362"/>
                        <a:pt x="125418" y="708359"/>
                        <a:pt x="222070" y="657131"/>
                      </a:cubicBezTo>
                      <a:cubicBezTo>
                        <a:pt x="316826" y="606910"/>
                        <a:pt x="408029" y="549701"/>
                        <a:pt x="492363" y="483075"/>
                      </a:cubicBezTo>
                      <a:cubicBezTo>
                        <a:pt x="601155" y="397143"/>
                        <a:pt x="655818" y="284382"/>
                        <a:pt x="649718" y="144202"/>
                      </a:cubicBezTo>
                      <a:cubicBezTo>
                        <a:pt x="648888" y="124659"/>
                        <a:pt x="646105" y="104878"/>
                        <a:pt x="655403" y="86164"/>
                      </a:cubicBezTo>
                      <a:cubicBezTo>
                        <a:pt x="670979" y="54835"/>
                        <a:pt x="696918" y="49268"/>
                        <a:pt x="724931" y="69996"/>
                      </a:cubicBezTo>
                      <a:cubicBezTo>
                        <a:pt x="746843" y="86164"/>
                        <a:pt x="756437" y="104997"/>
                        <a:pt x="758332" y="133660"/>
                      </a:cubicBezTo>
                      <a:cubicBezTo>
                        <a:pt x="765676" y="247901"/>
                        <a:pt x="755608" y="357641"/>
                        <a:pt x="689516" y="459386"/>
                      </a:cubicBezTo>
                      <a:cubicBezTo>
                        <a:pt x="727003" y="434216"/>
                        <a:pt x="767986" y="368301"/>
                        <a:pt x="785753" y="307183"/>
                      </a:cubicBezTo>
                      <a:cubicBezTo>
                        <a:pt x="804941" y="241031"/>
                        <a:pt x="804881" y="174465"/>
                        <a:pt x="783916" y="109142"/>
                      </a:cubicBezTo>
                      <a:cubicBezTo>
                        <a:pt x="773375" y="76273"/>
                        <a:pt x="784153" y="51459"/>
                        <a:pt x="803875" y="28185"/>
                      </a:cubicBezTo>
                      <a:cubicBezTo>
                        <a:pt x="821819" y="6983"/>
                        <a:pt x="836151" y="7042"/>
                        <a:pt x="855991" y="27356"/>
                      </a:cubicBezTo>
                      <a:cubicBezTo>
                        <a:pt x="886550" y="58566"/>
                        <a:pt x="902658" y="95107"/>
                        <a:pt x="905323" y="140057"/>
                      </a:cubicBezTo>
                      <a:cubicBezTo>
                        <a:pt x="911186" y="239729"/>
                        <a:pt x="900289" y="336617"/>
                        <a:pt x="868961" y="431374"/>
                      </a:cubicBezTo>
                      <a:cubicBezTo>
                        <a:pt x="866414" y="439132"/>
                        <a:pt x="859485" y="446712"/>
                        <a:pt x="866769" y="458557"/>
                      </a:cubicBezTo>
                      <a:cubicBezTo>
                        <a:pt x="908581" y="410113"/>
                        <a:pt x="928242" y="353377"/>
                        <a:pt x="940087" y="293325"/>
                      </a:cubicBezTo>
                      <a:cubicBezTo>
                        <a:pt x="953827" y="223738"/>
                        <a:pt x="944706" y="156165"/>
                        <a:pt x="920010" y="90250"/>
                      </a:cubicBezTo>
                      <a:cubicBezTo>
                        <a:pt x="906863" y="55072"/>
                        <a:pt x="912607" y="29665"/>
                        <a:pt x="936593" y="13853"/>
                      </a:cubicBezTo>
                      <a:cubicBezTo>
                        <a:pt x="966796" y="-6046"/>
                        <a:pt x="1008430" y="-4388"/>
                        <a:pt x="1032534" y="18058"/>
                      </a:cubicBezTo>
                      <a:cubicBezTo>
                        <a:pt x="1054387" y="38430"/>
                        <a:pt x="1069963" y="65317"/>
                        <a:pt x="1068601" y="93448"/>
                      </a:cubicBezTo>
                      <a:cubicBezTo>
                        <a:pt x="1064395" y="177781"/>
                        <a:pt x="1072924" y="263654"/>
                        <a:pt x="1050300" y="346093"/>
                      </a:cubicBezTo>
                      <a:cubicBezTo>
                        <a:pt x="1035258" y="400874"/>
                        <a:pt x="1008727" y="451924"/>
                        <a:pt x="979529" y="501020"/>
                      </a:cubicBezTo>
                      <a:cubicBezTo>
                        <a:pt x="974791" y="509015"/>
                        <a:pt x="970054" y="517010"/>
                        <a:pt x="968099" y="526722"/>
                      </a:cubicBezTo>
                      <a:cubicBezTo>
                        <a:pt x="1002508" y="496400"/>
                        <a:pt x="1015774" y="452516"/>
                        <a:pt x="1038634" y="414495"/>
                      </a:cubicBezTo>
                      <a:cubicBezTo>
                        <a:pt x="1040233" y="489116"/>
                        <a:pt x="1020038" y="557222"/>
                        <a:pt x="982787" y="621183"/>
                      </a:cubicBezTo>
                      <a:cubicBezTo>
                        <a:pt x="924630" y="721151"/>
                        <a:pt x="841244" y="797311"/>
                        <a:pt x="752943" y="869208"/>
                      </a:cubicBezTo>
                      <a:cubicBezTo>
                        <a:pt x="696089" y="915520"/>
                        <a:pt x="637754" y="957213"/>
                        <a:pt x="563667" y="973499"/>
                      </a:cubicBezTo>
                      <a:cubicBezTo>
                        <a:pt x="521678" y="982738"/>
                        <a:pt x="510663" y="1013593"/>
                        <a:pt x="529377" y="1052917"/>
                      </a:cubicBezTo>
                      <a:cubicBezTo>
                        <a:pt x="535714" y="1066183"/>
                        <a:pt x="543887" y="1078560"/>
                        <a:pt x="551230" y="1091352"/>
                      </a:cubicBezTo>
                      <a:cubicBezTo>
                        <a:pt x="558159" y="1101539"/>
                        <a:pt x="566095" y="1111429"/>
                        <a:pt x="560291" y="1124991"/>
                      </a:cubicBezTo>
                      <a:cubicBezTo>
                        <a:pt x="494021" y="1147259"/>
                        <a:pt x="424730" y="1156853"/>
                        <a:pt x="356979" y="1172784"/>
                      </a:cubicBezTo>
                      <a:cubicBezTo>
                        <a:pt x="261275" y="1195288"/>
                        <a:pt x="165216" y="1216372"/>
                        <a:pt x="69334" y="1238107"/>
                      </a:cubicBezTo>
                      <a:cubicBezTo>
                        <a:pt x="57726" y="1245746"/>
                        <a:pt x="46711" y="1248234"/>
                        <a:pt x="36762" y="1235797"/>
                      </a:cubicBezTo>
                      <a:close/>
                    </a:path>
                  </a:pathLst>
                </a:custGeom>
                <a:solidFill>
                  <a:srgbClr val="FEA9B3"/>
                </a:solidFill>
                <a:ln w="5921" cap="flat">
                  <a:noFill/>
                  <a:prstDash val="solid"/>
                  <a:miter/>
                </a:ln>
              </p:spPr>
              <p:txBody>
                <a:bodyPr rtlCol="0" anchor="ctr"/>
                <a:lstStyle/>
                <a:p>
                  <a:pPr algn="l" rtl="0"/>
                  <a:endParaRPr lang="ko-KR" altLang="en-US"/>
                </a:p>
              </p:txBody>
            </p:sp>
          </p:grpSp>
          <p:grpSp>
            <p:nvGrpSpPr>
              <p:cNvPr id="48" name="그룹 8">
                <a:extLst>
                  <a:ext uri="{FF2B5EF4-FFF2-40B4-BE49-F238E27FC236}">
                    <a16:creationId xmlns:a16="http://schemas.microsoft.com/office/drawing/2014/main" xmlns="" id="{098EA218-C27F-CD96-2EBB-D6EE23A34833}"/>
                  </a:ext>
                </a:extLst>
              </p:cNvPr>
              <p:cNvGrpSpPr/>
              <p:nvPr/>
            </p:nvGrpSpPr>
            <p:grpSpPr>
              <a:xfrm>
                <a:off x="0" y="3503470"/>
                <a:ext cx="5812123" cy="2428134"/>
                <a:chOff x="0" y="3503470"/>
                <a:chExt cx="5812123" cy="2428134"/>
              </a:xfrm>
            </p:grpSpPr>
            <p:sp>
              <p:nvSpPr>
                <p:cNvPr id="54" name="자유형: 도형 14">
                  <a:extLst>
                    <a:ext uri="{FF2B5EF4-FFF2-40B4-BE49-F238E27FC236}">
                      <a16:creationId xmlns:a16="http://schemas.microsoft.com/office/drawing/2014/main" xmlns="" id="{C6A31549-141F-17E9-91F5-C6FD13FD3FD4}"/>
                    </a:ext>
                  </a:extLst>
                </p:cNvPr>
                <p:cNvSpPr/>
                <p:nvPr/>
              </p:nvSpPr>
              <p:spPr>
                <a:xfrm>
                  <a:off x="0" y="3503470"/>
                  <a:ext cx="5812123" cy="2428134"/>
                </a:xfrm>
                <a:custGeom>
                  <a:avLst/>
                  <a:gdLst>
                    <a:gd name="connsiteX0" fmla="*/ 5770668 w 5812123"/>
                    <a:gd name="connsiteY0" fmla="*/ 2132080 h 2428134"/>
                    <a:gd name="connsiteX1" fmla="*/ 3935708 w 5812123"/>
                    <a:gd name="connsiteY1" fmla="*/ 2132080 h 2428134"/>
                    <a:gd name="connsiteX2" fmla="*/ 3946606 w 5812123"/>
                    <a:gd name="connsiteY2" fmla="*/ 2070251 h 2428134"/>
                    <a:gd name="connsiteX3" fmla="*/ 3087875 w 5812123"/>
                    <a:gd name="connsiteY3" fmla="*/ 180274 h 2428134"/>
                    <a:gd name="connsiteX4" fmla="*/ 2759544 w 5812123"/>
                    <a:gd name="connsiteY4" fmla="*/ 0 h 2428134"/>
                    <a:gd name="connsiteX5" fmla="*/ 176719 w 5812123"/>
                    <a:gd name="connsiteY5" fmla="*/ 0 h 2428134"/>
                    <a:gd name="connsiteX6" fmla="*/ 8289 w 5812123"/>
                    <a:gd name="connsiteY6" fmla="*/ 201358 h 2428134"/>
                    <a:gd name="connsiteX7" fmla="*/ 884787 w 5812123"/>
                    <a:gd name="connsiteY7" fmla="*/ 2070192 h 2428134"/>
                    <a:gd name="connsiteX8" fmla="*/ 1124284 w 5812123"/>
                    <a:gd name="connsiteY8" fmla="*/ 2250466 h 2428134"/>
                    <a:gd name="connsiteX9" fmla="*/ 1151289 w 5812123"/>
                    <a:gd name="connsiteY9" fmla="*/ 2250466 h 2428134"/>
                    <a:gd name="connsiteX10" fmla="*/ 1151289 w 5812123"/>
                    <a:gd name="connsiteY10" fmla="*/ 2342262 h 2428134"/>
                    <a:gd name="connsiteX11" fmla="*/ 1231240 w 5812123"/>
                    <a:gd name="connsiteY11" fmla="*/ 2422213 h 2428134"/>
                    <a:gd name="connsiteX12" fmla="*/ 3786704 w 5812123"/>
                    <a:gd name="connsiteY12" fmla="*/ 2422213 h 2428134"/>
                    <a:gd name="connsiteX13" fmla="*/ 3786704 w 5812123"/>
                    <a:gd name="connsiteY13" fmla="*/ 2420673 h 2428134"/>
                    <a:gd name="connsiteX14" fmla="*/ 3810393 w 5812123"/>
                    <a:gd name="connsiteY14" fmla="*/ 2428135 h 2428134"/>
                    <a:gd name="connsiteX15" fmla="*/ 5770668 w 5812123"/>
                    <a:gd name="connsiteY15" fmla="*/ 2428135 h 2428134"/>
                    <a:gd name="connsiteX16" fmla="*/ 5812124 w 5812123"/>
                    <a:gd name="connsiteY16" fmla="*/ 2386679 h 2428134"/>
                    <a:gd name="connsiteX17" fmla="*/ 5812124 w 5812123"/>
                    <a:gd name="connsiteY17" fmla="*/ 2173477 h 2428134"/>
                    <a:gd name="connsiteX18" fmla="*/ 5770668 w 5812123"/>
                    <a:gd name="connsiteY18" fmla="*/ 2132080 h 2428134"/>
                    <a:gd name="connsiteX19" fmla="*/ 3768937 w 5812123"/>
                    <a:gd name="connsiteY19" fmla="*/ 2250466 h 2428134"/>
                    <a:gd name="connsiteX20" fmla="*/ 3768937 w 5812123"/>
                    <a:gd name="connsiteY20" fmla="*/ 2250526 h 2428134"/>
                    <a:gd name="connsiteX21" fmla="*/ 3766331 w 5812123"/>
                    <a:gd name="connsiteY21" fmla="*/ 2250526 h 2428134"/>
                    <a:gd name="connsiteX22" fmla="*/ 3768937 w 5812123"/>
                    <a:gd name="connsiteY22" fmla="*/ 2250466 h 2428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812123" h="2428134">
                      <a:moveTo>
                        <a:pt x="5770668" y="2132080"/>
                      </a:moveTo>
                      <a:lnTo>
                        <a:pt x="3935708" y="2132080"/>
                      </a:lnTo>
                      <a:cubicBezTo>
                        <a:pt x="3942756" y="2112773"/>
                        <a:pt x="3946606" y="2091986"/>
                        <a:pt x="3946606" y="2070251"/>
                      </a:cubicBezTo>
                      <a:lnTo>
                        <a:pt x="3087875" y="180274"/>
                      </a:lnTo>
                      <a:cubicBezTo>
                        <a:pt x="3046419" y="71067"/>
                        <a:pt x="2933896" y="17767"/>
                        <a:pt x="2759544" y="0"/>
                      </a:cubicBezTo>
                      <a:lnTo>
                        <a:pt x="176719" y="0"/>
                      </a:lnTo>
                      <a:cubicBezTo>
                        <a:pt x="55667" y="0"/>
                        <a:pt x="-27245" y="109918"/>
                        <a:pt x="8289" y="201358"/>
                      </a:cubicBezTo>
                      <a:lnTo>
                        <a:pt x="884787" y="2070192"/>
                      </a:lnTo>
                      <a:cubicBezTo>
                        <a:pt x="959940" y="2209839"/>
                        <a:pt x="1062633" y="2239510"/>
                        <a:pt x="1124284" y="2250466"/>
                      </a:cubicBezTo>
                      <a:lnTo>
                        <a:pt x="1151289" y="2250466"/>
                      </a:lnTo>
                      <a:lnTo>
                        <a:pt x="1151289" y="2342262"/>
                      </a:lnTo>
                      <a:cubicBezTo>
                        <a:pt x="1151289" y="2386442"/>
                        <a:pt x="1187060" y="2422213"/>
                        <a:pt x="1231240" y="2422213"/>
                      </a:cubicBezTo>
                      <a:lnTo>
                        <a:pt x="3786704" y="2422213"/>
                      </a:lnTo>
                      <a:lnTo>
                        <a:pt x="3786704" y="2420673"/>
                      </a:lnTo>
                      <a:cubicBezTo>
                        <a:pt x="3793396" y="2425351"/>
                        <a:pt x="3801569" y="2428135"/>
                        <a:pt x="3810393" y="2428135"/>
                      </a:cubicBezTo>
                      <a:lnTo>
                        <a:pt x="5770668" y="2428135"/>
                      </a:lnTo>
                      <a:cubicBezTo>
                        <a:pt x="5793587" y="2428135"/>
                        <a:pt x="5812124" y="2409598"/>
                        <a:pt x="5812124" y="2386679"/>
                      </a:cubicBezTo>
                      <a:lnTo>
                        <a:pt x="5812124" y="2173477"/>
                      </a:lnTo>
                      <a:cubicBezTo>
                        <a:pt x="5812124" y="2150617"/>
                        <a:pt x="5793587" y="2132080"/>
                        <a:pt x="5770668" y="2132080"/>
                      </a:cubicBezTo>
                      <a:close/>
                      <a:moveTo>
                        <a:pt x="3768937" y="2250466"/>
                      </a:moveTo>
                      <a:lnTo>
                        <a:pt x="3768937" y="2250526"/>
                      </a:lnTo>
                      <a:lnTo>
                        <a:pt x="3766331" y="2250526"/>
                      </a:lnTo>
                      <a:cubicBezTo>
                        <a:pt x="3767219" y="2250526"/>
                        <a:pt x="3768049" y="2250466"/>
                        <a:pt x="3768937" y="2250466"/>
                      </a:cubicBezTo>
                      <a:close/>
                    </a:path>
                  </a:pathLst>
                </a:custGeom>
                <a:solidFill>
                  <a:srgbClr val="090B55"/>
                </a:solidFill>
                <a:ln w="5921" cap="flat">
                  <a:noFill/>
                  <a:prstDash val="solid"/>
                  <a:miter/>
                </a:ln>
              </p:spPr>
              <p:txBody>
                <a:bodyPr rtlCol="0" anchor="ctr"/>
                <a:lstStyle/>
                <a:p>
                  <a:pPr algn="l" rtl="0"/>
                  <a:endParaRPr lang="ko-KR" altLang="en-US"/>
                </a:p>
              </p:txBody>
            </p:sp>
            <p:sp>
              <p:nvSpPr>
                <p:cNvPr id="55" name="자유형: 도형 15">
                  <a:extLst>
                    <a:ext uri="{FF2B5EF4-FFF2-40B4-BE49-F238E27FC236}">
                      <a16:creationId xmlns:a16="http://schemas.microsoft.com/office/drawing/2014/main" xmlns="" id="{DF4C8AA4-888D-9724-855E-B3B6F88BBC40}"/>
                    </a:ext>
                  </a:extLst>
                </p:cNvPr>
                <p:cNvSpPr/>
                <p:nvPr/>
              </p:nvSpPr>
              <p:spPr>
                <a:xfrm>
                  <a:off x="3804470" y="5647394"/>
                  <a:ext cx="1995808" cy="266502"/>
                </a:xfrm>
                <a:custGeom>
                  <a:avLst/>
                  <a:gdLst>
                    <a:gd name="connsiteX0" fmla="*/ 1954352 w 1995808"/>
                    <a:gd name="connsiteY0" fmla="*/ 266503 h 266502"/>
                    <a:gd name="connsiteX1" fmla="*/ 41456 w 1995808"/>
                    <a:gd name="connsiteY1" fmla="*/ 266503 h 266502"/>
                    <a:gd name="connsiteX2" fmla="*/ 0 w 1995808"/>
                    <a:gd name="connsiteY2" fmla="*/ 225047 h 266502"/>
                    <a:gd name="connsiteX3" fmla="*/ 0 w 1995808"/>
                    <a:gd name="connsiteY3" fmla="*/ 41456 h 266502"/>
                    <a:gd name="connsiteX4" fmla="*/ 41456 w 1995808"/>
                    <a:gd name="connsiteY4" fmla="*/ 0 h 266502"/>
                    <a:gd name="connsiteX5" fmla="*/ 1954352 w 1995808"/>
                    <a:gd name="connsiteY5" fmla="*/ 0 h 266502"/>
                    <a:gd name="connsiteX6" fmla="*/ 1995808 w 1995808"/>
                    <a:gd name="connsiteY6" fmla="*/ 41456 h 266502"/>
                    <a:gd name="connsiteX7" fmla="*/ 1995808 w 1995808"/>
                    <a:gd name="connsiteY7" fmla="*/ 225047 h 266502"/>
                    <a:gd name="connsiteX8" fmla="*/ 1954352 w 1995808"/>
                    <a:gd name="connsiteY8" fmla="*/ 266503 h 26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5808" h="266502">
                      <a:moveTo>
                        <a:pt x="1954352" y="266503"/>
                      </a:moveTo>
                      <a:lnTo>
                        <a:pt x="41456" y="266503"/>
                      </a:lnTo>
                      <a:cubicBezTo>
                        <a:pt x="18537" y="266503"/>
                        <a:pt x="0" y="247966"/>
                        <a:pt x="0" y="225047"/>
                      </a:cubicBezTo>
                      <a:lnTo>
                        <a:pt x="0" y="41456"/>
                      </a:lnTo>
                      <a:cubicBezTo>
                        <a:pt x="0" y="18536"/>
                        <a:pt x="18537" y="0"/>
                        <a:pt x="41456" y="0"/>
                      </a:cubicBezTo>
                      <a:lnTo>
                        <a:pt x="1954352" y="0"/>
                      </a:lnTo>
                      <a:cubicBezTo>
                        <a:pt x="1977272" y="0"/>
                        <a:pt x="1995808" y="18536"/>
                        <a:pt x="1995808" y="41456"/>
                      </a:cubicBezTo>
                      <a:lnTo>
                        <a:pt x="1995808" y="225047"/>
                      </a:lnTo>
                      <a:cubicBezTo>
                        <a:pt x="1995808" y="247966"/>
                        <a:pt x="1977272" y="266503"/>
                        <a:pt x="1954352" y="266503"/>
                      </a:cubicBezTo>
                      <a:close/>
                    </a:path>
                  </a:pathLst>
                </a:custGeom>
                <a:solidFill>
                  <a:schemeClr val="accent1">
                    <a:lumMod val="20000"/>
                    <a:lumOff val="80000"/>
                  </a:schemeClr>
                </a:solidFill>
                <a:ln w="5921" cap="flat">
                  <a:noFill/>
                  <a:prstDash val="solid"/>
                  <a:miter/>
                </a:ln>
              </p:spPr>
              <p:txBody>
                <a:bodyPr rtlCol="0" anchor="ctr"/>
                <a:lstStyle/>
                <a:p>
                  <a:pPr algn="l" rtl="0"/>
                  <a:endParaRPr lang="ko-KR" altLang="en-US"/>
                </a:p>
              </p:txBody>
            </p:sp>
            <p:sp>
              <p:nvSpPr>
                <p:cNvPr id="56" name="자유형: 도형 16">
                  <a:extLst>
                    <a:ext uri="{FF2B5EF4-FFF2-40B4-BE49-F238E27FC236}">
                      <a16:creationId xmlns:a16="http://schemas.microsoft.com/office/drawing/2014/main" xmlns="" id="{6DA30C5A-0D79-CC84-9DA3-344DC3A67B2F}"/>
                    </a:ext>
                  </a:extLst>
                </p:cNvPr>
                <p:cNvSpPr/>
                <p:nvPr/>
              </p:nvSpPr>
              <p:spPr>
                <a:xfrm>
                  <a:off x="29614" y="3521237"/>
                  <a:ext cx="3898545" cy="2197165"/>
                </a:xfrm>
                <a:custGeom>
                  <a:avLst/>
                  <a:gdLst>
                    <a:gd name="connsiteX0" fmla="*/ 3757090 w 3898545"/>
                    <a:gd name="connsiteY0" fmla="*/ 2155769 h 2197165"/>
                    <a:gd name="connsiteX1" fmla="*/ 3798546 w 3898545"/>
                    <a:gd name="connsiteY1" fmla="*/ 2114313 h 2197165"/>
                    <a:gd name="connsiteX2" fmla="*/ 3886136 w 3898545"/>
                    <a:gd name="connsiteY2" fmla="*/ 2114313 h 2197165"/>
                    <a:gd name="connsiteX3" fmla="*/ 3891466 w 3898545"/>
                    <a:gd name="connsiteY3" fmla="*/ 2034007 h 2197165"/>
                    <a:gd name="connsiteX4" fmla="*/ 3039842 w 3898545"/>
                    <a:gd name="connsiteY4" fmla="*/ 175063 h 2197165"/>
                    <a:gd name="connsiteX5" fmla="*/ 2721046 w 3898545"/>
                    <a:gd name="connsiteY5" fmla="*/ 0 h 2197165"/>
                    <a:gd name="connsiteX6" fmla="*/ 177427 w 3898545"/>
                    <a:gd name="connsiteY6" fmla="*/ 0 h 2197165"/>
                    <a:gd name="connsiteX7" fmla="*/ 8286 w 3898545"/>
                    <a:gd name="connsiteY7" fmla="*/ 189513 h 2197165"/>
                    <a:gd name="connsiteX8" fmla="*/ 865003 w 3898545"/>
                    <a:gd name="connsiteY8" fmla="*/ 2010259 h 2197165"/>
                    <a:gd name="connsiteX9" fmla="*/ 1115338 w 3898545"/>
                    <a:gd name="connsiteY9" fmla="*/ 2197166 h 2197165"/>
                    <a:gd name="connsiteX10" fmla="*/ 3734229 w 3898545"/>
                    <a:gd name="connsiteY10" fmla="*/ 2197166 h 2197165"/>
                    <a:gd name="connsiteX11" fmla="*/ 3757090 w 3898545"/>
                    <a:gd name="connsiteY11" fmla="*/ 2196041 h 2197165"/>
                    <a:gd name="connsiteX12" fmla="*/ 3757090 w 3898545"/>
                    <a:gd name="connsiteY12" fmla="*/ 2155769 h 2197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98545" h="2197165">
                      <a:moveTo>
                        <a:pt x="3757090" y="2155769"/>
                      </a:moveTo>
                      <a:cubicBezTo>
                        <a:pt x="3757090" y="2132850"/>
                        <a:pt x="3775627" y="2114313"/>
                        <a:pt x="3798546" y="2114313"/>
                      </a:cubicBezTo>
                      <a:lnTo>
                        <a:pt x="3886136" y="2114313"/>
                      </a:lnTo>
                      <a:cubicBezTo>
                        <a:pt x="3901060" y="2083991"/>
                        <a:pt x="3902126" y="2052662"/>
                        <a:pt x="3891466" y="2034007"/>
                      </a:cubicBezTo>
                      <a:lnTo>
                        <a:pt x="3039842" y="175063"/>
                      </a:lnTo>
                      <a:cubicBezTo>
                        <a:pt x="2999571" y="69054"/>
                        <a:pt x="2890305" y="17293"/>
                        <a:pt x="2721046" y="0"/>
                      </a:cubicBezTo>
                      <a:lnTo>
                        <a:pt x="177427" y="0"/>
                      </a:lnTo>
                      <a:cubicBezTo>
                        <a:pt x="55665" y="0"/>
                        <a:pt x="-27247" y="106601"/>
                        <a:pt x="8286" y="189513"/>
                      </a:cubicBezTo>
                      <a:lnTo>
                        <a:pt x="865003" y="2010259"/>
                      </a:lnTo>
                      <a:cubicBezTo>
                        <a:pt x="893786" y="2099034"/>
                        <a:pt x="1050608" y="2197166"/>
                        <a:pt x="1115338" y="2197166"/>
                      </a:cubicBezTo>
                      <a:lnTo>
                        <a:pt x="3734229" y="2197166"/>
                      </a:lnTo>
                      <a:cubicBezTo>
                        <a:pt x="3742165" y="2197166"/>
                        <a:pt x="3749805" y="2196751"/>
                        <a:pt x="3757090" y="2196041"/>
                      </a:cubicBezTo>
                      <a:lnTo>
                        <a:pt x="3757090" y="2155769"/>
                      </a:lnTo>
                      <a:close/>
                    </a:path>
                  </a:pathLst>
                </a:custGeom>
                <a:solidFill>
                  <a:schemeClr val="accent1">
                    <a:lumMod val="20000"/>
                    <a:lumOff val="80000"/>
                  </a:schemeClr>
                </a:solidFill>
                <a:ln w="5921" cap="flat">
                  <a:noFill/>
                  <a:prstDash val="solid"/>
                  <a:miter/>
                </a:ln>
              </p:spPr>
              <p:txBody>
                <a:bodyPr rtlCol="0" anchor="ctr"/>
                <a:lstStyle/>
                <a:p>
                  <a:pPr algn="l" rtl="0"/>
                  <a:endParaRPr lang="ko-KR" altLang="en-US"/>
                </a:p>
              </p:txBody>
            </p:sp>
            <p:sp>
              <p:nvSpPr>
                <p:cNvPr id="57" name="자유형: 도형 17">
                  <a:extLst>
                    <a:ext uri="{FF2B5EF4-FFF2-40B4-BE49-F238E27FC236}">
                      <a16:creationId xmlns:a16="http://schemas.microsoft.com/office/drawing/2014/main" xmlns="" id="{BB4208D6-AB37-FDB8-FA94-0B7BE237A895}"/>
                    </a:ext>
                  </a:extLst>
                </p:cNvPr>
                <p:cNvSpPr/>
                <p:nvPr/>
              </p:nvSpPr>
              <p:spPr>
                <a:xfrm>
                  <a:off x="1608663" y="4426794"/>
                  <a:ext cx="418619" cy="498496"/>
                </a:xfrm>
                <a:custGeom>
                  <a:avLst/>
                  <a:gdLst>
                    <a:gd name="connsiteX0" fmla="*/ 222800 w 418619"/>
                    <a:gd name="connsiteY0" fmla="*/ 498496 h 498496"/>
                    <a:gd name="connsiteX1" fmla="*/ 54192 w 418619"/>
                    <a:gd name="connsiteY1" fmla="*/ 395686 h 498496"/>
                    <a:gd name="connsiteX2" fmla="*/ 42229 w 418619"/>
                    <a:gd name="connsiteY2" fmla="*/ 78903 h 498496"/>
                    <a:gd name="connsiteX3" fmla="*/ 307962 w 418619"/>
                    <a:gd name="connsiteY3" fmla="*/ 45560 h 498496"/>
                    <a:gd name="connsiteX4" fmla="*/ 418472 w 418619"/>
                    <a:gd name="connsiteY4" fmla="*/ 268534 h 498496"/>
                    <a:gd name="connsiteX5" fmla="*/ 274738 w 418619"/>
                    <a:gd name="connsiteY5" fmla="*/ 493996 h 498496"/>
                    <a:gd name="connsiteX6" fmla="*/ 222800 w 418619"/>
                    <a:gd name="connsiteY6" fmla="*/ 498496 h 498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19" h="498496">
                      <a:moveTo>
                        <a:pt x="222800" y="498496"/>
                      </a:moveTo>
                      <a:cubicBezTo>
                        <a:pt x="153805" y="495121"/>
                        <a:pt x="98669" y="455501"/>
                        <a:pt x="54192" y="395686"/>
                      </a:cubicBezTo>
                      <a:cubicBezTo>
                        <a:pt x="-12670" y="305904"/>
                        <a:pt x="-18829" y="169514"/>
                        <a:pt x="42229" y="78903"/>
                      </a:cubicBezTo>
                      <a:cubicBezTo>
                        <a:pt x="103999" y="-12715"/>
                        <a:pt x="220608" y="-25507"/>
                        <a:pt x="307962" y="45560"/>
                      </a:cubicBezTo>
                      <a:cubicBezTo>
                        <a:pt x="378437" y="102888"/>
                        <a:pt x="415570" y="179286"/>
                        <a:pt x="418472" y="268534"/>
                      </a:cubicBezTo>
                      <a:cubicBezTo>
                        <a:pt x="421314" y="357369"/>
                        <a:pt x="383471" y="465332"/>
                        <a:pt x="274738" y="493996"/>
                      </a:cubicBezTo>
                      <a:cubicBezTo>
                        <a:pt x="259932" y="497904"/>
                        <a:pt x="245482" y="496720"/>
                        <a:pt x="222800" y="498496"/>
                      </a:cubicBezTo>
                      <a:close/>
                    </a:path>
                  </a:pathLst>
                </a:custGeom>
                <a:solidFill>
                  <a:srgbClr val="FEFEFE"/>
                </a:solidFill>
                <a:ln w="5921" cap="flat">
                  <a:noFill/>
                  <a:prstDash val="solid"/>
                  <a:miter/>
                </a:ln>
              </p:spPr>
              <p:txBody>
                <a:bodyPr rtlCol="0" anchor="ctr"/>
                <a:lstStyle/>
                <a:p>
                  <a:pPr algn="l" rtl="0"/>
                  <a:endParaRPr lang="ko-KR" altLang="en-US"/>
                </a:p>
              </p:txBody>
            </p:sp>
          </p:grpSp>
          <p:grpSp>
            <p:nvGrpSpPr>
              <p:cNvPr id="49" name="그룹 9">
                <a:extLst>
                  <a:ext uri="{FF2B5EF4-FFF2-40B4-BE49-F238E27FC236}">
                    <a16:creationId xmlns:a16="http://schemas.microsoft.com/office/drawing/2014/main" xmlns="" id="{3601AE56-AD40-80A2-4798-1C92ACFCC24B}"/>
                  </a:ext>
                </a:extLst>
              </p:cNvPr>
              <p:cNvGrpSpPr/>
              <p:nvPr/>
            </p:nvGrpSpPr>
            <p:grpSpPr>
              <a:xfrm>
                <a:off x="5291056" y="5381468"/>
                <a:ext cx="2643896" cy="1475552"/>
                <a:chOff x="5291056" y="5381468"/>
                <a:chExt cx="2643896" cy="1475552"/>
              </a:xfrm>
            </p:grpSpPr>
            <p:sp>
              <p:nvSpPr>
                <p:cNvPr id="50" name="자유형: 도형 10">
                  <a:extLst>
                    <a:ext uri="{FF2B5EF4-FFF2-40B4-BE49-F238E27FC236}">
                      <a16:creationId xmlns:a16="http://schemas.microsoft.com/office/drawing/2014/main" xmlns="" id="{5B43F955-F378-CBE5-BCB1-9E82F970B5C8}"/>
                    </a:ext>
                  </a:extLst>
                </p:cNvPr>
                <p:cNvSpPr/>
                <p:nvPr/>
              </p:nvSpPr>
              <p:spPr>
                <a:xfrm>
                  <a:off x="5291056" y="5678278"/>
                  <a:ext cx="2643896" cy="1178742"/>
                </a:xfrm>
                <a:custGeom>
                  <a:avLst/>
                  <a:gdLst>
                    <a:gd name="connsiteX0" fmla="*/ 2600794 w 2643896"/>
                    <a:gd name="connsiteY0" fmla="*/ 56470 h 1178742"/>
                    <a:gd name="connsiteX1" fmla="*/ 2603104 w 2643896"/>
                    <a:gd name="connsiteY1" fmla="*/ 356907 h 1178742"/>
                    <a:gd name="connsiteX2" fmla="*/ 2454692 w 2643896"/>
                    <a:gd name="connsiteY2" fmla="*/ 468897 h 1178742"/>
                    <a:gd name="connsiteX3" fmla="*/ 1180572 w 2643896"/>
                    <a:gd name="connsiteY3" fmla="*/ 1177617 h 1178742"/>
                    <a:gd name="connsiteX4" fmla="*/ 1103642 w 2643896"/>
                    <a:gd name="connsiteY4" fmla="*/ 1165713 h 1178742"/>
                    <a:gd name="connsiteX5" fmla="*/ 81752 w 2643896"/>
                    <a:gd name="connsiteY5" fmla="*/ 838447 h 1178742"/>
                    <a:gd name="connsiteX6" fmla="*/ 24010 w 2643896"/>
                    <a:gd name="connsiteY6" fmla="*/ 808185 h 1178742"/>
                    <a:gd name="connsiteX7" fmla="*/ 17555 w 2643896"/>
                    <a:gd name="connsiteY7" fmla="*/ 750916 h 1178742"/>
                    <a:gd name="connsiteX8" fmla="*/ 195223 w 2643896"/>
                    <a:gd name="connsiteY8" fmla="*/ 756838 h 1178742"/>
                    <a:gd name="connsiteX9" fmla="*/ 1119099 w 2643896"/>
                    <a:gd name="connsiteY9" fmla="*/ 1041108 h 1178742"/>
                    <a:gd name="connsiteX10" fmla="*/ 1154633 w 2643896"/>
                    <a:gd name="connsiteY10" fmla="*/ 1047030 h 1178742"/>
                    <a:gd name="connsiteX11" fmla="*/ 1184244 w 2643896"/>
                    <a:gd name="connsiteY11" fmla="*/ 1011496 h 1178742"/>
                    <a:gd name="connsiteX12" fmla="*/ 1136866 w 2643896"/>
                    <a:gd name="connsiteY12" fmla="*/ 685771 h 1178742"/>
                    <a:gd name="connsiteX13" fmla="*/ 17555 w 2643896"/>
                    <a:gd name="connsiteY13" fmla="*/ 348201 h 1178742"/>
                    <a:gd name="connsiteX14" fmla="*/ 17140 w 2643896"/>
                    <a:gd name="connsiteY14" fmla="*/ 276245 h 1178742"/>
                    <a:gd name="connsiteX15" fmla="*/ 17081 w 2643896"/>
                    <a:gd name="connsiteY15" fmla="*/ 276008 h 1178742"/>
                    <a:gd name="connsiteX16" fmla="*/ 112311 w 2643896"/>
                    <a:gd name="connsiteY16" fmla="*/ 306745 h 1178742"/>
                    <a:gd name="connsiteX17" fmla="*/ 1148710 w 2643896"/>
                    <a:gd name="connsiteY17" fmla="*/ 632470 h 1178742"/>
                    <a:gd name="connsiteX18" fmla="*/ 1225700 w 2643896"/>
                    <a:gd name="connsiteY18" fmla="*/ 632470 h 1178742"/>
                    <a:gd name="connsiteX19" fmla="*/ 2498990 w 2643896"/>
                    <a:gd name="connsiteY19" fmla="*/ 4709 h 1178742"/>
                    <a:gd name="connsiteX20" fmla="*/ 2600794 w 2643896"/>
                    <a:gd name="connsiteY20" fmla="*/ 56470 h 1178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43896" h="1178742">
                      <a:moveTo>
                        <a:pt x="2600794" y="56470"/>
                      </a:moveTo>
                      <a:cubicBezTo>
                        <a:pt x="2662445" y="133755"/>
                        <a:pt x="2653207" y="291702"/>
                        <a:pt x="2603104" y="356907"/>
                      </a:cubicBezTo>
                      <a:cubicBezTo>
                        <a:pt x="2565083" y="406417"/>
                        <a:pt x="2509117" y="438279"/>
                        <a:pt x="2454692" y="468897"/>
                      </a:cubicBezTo>
                      <a:cubicBezTo>
                        <a:pt x="2048068" y="697615"/>
                        <a:pt x="1200057" y="1174478"/>
                        <a:pt x="1180572" y="1177617"/>
                      </a:cubicBezTo>
                      <a:cubicBezTo>
                        <a:pt x="1154692" y="1181762"/>
                        <a:pt x="1128634" y="1173708"/>
                        <a:pt x="1103642" y="1165713"/>
                      </a:cubicBezTo>
                      <a:cubicBezTo>
                        <a:pt x="762992" y="1056624"/>
                        <a:pt x="422402" y="947536"/>
                        <a:pt x="81752" y="838447"/>
                      </a:cubicBezTo>
                      <a:cubicBezTo>
                        <a:pt x="60787" y="831755"/>
                        <a:pt x="38875" y="824412"/>
                        <a:pt x="24010" y="808185"/>
                      </a:cubicBezTo>
                      <a:cubicBezTo>
                        <a:pt x="9204" y="791958"/>
                        <a:pt x="2157" y="776737"/>
                        <a:pt x="17555" y="750916"/>
                      </a:cubicBezTo>
                      <a:cubicBezTo>
                        <a:pt x="53088" y="697615"/>
                        <a:pt x="135290" y="738183"/>
                        <a:pt x="195223" y="756838"/>
                      </a:cubicBezTo>
                      <a:cubicBezTo>
                        <a:pt x="498859" y="851240"/>
                        <a:pt x="815463" y="946707"/>
                        <a:pt x="1119099" y="1041108"/>
                      </a:cubicBezTo>
                      <a:cubicBezTo>
                        <a:pt x="1132720" y="1045313"/>
                        <a:pt x="1141722" y="1053071"/>
                        <a:pt x="1154633" y="1047030"/>
                      </a:cubicBezTo>
                      <a:cubicBezTo>
                        <a:pt x="1164937" y="1042233"/>
                        <a:pt x="1178499" y="1021268"/>
                        <a:pt x="1184244" y="1011496"/>
                      </a:cubicBezTo>
                      <a:cubicBezTo>
                        <a:pt x="1243467" y="910817"/>
                        <a:pt x="1213855" y="709460"/>
                        <a:pt x="1136866" y="685771"/>
                      </a:cubicBezTo>
                      <a:cubicBezTo>
                        <a:pt x="942200" y="625897"/>
                        <a:pt x="38875" y="359987"/>
                        <a:pt x="17555" y="348201"/>
                      </a:cubicBezTo>
                      <a:cubicBezTo>
                        <a:pt x="-5424" y="335527"/>
                        <a:pt x="-6134" y="294900"/>
                        <a:pt x="17140" y="276245"/>
                      </a:cubicBezTo>
                      <a:lnTo>
                        <a:pt x="17081" y="276008"/>
                      </a:lnTo>
                      <a:cubicBezTo>
                        <a:pt x="59011" y="288978"/>
                        <a:pt x="87319" y="298809"/>
                        <a:pt x="112311" y="306745"/>
                      </a:cubicBezTo>
                      <a:cubicBezTo>
                        <a:pt x="310530" y="369640"/>
                        <a:pt x="991829" y="582605"/>
                        <a:pt x="1148710" y="632470"/>
                      </a:cubicBezTo>
                      <a:cubicBezTo>
                        <a:pt x="1168846" y="638867"/>
                        <a:pt x="1207045" y="642242"/>
                        <a:pt x="1225700" y="632470"/>
                      </a:cubicBezTo>
                      <a:cubicBezTo>
                        <a:pt x="1445002" y="517578"/>
                        <a:pt x="2346254" y="79803"/>
                        <a:pt x="2498990" y="4709"/>
                      </a:cubicBezTo>
                      <a:cubicBezTo>
                        <a:pt x="2537485" y="-14242"/>
                        <a:pt x="2578349" y="28280"/>
                        <a:pt x="2600794" y="56470"/>
                      </a:cubicBezTo>
                      <a:close/>
                    </a:path>
                  </a:pathLst>
                </a:custGeom>
                <a:solidFill>
                  <a:schemeClr val="accent2">
                    <a:lumMod val="75000"/>
                  </a:schemeClr>
                </a:solidFill>
                <a:ln w="5921" cap="flat">
                  <a:noFill/>
                  <a:prstDash val="solid"/>
                  <a:miter/>
                </a:ln>
              </p:spPr>
              <p:txBody>
                <a:bodyPr rtlCol="0" anchor="ctr"/>
                <a:lstStyle/>
                <a:p>
                  <a:pPr algn="l" rtl="0"/>
                  <a:endParaRPr lang="ko-KR" altLang="en-US"/>
                </a:p>
              </p:txBody>
            </p:sp>
            <p:sp>
              <p:nvSpPr>
                <p:cNvPr id="51" name="자유형: 도형 11">
                  <a:extLst>
                    <a:ext uri="{FF2B5EF4-FFF2-40B4-BE49-F238E27FC236}">
                      <a16:creationId xmlns:a16="http://schemas.microsoft.com/office/drawing/2014/main" xmlns="" id="{DF41D2BB-9E46-882C-2D49-B752051D13E5}"/>
                    </a:ext>
                  </a:extLst>
                </p:cNvPr>
                <p:cNvSpPr/>
                <p:nvPr/>
              </p:nvSpPr>
              <p:spPr>
                <a:xfrm>
                  <a:off x="5305590" y="5381468"/>
                  <a:ext cx="2490496" cy="938887"/>
                </a:xfrm>
                <a:custGeom>
                  <a:avLst/>
                  <a:gdLst>
                    <a:gd name="connsiteX0" fmla="*/ 1484064 w 2490496"/>
                    <a:gd name="connsiteY0" fmla="*/ 11920 h 938887"/>
                    <a:gd name="connsiteX1" fmla="*/ 1593982 w 2490496"/>
                    <a:gd name="connsiteY1" fmla="*/ 9137 h 938887"/>
                    <a:gd name="connsiteX2" fmla="*/ 2490497 w 2490496"/>
                    <a:gd name="connsiteY2" fmla="*/ 299388 h 938887"/>
                    <a:gd name="connsiteX3" fmla="*/ 2483923 w 2490496"/>
                    <a:gd name="connsiteY3" fmla="*/ 307028 h 938887"/>
                    <a:gd name="connsiteX4" fmla="*/ 1200269 w 2490496"/>
                    <a:gd name="connsiteY4" fmla="*/ 931413 h 938887"/>
                    <a:gd name="connsiteX5" fmla="*/ 1149574 w 2490496"/>
                    <a:gd name="connsiteY5" fmla="*/ 935203 h 938887"/>
                    <a:gd name="connsiteX6" fmla="*/ 0 w 2490496"/>
                    <a:gd name="connsiteY6" fmla="*/ 571812 h 938887"/>
                    <a:gd name="connsiteX7" fmla="*/ 1484064 w 2490496"/>
                    <a:gd name="connsiteY7" fmla="*/ 11920 h 93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96" h="938887">
                      <a:moveTo>
                        <a:pt x="1484064" y="11920"/>
                      </a:moveTo>
                      <a:cubicBezTo>
                        <a:pt x="1522440" y="-3537"/>
                        <a:pt x="1555842" y="-3419"/>
                        <a:pt x="1593982" y="9137"/>
                      </a:cubicBezTo>
                      <a:cubicBezTo>
                        <a:pt x="1749974" y="60364"/>
                        <a:pt x="2487654" y="302645"/>
                        <a:pt x="2490497" y="299388"/>
                      </a:cubicBezTo>
                      <a:cubicBezTo>
                        <a:pt x="2488305" y="301934"/>
                        <a:pt x="2486943" y="305547"/>
                        <a:pt x="2483923" y="307028"/>
                      </a:cubicBezTo>
                      <a:cubicBezTo>
                        <a:pt x="2383836" y="354761"/>
                        <a:pt x="1229821" y="931413"/>
                        <a:pt x="1200269" y="931413"/>
                      </a:cubicBezTo>
                      <a:cubicBezTo>
                        <a:pt x="1183153" y="939942"/>
                        <a:pt x="1167873" y="941126"/>
                        <a:pt x="1149574" y="935203"/>
                      </a:cubicBezTo>
                      <a:cubicBezTo>
                        <a:pt x="987659" y="883265"/>
                        <a:pt x="220486" y="643531"/>
                        <a:pt x="0" y="571812"/>
                      </a:cubicBezTo>
                      <a:cubicBezTo>
                        <a:pt x="17412" y="577498"/>
                        <a:pt x="1378174" y="47217"/>
                        <a:pt x="1484064" y="11920"/>
                      </a:cubicBezTo>
                      <a:close/>
                    </a:path>
                  </a:pathLst>
                </a:custGeom>
                <a:solidFill>
                  <a:schemeClr val="accent2"/>
                </a:solidFill>
                <a:ln w="5921" cap="flat">
                  <a:noFill/>
                  <a:prstDash val="solid"/>
                  <a:miter/>
                </a:ln>
              </p:spPr>
              <p:txBody>
                <a:bodyPr rtlCol="0" anchor="ctr"/>
                <a:lstStyle/>
                <a:p>
                  <a:pPr algn="l" rtl="0"/>
                  <a:endParaRPr lang="ko-KR" altLang="en-US"/>
                </a:p>
              </p:txBody>
            </p:sp>
            <p:sp>
              <p:nvSpPr>
                <p:cNvPr id="52" name="자유형: 도형 12">
                  <a:extLst>
                    <a:ext uri="{FF2B5EF4-FFF2-40B4-BE49-F238E27FC236}">
                      <a16:creationId xmlns:a16="http://schemas.microsoft.com/office/drawing/2014/main" xmlns="" id="{E945BB46-B0DB-98AA-68A9-6A690B104760}"/>
                    </a:ext>
                  </a:extLst>
                </p:cNvPr>
                <p:cNvSpPr/>
                <p:nvPr/>
              </p:nvSpPr>
              <p:spPr>
                <a:xfrm>
                  <a:off x="5914697" y="5779540"/>
                  <a:ext cx="820354" cy="286351"/>
                </a:xfrm>
                <a:custGeom>
                  <a:avLst/>
                  <a:gdLst>
                    <a:gd name="connsiteX0" fmla="*/ 642805 w 820354"/>
                    <a:gd name="connsiteY0" fmla="*/ 279808 h 286351"/>
                    <a:gd name="connsiteX1" fmla="*/ 609403 w 820354"/>
                    <a:gd name="connsiteY1" fmla="*/ 280933 h 286351"/>
                    <a:gd name="connsiteX2" fmla="*/ 245656 w 820354"/>
                    <a:gd name="connsiteY2" fmla="*/ 169891 h 286351"/>
                    <a:gd name="connsiteX3" fmla="*/ 0 w 820354"/>
                    <a:gd name="connsiteY3" fmla="*/ 96336 h 286351"/>
                    <a:gd name="connsiteX4" fmla="*/ 197982 w 820354"/>
                    <a:gd name="connsiteY4" fmla="*/ 2053 h 286351"/>
                    <a:gd name="connsiteX5" fmla="*/ 217585 w 820354"/>
                    <a:gd name="connsiteY5" fmla="*/ 2112 h 286351"/>
                    <a:gd name="connsiteX6" fmla="*/ 814254 w 820354"/>
                    <a:gd name="connsiteY6" fmla="*/ 180787 h 286351"/>
                    <a:gd name="connsiteX7" fmla="*/ 820354 w 820354"/>
                    <a:gd name="connsiteY7" fmla="*/ 184341 h 286351"/>
                    <a:gd name="connsiteX8" fmla="*/ 642805 w 820354"/>
                    <a:gd name="connsiteY8" fmla="*/ 279808 h 286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0354" h="286351">
                      <a:moveTo>
                        <a:pt x="642805" y="279808"/>
                      </a:moveTo>
                      <a:cubicBezTo>
                        <a:pt x="625867" y="288336"/>
                        <a:pt x="631789" y="288336"/>
                        <a:pt x="609403" y="280933"/>
                      </a:cubicBezTo>
                      <a:cubicBezTo>
                        <a:pt x="488174" y="243919"/>
                        <a:pt x="366945" y="206727"/>
                        <a:pt x="245656" y="169891"/>
                      </a:cubicBezTo>
                      <a:cubicBezTo>
                        <a:pt x="165646" y="145609"/>
                        <a:pt x="85518" y="121920"/>
                        <a:pt x="0" y="96336"/>
                      </a:cubicBezTo>
                      <a:cubicBezTo>
                        <a:pt x="69173" y="63467"/>
                        <a:pt x="133666" y="32967"/>
                        <a:pt x="197982" y="2053"/>
                      </a:cubicBezTo>
                      <a:cubicBezTo>
                        <a:pt x="205089" y="-1382"/>
                        <a:pt x="210715" y="99"/>
                        <a:pt x="217585" y="2112"/>
                      </a:cubicBezTo>
                      <a:cubicBezTo>
                        <a:pt x="416455" y="61809"/>
                        <a:pt x="615325" y="121209"/>
                        <a:pt x="814254" y="180787"/>
                      </a:cubicBezTo>
                      <a:cubicBezTo>
                        <a:pt x="815913" y="181261"/>
                        <a:pt x="817334" y="182564"/>
                        <a:pt x="820354" y="184341"/>
                      </a:cubicBezTo>
                      <a:cubicBezTo>
                        <a:pt x="813781" y="189197"/>
                        <a:pt x="663770" y="266838"/>
                        <a:pt x="642805" y="279808"/>
                      </a:cubicBezTo>
                      <a:close/>
                    </a:path>
                  </a:pathLst>
                </a:custGeom>
                <a:solidFill>
                  <a:srgbClr val="FEFEFB"/>
                </a:solidFill>
                <a:ln w="5921" cap="flat">
                  <a:noFill/>
                  <a:prstDash val="solid"/>
                  <a:miter/>
                </a:ln>
              </p:spPr>
              <p:txBody>
                <a:bodyPr rtlCol="0" anchor="ctr"/>
                <a:lstStyle/>
                <a:p>
                  <a:pPr algn="l" rtl="0"/>
                  <a:endParaRPr lang="ko-KR" altLang="en-US"/>
                </a:p>
              </p:txBody>
            </p:sp>
            <p:sp>
              <p:nvSpPr>
                <p:cNvPr id="53" name="자유형: 도형 13">
                  <a:extLst>
                    <a:ext uri="{FF2B5EF4-FFF2-40B4-BE49-F238E27FC236}">
                      <a16:creationId xmlns:a16="http://schemas.microsoft.com/office/drawing/2014/main" xmlns="" id="{99EA30CC-8AA5-8864-C453-AD9436B63723}"/>
                    </a:ext>
                  </a:extLst>
                </p:cNvPr>
                <p:cNvSpPr/>
                <p:nvPr/>
              </p:nvSpPr>
              <p:spPr>
                <a:xfrm>
                  <a:off x="5391404" y="6056032"/>
                  <a:ext cx="1120349" cy="674893"/>
                </a:xfrm>
                <a:custGeom>
                  <a:avLst/>
                  <a:gdLst>
                    <a:gd name="connsiteX0" fmla="*/ 237 w 1120349"/>
                    <a:gd name="connsiteY0" fmla="*/ 0 h 674893"/>
                    <a:gd name="connsiteX1" fmla="*/ 510619 w 1120349"/>
                    <a:gd name="connsiteY1" fmla="*/ 148531 h 674893"/>
                    <a:gd name="connsiteX2" fmla="*/ 1037287 w 1120349"/>
                    <a:gd name="connsiteY2" fmla="*/ 309025 h 674893"/>
                    <a:gd name="connsiteX3" fmla="*/ 1073235 w 1120349"/>
                    <a:gd name="connsiteY3" fmla="*/ 336326 h 674893"/>
                    <a:gd name="connsiteX4" fmla="*/ 1072762 w 1120349"/>
                    <a:gd name="connsiteY4" fmla="*/ 658439 h 674893"/>
                    <a:gd name="connsiteX5" fmla="*/ 1037702 w 1120349"/>
                    <a:gd name="connsiteY5" fmla="*/ 672653 h 674893"/>
                    <a:gd name="connsiteX6" fmla="*/ 8173 w 1120349"/>
                    <a:gd name="connsiteY6" fmla="*/ 353027 h 674893"/>
                    <a:gd name="connsiteX7" fmla="*/ 0 w 1120349"/>
                    <a:gd name="connsiteY7" fmla="*/ 349592 h 674893"/>
                    <a:gd name="connsiteX8" fmla="*/ 237 w 1120349"/>
                    <a:gd name="connsiteY8" fmla="*/ 0 h 674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0349" h="674893">
                      <a:moveTo>
                        <a:pt x="237" y="0"/>
                      </a:moveTo>
                      <a:cubicBezTo>
                        <a:pt x="170325" y="51405"/>
                        <a:pt x="340650" y="96888"/>
                        <a:pt x="510619" y="148531"/>
                      </a:cubicBezTo>
                      <a:cubicBezTo>
                        <a:pt x="686215" y="201891"/>
                        <a:pt x="861692" y="255724"/>
                        <a:pt x="1037287" y="309025"/>
                      </a:cubicBezTo>
                      <a:cubicBezTo>
                        <a:pt x="1053100" y="313821"/>
                        <a:pt x="1064589" y="321639"/>
                        <a:pt x="1073235" y="336326"/>
                      </a:cubicBezTo>
                      <a:cubicBezTo>
                        <a:pt x="1136782" y="443934"/>
                        <a:pt x="1135479" y="551009"/>
                        <a:pt x="1072762" y="658439"/>
                      </a:cubicBezTo>
                      <a:cubicBezTo>
                        <a:pt x="1064175" y="673067"/>
                        <a:pt x="1055884" y="678338"/>
                        <a:pt x="1037702" y="672653"/>
                      </a:cubicBezTo>
                      <a:cubicBezTo>
                        <a:pt x="694684" y="565637"/>
                        <a:pt x="351369" y="459451"/>
                        <a:pt x="8173" y="353027"/>
                      </a:cubicBezTo>
                      <a:cubicBezTo>
                        <a:pt x="5389" y="352139"/>
                        <a:pt x="2724" y="350776"/>
                        <a:pt x="0" y="349592"/>
                      </a:cubicBezTo>
                      <a:cubicBezTo>
                        <a:pt x="178" y="231146"/>
                        <a:pt x="59" y="118445"/>
                        <a:pt x="237" y="0"/>
                      </a:cubicBezTo>
                      <a:close/>
                    </a:path>
                  </a:pathLst>
                </a:custGeom>
                <a:solidFill>
                  <a:schemeClr val="accent2">
                    <a:lumMod val="20000"/>
                    <a:lumOff val="80000"/>
                  </a:schemeClr>
                </a:solidFill>
                <a:ln w="5921" cap="flat">
                  <a:noFill/>
                  <a:prstDash val="solid"/>
                  <a:miter/>
                </a:ln>
              </p:spPr>
              <p:txBody>
                <a:bodyPr rtlCol="0" anchor="ctr"/>
                <a:lstStyle/>
                <a:p>
                  <a:pPr algn="l" rtl="0"/>
                  <a:endParaRPr lang="ko-KR" altLang="en-US"/>
                </a:p>
              </p:txBody>
            </p:sp>
          </p:grpSp>
        </p:grpSp>
        <p:grpSp>
          <p:nvGrpSpPr>
            <p:cNvPr id="23" name="그룹 2">
              <a:extLst>
                <a:ext uri="{FF2B5EF4-FFF2-40B4-BE49-F238E27FC236}">
                  <a16:creationId xmlns:a16="http://schemas.microsoft.com/office/drawing/2014/main" xmlns="" id="{3825BCC8-E731-774D-9B6D-B6A4A55DDCE5}"/>
                </a:ext>
              </a:extLst>
            </p:cNvPr>
            <p:cNvGrpSpPr/>
            <p:nvPr/>
          </p:nvGrpSpPr>
          <p:grpSpPr>
            <a:xfrm>
              <a:off x="1329778" y="2059011"/>
              <a:ext cx="3028663" cy="2299313"/>
              <a:chOff x="4384136" y="1406015"/>
              <a:chExt cx="4134424" cy="3138789"/>
            </a:xfrm>
            <a:solidFill>
              <a:srgbClr val="2B5474"/>
            </a:solidFill>
          </p:grpSpPr>
          <p:sp>
            <p:nvSpPr>
              <p:cNvPr id="24" name="Freeform: Shape 78">
                <a:extLst>
                  <a:ext uri="{FF2B5EF4-FFF2-40B4-BE49-F238E27FC236}">
                    <a16:creationId xmlns:a16="http://schemas.microsoft.com/office/drawing/2014/main" xmlns="" id="{2596913D-28B5-052E-9884-702C2BE2950C}"/>
                  </a:ext>
                </a:extLst>
              </p:cNvPr>
              <p:cNvSpPr/>
              <p:nvPr/>
            </p:nvSpPr>
            <p:spPr>
              <a:xfrm>
                <a:off x="7798995" y="3384433"/>
                <a:ext cx="255653" cy="43285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25" name="Freeform: Shape 79">
                <a:extLst>
                  <a:ext uri="{FF2B5EF4-FFF2-40B4-BE49-F238E27FC236}">
                    <a16:creationId xmlns:a16="http://schemas.microsoft.com/office/drawing/2014/main" xmlns="" id="{17FAC0BE-35AF-521F-64A8-4A8C6B1197F9}"/>
                  </a:ext>
                </a:extLst>
              </p:cNvPr>
              <p:cNvSpPr/>
              <p:nvPr/>
            </p:nvSpPr>
            <p:spPr>
              <a:xfrm>
                <a:off x="8127823" y="2244152"/>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26" name="Freeform: Shape 87">
                <a:extLst>
                  <a:ext uri="{FF2B5EF4-FFF2-40B4-BE49-F238E27FC236}">
                    <a16:creationId xmlns:a16="http://schemas.microsoft.com/office/drawing/2014/main" xmlns="" id="{0197BBD3-C2FE-3BFE-E447-C11127E1F57B}"/>
                  </a:ext>
                </a:extLst>
              </p:cNvPr>
              <p:cNvSpPr/>
              <p:nvPr/>
            </p:nvSpPr>
            <p:spPr>
              <a:xfrm>
                <a:off x="7184139" y="2367179"/>
                <a:ext cx="255653" cy="43285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27" name="Freeform: Shape 92">
                <a:extLst>
                  <a:ext uri="{FF2B5EF4-FFF2-40B4-BE49-F238E27FC236}">
                    <a16:creationId xmlns:a16="http://schemas.microsoft.com/office/drawing/2014/main" xmlns="" id="{B0A4C7CE-51DE-A482-51AC-0BCDFDE55E03}"/>
                  </a:ext>
                </a:extLst>
              </p:cNvPr>
              <p:cNvSpPr/>
              <p:nvPr/>
            </p:nvSpPr>
            <p:spPr>
              <a:xfrm>
                <a:off x="7800867" y="2773914"/>
                <a:ext cx="211208" cy="357607"/>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28" name="Freeform: Shape 91">
                <a:extLst>
                  <a:ext uri="{FF2B5EF4-FFF2-40B4-BE49-F238E27FC236}">
                    <a16:creationId xmlns:a16="http://schemas.microsoft.com/office/drawing/2014/main" xmlns="" id="{74ABE38B-E387-4BF3-2DAE-0D7C83679B7A}"/>
                  </a:ext>
                </a:extLst>
              </p:cNvPr>
              <p:cNvSpPr/>
              <p:nvPr/>
            </p:nvSpPr>
            <p:spPr>
              <a:xfrm>
                <a:off x="6017429" y="1921795"/>
                <a:ext cx="211208" cy="357607"/>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29" name="Freeform: Shape 95">
                <a:extLst>
                  <a:ext uri="{FF2B5EF4-FFF2-40B4-BE49-F238E27FC236}">
                    <a16:creationId xmlns:a16="http://schemas.microsoft.com/office/drawing/2014/main" xmlns="" id="{3E50EAE5-C556-3A55-7EB0-0E5880B151AF}"/>
                  </a:ext>
                </a:extLst>
              </p:cNvPr>
              <p:cNvSpPr/>
              <p:nvPr/>
            </p:nvSpPr>
            <p:spPr>
              <a:xfrm>
                <a:off x="5880245" y="1406015"/>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0" name="Freeform: Shape 96">
                <a:extLst>
                  <a:ext uri="{FF2B5EF4-FFF2-40B4-BE49-F238E27FC236}">
                    <a16:creationId xmlns:a16="http://schemas.microsoft.com/office/drawing/2014/main" xmlns="" id="{89F4CAAE-AC80-8B08-AF0F-FB5955B323C4}"/>
                  </a:ext>
                </a:extLst>
              </p:cNvPr>
              <p:cNvSpPr/>
              <p:nvPr/>
            </p:nvSpPr>
            <p:spPr>
              <a:xfrm>
                <a:off x="6477793" y="2357299"/>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1" name="Freeform: Shape 81">
                <a:extLst>
                  <a:ext uri="{FF2B5EF4-FFF2-40B4-BE49-F238E27FC236}">
                    <a16:creationId xmlns:a16="http://schemas.microsoft.com/office/drawing/2014/main" xmlns="" id="{6EE328A3-1F5C-917A-90C5-96B572D69E1F}"/>
                  </a:ext>
                </a:extLst>
              </p:cNvPr>
              <p:cNvSpPr/>
              <p:nvPr/>
            </p:nvSpPr>
            <p:spPr>
              <a:xfrm>
                <a:off x="6515926" y="1416028"/>
                <a:ext cx="499096" cy="845043"/>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2" name="Freeform: Shape 83">
                <a:extLst>
                  <a:ext uri="{FF2B5EF4-FFF2-40B4-BE49-F238E27FC236}">
                    <a16:creationId xmlns:a16="http://schemas.microsoft.com/office/drawing/2014/main" xmlns="" id="{37BAC604-DC66-9A58-F0E1-BF0CD23017EA}"/>
                  </a:ext>
                </a:extLst>
              </p:cNvPr>
              <p:cNvSpPr/>
              <p:nvPr/>
            </p:nvSpPr>
            <p:spPr>
              <a:xfrm>
                <a:off x="5639955" y="2061332"/>
                <a:ext cx="336848" cy="570334"/>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3" name="Freeform: Shape 84">
                <a:extLst>
                  <a:ext uri="{FF2B5EF4-FFF2-40B4-BE49-F238E27FC236}">
                    <a16:creationId xmlns:a16="http://schemas.microsoft.com/office/drawing/2014/main" xmlns="" id="{F6EB662C-8193-5A8D-A0ED-ABD933045E71}"/>
                  </a:ext>
                </a:extLst>
              </p:cNvPr>
              <p:cNvSpPr/>
              <p:nvPr/>
            </p:nvSpPr>
            <p:spPr>
              <a:xfrm>
                <a:off x="4994013" y="3284757"/>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4" name="Freeform: Shape 85">
                <a:extLst>
                  <a:ext uri="{FF2B5EF4-FFF2-40B4-BE49-F238E27FC236}">
                    <a16:creationId xmlns:a16="http://schemas.microsoft.com/office/drawing/2014/main" xmlns="" id="{73167269-7F11-E3B8-6A50-BBF2A3904DAE}"/>
                  </a:ext>
                </a:extLst>
              </p:cNvPr>
              <p:cNvSpPr/>
              <p:nvPr/>
            </p:nvSpPr>
            <p:spPr>
              <a:xfrm>
                <a:off x="5234118" y="2677800"/>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5" name="Freeform: Shape 89">
                <a:extLst>
                  <a:ext uri="{FF2B5EF4-FFF2-40B4-BE49-F238E27FC236}">
                    <a16:creationId xmlns:a16="http://schemas.microsoft.com/office/drawing/2014/main" xmlns="" id="{3251970B-A89D-4C14-0647-B15C61295166}"/>
                  </a:ext>
                </a:extLst>
              </p:cNvPr>
              <p:cNvSpPr/>
              <p:nvPr/>
            </p:nvSpPr>
            <p:spPr>
              <a:xfrm>
                <a:off x="4842541" y="2436725"/>
                <a:ext cx="211208" cy="357607"/>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6" name="Freeform: Shape 90">
                <a:extLst>
                  <a:ext uri="{FF2B5EF4-FFF2-40B4-BE49-F238E27FC236}">
                    <a16:creationId xmlns:a16="http://schemas.microsoft.com/office/drawing/2014/main" xmlns="" id="{1FC0C3A7-6E6C-8245-E3C1-2694484413CB}"/>
                  </a:ext>
                </a:extLst>
              </p:cNvPr>
              <p:cNvSpPr/>
              <p:nvPr/>
            </p:nvSpPr>
            <p:spPr>
              <a:xfrm>
                <a:off x="4384136" y="2794695"/>
                <a:ext cx="211208" cy="357607"/>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7" name="Freeform: Shape 19">
                <a:extLst>
                  <a:ext uri="{FF2B5EF4-FFF2-40B4-BE49-F238E27FC236}">
                    <a16:creationId xmlns:a16="http://schemas.microsoft.com/office/drawing/2014/main" xmlns="" id="{6F0BDFBA-9A9B-31E5-2ECA-B4463CADE011}"/>
                  </a:ext>
                </a:extLst>
              </p:cNvPr>
              <p:cNvSpPr/>
              <p:nvPr/>
            </p:nvSpPr>
            <p:spPr>
              <a:xfrm>
                <a:off x="7015022" y="3299110"/>
                <a:ext cx="24278" cy="19864"/>
              </a:xfrm>
              <a:custGeom>
                <a:avLst/>
                <a:gdLst>
                  <a:gd name="connsiteX0" fmla="*/ 0 w 19786"/>
                  <a:gd name="connsiteY0" fmla="*/ 16189 h 16189"/>
                  <a:gd name="connsiteX1" fmla="*/ 19787 w 19786"/>
                  <a:gd name="connsiteY1" fmla="*/ 0 h 16189"/>
                  <a:gd name="connsiteX2" fmla="*/ 7555 w 19786"/>
                  <a:gd name="connsiteY2" fmla="*/ 7915 h 16189"/>
                  <a:gd name="connsiteX3" fmla="*/ 0 w 19786"/>
                  <a:gd name="connsiteY3" fmla="*/ 16189 h 16189"/>
                </a:gdLst>
                <a:ahLst/>
                <a:cxnLst>
                  <a:cxn ang="0">
                    <a:pos x="connsiteX0" y="connsiteY0"/>
                  </a:cxn>
                  <a:cxn ang="0">
                    <a:pos x="connsiteX1" y="connsiteY1"/>
                  </a:cxn>
                  <a:cxn ang="0">
                    <a:pos x="connsiteX2" y="connsiteY2"/>
                  </a:cxn>
                  <a:cxn ang="0">
                    <a:pos x="connsiteX3" y="connsiteY3"/>
                  </a:cxn>
                </a:cxnLst>
                <a:rect l="l" t="t" r="r" b="b"/>
                <a:pathLst>
                  <a:path w="19786" h="16189">
                    <a:moveTo>
                      <a:pt x="0" y="16189"/>
                    </a:moveTo>
                    <a:cubicBezTo>
                      <a:pt x="7195" y="11872"/>
                      <a:pt x="13311" y="5396"/>
                      <a:pt x="19787" y="0"/>
                    </a:cubicBezTo>
                    <a:cubicBezTo>
                      <a:pt x="15829" y="2518"/>
                      <a:pt x="11872" y="5396"/>
                      <a:pt x="7555" y="7915"/>
                    </a:cubicBezTo>
                    <a:cubicBezTo>
                      <a:pt x="4317" y="9714"/>
                      <a:pt x="2158" y="12952"/>
                      <a:pt x="0" y="16189"/>
                    </a:cubicBezTo>
                    <a:close/>
                  </a:path>
                </a:pathLst>
              </a:custGeom>
              <a:grpFill/>
              <a:ln w="3593" cap="flat">
                <a:noFill/>
                <a:prstDash val="solid"/>
                <a:miter/>
              </a:ln>
            </p:spPr>
            <p:txBody>
              <a:bodyPr rtlCol="0" anchor="ctr"/>
              <a:lstStyle/>
              <a:p>
                <a:pPr algn="l" rtl="0"/>
                <a:endParaRPr lang="en-US"/>
              </a:p>
            </p:txBody>
          </p:sp>
          <p:sp>
            <p:nvSpPr>
              <p:cNvPr id="38" name="Freeform: Shape 77">
                <a:extLst>
                  <a:ext uri="{FF2B5EF4-FFF2-40B4-BE49-F238E27FC236}">
                    <a16:creationId xmlns:a16="http://schemas.microsoft.com/office/drawing/2014/main" xmlns="" id="{4E3A9DB6-5D30-9F44-C3C5-BED5FA0B2BD3}"/>
                  </a:ext>
                </a:extLst>
              </p:cNvPr>
              <p:cNvSpPr/>
              <p:nvPr/>
            </p:nvSpPr>
            <p:spPr>
              <a:xfrm>
                <a:off x="7477277" y="1845477"/>
                <a:ext cx="419753" cy="710704"/>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9" name="Freeform: Shape 82">
                <a:extLst>
                  <a:ext uri="{FF2B5EF4-FFF2-40B4-BE49-F238E27FC236}">
                    <a16:creationId xmlns:a16="http://schemas.microsoft.com/office/drawing/2014/main" xmlns="" id="{C2AC389C-8AD5-D361-B630-CBD0ABAB381E}"/>
                  </a:ext>
                </a:extLst>
              </p:cNvPr>
              <p:cNvSpPr/>
              <p:nvPr/>
            </p:nvSpPr>
            <p:spPr>
              <a:xfrm>
                <a:off x="5186186" y="1440521"/>
                <a:ext cx="424491" cy="718724"/>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0" name="Freeform: Shape 86">
                <a:extLst>
                  <a:ext uri="{FF2B5EF4-FFF2-40B4-BE49-F238E27FC236}">
                    <a16:creationId xmlns:a16="http://schemas.microsoft.com/office/drawing/2014/main" xmlns="" id="{8E4FFE7B-02AF-45C9-BA57-D172AC38EDE6}"/>
                  </a:ext>
                </a:extLst>
              </p:cNvPr>
              <p:cNvSpPr/>
              <p:nvPr/>
            </p:nvSpPr>
            <p:spPr>
              <a:xfrm>
                <a:off x="4652050" y="1690728"/>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1" name="Freeform: Shape 88">
                <a:extLst>
                  <a:ext uri="{FF2B5EF4-FFF2-40B4-BE49-F238E27FC236}">
                    <a16:creationId xmlns:a16="http://schemas.microsoft.com/office/drawing/2014/main" xmlns="" id="{FBD8185E-6E5E-A060-1986-1972376729DF}"/>
                  </a:ext>
                </a:extLst>
              </p:cNvPr>
              <p:cNvSpPr/>
              <p:nvPr/>
            </p:nvSpPr>
            <p:spPr>
              <a:xfrm>
                <a:off x="5235351" y="3961569"/>
                <a:ext cx="255653" cy="43285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2" name="Freeform: Shape 93">
                <a:extLst>
                  <a:ext uri="{FF2B5EF4-FFF2-40B4-BE49-F238E27FC236}">
                    <a16:creationId xmlns:a16="http://schemas.microsoft.com/office/drawing/2014/main" xmlns="" id="{7FBE6019-74E5-759F-33CE-792275FD9C21}"/>
                  </a:ext>
                </a:extLst>
              </p:cNvPr>
              <p:cNvSpPr/>
              <p:nvPr/>
            </p:nvSpPr>
            <p:spPr>
              <a:xfrm>
                <a:off x="8054648" y="3902375"/>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3" name="Freeform: Shape 94">
                <a:extLst>
                  <a:ext uri="{FF2B5EF4-FFF2-40B4-BE49-F238E27FC236}">
                    <a16:creationId xmlns:a16="http://schemas.microsoft.com/office/drawing/2014/main" xmlns="" id="{93938CA4-F771-C21B-1CB4-EEE66EF8BF40}"/>
                  </a:ext>
                </a:extLst>
              </p:cNvPr>
              <p:cNvSpPr/>
              <p:nvPr/>
            </p:nvSpPr>
            <p:spPr>
              <a:xfrm>
                <a:off x="4595344" y="3538608"/>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4" name="Freeform: Shape 97">
                <a:extLst>
                  <a:ext uri="{FF2B5EF4-FFF2-40B4-BE49-F238E27FC236}">
                    <a16:creationId xmlns:a16="http://schemas.microsoft.com/office/drawing/2014/main" xmlns="" id="{C0BEDDCF-1028-147F-1ACF-428F07016177}"/>
                  </a:ext>
                </a:extLst>
              </p:cNvPr>
              <p:cNvSpPr/>
              <p:nvPr/>
            </p:nvSpPr>
            <p:spPr>
              <a:xfrm>
                <a:off x="5283598" y="2294311"/>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5" name="Freeform: Shape 78">
                <a:extLst>
                  <a:ext uri="{FF2B5EF4-FFF2-40B4-BE49-F238E27FC236}">
                    <a16:creationId xmlns:a16="http://schemas.microsoft.com/office/drawing/2014/main" xmlns="" id="{700A7DC4-EB02-4E20-68D3-320929A0EF04}"/>
                  </a:ext>
                </a:extLst>
              </p:cNvPr>
              <p:cNvSpPr/>
              <p:nvPr/>
            </p:nvSpPr>
            <p:spPr>
              <a:xfrm>
                <a:off x="7645209" y="4111945"/>
                <a:ext cx="255653" cy="43285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6" name="Freeform: Shape 86">
                <a:extLst>
                  <a:ext uri="{FF2B5EF4-FFF2-40B4-BE49-F238E27FC236}">
                    <a16:creationId xmlns:a16="http://schemas.microsoft.com/office/drawing/2014/main" xmlns="" id="{4BC74348-FE1F-21CB-6FB9-D6213FE472BC}"/>
                  </a:ext>
                </a:extLst>
              </p:cNvPr>
              <p:cNvSpPr/>
              <p:nvPr/>
            </p:nvSpPr>
            <p:spPr>
              <a:xfrm>
                <a:off x="8214938" y="3027718"/>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grpSp>
      </p:grpSp>
      <p:sp>
        <p:nvSpPr>
          <p:cNvPr id="65" name="مربع نص 64">
            <a:extLst>
              <a:ext uri="{FF2B5EF4-FFF2-40B4-BE49-F238E27FC236}">
                <a16:creationId xmlns:a16="http://schemas.microsoft.com/office/drawing/2014/main" xmlns="" id="{8C969B47-296E-01F0-BF97-ED5484FB0B5F}"/>
              </a:ext>
            </a:extLst>
          </p:cNvPr>
          <p:cNvSpPr txBox="1"/>
          <p:nvPr/>
        </p:nvSpPr>
        <p:spPr>
          <a:xfrm>
            <a:off x="4760057" y="3642973"/>
            <a:ext cx="6283036" cy="584775"/>
          </a:xfrm>
          <a:prstGeom prst="rect">
            <a:avLst/>
          </a:prstGeom>
          <a:noFill/>
        </p:spPr>
        <p:txBody>
          <a:bodyPr wrap="square">
            <a:spAutoFit/>
          </a:bodyPr>
          <a:lstStyle/>
          <a:p>
            <a:r>
              <a:rPr lang="ar-SA" sz="32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نشاط تعاوني حول إدارة المخاطر</a:t>
            </a:r>
            <a:endParaRPr lang="ar-SY" sz="32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66"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135532072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500" fill="hold"/>
                                        <p:tgtEl>
                                          <p:spTgt spid="65"/>
                                        </p:tgtEl>
                                        <p:attrNameLst>
                                          <p:attrName>ppt_x</p:attrName>
                                        </p:attrNameLst>
                                      </p:cBhvr>
                                      <p:tavLst>
                                        <p:tav tm="0">
                                          <p:val>
                                            <p:strVal val="#ppt_x"/>
                                          </p:val>
                                        </p:tav>
                                        <p:tav tm="100000">
                                          <p:val>
                                            <p:strVal val="#ppt_x"/>
                                          </p:val>
                                        </p:tav>
                                      </p:tavLst>
                                    </p:anim>
                                    <p:anim calcmode="lin" valueType="num">
                                      <p:cBhvr additive="base">
                                        <p:cTn id="12"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isk Management Stock Photos, Images and Backgrounds for Free Download">
            <a:extLst>
              <a:ext uri="{FF2B5EF4-FFF2-40B4-BE49-F238E27FC236}">
                <a16:creationId xmlns:a16="http://schemas.microsoft.com/office/drawing/2014/main" xmlns="" id="{385ED384-9811-C8AA-8AB1-D9D00A3ED5F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80" b="9542"/>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57">
            <a:extLst>
              <a:ext uri="{FF2B5EF4-FFF2-40B4-BE49-F238E27FC236}">
                <a16:creationId xmlns:a16="http://schemas.microsoft.com/office/drawing/2014/main" xmlns="" id="{728EA3C0-8E28-4FD2-41E8-637800FBD400}"/>
              </a:ext>
            </a:extLst>
          </p:cNvPr>
          <p:cNvSpPr/>
          <p:nvPr/>
        </p:nvSpPr>
        <p:spPr>
          <a:xfrm flipH="1">
            <a:off x="5712000" y="4659993"/>
            <a:ext cx="6480000" cy="1943100"/>
          </a:xfrm>
          <a:custGeom>
            <a:avLst/>
            <a:gdLst>
              <a:gd name="connsiteX0" fmla="*/ 0 w 7620000"/>
              <a:gd name="connsiteY0" fmla="*/ 0 h 1943100"/>
              <a:gd name="connsiteX1" fmla="*/ 7620000 w 7620000"/>
              <a:gd name="connsiteY1" fmla="*/ 0 h 1943100"/>
              <a:gd name="connsiteX2" fmla="*/ 7620000 w 7620000"/>
              <a:gd name="connsiteY2" fmla="*/ 1943100 h 1943100"/>
              <a:gd name="connsiteX3" fmla="*/ 0 w 7620000"/>
              <a:gd name="connsiteY3" fmla="*/ 1943100 h 1943100"/>
              <a:gd name="connsiteX4" fmla="*/ 0 w 7620000"/>
              <a:gd name="connsiteY4" fmla="*/ 0 h 1943100"/>
              <a:gd name="connsiteX0" fmla="*/ 0 w 7620000"/>
              <a:gd name="connsiteY0" fmla="*/ 0 h 1943100"/>
              <a:gd name="connsiteX1" fmla="*/ 6705600 w 7620000"/>
              <a:gd name="connsiteY1" fmla="*/ 9525 h 1943100"/>
              <a:gd name="connsiteX2" fmla="*/ 7620000 w 7620000"/>
              <a:gd name="connsiteY2" fmla="*/ 1943100 h 1943100"/>
              <a:gd name="connsiteX3" fmla="*/ 0 w 7620000"/>
              <a:gd name="connsiteY3" fmla="*/ 1943100 h 1943100"/>
              <a:gd name="connsiteX4" fmla="*/ 0 w 7620000"/>
              <a:gd name="connsiteY4" fmla="*/ 0 h 1943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00" h="1943100">
                <a:moveTo>
                  <a:pt x="0" y="0"/>
                </a:moveTo>
                <a:lnTo>
                  <a:pt x="6705600" y="9525"/>
                </a:lnTo>
                <a:lnTo>
                  <a:pt x="7620000" y="1943100"/>
                </a:lnTo>
                <a:lnTo>
                  <a:pt x="0" y="1943100"/>
                </a:lnTo>
                <a:lnTo>
                  <a:pt x="0" y="0"/>
                </a:lnTo>
                <a:close/>
              </a:path>
            </a:pathLst>
          </a:custGeom>
          <a:gradFill flip="none" rotWithShape="0">
            <a:gsLst>
              <a:gs pos="43000">
                <a:srgbClr val="DAB07A">
                  <a:alpha val="81000"/>
                </a:srgbClr>
              </a:gs>
              <a:gs pos="1000">
                <a:srgbClr val="402238">
                  <a:alpha val="86000"/>
                </a:srgbClr>
              </a:gs>
              <a:gs pos="87000">
                <a:schemeClr val="bg1">
                  <a:alpha val="67000"/>
                </a:scheme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مربع نص 2">
            <a:extLst>
              <a:ext uri="{FF2B5EF4-FFF2-40B4-BE49-F238E27FC236}">
                <a16:creationId xmlns:a16="http://schemas.microsoft.com/office/drawing/2014/main" xmlns="" id="{A233BD49-F8D0-A297-118C-2D10EA47D3B5}"/>
              </a:ext>
            </a:extLst>
          </p:cNvPr>
          <p:cNvSpPr txBox="1"/>
          <p:nvPr/>
        </p:nvSpPr>
        <p:spPr>
          <a:xfrm flipH="1">
            <a:off x="7349533" y="5858144"/>
            <a:ext cx="3526972" cy="523220"/>
          </a:xfrm>
          <a:prstGeom prst="rect">
            <a:avLst/>
          </a:prstGeom>
          <a:noFill/>
        </p:spPr>
        <p:txBody>
          <a:bodyPr wrap="square" rtlCol="1">
            <a:spAutoFit/>
          </a:bodyPr>
          <a:lstStyle/>
          <a:p>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الجلسة الثانية</a:t>
            </a:r>
          </a:p>
        </p:txBody>
      </p:sp>
      <p:pic>
        <p:nvPicPr>
          <p:cNvPr id="4" name="رسم 3" descr="كتب">
            <a:extLst>
              <a:ext uri="{FF2B5EF4-FFF2-40B4-BE49-F238E27FC236}">
                <a16:creationId xmlns:a16="http://schemas.microsoft.com/office/drawing/2014/main" xmlns="" id="{BA591EE2-6404-C3D0-0625-33912200400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1217771" y="5013496"/>
            <a:ext cx="691200" cy="691200"/>
          </a:xfrm>
          <a:prstGeom prst="rect">
            <a:avLst/>
          </a:prstGeom>
        </p:spPr>
      </p:pic>
      <mc:AlternateContent xmlns:mc="http://schemas.openxmlformats.org/markup-compatibility/2006">
        <mc:Choice xmlns:pslz="http://schemas.microsoft.com/office/powerpoint/2016/slidezoom" xmlns="" Requires="pslz">
          <p:graphicFrame>
            <p:nvGraphicFramePr>
              <p:cNvPr id="6" name="صورة الشريحة 5">
                <a:extLst>
                  <a:ext uri="{FF2B5EF4-FFF2-40B4-BE49-F238E27FC236}">
                    <a16:creationId xmlns:a16="http://schemas.microsoft.com/office/drawing/2014/main" id="{0A83E088-E5C4-2933-EA75-6F4AF3847A1E}"/>
                  </a:ext>
                </a:extLst>
              </p:cNvPr>
              <p:cNvGraphicFramePr>
                <a:graphicFrameLocks noChangeAspect="1"/>
              </p:cNvGraphicFramePr>
              <p:nvPr>
                <p:extLst>
                  <p:ext uri="{D42A27DB-BD31-4B8C-83A1-F6EECF244321}">
                    <p14:modId xmlns:p14="http://schemas.microsoft.com/office/powerpoint/2010/main" val="2478305089"/>
                  </p:ext>
                </p:extLst>
              </p:nvPr>
            </p:nvGraphicFramePr>
            <p:xfrm>
              <a:off x="7001692" y="5029205"/>
              <a:ext cx="3874814" cy="828939"/>
            </p:xfrm>
            <a:graphic>
              <a:graphicData uri="http://schemas.microsoft.com/office/powerpoint/2016/slidezoom">
                <pslz:sldZm>
                  <pslz:sldZmObj sldId="280" cId="61961648">
                    <pslz:zmPr id="{7EE3176A-ADDA-4826-8670-F6F2AD6BFC87}" returnToParent="0" imageType="cover" transitionDur="1000">
                      <p166:blipFill xmlns:p166="http://schemas.microsoft.com/office/powerpoint/2016/6/main">
                        <a:blip r:embed="rId5">
                          <a:extLst>
                            <a:ext uri="{28A0092B-C50C-407E-A947-70E740481C1C}">
                              <a14:useLocalDpi xmlns:a14="http://schemas.microsoft.com/office/drawing/2010/main" val="0"/>
                            </a:ext>
                          </a:extLst>
                        </a:blip>
                        <a:stretch>
                          <a:fillRect/>
                        </a:stretch>
                      </p166:blipFill>
                      <p166:spPr xmlns:p166="http://schemas.microsoft.com/office/powerpoint/2016/6/main">
                        <a:xfrm>
                          <a:off x="0" y="0"/>
                          <a:ext cx="3874814" cy="828939"/>
                        </a:xfrm>
                        <a:prstGeom prst="rect">
                          <a:avLst/>
                        </a:prstGeom>
                        <a:ln w="3175">
                          <a:noFill/>
                        </a:ln>
                      </p166:spPr>
                    </pslz:zmPr>
                  </pslz:sldZmObj>
                </pslz:sldZm>
              </a:graphicData>
            </a:graphic>
          </p:graphicFrame>
        </mc:Choice>
        <mc:Fallback>
          <p:pic>
            <p:nvPicPr>
              <p:cNvPr id="6" name="صورة الشريحة 5">
                <a:hlinkClick r:id="rId6" action="ppaction://hlinksldjump"/>
                <a:extLst>
                  <a:ext uri="{FF2B5EF4-FFF2-40B4-BE49-F238E27FC236}">
                    <a16:creationId xmlns:a16="http://schemas.microsoft.com/office/drawing/2014/main" xmlns="" xmlns:pslz="http://schemas.microsoft.com/office/powerpoint/2016/slidezoom" id="{0A83E088-E5C4-2933-EA75-6F4AF3847A1E}"/>
                  </a:ext>
                </a:extLst>
              </p:cNvPr>
              <p:cNvPicPr>
                <a:picLocks noGrp="1" noRot="1" noChangeAspect="1" noMove="1" noResize="1" noEditPoints="1" noAdjustHandles="1" noChangeArrowheads="1" noChangeShapeType="1"/>
              </p:cNvPicPr>
              <p:nvPr/>
            </p:nvPicPr>
            <p:blipFill>
              <a:blip r:embed="rId7">
                <a:extLst>
                  <a:ext uri="{28A0092B-C50C-407E-A947-70E740481C1C}">
                    <a14:useLocalDpi xmlns:a14="http://schemas.microsoft.com/office/drawing/2010/main" val="0"/>
                  </a:ext>
                </a:extLst>
              </a:blip>
              <a:stretch>
                <a:fillRect/>
              </a:stretch>
            </p:blipFill>
            <p:spPr>
              <a:xfrm>
                <a:off x="7001692" y="5029205"/>
                <a:ext cx="3874814" cy="828939"/>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16" name="صورة الشريحة 15">
                <a:extLst>
                  <a:ext uri="{FF2B5EF4-FFF2-40B4-BE49-F238E27FC236}">
                    <a16:creationId xmlns:a16="http://schemas.microsoft.com/office/drawing/2014/main" id="{5C423D2A-267A-EEC5-6254-7D5930621220}"/>
                  </a:ext>
                </a:extLst>
              </p:cNvPr>
              <p:cNvGraphicFramePr>
                <a:graphicFrameLocks noChangeAspect="1"/>
              </p:cNvGraphicFramePr>
              <p:nvPr>
                <p:extLst>
                  <p:ext uri="{D42A27DB-BD31-4B8C-83A1-F6EECF244321}">
                    <p14:modId xmlns:p14="http://schemas.microsoft.com/office/powerpoint/2010/main" val="990748348"/>
                  </p:ext>
                </p:extLst>
              </p:nvPr>
            </p:nvGraphicFramePr>
            <p:xfrm>
              <a:off x="1126836" y="749620"/>
              <a:ext cx="3677580" cy="658265"/>
            </p:xfrm>
            <a:graphic>
              <a:graphicData uri="http://schemas.microsoft.com/office/powerpoint/2016/slidezoom">
                <pslz:sldZm>
                  <pslz:sldZmObj sldId="281" cId="2978601855">
                    <pslz:zmPr id="{E9CE1A27-7F4B-4D1B-8F3F-C6582B8DD39A}" returnToParent="0" imageType="cover" transitionDur="1000">
                      <p166:blipFill xmlns:p166="http://schemas.microsoft.com/office/powerpoint/2016/6/main">
                        <a:blip r:embed="rId8">
                          <a:extLst>
                            <a:ext uri="{28A0092B-C50C-407E-A947-70E740481C1C}">
                              <a14:useLocalDpi xmlns:a14="http://schemas.microsoft.com/office/drawing/2010/main" val="0"/>
                            </a:ext>
                          </a:extLst>
                        </a:blip>
                        <a:stretch>
                          <a:fillRect/>
                        </a:stretch>
                      </p166:blipFill>
                      <p166:spPr xmlns:p166="http://schemas.microsoft.com/office/powerpoint/2016/6/main">
                        <a:xfrm>
                          <a:off x="0" y="0"/>
                          <a:ext cx="3677580" cy="658265"/>
                        </a:xfrm>
                        <a:prstGeom prst="rect">
                          <a:avLst/>
                        </a:prstGeom>
                        <a:ln w="3175">
                          <a:noFill/>
                        </a:ln>
                      </p166:spPr>
                    </pslz:zmPr>
                  </pslz:sldZmObj>
                </pslz:sldZm>
              </a:graphicData>
            </a:graphic>
          </p:graphicFrame>
        </mc:Choice>
        <mc:Fallback>
          <p:pic>
            <p:nvPicPr>
              <p:cNvPr id="16" name="صورة الشريحة 15">
                <a:hlinkClick r:id="rId9" action="ppaction://hlinksldjump"/>
                <a:extLst>
                  <a:ext uri="{FF2B5EF4-FFF2-40B4-BE49-F238E27FC236}">
                    <a16:creationId xmlns:a16="http://schemas.microsoft.com/office/drawing/2014/main" xmlns="" xmlns:pslz="http://schemas.microsoft.com/office/powerpoint/2016/slidezoom" id="{5C423D2A-267A-EEC5-6254-7D5930621220}"/>
                  </a:ext>
                </a:extLst>
              </p:cNvPr>
              <p:cNvPicPr>
                <a:picLocks noGrp="1" noRot="1" noChangeAspect="1" noMove="1" noResize="1" noEditPoints="1" noAdjustHandles="1" noChangeArrowheads="1" noChangeShapeType="1"/>
              </p:cNvPicPr>
              <p:nvPr/>
            </p:nvPicPr>
            <p:blipFill>
              <a:blip r:embed="rId10">
                <a:extLst>
                  <a:ext uri="{28A0092B-C50C-407E-A947-70E740481C1C}">
                    <a14:useLocalDpi xmlns:a14="http://schemas.microsoft.com/office/drawing/2010/main" val="0"/>
                  </a:ext>
                </a:extLst>
              </a:blip>
              <a:stretch>
                <a:fillRect/>
              </a:stretch>
            </p:blipFill>
            <p:spPr>
              <a:xfrm>
                <a:off x="1126836" y="749620"/>
                <a:ext cx="3677580" cy="658265"/>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18" name="صورة الشريحة 17">
                <a:extLst>
                  <a:ext uri="{FF2B5EF4-FFF2-40B4-BE49-F238E27FC236}">
                    <a16:creationId xmlns:a16="http://schemas.microsoft.com/office/drawing/2014/main" id="{2704AE4C-985C-FF14-F45A-D1F0BABDB90C}"/>
                  </a:ext>
                </a:extLst>
              </p:cNvPr>
              <p:cNvGraphicFramePr>
                <a:graphicFrameLocks noChangeAspect="1"/>
              </p:cNvGraphicFramePr>
              <p:nvPr>
                <p:extLst>
                  <p:ext uri="{D42A27DB-BD31-4B8C-83A1-F6EECF244321}">
                    <p14:modId xmlns:p14="http://schemas.microsoft.com/office/powerpoint/2010/main" val="178337243"/>
                  </p:ext>
                </p:extLst>
              </p:nvPr>
            </p:nvGraphicFramePr>
            <p:xfrm>
              <a:off x="1126835" y="1664793"/>
              <a:ext cx="3677581" cy="663708"/>
            </p:xfrm>
            <a:graphic>
              <a:graphicData uri="http://schemas.microsoft.com/office/powerpoint/2016/slidezoom">
                <pslz:sldZm>
                  <pslz:sldZmObj sldId="284" cId="2763627923">
                    <pslz:zmPr id="{554180F3-6C97-4C47-934F-3902C99C157D}" returnToParent="0" imageType="cover" transitionDur="1000">
                      <p166:blipFill xmlns:p166="http://schemas.microsoft.com/office/powerpoint/2016/6/main">
                        <a:blip r:embed="rId11">
                          <a:extLst>
                            <a:ext uri="{28A0092B-C50C-407E-A947-70E740481C1C}">
                              <a14:useLocalDpi xmlns:a14="http://schemas.microsoft.com/office/drawing/2010/main" val="0"/>
                            </a:ext>
                          </a:extLst>
                        </a:blip>
                        <a:stretch>
                          <a:fillRect/>
                        </a:stretch>
                      </p166:blipFill>
                      <p166:spPr xmlns:p166="http://schemas.microsoft.com/office/powerpoint/2016/6/main">
                        <a:xfrm>
                          <a:off x="0" y="0"/>
                          <a:ext cx="3677581" cy="663708"/>
                        </a:xfrm>
                        <a:prstGeom prst="rect">
                          <a:avLst/>
                        </a:prstGeom>
                        <a:ln w="3175">
                          <a:noFill/>
                        </a:ln>
                      </p166:spPr>
                    </pslz:zmPr>
                  </pslz:sldZmObj>
                </pslz:sldZm>
              </a:graphicData>
            </a:graphic>
          </p:graphicFrame>
        </mc:Choice>
        <mc:Fallback>
          <p:pic>
            <p:nvPicPr>
              <p:cNvPr id="18" name="صورة الشريحة 17">
                <a:hlinkClick r:id="rId12" action="ppaction://hlinksldjump"/>
                <a:extLst>
                  <a:ext uri="{FF2B5EF4-FFF2-40B4-BE49-F238E27FC236}">
                    <a16:creationId xmlns:a16="http://schemas.microsoft.com/office/drawing/2014/main" xmlns="" xmlns:pslz="http://schemas.microsoft.com/office/powerpoint/2016/slidezoom" id="{2704AE4C-985C-FF14-F45A-D1F0BABDB90C}"/>
                  </a:ext>
                </a:extLst>
              </p:cNvPr>
              <p:cNvPicPr>
                <a:picLocks noGrp="1" noRot="1" noChangeAspect="1" noMove="1" noResize="1" noEditPoints="1" noAdjustHandles="1" noChangeArrowheads="1" noChangeShapeType="1"/>
              </p:cNvPicPr>
              <p:nvPr/>
            </p:nvPicPr>
            <p:blipFill>
              <a:blip r:embed="rId13">
                <a:extLst>
                  <a:ext uri="{28A0092B-C50C-407E-A947-70E740481C1C}">
                    <a14:useLocalDpi xmlns:a14="http://schemas.microsoft.com/office/drawing/2010/main" val="0"/>
                  </a:ext>
                </a:extLst>
              </a:blip>
              <a:stretch>
                <a:fillRect/>
              </a:stretch>
            </p:blipFill>
            <p:spPr>
              <a:xfrm>
                <a:off x="1126835" y="1664793"/>
                <a:ext cx="3677581" cy="663708"/>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20" name="صورة الشريحة 19">
                <a:extLst>
                  <a:ext uri="{FF2B5EF4-FFF2-40B4-BE49-F238E27FC236}">
                    <a16:creationId xmlns:a16="http://schemas.microsoft.com/office/drawing/2014/main" id="{24F91C54-FBD0-FDBD-D2E9-036D770FA42A}"/>
                  </a:ext>
                </a:extLst>
              </p:cNvPr>
              <p:cNvGraphicFramePr>
                <a:graphicFrameLocks noChangeAspect="1"/>
              </p:cNvGraphicFramePr>
              <p:nvPr>
                <p:extLst>
                  <p:ext uri="{D42A27DB-BD31-4B8C-83A1-F6EECF244321}">
                    <p14:modId xmlns:p14="http://schemas.microsoft.com/office/powerpoint/2010/main" val="2355764497"/>
                  </p:ext>
                </p:extLst>
              </p:nvPr>
            </p:nvGraphicFramePr>
            <p:xfrm>
              <a:off x="1126837" y="2585080"/>
              <a:ext cx="3677580" cy="658265"/>
            </p:xfrm>
            <a:graphic>
              <a:graphicData uri="http://schemas.microsoft.com/office/powerpoint/2016/slidezoom">
                <pslz:sldZm>
                  <pslz:sldZmObj sldId="287" cId="811327346">
                    <pslz:zmPr id="{B6C131BC-8BD9-4A56-B60B-7FE15E424B19}" returnToParent="0" imageType="cover" transitionDur="1000">
                      <p166:blipFill xmlns:p166="http://schemas.microsoft.com/office/powerpoint/2016/6/main">
                        <a:blip r:embed="rId14">
                          <a:extLst>
                            <a:ext uri="{28A0092B-C50C-407E-A947-70E740481C1C}">
                              <a14:useLocalDpi xmlns:a14="http://schemas.microsoft.com/office/drawing/2010/main" val="0"/>
                            </a:ext>
                          </a:extLst>
                        </a:blip>
                        <a:stretch>
                          <a:fillRect/>
                        </a:stretch>
                      </p166:blipFill>
                      <p166:spPr xmlns:p166="http://schemas.microsoft.com/office/powerpoint/2016/6/main">
                        <a:xfrm>
                          <a:off x="0" y="0"/>
                          <a:ext cx="3677580" cy="658265"/>
                        </a:xfrm>
                        <a:prstGeom prst="rect">
                          <a:avLst/>
                        </a:prstGeom>
                        <a:ln w="3175">
                          <a:noFill/>
                        </a:ln>
                      </p166:spPr>
                    </pslz:zmPr>
                  </pslz:sldZmObj>
                </pslz:sldZm>
              </a:graphicData>
            </a:graphic>
          </p:graphicFrame>
        </mc:Choice>
        <mc:Fallback>
          <p:pic>
            <p:nvPicPr>
              <p:cNvPr id="20" name="صورة الشريحة 19">
                <a:hlinkClick r:id="rId15" action="ppaction://hlinksldjump"/>
                <a:extLst>
                  <a:ext uri="{FF2B5EF4-FFF2-40B4-BE49-F238E27FC236}">
                    <a16:creationId xmlns:a16="http://schemas.microsoft.com/office/drawing/2014/main" xmlns="" xmlns:pslz="http://schemas.microsoft.com/office/powerpoint/2016/slidezoom" id="{24F91C54-FBD0-FDBD-D2E9-036D770FA42A}"/>
                  </a:ext>
                </a:extLst>
              </p:cNvPr>
              <p:cNvPicPr>
                <a:picLocks noGrp="1" noRot="1" noChangeAspect="1" noMove="1" noResize="1" noEditPoints="1" noAdjustHandles="1" noChangeArrowheads="1" noChangeShapeType="1"/>
              </p:cNvPicPr>
              <p:nvPr/>
            </p:nvPicPr>
            <p:blipFill>
              <a:blip r:embed="rId16">
                <a:extLst>
                  <a:ext uri="{28A0092B-C50C-407E-A947-70E740481C1C}">
                    <a14:useLocalDpi xmlns:a14="http://schemas.microsoft.com/office/drawing/2010/main" val="0"/>
                  </a:ext>
                </a:extLst>
              </a:blip>
              <a:stretch>
                <a:fillRect/>
              </a:stretch>
            </p:blipFill>
            <p:spPr>
              <a:xfrm>
                <a:off x="1126837" y="2585080"/>
                <a:ext cx="3677580" cy="658265"/>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22" name="صورة الشريحة 21">
                <a:extLst>
                  <a:ext uri="{FF2B5EF4-FFF2-40B4-BE49-F238E27FC236}">
                    <a16:creationId xmlns:a16="http://schemas.microsoft.com/office/drawing/2014/main" id="{0BA8D664-4FD7-5CE3-C926-6BD8E088A460}"/>
                  </a:ext>
                </a:extLst>
              </p:cNvPr>
              <p:cNvGraphicFramePr>
                <a:graphicFrameLocks noChangeAspect="1"/>
              </p:cNvGraphicFramePr>
              <p:nvPr>
                <p:extLst>
                  <p:ext uri="{D42A27DB-BD31-4B8C-83A1-F6EECF244321}">
                    <p14:modId xmlns:p14="http://schemas.microsoft.com/office/powerpoint/2010/main" val="1758603053"/>
                  </p:ext>
                </p:extLst>
              </p:nvPr>
            </p:nvGraphicFramePr>
            <p:xfrm>
              <a:off x="1126836" y="3500253"/>
              <a:ext cx="3677581" cy="663708"/>
            </p:xfrm>
            <a:graphic>
              <a:graphicData uri="http://schemas.microsoft.com/office/powerpoint/2016/slidezoom">
                <pslz:sldZm>
                  <pslz:sldZmObj sldId="289" cId="2489758181">
                    <pslz:zmPr id="{16E4742C-DF43-45EC-897B-2359AEBFA6B3}" returnToParent="0" imageType="cover" transitionDur="1000">
                      <p166:blipFill xmlns:p166="http://schemas.microsoft.com/office/powerpoint/2016/6/main">
                        <a:blip r:embed="rId17">
                          <a:extLst>
                            <a:ext uri="{28A0092B-C50C-407E-A947-70E740481C1C}">
                              <a14:useLocalDpi xmlns:a14="http://schemas.microsoft.com/office/drawing/2010/main" val="0"/>
                            </a:ext>
                          </a:extLst>
                        </a:blip>
                        <a:stretch>
                          <a:fillRect/>
                        </a:stretch>
                      </p166:blipFill>
                      <p166:spPr xmlns:p166="http://schemas.microsoft.com/office/powerpoint/2016/6/main">
                        <a:xfrm>
                          <a:off x="0" y="0"/>
                          <a:ext cx="3677581" cy="663708"/>
                        </a:xfrm>
                        <a:prstGeom prst="rect">
                          <a:avLst/>
                        </a:prstGeom>
                        <a:ln w="3175">
                          <a:noFill/>
                        </a:ln>
                      </p166:spPr>
                    </pslz:zmPr>
                  </pslz:sldZmObj>
                </pslz:sldZm>
              </a:graphicData>
            </a:graphic>
          </p:graphicFrame>
        </mc:Choice>
        <mc:Fallback>
          <p:pic>
            <p:nvPicPr>
              <p:cNvPr id="22" name="صورة الشريحة 21">
                <a:hlinkClick r:id="rId18" action="ppaction://hlinksldjump"/>
                <a:extLst>
                  <a:ext uri="{FF2B5EF4-FFF2-40B4-BE49-F238E27FC236}">
                    <a16:creationId xmlns:a16="http://schemas.microsoft.com/office/drawing/2014/main" xmlns="" xmlns:pslz="http://schemas.microsoft.com/office/powerpoint/2016/slidezoom" id="{0BA8D664-4FD7-5CE3-C926-6BD8E088A460}"/>
                  </a:ext>
                </a:extLst>
              </p:cNvPr>
              <p:cNvPicPr>
                <a:picLocks noGrp="1" noRot="1" noChangeAspect="1" noMove="1" noResize="1" noEditPoints="1" noAdjustHandles="1" noChangeArrowheads="1" noChangeShapeType="1"/>
              </p:cNvPicPr>
              <p:nvPr/>
            </p:nvPicPr>
            <p:blipFill>
              <a:blip r:embed="rId19">
                <a:extLst>
                  <a:ext uri="{28A0092B-C50C-407E-A947-70E740481C1C}">
                    <a14:useLocalDpi xmlns:a14="http://schemas.microsoft.com/office/drawing/2010/main" val="0"/>
                  </a:ext>
                </a:extLst>
              </a:blip>
              <a:stretch>
                <a:fillRect/>
              </a:stretch>
            </p:blipFill>
            <p:spPr>
              <a:xfrm>
                <a:off x="1126836" y="3500253"/>
                <a:ext cx="3677581" cy="663708"/>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24" name="صورة الشريحة 23">
                <a:extLst>
                  <a:ext uri="{FF2B5EF4-FFF2-40B4-BE49-F238E27FC236}">
                    <a16:creationId xmlns:a16="http://schemas.microsoft.com/office/drawing/2014/main" id="{D915CDF4-1921-A255-A561-60738C44076D}"/>
                  </a:ext>
                </a:extLst>
              </p:cNvPr>
              <p:cNvGraphicFramePr>
                <a:graphicFrameLocks noChangeAspect="1"/>
              </p:cNvGraphicFramePr>
              <p:nvPr>
                <p:extLst>
                  <p:ext uri="{D42A27DB-BD31-4B8C-83A1-F6EECF244321}">
                    <p14:modId xmlns:p14="http://schemas.microsoft.com/office/powerpoint/2010/main" val="1476294355"/>
                  </p:ext>
                </p:extLst>
              </p:nvPr>
            </p:nvGraphicFramePr>
            <p:xfrm>
              <a:off x="1126937" y="4417983"/>
              <a:ext cx="3677581" cy="663708"/>
            </p:xfrm>
            <a:graphic>
              <a:graphicData uri="http://schemas.microsoft.com/office/powerpoint/2016/slidezoom">
                <pslz:sldZm>
                  <pslz:sldZmObj sldId="292" cId="3704676446">
                    <pslz:zmPr id="{4929E761-C574-4FB0-BB4B-F1A4E345DCE8}" returnToParent="0" imageType="cover" transitionDur="1000">
                      <p166:blipFill xmlns:p166="http://schemas.microsoft.com/office/powerpoint/2016/6/main">
                        <a:blip r:embed="rId20">
                          <a:extLst>
                            <a:ext uri="{28A0092B-C50C-407E-A947-70E740481C1C}">
                              <a14:useLocalDpi xmlns:a14="http://schemas.microsoft.com/office/drawing/2010/main" val="0"/>
                            </a:ext>
                          </a:extLst>
                        </a:blip>
                        <a:stretch>
                          <a:fillRect/>
                        </a:stretch>
                      </p166:blipFill>
                      <p166:spPr xmlns:p166="http://schemas.microsoft.com/office/powerpoint/2016/6/main">
                        <a:xfrm>
                          <a:off x="0" y="0"/>
                          <a:ext cx="3677581" cy="663708"/>
                        </a:xfrm>
                        <a:prstGeom prst="rect">
                          <a:avLst/>
                        </a:prstGeom>
                        <a:ln w="3175">
                          <a:noFill/>
                        </a:ln>
                      </p166:spPr>
                    </pslz:zmPr>
                  </pslz:sldZmObj>
                </pslz:sldZm>
              </a:graphicData>
            </a:graphic>
          </p:graphicFrame>
        </mc:Choice>
        <mc:Fallback>
          <p:pic>
            <p:nvPicPr>
              <p:cNvPr id="24" name="صورة الشريحة 23">
                <a:hlinkClick r:id="rId21" action="ppaction://hlinksldjump"/>
                <a:extLst>
                  <a:ext uri="{FF2B5EF4-FFF2-40B4-BE49-F238E27FC236}">
                    <a16:creationId xmlns:a16="http://schemas.microsoft.com/office/drawing/2014/main" xmlns="" xmlns:pslz="http://schemas.microsoft.com/office/powerpoint/2016/slidezoom" id="{D915CDF4-1921-A255-A561-60738C44076D}"/>
                  </a:ext>
                </a:extLst>
              </p:cNvPr>
              <p:cNvPicPr>
                <a:picLocks noGrp="1" noRot="1" noChangeAspect="1" noMove="1" noResize="1" noEditPoints="1" noAdjustHandles="1" noChangeArrowheads="1" noChangeShapeType="1"/>
              </p:cNvPicPr>
              <p:nvPr/>
            </p:nvPicPr>
            <p:blipFill>
              <a:blip r:embed="rId22">
                <a:extLst>
                  <a:ext uri="{28A0092B-C50C-407E-A947-70E740481C1C}">
                    <a14:useLocalDpi xmlns:a14="http://schemas.microsoft.com/office/drawing/2010/main" val="0"/>
                  </a:ext>
                </a:extLst>
              </a:blip>
              <a:stretch>
                <a:fillRect/>
              </a:stretch>
            </p:blipFill>
            <p:spPr>
              <a:xfrm>
                <a:off x="1126937" y="4417983"/>
                <a:ext cx="3677581" cy="663708"/>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26" name="صورة الشريحة 25">
                <a:extLst>
                  <a:ext uri="{FF2B5EF4-FFF2-40B4-BE49-F238E27FC236}">
                    <a16:creationId xmlns:a16="http://schemas.microsoft.com/office/drawing/2014/main" id="{3333BBDA-1749-9EB0-41CA-6BC9C7A2E545}"/>
                  </a:ext>
                </a:extLst>
              </p:cNvPr>
              <p:cNvGraphicFramePr>
                <a:graphicFrameLocks noChangeAspect="1"/>
              </p:cNvGraphicFramePr>
              <p:nvPr>
                <p:extLst>
                  <p:ext uri="{D42A27DB-BD31-4B8C-83A1-F6EECF244321}">
                    <p14:modId xmlns:p14="http://schemas.microsoft.com/office/powerpoint/2010/main" val="1334367329"/>
                  </p:ext>
                </p:extLst>
              </p:nvPr>
            </p:nvGraphicFramePr>
            <p:xfrm>
              <a:off x="11268865" y="5763693"/>
              <a:ext cx="589012" cy="589012"/>
            </p:xfrm>
            <a:graphic>
              <a:graphicData uri="http://schemas.microsoft.com/office/powerpoint/2016/slidezoom">
                <pslz:sldZm>
                  <pslz:sldZmObj sldId="260" cId="1718866204">
                    <pslz:zmPr id="{B52F86F0-0726-43D0-A4FE-0454ECAAD345}" imageType="cover" transitionDur="1000">
                      <p166:blipFill xmlns:p166="http://schemas.microsoft.com/office/powerpoint/2016/6/main">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166:blipFill>
                      <p166:spPr xmlns:p166="http://schemas.microsoft.com/office/powerpoint/2016/6/main">
                        <a:xfrm>
                          <a:off x="0" y="0"/>
                          <a:ext cx="589012" cy="589012"/>
                        </a:xfrm>
                        <a:prstGeom prst="rect">
                          <a:avLst/>
                        </a:prstGeom>
                        <a:ln w="3175">
                          <a:noFill/>
                        </a:ln>
                      </p166:spPr>
                    </pslz:zmPr>
                  </pslz:sldZmObj>
                </pslz:sldZm>
              </a:graphicData>
            </a:graphic>
          </p:graphicFrame>
        </mc:Choice>
        <mc:Fallback>
          <p:pic>
            <p:nvPicPr>
              <p:cNvPr id="26" name="صورة الشريحة 25">
                <a:hlinkClick r:id="rId25" action="ppaction://hlinksldjump"/>
                <a:extLst>
                  <a:ext uri="{FF2B5EF4-FFF2-40B4-BE49-F238E27FC236}">
                    <a16:creationId xmlns:a16="http://schemas.microsoft.com/office/drawing/2014/main" xmlns="" xmlns:pslz="http://schemas.microsoft.com/office/powerpoint/2016/slidezoom" id="{3333BBDA-1749-9EB0-41CA-6BC9C7A2E545}"/>
                  </a:ext>
                </a:extLst>
              </p:cNvPr>
              <p:cNvPicPr>
                <a:picLocks noGrp="1" noRot="1" noChangeAspect="1" noMove="1" noResize="1" noEditPoints="1" noAdjustHandles="1" noChangeArrowheads="1" noChangeShapeType="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27"/>
                  </a:ext>
                </a:extLst>
              </a:blip>
              <a:stretch>
                <a:fillRect/>
              </a:stretch>
            </p:blipFill>
            <p:spPr>
              <a:xfrm>
                <a:off x="11268865" y="5763693"/>
                <a:ext cx="589012" cy="589012"/>
              </a:xfrm>
              <a:prstGeom prst="rect">
                <a:avLst/>
              </a:prstGeom>
              <a:ln w="3175">
                <a:noFill/>
              </a:ln>
            </p:spPr>
          </p:pic>
        </mc:Fallback>
      </mc:AlternateContent>
      <p:sp>
        <p:nvSpPr>
          <p:cNvPr id="13"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8"/>
              </a:rPr>
              <a:t>www.dawliatraining.com</a:t>
            </a:r>
            <a:endParaRPr lang="en-US" sz="1100">
              <a:effectLst/>
              <a:ea typeface="Calibri"/>
              <a:cs typeface="Arial"/>
            </a:endParaRPr>
          </a:p>
        </p:txBody>
      </p:sp>
    </p:spTree>
    <p:extLst>
      <p:ext uri="{BB962C8B-B14F-4D97-AF65-F5344CB8AC3E}">
        <p14:creationId xmlns:p14="http://schemas.microsoft.com/office/powerpoint/2010/main" val="764126354"/>
      </p:ext>
    </p:extLst>
  </p:cSld>
  <p:clrMapOvr>
    <a:masterClrMapping/>
  </p:clrMapOvr>
  <p:transition spd="slow">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تقييم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7" name="مستطيل 6">
            <a:extLst>
              <a:ext uri="{FF2B5EF4-FFF2-40B4-BE49-F238E27FC236}">
                <a16:creationId xmlns:a16="http://schemas.microsoft.com/office/drawing/2014/main" xmlns="" id="{11E4E640-B329-D54A-1D10-0B2CD848FAE4}"/>
              </a:ext>
            </a:extLst>
          </p:cNvPr>
          <p:cNvSpPr/>
          <p:nvPr/>
        </p:nvSpPr>
        <p:spPr>
          <a:xfrm>
            <a:off x="2362268" y="1588287"/>
            <a:ext cx="8129622" cy="584775"/>
          </a:xfrm>
          <a:prstGeom prst="rect">
            <a:avLst/>
          </a:prstGeom>
        </p:spPr>
        <p:txBody>
          <a:bodyPr wrap="square">
            <a:spAutoFit/>
          </a:bodyPr>
          <a:lstStyle/>
          <a:p>
            <a:pPr algn="ctr" rtl="0"/>
            <a:r>
              <a:rPr lang="ar-SY" sz="3200" b="1" dirty="0">
                <a:solidFill>
                  <a:srgbClr val="002060"/>
                </a:solidFill>
                <a:latin typeface="Sakkal Majalla" panose="02000000000000000000" pitchFamily="2" charset="-78"/>
                <a:cs typeface="Sakkal Majalla" panose="02000000000000000000" pitchFamily="2" charset="-78"/>
              </a:rPr>
              <a:t>يرجى متابعة الفيديو الآتي:</a:t>
            </a:r>
            <a:endParaRPr lang="en-US" sz="3200" dirty="0">
              <a:solidFill>
                <a:srgbClr val="002060"/>
              </a:solidFill>
              <a:latin typeface="Sakkal Majalla" panose="02000000000000000000" pitchFamily="2" charset="-78"/>
              <a:cs typeface="Sakkal Majalla" panose="02000000000000000000" pitchFamily="2" charset="-78"/>
            </a:endParaRPr>
          </a:p>
        </p:txBody>
      </p:sp>
      <p:pic>
        <p:nvPicPr>
          <p:cNvPr id="8" name="صورة 768778">
            <a:extLst>
              <a:ext uri="{FF2B5EF4-FFF2-40B4-BE49-F238E27FC236}">
                <a16:creationId xmlns:a16="http://schemas.microsoft.com/office/drawing/2014/main" xmlns="" id="{B78A3BAA-57A0-8771-86B7-4B75345D18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2861" y="2628856"/>
            <a:ext cx="2388436" cy="1643416"/>
          </a:xfrm>
          <a:prstGeom prst="rect">
            <a:avLst/>
          </a:prstGeom>
          <a:noFill/>
          <a:extLst>
            <a:ext uri="{909E8E84-426E-40DD-AFC4-6F175D3DCCD1}">
              <a14:hiddenFill xmlns:a14="http://schemas.microsoft.com/office/drawing/2010/main">
                <a:solidFill>
                  <a:srgbClr val="FFFFFF"/>
                </a:solidFill>
              </a14:hiddenFill>
            </a:ext>
          </a:extLst>
        </p:spPr>
      </p:pic>
      <p:sp>
        <p:nvSpPr>
          <p:cNvPr id="9" name="مستطيل 8">
            <a:extLst>
              <a:ext uri="{FF2B5EF4-FFF2-40B4-BE49-F238E27FC236}">
                <a16:creationId xmlns:a16="http://schemas.microsoft.com/office/drawing/2014/main" xmlns="" id="{BC5744CA-A8CE-146F-92B3-D433279DB774}"/>
              </a:ext>
            </a:extLst>
          </p:cNvPr>
          <p:cNvSpPr/>
          <p:nvPr/>
        </p:nvSpPr>
        <p:spPr>
          <a:xfrm>
            <a:off x="2142936" y="4926928"/>
            <a:ext cx="8348954" cy="584775"/>
          </a:xfrm>
          <a:prstGeom prst="rect">
            <a:avLst/>
          </a:prstGeom>
        </p:spPr>
        <p:txBody>
          <a:bodyPr wrap="square">
            <a:spAutoFit/>
          </a:bodyPr>
          <a:lstStyle/>
          <a:p>
            <a:pPr algn="ctr"/>
            <a:r>
              <a:rPr lang="en-US" sz="3200" b="1" u="sng" dirty="0">
                <a:latin typeface="Sakkal Majalla" panose="02000000000000000000" pitchFamily="2" charset="-78"/>
                <a:cs typeface="Sakkal Majalla" panose="02000000000000000000" pitchFamily="2" charset="-78"/>
                <a:hlinkClick r:id="rId3"/>
              </a:rPr>
              <a:t>https://youtu.be/6DTUkPi9wRw</a:t>
            </a:r>
            <a:endParaRPr lang="en-US" sz="3200" dirty="0">
              <a:latin typeface="Sakkal Majalla" panose="02000000000000000000" pitchFamily="2" charset="-78"/>
              <a:cs typeface="Sakkal Majalla" panose="02000000000000000000" pitchFamily="2" charset="-78"/>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sp>
        <p:nvSpPr>
          <p:cNvPr id="12"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7"/>
              </a:rPr>
              <a:t>www.dawliatraining.com</a:t>
            </a:r>
            <a:endParaRPr lang="en-US" sz="1100">
              <a:effectLst/>
              <a:ea typeface="Calibri"/>
              <a:cs typeface="Arial"/>
            </a:endParaRPr>
          </a:p>
        </p:txBody>
      </p:sp>
    </p:spTree>
    <p:extLst>
      <p:ext uri="{BB962C8B-B14F-4D97-AF65-F5344CB8AC3E}">
        <p14:creationId xmlns:p14="http://schemas.microsoft.com/office/powerpoint/2010/main" val="6196164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تحديد المخاطر المحتملة</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sp>
        <p:nvSpPr>
          <p:cNvPr id="13" name="مربع نص 12">
            <a:extLst>
              <a:ext uri="{FF2B5EF4-FFF2-40B4-BE49-F238E27FC236}">
                <a16:creationId xmlns:a16="http://schemas.microsoft.com/office/drawing/2014/main" xmlns="" id="{E343DC1C-FBE2-ED57-5FD1-E5DA408ECCE4}"/>
              </a:ext>
            </a:extLst>
          </p:cNvPr>
          <p:cNvSpPr txBox="1"/>
          <p:nvPr/>
        </p:nvSpPr>
        <p:spPr>
          <a:xfrm>
            <a:off x="5628774" y="2303796"/>
            <a:ext cx="5381898" cy="3270126"/>
          </a:xfrm>
          <a:prstGeom prst="rect">
            <a:avLst/>
          </a:prstGeom>
          <a:noFill/>
        </p:spPr>
        <p:txBody>
          <a:bodyPr wrap="square">
            <a:spAutoFit/>
          </a:bodyPr>
          <a:lstStyle/>
          <a:p>
            <a:pPr algn="ctr">
              <a:lnSpc>
                <a:spcPct val="150000"/>
              </a:lnSpc>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أحد الخطوات الأساسية في إدارة المشاريع. إنها عملية نقطة البداية التي تساعد في تحديد وتحليل المخاطر التي قد تؤثر على نجاح المشروع. يهدف تحديد المخاطر إلى تحديد الأحداث أو الظروف التي قد تحدث وتؤثر سلباً على أهداف المشروع</a:t>
            </a:r>
            <a:endParaRPr lang="ar-SY" sz="2800" dirty="0"/>
          </a:p>
        </p:txBody>
      </p:sp>
      <p:pic>
        <p:nvPicPr>
          <p:cNvPr id="15" name="صورة 14">
            <a:extLst>
              <a:ext uri="{FF2B5EF4-FFF2-40B4-BE49-F238E27FC236}">
                <a16:creationId xmlns:a16="http://schemas.microsoft.com/office/drawing/2014/main" xmlns="" id="{9BDF353E-C435-E194-F1D3-0453908155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122" y="2141284"/>
            <a:ext cx="4569007" cy="3595151"/>
          </a:xfrm>
          <a:prstGeom prst="rect">
            <a:avLst/>
          </a:prstGeom>
        </p:spPr>
      </p:pic>
      <mc:AlternateContent xmlns:mc="http://schemas.openxmlformats.org/markup-compatibility/2006">
        <mc:Choice xmlns:pslz="http://schemas.microsoft.com/office/powerpoint/2016/slidezoom" xmlns="" Requires="pslz">
          <p:graphicFrame>
            <p:nvGraphicFramePr>
              <p:cNvPr id="8" name="صورة الشريحة 7">
                <a:extLst>
                  <a:ext uri="{FF2B5EF4-FFF2-40B4-BE49-F238E27FC236}">
                    <a16:creationId xmlns:a16="http://schemas.microsoft.com/office/drawing/2014/main" id="{FC9B0C38-9130-573A-FABF-F712976E6F5D}"/>
                  </a:ext>
                </a:extLst>
              </p:cNvPr>
              <p:cNvGraphicFramePr>
                <a:graphicFrameLocks noChangeAspect="1"/>
              </p:cNvGraphicFramePr>
              <p:nvPr>
                <p:extLst>
                  <p:ext uri="{D42A27DB-BD31-4B8C-83A1-F6EECF244321}">
                    <p14:modId xmlns:p14="http://schemas.microsoft.com/office/powerpoint/2010/main" val="663801264"/>
                  </p:ext>
                </p:extLst>
              </p:nvPr>
            </p:nvGraphicFramePr>
            <p:xfrm>
              <a:off x="11122964" y="170613"/>
              <a:ext cx="523220" cy="523220"/>
            </p:xfrm>
            <a:graphic>
              <a:graphicData uri="http://schemas.microsoft.com/office/powerpoint/2016/slidezoom">
                <pslz:sldZm>
                  <pslz:sldZmObj sldId="283" cId="2806837239">
                    <pslz:zmPr id="{A7E835CF-0AFA-4F25-9E99-881CF0B8C6C4}" returnToParent="0" imageType="cover" transitionDur="1000">
                      <p166:blipFill xmlns:p166="http://schemas.microsoft.com/office/powerpoint/2016/6/main">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166:blipFill>
                      <p166:spPr xmlns:p166="http://schemas.microsoft.com/office/powerpoint/2016/6/main">
                        <a:xfrm>
                          <a:off x="0" y="0"/>
                          <a:ext cx="523220" cy="523220"/>
                        </a:xfrm>
                        <a:prstGeom prst="rect">
                          <a:avLst/>
                        </a:prstGeom>
                        <a:ln w="3175">
                          <a:noFill/>
                        </a:ln>
                      </p166:spPr>
                    </pslz:zmPr>
                  </pslz:sldZmObj>
                </pslz:sldZm>
              </a:graphicData>
            </a:graphic>
          </p:graphicFrame>
        </mc:Choice>
        <mc:Fallback>
          <p:pic>
            <p:nvPicPr>
              <p:cNvPr id="8" name="صورة الشريحة 7">
                <a:hlinkClick r:id="rId7" action="ppaction://hlinksldjump"/>
                <a:extLst>
                  <a:ext uri="{FF2B5EF4-FFF2-40B4-BE49-F238E27FC236}">
                    <a16:creationId xmlns:a16="http://schemas.microsoft.com/office/drawing/2014/main" xmlns="" xmlns:pslz="http://schemas.microsoft.com/office/powerpoint/2016/slidezoom" id="{FC9B0C38-9130-573A-FABF-F712976E6F5D}"/>
                  </a:ext>
                </a:extLst>
              </p:cNvPr>
              <p:cNvPicPr>
                <a:picLocks noGrp="1" noRot="1" noChangeAspect="1" noMove="1" noResize="1" noEditPoints="1" noAdjustHandles="1" noChangeArrowheads="1" noChangeShapeType="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9"/>
                  </a:ext>
                </a:extLst>
              </a:blip>
              <a:stretch>
                <a:fillRect/>
              </a:stretch>
            </p:blipFill>
            <p:spPr>
              <a:xfrm>
                <a:off x="11122964" y="170613"/>
                <a:ext cx="523220" cy="523220"/>
              </a:xfrm>
              <a:prstGeom prst="rect">
                <a:avLst/>
              </a:prstGeom>
              <a:ln w="3175">
                <a:noFill/>
              </a:ln>
            </p:spPr>
          </p:pic>
        </mc:Fallback>
      </mc:AlternateContent>
      <p:sp>
        <p:nvSpPr>
          <p:cNvPr id="12"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10"/>
              </a:rPr>
              <a:t>www.dawliatraining.com</a:t>
            </a:r>
            <a:endParaRPr lang="en-US" sz="1100">
              <a:effectLst/>
              <a:ea typeface="Calibri"/>
              <a:cs typeface="Arial"/>
            </a:endParaRPr>
          </a:p>
        </p:txBody>
      </p:sp>
    </p:spTree>
    <p:extLst>
      <p:ext uri="{BB962C8B-B14F-4D97-AF65-F5344CB8AC3E}">
        <p14:creationId xmlns:p14="http://schemas.microsoft.com/office/powerpoint/2010/main" val="297860185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خطوات عملية </a:t>
            </a:r>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تحديد المخاطر المحتملة</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7" name="مجموعة 6">
            <a:extLst>
              <a:ext uri="{FF2B5EF4-FFF2-40B4-BE49-F238E27FC236}">
                <a16:creationId xmlns:a16="http://schemas.microsoft.com/office/drawing/2014/main" xmlns="" id="{75A02C90-5955-F0F2-B62D-1A83D1E624DA}"/>
              </a:ext>
            </a:extLst>
          </p:cNvPr>
          <p:cNvGrpSpPr/>
          <p:nvPr/>
        </p:nvGrpSpPr>
        <p:grpSpPr>
          <a:xfrm>
            <a:off x="-974360" y="1329083"/>
            <a:ext cx="13752649" cy="5648839"/>
            <a:chOff x="-1379094" y="710766"/>
            <a:chExt cx="13752649" cy="5648839"/>
          </a:xfrm>
        </p:grpSpPr>
        <p:grpSp>
          <p:nvGrpSpPr>
            <p:cNvPr id="8" name="그룹 743">
              <a:extLst>
                <a:ext uri="{FF2B5EF4-FFF2-40B4-BE49-F238E27FC236}">
                  <a16:creationId xmlns:a16="http://schemas.microsoft.com/office/drawing/2014/main" xmlns="" id="{039FC75A-E85E-C2F4-0B7F-443FF555CB7F}"/>
                </a:ext>
              </a:extLst>
            </p:cNvPr>
            <p:cNvGrpSpPr/>
            <p:nvPr/>
          </p:nvGrpSpPr>
          <p:grpSpPr>
            <a:xfrm>
              <a:off x="-1379094" y="1469897"/>
              <a:ext cx="13752649" cy="4889708"/>
              <a:chOff x="-2664969" y="1533989"/>
              <a:chExt cx="13752649" cy="4889708"/>
            </a:xfrm>
          </p:grpSpPr>
          <p:grpSp>
            <p:nvGrpSpPr>
              <p:cNvPr id="33" name="그룹 744">
                <a:extLst>
                  <a:ext uri="{FF2B5EF4-FFF2-40B4-BE49-F238E27FC236}">
                    <a16:creationId xmlns:a16="http://schemas.microsoft.com/office/drawing/2014/main" xmlns="" id="{CE98FDCB-8F64-1E44-AC93-B5E1EFB91105}"/>
                  </a:ext>
                </a:extLst>
              </p:cNvPr>
              <p:cNvGrpSpPr/>
              <p:nvPr/>
            </p:nvGrpSpPr>
            <p:grpSpPr>
              <a:xfrm>
                <a:off x="-2664969" y="2062353"/>
                <a:ext cx="12942444" cy="4361344"/>
                <a:chOff x="-1286397" y="2062353"/>
                <a:chExt cx="7459228" cy="4361344"/>
              </a:xfrm>
            </p:grpSpPr>
            <p:sp>
              <p:nvSpPr>
                <p:cNvPr id="35" name="평행 사변형 42">
                  <a:extLst>
                    <a:ext uri="{FF2B5EF4-FFF2-40B4-BE49-F238E27FC236}">
                      <a16:creationId xmlns:a16="http://schemas.microsoft.com/office/drawing/2014/main" xmlns="" id="{CC437C96-7DC4-1DCC-B077-67C8EA983EF8}"/>
                    </a:ext>
                  </a:extLst>
                </p:cNvPr>
                <p:cNvSpPr/>
                <p:nvPr/>
              </p:nvSpPr>
              <p:spPr>
                <a:xfrm flipH="1">
                  <a:off x="-1286397" y="5667375"/>
                  <a:ext cx="3579514" cy="738655"/>
                </a:xfrm>
                <a:prstGeom prst="rect">
                  <a:avLst/>
                </a:pr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6600" b="1">
                    <a:solidFill>
                      <a:schemeClr val="tx1"/>
                    </a:solidFill>
                    <a:latin typeface="Adobe Arabic" panose="02040503050201020203" pitchFamily="18" charset="-78"/>
                    <a:cs typeface="Adobe Arabic" panose="02040503050201020203" pitchFamily="18" charset="-78"/>
                  </a:endParaRPr>
                </a:p>
              </p:txBody>
            </p:sp>
            <p:sp>
              <p:nvSpPr>
                <p:cNvPr id="36" name="평행 사변형 3">
                  <a:extLst>
                    <a:ext uri="{FF2B5EF4-FFF2-40B4-BE49-F238E27FC236}">
                      <a16:creationId xmlns:a16="http://schemas.microsoft.com/office/drawing/2014/main" xmlns="" id="{C28FFD52-7E3A-F770-76DB-C55BEAF20748}"/>
                    </a:ext>
                  </a:extLst>
                </p:cNvPr>
                <p:cNvSpPr/>
                <p:nvPr/>
              </p:nvSpPr>
              <p:spPr>
                <a:xfrm rot="5400000">
                  <a:off x="4919220" y="2898663"/>
                  <a:ext cx="2089919" cy="417300"/>
                </a:xfrm>
                <a:prstGeom prst="parallelogram">
                  <a:avLst>
                    <a:gd name="adj" fmla="val 103225"/>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6600" b="1">
                    <a:solidFill>
                      <a:schemeClr val="tx1"/>
                    </a:solidFill>
                    <a:latin typeface="Adobe Arabic" panose="02040503050201020203" pitchFamily="18" charset="-78"/>
                    <a:cs typeface="Adobe Arabic" panose="02040503050201020203" pitchFamily="18" charset="-78"/>
                  </a:endParaRPr>
                </a:p>
              </p:txBody>
            </p:sp>
            <p:sp>
              <p:nvSpPr>
                <p:cNvPr id="37" name="평행 사변형 49">
                  <a:extLst>
                    <a:ext uri="{FF2B5EF4-FFF2-40B4-BE49-F238E27FC236}">
                      <a16:creationId xmlns:a16="http://schemas.microsoft.com/office/drawing/2014/main" xmlns="" id="{5F325E89-CB11-F58A-FF27-9F22A97265FA}"/>
                    </a:ext>
                  </a:extLst>
                </p:cNvPr>
                <p:cNvSpPr/>
                <p:nvPr/>
              </p:nvSpPr>
              <p:spPr>
                <a:xfrm rot="5400000">
                  <a:off x="1332708" y="5458121"/>
                  <a:ext cx="1513853" cy="417300"/>
                </a:xfrm>
                <a:prstGeom prst="parallelogram">
                  <a:avLst>
                    <a:gd name="adj" fmla="val 103225"/>
                  </a:avLst>
                </a:prstGeom>
                <a:solidFill>
                  <a:srgbClr val="31394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6600" b="1" dirty="0">
                    <a:solidFill>
                      <a:schemeClr val="tx1"/>
                    </a:solidFill>
                    <a:latin typeface="Adobe Arabic" panose="02040503050201020203" pitchFamily="18" charset="-78"/>
                    <a:cs typeface="Adobe Arabic" panose="02040503050201020203" pitchFamily="18" charset="-78"/>
                  </a:endParaRPr>
                </a:p>
              </p:txBody>
            </p:sp>
            <p:sp>
              <p:nvSpPr>
                <p:cNvPr id="38" name="평행 사변형 67">
                  <a:extLst>
                    <a:ext uri="{FF2B5EF4-FFF2-40B4-BE49-F238E27FC236}">
                      <a16:creationId xmlns:a16="http://schemas.microsoft.com/office/drawing/2014/main" xmlns="" id="{3B819BC1-351D-EB57-1F2D-7EC44ECA80A6}"/>
                    </a:ext>
                  </a:extLst>
                </p:cNvPr>
                <p:cNvSpPr/>
                <p:nvPr/>
              </p:nvSpPr>
              <p:spPr>
                <a:xfrm rot="5400000">
                  <a:off x="2622817" y="4701195"/>
                  <a:ext cx="1513853" cy="417300"/>
                </a:xfrm>
                <a:prstGeom prst="parallelogram">
                  <a:avLst>
                    <a:gd name="adj" fmla="val 103225"/>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6600" b="1">
                    <a:solidFill>
                      <a:schemeClr val="tx1"/>
                    </a:solidFill>
                    <a:latin typeface="Adobe Arabic" panose="02040503050201020203" pitchFamily="18" charset="-78"/>
                    <a:cs typeface="Adobe Arabic" panose="02040503050201020203" pitchFamily="18" charset="-78"/>
                  </a:endParaRPr>
                </a:p>
              </p:txBody>
            </p:sp>
            <p:sp>
              <p:nvSpPr>
                <p:cNvPr id="39" name="평행 사변형 750">
                  <a:extLst>
                    <a:ext uri="{FF2B5EF4-FFF2-40B4-BE49-F238E27FC236}">
                      <a16:creationId xmlns:a16="http://schemas.microsoft.com/office/drawing/2014/main" xmlns="" id="{01AC9817-CE31-D5F1-F7B3-ED4ABC17FF9B}"/>
                    </a:ext>
                  </a:extLst>
                </p:cNvPr>
                <p:cNvSpPr/>
                <p:nvPr/>
              </p:nvSpPr>
              <p:spPr>
                <a:xfrm rot="5400000">
                  <a:off x="3914926" y="3944267"/>
                  <a:ext cx="1513854" cy="417300"/>
                </a:xfrm>
                <a:prstGeom prst="parallelogram">
                  <a:avLst>
                    <a:gd name="adj" fmla="val 10322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6600" b="1">
                    <a:solidFill>
                      <a:schemeClr val="tx1"/>
                    </a:solidFill>
                    <a:latin typeface="Adobe Arabic" panose="02040503050201020203" pitchFamily="18" charset="-78"/>
                    <a:cs typeface="Adobe Arabic" panose="02040503050201020203" pitchFamily="18" charset="-78"/>
                  </a:endParaRPr>
                </a:p>
              </p:txBody>
            </p:sp>
            <p:sp>
              <p:nvSpPr>
                <p:cNvPr id="40" name="평행 사변형 66">
                  <a:extLst>
                    <a:ext uri="{FF2B5EF4-FFF2-40B4-BE49-F238E27FC236}">
                      <a16:creationId xmlns:a16="http://schemas.microsoft.com/office/drawing/2014/main" xmlns="" id="{0CC7EB41-8A45-9D22-3EBA-7634AEDE4368}"/>
                    </a:ext>
                  </a:extLst>
                </p:cNvPr>
                <p:cNvSpPr/>
                <p:nvPr/>
              </p:nvSpPr>
              <p:spPr>
                <a:xfrm flipH="1">
                  <a:off x="1880984" y="4909844"/>
                  <a:ext cx="1704138" cy="738655"/>
                </a:xfrm>
                <a:prstGeom prst="parallelogram">
                  <a:avLst>
                    <a:gd name="adj" fmla="val 9628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6600" b="1">
                    <a:solidFill>
                      <a:schemeClr val="tx1"/>
                    </a:solidFill>
                    <a:latin typeface="Adobe Arabic" panose="02040503050201020203" pitchFamily="18" charset="-78"/>
                    <a:cs typeface="Adobe Arabic" panose="02040503050201020203" pitchFamily="18" charset="-78"/>
                  </a:endParaRPr>
                </a:p>
              </p:txBody>
            </p:sp>
            <p:sp>
              <p:nvSpPr>
                <p:cNvPr id="41" name="평행 사변형 752">
                  <a:extLst>
                    <a:ext uri="{FF2B5EF4-FFF2-40B4-BE49-F238E27FC236}">
                      <a16:creationId xmlns:a16="http://schemas.microsoft.com/office/drawing/2014/main" xmlns="" id="{9EFB8D34-5153-B6A4-AEB1-1E6CB19E9D18}"/>
                    </a:ext>
                  </a:extLst>
                </p:cNvPr>
                <p:cNvSpPr/>
                <p:nvPr/>
              </p:nvSpPr>
              <p:spPr>
                <a:xfrm flipH="1">
                  <a:off x="3171093" y="4152918"/>
                  <a:ext cx="1704138" cy="738655"/>
                </a:xfrm>
                <a:prstGeom prst="parallelogram">
                  <a:avLst>
                    <a:gd name="adj" fmla="val 9628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6600" b="1">
                    <a:solidFill>
                      <a:schemeClr val="tx1"/>
                    </a:solidFill>
                    <a:latin typeface="Adobe Arabic" panose="02040503050201020203" pitchFamily="18" charset="-78"/>
                    <a:cs typeface="Adobe Arabic" panose="02040503050201020203" pitchFamily="18" charset="-78"/>
                  </a:endParaRPr>
                </a:p>
              </p:txBody>
            </p:sp>
            <p:sp>
              <p:nvSpPr>
                <p:cNvPr id="42" name="평행 사변형 753">
                  <a:extLst>
                    <a:ext uri="{FF2B5EF4-FFF2-40B4-BE49-F238E27FC236}">
                      <a16:creationId xmlns:a16="http://schemas.microsoft.com/office/drawing/2014/main" xmlns="" id="{F24BE542-5708-9FCF-CC24-8716E0425576}"/>
                    </a:ext>
                  </a:extLst>
                </p:cNvPr>
                <p:cNvSpPr/>
                <p:nvPr/>
              </p:nvSpPr>
              <p:spPr>
                <a:xfrm flipH="1">
                  <a:off x="4468693" y="3413617"/>
                  <a:ext cx="1704138" cy="738655"/>
                </a:xfrm>
                <a:prstGeom prst="parallelogram">
                  <a:avLst>
                    <a:gd name="adj" fmla="val 9628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6600" b="1">
                    <a:solidFill>
                      <a:schemeClr val="tx1"/>
                    </a:solidFill>
                    <a:latin typeface="Adobe Arabic" panose="02040503050201020203" pitchFamily="18" charset="-78"/>
                    <a:cs typeface="Adobe Arabic" panose="02040503050201020203" pitchFamily="18" charset="-78"/>
                  </a:endParaRPr>
                </a:p>
              </p:txBody>
            </p:sp>
          </p:grpSp>
          <p:sp>
            <p:nvSpPr>
              <p:cNvPr id="34" name="Isosceles Triangle 71">
                <a:extLst>
                  <a:ext uri="{FF2B5EF4-FFF2-40B4-BE49-F238E27FC236}">
                    <a16:creationId xmlns:a16="http://schemas.microsoft.com/office/drawing/2014/main" xmlns="" id="{35724579-7FAE-6142-7F67-7980809CE6E0}"/>
                  </a:ext>
                </a:extLst>
              </p:cNvPr>
              <p:cNvSpPr/>
              <p:nvPr/>
            </p:nvSpPr>
            <p:spPr>
              <a:xfrm rot="2692245">
                <a:off x="9467271" y="1533989"/>
                <a:ext cx="1620409" cy="1063140"/>
              </a:xfrm>
              <a:prstGeom prst="triangle">
                <a:avLst>
                  <a:gd name="adj" fmla="val 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dirty="0">
                  <a:solidFill>
                    <a:schemeClr val="tx1"/>
                  </a:solidFill>
                  <a:latin typeface="Adobe Arabic" panose="02040503050201020203" pitchFamily="18" charset="-78"/>
                  <a:cs typeface="Adobe Arabic" panose="02040503050201020203" pitchFamily="18" charset="-78"/>
                </a:endParaRPr>
              </a:p>
            </p:txBody>
          </p:sp>
        </p:grpSp>
        <p:sp>
          <p:nvSpPr>
            <p:cNvPr id="9" name="Oval 84">
              <a:extLst>
                <a:ext uri="{FF2B5EF4-FFF2-40B4-BE49-F238E27FC236}">
                  <a16:creationId xmlns:a16="http://schemas.microsoft.com/office/drawing/2014/main" xmlns="" id="{53D9AD5B-E958-966B-D97A-55F82DF3C592}"/>
                </a:ext>
              </a:extLst>
            </p:cNvPr>
            <p:cNvSpPr/>
            <p:nvPr/>
          </p:nvSpPr>
          <p:spPr>
            <a:xfrm>
              <a:off x="8264599" y="3493090"/>
              <a:ext cx="3517074" cy="427271"/>
            </a:xfrm>
            <a:prstGeom prst="ellipse">
              <a:avLst/>
            </a:prstGeom>
            <a:solidFill>
              <a:schemeClr val="tx1">
                <a:lumMod val="50000"/>
                <a:lumOff val="50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6600" b="1" dirty="0">
                <a:solidFill>
                  <a:schemeClr val="tx1"/>
                </a:solidFill>
                <a:latin typeface="Adobe Arabic" panose="02040503050201020203" pitchFamily="18" charset="-78"/>
                <a:cs typeface="Adobe Arabic" panose="02040503050201020203" pitchFamily="18" charset="-78"/>
              </a:endParaRPr>
            </a:p>
          </p:txBody>
        </p:sp>
        <p:sp>
          <p:nvSpPr>
            <p:cNvPr id="12" name="Oval 84">
              <a:extLst>
                <a:ext uri="{FF2B5EF4-FFF2-40B4-BE49-F238E27FC236}">
                  <a16:creationId xmlns:a16="http://schemas.microsoft.com/office/drawing/2014/main" xmlns="" id="{D8AF5D1E-3989-F8ED-81F6-EF69FA0F47E4}"/>
                </a:ext>
              </a:extLst>
            </p:cNvPr>
            <p:cNvSpPr/>
            <p:nvPr/>
          </p:nvSpPr>
          <p:spPr>
            <a:xfrm>
              <a:off x="6074940" y="4274271"/>
              <a:ext cx="3517074" cy="427271"/>
            </a:xfrm>
            <a:prstGeom prst="ellipse">
              <a:avLst/>
            </a:prstGeom>
            <a:solidFill>
              <a:schemeClr val="tx1">
                <a:lumMod val="50000"/>
                <a:lumOff val="50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6600" b="1" dirty="0">
                <a:solidFill>
                  <a:schemeClr val="tx1"/>
                </a:solidFill>
                <a:latin typeface="Adobe Arabic" panose="02040503050201020203" pitchFamily="18" charset="-78"/>
                <a:cs typeface="Adobe Arabic" panose="02040503050201020203" pitchFamily="18" charset="-78"/>
              </a:endParaRPr>
            </a:p>
          </p:txBody>
        </p:sp>
        <p:sp>
          <p:nvSpPr>
            <p:cNvPr id="14" name="Oval 84">
              <a:extLst>
                <a:ext uri="{FF2B5EF4-FFF2-40B4-BE49-F238E27FC236}">
                  <a16:creationId xmlns:a16="http://schemas.microsoft.com/office/drawing/2014/main" xmlns="" id="{934CCF47-4CE9-B001-0F1D-1672DB44F99F}"/>
                </a:ext>
              </a:extLst>
            </p:cNvPr>
            <p:cNvSpPr/>
            <p:nvPr/>
          </p:nvSpPr>
          <p:spPr>
            <a:xfrm>
              <a:off x="3836483" y="5051381"/>
              <a:ext cx="3517074" cy="427271"/>
            </a:xfrm>
            <a:prstGeom prst="ellipse">
              <a:avLst/>
            </a:prstGeom>
            <a:solidFill>
              <a:schemeClr val="tx1">
                <a:lumMod val="50000"/>
                <a:lumOff val="50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6600" b="1" dirty="0">
                <a:solidFill>
                  <a:schemeClr val="tx1"/>
                </a:solidFill>
                <a:latin typeface="Adobe Arabic" panose="02040503050201020203" pitchFamily="18" charset="-78"/>
                <a:cs typeface="Adobe Arabic" panose="02040503050201020203" pitchFamily="18" charset="-78"/>
              </a:endParaRPr>
            </a:p>
          </p:txBody>
        </p:sp>
        <p:sp>
          <p:nvSpPr>
            <p:cNvPr id="16" name="Oval 84">
              <a:extLst>
                <a:ext uri="{FF2B5EF4-FFF2-40B4-BE49-F238E27FC236}">
                  <a16:creationId xmlns:a16="http://schemas.microsoft.com/office/drawing/2014/main" xmlns="" id="{47F406FE-6E47-E11E-EE78-59616AA55793}"/>
                </a:ext>
              </a:extLst>
            </p:cNvPr>
            <p:cNvSpPr/>
            <p:nvPr/>
          </p:nvSpPr>
          <p:spPr>
            <a:xfrm>
              <a:off x="1314615" y="5798976"/>
              <a:ext cx="3517074" cy="427271"/>
            </a:xfrm>
            <a:prstGeom prst="ellipse">
              <a:avLst/>
            </a:prstGeom>
            <a:solidFill>
              <a:schemeClr val="tx1">
                <a:lumMod val="50000"/>
                <a:lumOff val="50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6600" b="1" dirty="0">
                <a:solidFill>
                  <a:schemeClr val="tx1"/>
                </a:solidFill>
                <a:latin typeface="Adobe Arabic" panose="02040503050201020203" pitchFamily="18" charset="-78"/>
                <a:cs typeface="Adobe Arabic" panose="02040503050201020203" pitchFamily="18" charset="-78"/>
              </a:endParaRPr>
            </a:p>
          </p:txBody>
        </p:sp>
        <p:grpSp>
          <p:nvGrpSpPr>
            <p:cNvPr id="17" name="그룹 758">
              <a:extLst>
                <a:ext uri="{FF2B5EF4-FFF2-40B4-BE49-F238E27FC236}">
                  <a16:creationId xmlns:a16="http://schemas.microsoft.com/office/drawing/2014/main" xmlns="" id="{ACD4CCB1-4F05-8CCD-49E6-18B197DD3383}"/>
                </a:ext>
              </a:extLst>
            </p:cNvPr>
            <p:cNvGrpSpPr/>
            <p:nvPr/>
          </p:nvGrpSpPr>
          <p:grpSpPr>
            <a:xfrm>
              <a:off x="4809852" y="3624036"/>
              <a:ext cx="1115632" cy="1640981"/>
              <a:chOff x="6291084" y="719419"/>
              <a:chExt cx="2254708" cy="3316446"/>
            </a:xfrm>
            <a:effectLst>
              <a:outerShdw blurRad="50800" dist="38100" dir="16200000" rotWithShape="0">
                <a:prstClr val="black">
                  <a:alpha val="40000"/>
                </a:prstClr>
              </a:outerShdw>
            </a:effectLst>
          </p:grpSpPr>
          <p:sp>
            <p:nvSpPr>
              <p:cNvPr id="31" name="자유형: 도형 759">
                <a:extLst>
                  <a:ext uri="{FF2B5EF4-FFF2-40B4-BE49-F238E27FC236}">
                    <a16:creationId xmlns:a16="http://schemas.microsoft.com/office/drawing/2014/main" xmlns="" id="{6A062B56-98E1-29BA-4C72-ED120068CAEB}"/>
                  </a:ext>
                </a:extLst>
              </p:cNvPr>
              <p:cNvSpPr/>
              <p:nvPr/>
            </p:nvSpPr>
            <p:spPr>
              <a:xfrm>
                <a:off x="6291084" y="719419"/>
                <a:ext cx="2254708" cy="3316446"/>
              </a:xfrm>
              <a:custGeom>
                <a:avLst/>
                <a:gdLst>
                  <a:gd name="connsiteX0" fmla="*/ 1188464 w 2254708"/>
                  <a:gd name="connsiteY0" fmla="*/ 299 h 3316446"/>
                  <a:gd name="connsiteX1" fmla="*/ 1405437 w 2254708"/>
                  <a:gd name="connsiteY1" fmla="*/ 201858 h 3316446"/>
                  <a:gd name="connsiteX2" fmla="*/ 1423860 w 2254708"/>
                  <a:gd name="connsiteY2" fmla="*/ 373480 h 3316446"/>
                  <a:gd name="connsiteX3" fmla="*/ 1426999 w 2254708"/>
                  <a:gd name="connsiteY3" fmla="*/ 703390 h 3316446"/>
                  <a:gd name="connsiteX4" fmla="*/ 1428019 w 2254708"/>
                  <a:gd name="connsiteY4" fmla="*/ 790788 h 3316446"/>
                  <a:gd name="connsiteX5" fmla="*/ 1498560 w 2254708"/>
                  <a:gd name="connsiteY5" fmla="*/ 742883 h 3316446"/>
                  <a:gd name="connsiteX6" fmla="*/ 1594331 w 2254708"/>
                  <a:gd name="connsiteY6" fmla="*/ 723376 h 3316446"/>
                  <a:gd name="connsiteX7" fmla="*/ 1798486 w 2254708"/>
                  <a:gd name="connsiteY7" fmla="*/ 832747 h 3316446"/>
                  <a:gd name="connsiteX8" fmla="*/ 1818397 w 2254708"/>
                  <a:gd name="connsiteY8" fmla="*/ 869622 h 3316446"/>
                  <a:gd name="connsiteX9" fmla="*/ 1829655 w 2254708"/>
                  <a:gd name="connsiteY9" fmla="*/ 855890 h 3316446"/>
                  <a:gd name="connsiteX10" fmla="*/ 2003716 w 2254708"/>
                  <a:gd name="connsiteY10" fmla="*/ 783184 h 3316446"/>
                  <a:gd name="connsiteX11" fmla="*/ 2249986 w 2254708"/>
                  <a:gd name="connsiteY11" fmla="*/ 1031118 h 3316446"/>
                  <a:gd name="connsiteX12" fmla="*/ 2249986 w 2254708"/>
                  <a:gd name="connsiteY12" fmla="*/ 1089874 h 3316446"/>
                  <a:gd name="connsiteX13" fmla="*/ 2254585 w 2254708"/>
                  <a:gd name="connsiteY13" fmla="*/ 1100841 h 3316446"/>
                  <a:gd name="connsiteX14" fmla="*/ 2237954 w 2254708"/>
                  <a:gd name="connsiteY14" fmla="*/ 2074154 h 3316446"/>
                  <a:gd name="connsiteX15" fmla="*/ 2217037 w 2254708"/>
                  <a:gd name="connsiteY15" fmla="*/ 2188910 h 3316446"/>
                  <a:gd name="connsiteX16" fmla="*/ 1979978 w 2254708"/>
                  <a:gd name="connsiteY16" fmla="*/ 2499595 h 3316446"/>
                  <a:gd name="connsiteX17" fmla="*/ 1961235 w 2254708"/>
                  <a:gd name="connsiteY17" fmla="*/ 2531130 h 3316446"/>
                  <a:gd name="connsiteX18" fmla="*/ 1966672 w 2254708"/>
                  <a:gd name="connsiteY18" fmla="*/ 2950366 h 3316446"/>
                  <a:gd name="connsiteX19" fmla="*/ 1971918 w 2254708"/>
                  <a:gd name="connsiteY19" fmla="*/ 3213652 h 3316446"/>
                  <a:gd name="connsiteX20" fmla="*/ 1870083 w 2254708"/>
                  <a:gd name="connsiteY20" fmla="*/ 3315934 h 3316446"/>
                  <a:gd name="connsiteX21" fmla="*/ 1733835 w 2254708"/>
                  <a:gd name="connsiteY21" fmla="*/ 3316446 h 3316446"/>
                  <a:gd name="connsiteX22" fmla="*/ 1399994 w 2254708"/>
                  <a:gd name="connsiteY22" fmla="*/ 3314783 h 3316446"/>
                  <a:gd name="connsiteX23" fmla="*/ 932208 w 2254708"/>
                  <a:gd name="connsiteY23" fmla="*/ 3313568 h 3316446"/>
                  <a:gd name="connsiteX24" fmla="*/ 820651 w 2254708"/>
                  <a:gd name="connsiteY24" fmla="*/ 3209046 h 3316446"/>
                  <a:gd name="connsiteX25" fmla="*/ 809904 w 2254708"/>
                  <a:gd name="connsiteY25" fmla="*/ 2554862 h 3316446"/>
                  <a:gd name="connsiteX26" fmla="*/ 802356 w 2254708"/>
                  <a:gd name="connsiteY26" fmla="*/ 2532410 h 3316446"/>
                  <a:gd name="connsiteX27" fmla="*/ 683123 w 2254708"/>
                  <a:gd name="connsiteY27" fmla="*/ 2415735 h 3316446"/>
                  <a:gd name="connsiteX28" fmla="*/ 138320 w 2254708"/>
                  <a:gd name="connsiteY28" fmla="*/ 1841189 h 3316446"/>
                  <a:gd name="connsiteX29" fmla="*/ 111199 w 2254708"/>
                  <a:gd name="connsiteY29" fmla="*/ 1814834 h 3316446"/>
                  <a:gd name="connsiteX30" fmla="*/ 47232 w 2254708"/>
                  <a:gd name="connsiteY30" fmla="*/ 1548094 h 3316446"/>
                  <a:gd name="connsiteX31" fmla="*/ 68021 w 2254708"/>
                  <a:gd name="connsiteY31" fmla="*/ 1525770 h 3316446"/>
                  <a:gd name="connsiteX32" fmla="*/ 432753 w 2254708"/>
                  <a:gd name="connsiteY32" fmla="*/ 1441458 h 3316446"/>
                  <a:gd name="connsiteX33" fmla="*/ 510427 w 2254708"/>
                  <a:gd name="connsiteY33" fmla="*/ 1472329 h 3316446"/>
                  <a:gd name="connsiteX34" fmla="*/ 502642 w 2254708"/>
                  <a:gd name="connsiteY34" fmla="*/ 1438742 h 3316446"/>
                  <a:gd name="connsiteX35" fmla="*/ 302848 w 2254708"/>
                  <a:gd name="connsiteY35" fmla="*/ 545357 h 3316446"/>
                  <a:gd name="connsiteX36" fmla="*/ 402444 w 2254708"/>
                  <a:gd name="connsiteY36" fmla="*/ 298895 h 3316446"/>
                  <a:gd name="connsiteX37" fmla="*/ 658565 w 2254708"/>
                  <a:gd name="connsiteY37" fmla="*/ 301645 h 3316446"/>
                  <a:gd name="connsiteX38" fmla="*/ 769291 w 2254708"/>
                  <a:gd name="connsiteY38" fmla="*/ 405143 h 3316446"/>
                  <a:gd name="connsiteX39" fmla="*/ 772937 w 2254708"/>
                  <a:gd name="connsiteY39" fmla="*/ 414034 h 3316446"/>
                  <a:gd name="connsiteX40" fmla="*/ 928458 w 2254708"/>
                  <a:gd name="connsiteY40" fmla="*/ 966906 h 3316446"/>
                  <a:gd name="connsiteX41" fmla="*/ 928487 w 2254708"/>
                  <a:gd name="connsiteY41" fmla="*/ 845685 h 3316446"/>
                  <a:gd name="connsiteX42" fmla="*/ 944687 w 2254708"/>
                  <a:gd name="connsiteY42" fmla="*/ 204672 h 3316446"/>
                  <a:gd name="connsiteX43" fmla="*/ 1188464 w 2254708"/>
                  <a:gd name="connsiteY43" fmla="*/ 299 h 3316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254708" h="3316446">
                    <a:moveTo>
                      <a:pt x="1188464" y="299"/>
                    </a:moveTo>
                    <a:cubicBezTo>
                      <a:pt x="1314157" y="7720"/>
                      <a:pt x="1392197" y="124970"/>
                      <a:pt x="1405437" y="201858"/>
                    </a:cubicBezTo>
                    <a:cubicBezTo>
                      <a:pt x="1409212" y="218233"/>
                      <a:pt x="1423860" y="338618"/>
                      <a:pt x="1423860" y="373480"/>
                    </a:cubicBezTo>
                    <a:cubicBezTo>
                      <a:pt x="1423476" y="387201"/>
                      <a:pt x="1425107" y="538980"/>
                      <a:pt x="1426999" y="703390"/>
                    </a:cubicBezTo>
                    <a:lnTo>
                      <a:pt x="1428019" y="790788"/>
                    </a:lnTo>
                    <a:lnTo>
                      <a:pt x="1498560" y="742883"/>
                    </a:lnTo>
                    <a:cubicBezTo>
                      <a:pt x="1528013" y="730324"/>
                      <a:pt x="1560380" y="723376"/>
                      <a:pt x="1594331" y="723376"/>
                    </a:cubicBezTo>
                    <a:cubicBezTo>
                      <a:pt x="1679206" y="723376"/>
                      <a:pt x="1754186" y="766803"/>
                      <a:pt x="1798486" y="832747"/>
                    </a:cubicBezTo>
                    <a:lnTo>
                      <a:pt x="1818397" y="869622"/>
                    </a:lnTo>
                    <a:lnTo>
                      <a:pt x="1829655" y="855890"/>
                    </a:lnTo>
                    <a:cubicBezTo>
                      <a:pt x="1874248" y="810994"/>
                      <a:pt x="1935815" y="783184"/>
                      <a:pt x="2003716" y="783184"/>
                    </a:cubicBezTo>
                    <a:cubicBezTo>
                      <a:pt x="2139516" y="783184"/>
                      <a:pt x="2249986" y="894422"/>
                      <a:pt x="2249986" y="1031118"/>
                    </a:cubicBezTo>
                    <a:lnTo>
                      <a:pt x="2249986" y="1089874"/>
                    </a:lnTo>
                    <a:lnTo>
                      <a:pt x="2254585" y="1100841"/>
                    </a:lnTo>
                    <a:cubicBezTo>
                      <a:pt x="2255609" y="1401036"/>
                      <a:pt x="2250300" y="1710377"/>
                      <a:pt x="2237954" y="2074154"/>
                    </a:cubicBezTo>
                    <a:cubicBezTo>
                      <a:pt x="2236739" y="2110295"/>
                      <a:pt x="2230087" y="2146756"/>
                      <a:pt x="2217037" y="2188910"/>
                    </a:cubicBezTo>
                    <a:cubicBezTo>
                      <a:pt x="2174884" y="2320425"/>
                      <a:pt x="2099531" y="2419061"/>
                      <a:pt x="1979978" y="2499595"/>
                    </a:cubicBezTo>
                    <a:cubicBezTo>
                      <a:pt x="1962899" y="2510725"/>
                      <a:pt x="1961235" y="2515523"/>
                      <a:pt x="1961235" y="2531130"/>
                    </a:cubicBezTo>
                    <a:cubicBezTo>
                      <a:pt x="1959764" y="2669426"/>
                      <a:pt x="1963282" y="2812263"/>
                      <a:pt x="1966672" y="2950366"/>
                    </a:cubicBezTo>
                    <a:cubicBezTo>
                      <a:pt x="1968848" y="3038768"/>
                      <a:pt x="1970959" y="3126850"/>
                      <a:pt x="1971918" y="3213652"/>
                    </a:cubicBezTo>
                    <a:cubicBezTo>
                      <a:pt x="1971918" y="3290220"/>
                      <a:pt x="1946204" y="3315934"/>
                      <a:pt x="1870083" y="3315934"/>
                    </a:cubicBezTo>
                    <a:cubicBezTo>
                      <a:pt x="1825179" y="3316318"/>
                      <a:pt x="1779571" y="3316446"/>
                      <a:pt x="1733835" y="3316446"/>
                    </a:cubicBezTo>
                    <a:cubicBezTo>
                      <a:pt x="1622534" y="3316446"/>
                      <a:pt x="1509952" y="3315615"/>
                      <a:pt x="1399994" y="3314783"/>
                    </a:cubicBezTo>
                    <a:cubicBezTo>
                      <a:pt x="1245643" y="3313631"/>
                      <a:pt x="1085983" y="3312416"/>
                      <a:pt x="932208" y="3313568"/>
                    </a:cubicBezTo>
                    <a:cubicBezTo>
                      <a:pt x="855320" y="3313568"/>
                      <a:pt x="824104" y="3284271"/>
                      <a:pt x="820651" y="3209046"/>
                    </a:cubicBezTo>
                    <a:cubicBezTo>
                      <a:pt x="811823" y="3010559"/>
                      <a:pt x="803763" y="2777721"/>
                      <a:pt x="809904" y="2554862"/>
                    </a:cubicBezTo>
                    <a:cubicBezTo>
                      <a:pt x="809904" y="2546418"/>
                      <a:pt x="805170" y="2535992"/>
                      <a:pt x="802356" y="2532410"/>
                    </a:cubicBezTo>
                    <a:cubicBezTo>
                      <a:pt x="772931" y="2513156"/>
                      <a:pt x="701865" y="2447078"/>
                      <a:pt x="683123" y="2415735"/>
                    </a:cubicBezTo>
                    <a:cubicBezTo>
                      <a:pt x="649796" y="2361875"/>
                      <a:pt x="527876" y="2217887"/>
                      <a:pt x="138320" y="1841189"/>
                    </a:cubicBezTo>
                    <a:cubicBezTo>
                      <a:pt x="124184" y="1827500"/>
                      <a:pt x="114716" y="1818353"/>
                      <a:pt x="111199" y="1814834"/>
                    </a:cubicBezTo>
                    <a:cubicBezTo>
                      <a:pt x="-15071" y="1688565"/>
                      <a:pt x="-30040" y="1626261"/>
                      <a:pt x="47232" y="1548094"/>
                    </a:cubicBezTo>
                    <a:cubicBezTo>
                      <a:pt x="54012" y="1541250"/>
                      <a:pt x="61177" y="1534022"/>
                      <a:pt x="68021" y="1525770"/>
                    </a:cubicBezTo>
                    <a:cubicBezTo>
                      <a:pt x="161955" y="1413893"/>
                      <a:pt x="305652" y="1406181"/>
                      <a:pt x="432753" y="1441458"/>
                    </a:cubicBezTo>
                    <a:lnTo>
                      <a:pt x="510427" y="1472329"/>
                    </a:lnTo>
                    <a:lnTo>
                      <a:pt x="502642" y="1438742"/>
                    </a:lnTo>
                    <a:cubicBezTo>
                      <a:pt x="455420" y="1234300"/>
                      <a:pt x="360370" y="814880"/>
                      <a:pt x="302848" y="545357"/>
                    </a:cubicBezTo>
                    <a:cubicBezTo>
                      <a:pt x="281483" y="450239"/>
                      <a:pt x="318712" y="357936"/>
                      <a:pt x="402444" y="298895"/>
                    </a:cubicBezTo>
                    <a:cubicBezTo>
                      <a:pt x="473575" y="248169"/>
                      <a:pt x="578991" y="249257"/>
                      <a:pt x="658565" y="301645"/>
                    </a:cubicBezTo>
                    <a:cubicBezTo>
                      <a:pt x="662212" y="304076"/>
                      <a:pt x="744472" y="359215"/>
                      <a:pt x="769291" y="405143"/>
                    </a:cubicBezTo>
                    <a:cubicBezTo>
                      <a:pt x="770827" y="407958"/>
                      <a:pt x="772042" y="410964"/>
                      <a:pt x="772937" y="414034"/>
                    </a:cubicBezTo>
                    <a:lnTo>
                      <a:pt x="928458" y="966906"/>
                    </a:lnTo>
                    <a:lnTo>
                      <a:pt x="928487" y="845685"/>
                    </a:lnTo>
                    <a:cubicBezTo>
                      <a:pt x="930342" y="471196"/>
                      <a:pt x="941760" y="254422"/>
                      <a:pt x="944687" y="204672"/>
                    </a:cubicBezTo>
                    <a:cubicBezTo>
                      <a:pt x="951468" y="105204"/>
                      <a:pt x="1061554" y="-6545"/>
                      <a:pt x="1188464" y="29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5400" b="1">
                  <a:solidFill>
                    <a:schemeClr val="tx1"/>
                  </a:solidFill>
                  <a:latin typeface="Adobe Arabic" panose="02040503050201020203" pitchFamily="18" charset="-78"/>
                  <a:cs typeface="Adobe Arabic" panose="02040503050201020203" pitchFamily="18" charset="-78"/>
                </a:endParaRPr>
              </a:p>
            </p:txBody>
          </p:sp>
          <p:sp>
            <p:nvSpPr>
              <p:cNvPr id="32" name="자유형: 도형 760">
                <a:extLst>
                  <a:ext uri="{FF2B5EF4-FFF2-40B4-BE49-F238E27FC236}">
                    <a16:creationId xmlns:a16="http://schemas.microsoft.com/office/drawing/2014/main" xmlns="" id="{4547C94A-0A68-5D31-1B6C-3FF247B8E8FF}"/>
                  </a:ext>
                </a:extLst>
              </p:cNvPr>
              <p:cNvSpPr/>
              <p:nvPr/>
            </p:nvSpPr>
            <p:spPr>
              <a:xfrm>
                <a:off x="6291084" y="719419"/>
                <a:ext cx="2254708" cy="3316446"/>
              </a:xfrm>
              <a:custGeom>
                <a:avLst/>
                <a:gdLst>
                  <a:gd name="connsiteX0" fmla="*/ 2006914 w 2254708"/>
                  <a:gd name="connsiteY0" fmla="*/ 869027 h 3316446"/>
                  <a:gd name="connsiteX1" fmla="*/ 1846998 w 2254708"/>
                  <a:gd name="connsiteY1" fmla="*/ 1030606 h 3316446"/>
                  <a:gd name="connsiteX2" fmla="*/ 1846998 w 2254708"/>
                  <a:gd name="connsiteY2" fmla="*/ 1318391 h 3316446"/>
                  <a:gd name="connsiteX3" fmla="*/ 2006914 w 2254708"/>
                  <a:gd name="connsiteY3" fmla="*/ 1479970 h 3316446"/>
                  <a:gd name="connsiteX4" fmla="*/ 2166830 w 2254708"/>
                  <a:gd name="connsiteY4" fmla="*/ 1318391 h 3316446"/>
                  <a:gd name="connsiteX5" fmla="*/ 2166830 w 2254708"/>
                  <a:gd name="connsiteY5" fmla="*/ 1030606 h 3316446"/>
                  <a:gd name="connsiteX6" fmla="*/ 2006914 w 2254708"/>
                  <a:gd name="connsiteY6" fmla="*/ 869027 h 3316446"/>
                  <a:gd name="connsiteX7" fmla="*/ 1597529 w 2254708"/>
                  <a:gd name="connsiteY7" fmla="*/ 809155 h 3316446"/>
                  <a:gd name="connsiteX8" fmla="*/ 1437613 w 2254708"/>
                  <a:gd name="connsiteY8" fmla="*/ 970670 h 3316446"/>
                  <a:gd name="connsiteX9" fmla="*/ 1437613 w 2254708"/>
                  <a:gd name="connsiteY9" fmla="*/ 1319031 h 3316446"/>
                  <a:gd name="connsiteX10" fmla="*/ 1597529 w 2254708"/>
                  <a:gd name="connsiteY10" fmla="*/ 1480546 h 3316446"/>
                  <a:gd name="connsiteX11" fmla="*/ 1757445 w 2254708"/>
                  <a:gd name="connsiteY11" fmla="*/ 1319031 h 3316446"/>
                  <a:gd name="connsiteX12" fmla="*/ 1757445 w 2254708"/>
                  <a:gd name="connsiteY12" fmla="*/ 1317879 h 3316446"/>
                  <a:gd name="connsiteX13" fmla="*/ 1757445 w 2254708"/>
                  <a:gd name="connsiteY13" fmla="*/ 1031118 h 3316446"/>
                  <a:gd name="connsiteX14" fmla="*/ 1757445 w 2254708"/>
                  <a:gd name="connsiteY14" fmla="*/ 970670 h 3316446"/>
                  <a:gd name="connsiteX15" fmla="*/ 1597529 w 2254708"/>
                  <a:gd name="connsiteY15" fmla="*/ 809155 h 3316446"/>
                  <a:gd name="connsiteX16" fmla="*/ 1183410 w 2254708"/>
                  <a:gd name="connsiteY16" fmla="*/ 87358 h 3316446"/>
                  <a:gd name="connsiteX17" fmla="*/ 1031746 w 2254708"/>
                  <a:gd name="connsiteY17" fmla="*/ 208638 h 3316446"/>
                  <a:gd name="connsiteX18" fmla="*/ 1031682 w 2254708"/>
                  <a:gd name="connsiteY18" fmla="*/ 209790 h 3316446"/>
                  <a:gd name="connsiteX19" fmla="*/ 1017673 w 2254708"/>
                  <a:gd name="connsiteY19" fmla="*/ 1271184 h 3316446"/>
                  <a:gd name="connsiteX20" fmla="*/ 1014139 w 2254708"/>
                  <a:gd name="connsiteY20" fmla="*/ 1280052 h 3316446"/>
                  <a:gd name="connsiteX21" fmla="*/ 1014559 w 2254708"/>
                  <a:gd name="connsiteY21" fmla="*/ 1285627 h 3316446"/>
                  <a:gd name="connsiteX22" fmla="*/ 983067 w 2254708"/>
                  <a:gd name="connsiteY22" fmla="*/ 1322166 h 3316446"/>
                  <a:gd name="connsiteX23" fmla="*/ 929272 w 2254708"/>
                  <a:gd name="connsiteY23" fmla="*/ 1292037 h 3316446"/>
                  <a:gd name="connsiteX24" fmla="*/ 690548 w 2254708"/>
                  <a:gd name="connsiteY24" fmla="*/ 443395 h 3316446"/>
                  <a:gd name="connsiteX25" fmla="*/ 610399 w 2254708"/>
                  <a:gd name="connsiteY25" fmla="*/ 374375 h 3316446"/>
                  <a:gd name="connsiteX26" fmla="*/ 452850 w 2254708"/>
                  <a:gd name="connsiteY26" fmla="*/ 370025 h 3316446"/>
                  <a:gd name="connsiteX27" fmla="*/ 387988 w 2254708"/>
                  <a:gd name="connsiteY27" fmla="*/ 526679 h 3316446"/>
                  <a:gd name="connsiteX28" fmla="*/ 614620 w 2254708"/>
                  <a:gd name="connsiteY28" fmla="*/ 1534086 h 3316446"/>
                  <a:gd name="connsiteX29" fmla="*/ 613990 w 2254708"/>
                  <a:gd name="connsiteY29" fmla="*/ 1539363 h 3316446"/>
                  <a:gd name="connsiteX30" fmla="*/ 648517 w 2254708"/>
                  <a:gd name="connsiteY30" fmla="*/ 1570930 h 3316446"/>
                  <a:gd name="connsiteX31" fmla="*/ 686257 w 2254708"/>
                  <a:gd name="connsiteY31" fmla="*/ 1605792 h 3316446"/>
                  <a:gd name="connsiteX32" fmla="*/ 884425 w 2254708"/>
                  <a:gd name="connsiteY32" fmla="*/ 1785858 h 3316446"/>
                  <a:gd name="connsiteX33" fmla="*/ 1036473 w 2254708"/>
                  <a:gd name="connsiteY33" fmla="*/ 1767243 h 3316446"/>
                  <a:gd name="connsiteX34" fmla="*/ 1052145 w 2254708"/>
                  <a:gd name="connsiteY34" fmla="*/ 1766540 h 3316446"/>
                  <a:gd name="connsiteX35" fmla="*/ 1060716 w 2254708"/>
                  <a:gd name="connsiteY35" fmla="*/ 1766987 h 3316446"/>
                  <a:gd name="connsiteX36" fmla="*/ 1493513 w 2254708"/>
                  <a:gd name="connsiteY36" fmla="*/ 2090210 h 3316446"/>
                  <a:gd name="connsiteX37" fmla="*/ 1500038 w 2254708"/>
                  <a:gd name="connsiteY37" fmla="*/ 2393347 h 3316446"/>
                  <a:gd name="connsiteX38" fmla="*/ 1446178 w 2254708"/>
                  <a:gd name="connsiteY38" fmla="*/ 2423411 h 3316446"/>
                  <a:gd name="connsiteX39" fmla="*/ 1416114 w 2254708"/>
                  <a:gd name="connsiteY39" fmla="*/ 2369551 h 3316446"/>
                  <a:gd name="connsiteX40" fmla="*/ 1413044 w 2254708"/>
                  <a:gd name="connsiteY40" fmla="*/ 2123728 h 3316446"/>
                  <a:gd name="connsiteX41" fmla="*/ 1051825 w 2254708"/>
                  <a:gd name="connsiteY41" fmla="*/ 1853854 h 3316446"/>
                  <a:gd name="connsiteX42" fmla="*/ 1040247 w 2254708"/>
                  <a:gd name="connsiteY42" fmla="*/ 1854366 h 3316446"/>
                  <a:gd name="connsiteX43" fmla="*/ 908732 w 2254708"/>
                  <a:gd name="connsiteY43" fmla="*/ 1869654 h 3316446"/>
                  <a:gd name="connsiteX44" fmla="*/ 829861 w 2254708"/>
                  <a:gd name="connsiteY44" fmla="*/ 1853854 h 3316446"/>
                  <a:gd name="connsiteX45" fmla="*/ 627024 w 2254708"/>
                  <a:gd name="connsiteY45" fmla="*/ 1669759 h 3316446"/>
                  <a:gd name="connsiteX46" fmla="*/ 589987 w 2254708"/>
                  <a:gd name="connsiteY46" fmla="*/ 1635537 h 3316446"/>
                  <a:gd name="connsiteX47" fmla="*/ 553463 w 2254708"/>
                  <a:gd name="connsiteY47" fmla="*/ 1602146 h 3316446"/>
                  <a:gd name="connsiteX48" fmla="*/ 512076 w 2254708"/>
                  <a:gd name="connsiteY48" fmla="*/ 1566389 h 3316446"/>
                  <a:gd name="connsiteX49" fmla="*/ 134994 w 2254708"/>
                  <a:gd name="connsiteY49" fmla="*/ 1581549 h 3316446"/>
                  <a:gd name="connsiteX50" fmla="*/ 109215 w 2254708"/>
                  <a:gd name="connsiteY50" fmla="*/ 1609374 h 3316446"/>
                  <a:gd name="connsiteX51" fmla="*/ 172798 w 2254708"/>
                  <a:gd name="connsiteY51" fmla="*/ 1753107 h 3316446"/>
                  <a:gd name="connsiteX52" fmla="*/ 198896 w 2254708"/>
                  <a:gd name="connsiteY52" fmla="*/ 1778502 h 3316446"/>
                  <a:gd name="connsiteX53" fmla="*/ 757515 w 2254708"/>
                  <a:gd name="connsiteY53" fmla="*/ 2370383 h 3316446"/>
                  <a:gd name="connsiteX54" fmla="*/ 850266 w 2254708"/>
                  <a:gd name="connsiteY54" fmla="*/ 2459616 h 3316446"/>
                  <a:gd name="connsiteX55" fmla="*/ 897026 w 2254708"/>
                  <a:gd name="connsiteY55" fmla="*/ 2556077 h 3316446"/>
                  <a:gd name="connsiteX56" fmla="*/ 907709 w 2254708"/>
                  <a:gd name="connsiteY56" fmla="*/ 3205081 h 3316446"/>
                  <a:gd name="connsiteX57" fmla="*/ 909691 w 2254708"/>
                  <a:gd name="connsiteY57" fmla="*/ 3225102 h 3316446"/>
                  <a:gd name="connsiteX58" fmla="*/ 931823 w 2254708"/>
                  <a:gd name="connsiteY58" fmla="*/ 3226381 h 3316446"/>
                  <a:gd name="connsiteX59" fmla="*/ 1400634 w 2254708"/>
                  <a:gd name="connsiteY59" fmla="*/ 3227597 h 3316446"/>
                  <a:gd name="connsiteX60" fmla="*/ 1869827 w 2254708"/>
                  <a:gd name="connsiteY60" fmla="*/ 3228812 h 3316446"/>
                  <a:gd name="connsiteX61" fmla="*/ 1884476 w 2254708"/>
                  <a:gd name="connsiteY61" fmla="*/ 3228492 h 3316446"/>
                  <a:gd name="connsiteX62" fmla="*/ 1884732 w 2254708"/>
                  <a:gd name="connsiteY62" fmla="*/ 3214164 h 3316446"/>
                  <a:gd name="connsiteX63" fmla="*/ 1879486 w 2254708"/>
                  <a:gd name="connsiteY63" fmla="*/ 2952541 h 3316446"/>
                  <a:gd name="connsiteX64" fmla="*/ 1873985 w 2254708"/>
                  <a:gd name="connsiteY64" fmla="*/ 2530746 h 3316446"/>
                  <a:gd name="connsiteX65" fmla="*/ 1931747 w 2254708"/>
                  <a:gd name="connsiteY65" fmla="*/ 2426993 h 3316446"/>
                  <a:gd name="connsiteX66" fmla="*/ 2133817 w 2254708"/>
                  <a:gd name="connsiteY66" fmla="*/ 2162748 h 3316446"/>
                  <a:gd name="connsiteX67" fmla="*/ 2150768 w 2254708"/>
                  <a:gd name="connsiteY67" fmla="*/ 2071276 h 3316446"/>
                  <a:gd name="connsiteX68" fmla="*/ 2164121 w 2254708"/>
                  <a:gd name="connsiteY68" fmla="*/ 1562295 h 3316446"/>
                  <a:gd name="connsiteX69" fmla="*/ 2164857 w 2254708"/>
                  <a:gd name="connsiteY69" fmla="*/ 1501885 h 3316446"/>
                  <a:gd name="connsiteX70" fmla="*/ 2099486 w 2254708"/>
                  <a:gd name="connsiteY70" fmla="*/ 1546297 h 3316446"/>
                  <a:gd name="connsiteX71" fmla="*/ 2003716 w 2254708"/>
                  <a:gd name="connsiteY71" fmla="*/ 1565813 h 3316446"/>
                  <a:gd name="connsiteX72" fmla="*/ 1799560 w 2254708"/>
                  <a:gd name="connsiteY72" fmla="*/ 1456399 h 3316446"/>
                  <a:gd name="connsiteX73" fmla="*/ 1799156 w 2254708"/>
                  <a:gd name="connsiteY73" fmla="*/ 1455651 h 3316446"/>
                  <a:gd name="connsiteX74" fmla="*/ 1798486 w 2254708"/>
                  <a:gd name="connsiteY74" fmla="*/ 1456891 h 3316446"/>
                  <a:gd name="connsiteX75" fmla="*/ 1594331 w 2254708"/>
                  <a:gd name="connsiteY75" fmla="*/ 1566262 h 3316446"/>
                  <a:gd name="connsiteX76" fmla="*/ 1348060 w 2254708"/>
                  <a:gd name="connsiteY76" fmla="*/ 1318392 h 3316446"/>
                  <a:gd name="connsiteX77" fmla="*/ 1348060 w 2254708"/>
                  <a:gd name="connsiteY77" fmla="*/ 1295915 h 3316446"/>
                  <a:gd name="connsiteX78" fmla="*/ 1346140 w 2254708"/>
                  <a:gd name="connsiteY78" fmla="*/ 1289287 h 3316446"/>
                  <a:gd name="connsiteX79" fmla="*/ 1341663 w 2254708"/>
                  <a:gd name="connsiteY79" fmla="*/ 868324 h 3316446"/>
                  <a:gd name="connsiteX80" fmla="*/ 1336673 w 2254708"/>
                  <a:gd name="connsiteY80" fmla="*/ 371241 h 3316446"/>
                  <a:gd name="connsiteX81" fmla="*/ 1319914 w 2254708"/>
                  <a:gd name="connsiteY81" fmla="*/ 218873 h 3316446"/>
                  <a:gd name="connsiteX82" fmla="*/ 1183410 w 2254708"/>
                  <a:gd name="connsiteY82" fmla="*/ 87358 h 3316446"/>
                  <a:gd name="connsiteX83" fmla="*/ 1188464 w 2254708"/>
                  <a:gd name="connsiteY83" fmla="*/ 299 h 3316446"/>
                  <a:gd name="connsiteX84" fmla="*/ 1405437 w 2254708"/>
                  <a:gd name="connsiteY84" fmla="*/ 201858 h 3316446"/>
                  <a:gd name="connsiteX85" fmla="*/ 1423860 w 2254708"/>
                  <a:gd name="connsiteY85" fmla="*/ 373480 h 3316446"/>
                  <a:gd name="connsiteX86" fmla="*/ 1426999 w 2254708"/>
                  <a:gd name="connsiteY86" fmla="*/ 703390 h 3316446"/>
                  <a:gd name="connsiteX87" fmla="*/ 1428019 w 2254708"/>
                  <a:gd name="connsiteY87" fmla="*/ 790788 h 3316446"/>
                  <a:gd name="connsiteX88" fmla="*/ 1498560 w 2254708"/>
                  <a:gd name="connsiteY88" fmla="*/ 742883 h 3316446"/>
                  <a:gd name="connsiteX89" fmla="*/ 1594331 w 2254708"/>
                  <a:gd name="connsiteY89" fmla="*/ 723376 h 3316446"/>
                  <a:gd name="connsiteX90" fmla="*/ 1798486 w 2254708"/>
                  <a:gd name="connsiteY90" fmla="*/ 832747 h 3316446"/>
                  <a:gd name="connsiteX91" fmla="*/ 1818397 w 2254708"/>
                  <a:gd name="connsiteY91" fmla="*/ 869622 h 3316446"/>
                  <a:gd name="connsiteX92" fmla="*/ 1829655 w 2254708"/>
                  <a:gd name="connsiteY92" fmla="*/ 855890 h 3316446"/>
                  <a:gd name="connsiteX93" fmla="*/ 2003716 w 2254708"/>
                  <a:gd name="connsiteY93" fmla="*/ 783184 h 3316446"/>
                  <a:gd name="connsiteX94" fmla="*/ 2249986 w 2254708"/>
                  <a:gd name="connsiteY94" fmla="*/ 1031118 h 3316446"/>
                  <a:gd name="connsiteX95" fmla="*/ 2249986 w 2254708"/>
                  <a:gd name="connsiteY95" fmla="*/ 1089874 h 3316446"/>
                  <a:gd name="connsiteX96" fmla="*/ 2254585 w 2254708"/>
                  <a:gd name="connsiteY96" fmla="*/ 1100841 h 3316446"/>
                  <a:gd name="connsiteX97" fmla="*/ 2237954 w 2254708"/>
                  <a:gd name="connsiteY97" fmla="*/ 2074154 h 3316446"/>
                  <a:gd name="connsiteX98" fmla="*/ 2217037 w 2254708"/>
                  <a:gd name="connsiteY98" fmla="*/ 2188910 h 3316446"/>
                  <a:gd name="connsiteX99" fmla="*/ 1979978 w 2254708"/>
                  <a:gd name="connsiteY99" fmla="*/ 2499595 h 3316446"/>
                  <a:gd name="connsiteX100" fmla="*/ 1961235 w 2254708"/>
                  <a:gd name="connsiteY100" fmla="*/ 2531130 h 3316446"/>
                  <a:gd name="connsiteX101" fmla="*/ 1966672 w 2254708"/>
                  <a:gd name="connsiteY101" fmla="*/ 2950366 h 3316446"/>
                  <a:gd name="connsiteX102" fmla="*/ 1971918 w 2254708"/>
                  <a:gd name="connsiteY102" fmla="*/ 3213652 h 3316446"/>
                  <a:gd name="connsiteX103" fmla="*/ 1870083 w 2254708"/>
                  <a:gd name="connsiteY103" fmla="*/ 3315934 h 3316446"/>
                  <a:gd name="connsiteX104" fmla="*/ 1733835 w 2254708"/>
                  <a:gd name="connsiteY104" fmla="*/ 3316446 h 3316446"/>
                  <a:gd name="connsiteX105" fmla="*/ 1399994 w 2254708"/>
                  <a:gd name="connsiteY105" fmla="*/ 3314783 h 3316446"/>
                  <a:gd name="connsiteX106" fmla="*/ 932208 w 2254708"/>
                  <a:gd name="connsiteY106" fmla="*/ 3313568 h 3316446"/>
                  <a:gd name="connsiteX107" fmla="*/ 820651 w 2254708"/>
                  <a:gd name="connsiteY107" fmla="*/ 3209046 h 3316446"/>
                  <a:gd name="connsiteX108" fmla="*/ 809904 w 2254708"/>
                  <a:gd name="connsiteY108" fmla="*/ 2554862 h 3316446"/>
                  <a:gd name="connsiteX109" fmla="*/ 802356 w 2254708"/>
                  <a:gd name="connsiteY109" fmla="*/ 2532410 h 3316446"/>
                  <a:gd name="connsiteX110" fmla="*/ 683123 w 2254708"/>
                  <a:gd name="connsiteY110" fmla="*/ 2415735 h 3316446"/>
                  <a:gd name="connsiteX111" fmla="*/ 138320 w 2254708"/>
                  <a:gd name="connsiteY111" fmla="*/ 1841189 h 3316446"/>
                  <a:gd name="connsiteX112" fmla="*/ 111199 w 2254708"/>
                  <a:gd name="connsiteY112" fmla="*/ 1814834 h 3316446"/>
                  <a:gd name="connsiteX113" fmla="*/ 47232 w 2254708"/>
                  <a:gd name="connsiteY113" fmla="*/ 1548094 h 3316446"/>
                  <a:gd name="connsiteX114" fmla="*/ 68021 w 2254708"/>
                  <a:gd name="connsiteY114" fmla="*/ 1525770 h 3316446"/>
                  <a:gd name="connsiteX115" fmla="*/ 432753 w 2254708"/>
                  <a:gd name="connsiteY115" fmla="*/ 1441458 h 3316446"/>
                  <a:gd name="connsiteX116" fmla="*/ 510427 w 2254708"/>
                  <a:gd name="connsiteY116" fmla="*/ 1472329 h 3316446"/>
                  <a:gd name="connsiteX117" fmla="*/ 502642 w 2254708"/>
                  <a:gd name="connsiteY117" fmla="*/ 1438742 h 3316446"/>
                  <a:gd name="connsiteX118" fmla="*/ 302848 w 2254708"/>
                  <a:gd name="connsiteY118" fmla="*/ 545357 h 3316446"/>
                  <a:gd name="connsiteX119" fmla="*/ 402444 w 2254708"/>
                  <a:gd name="connsiteY119" fmla="*/ 298895 h 3316446"/>
                  <a:gd name="connsiteX120" fmla="*/ 658565 w 2254708"/>
                  <a:gd name="connsiteY120" fmla="*/ 301645 h 3316446"/>
                  <a:gd name="connsiteX121" fmla="*/ 769291 w 2254708"/>
                  <a:gd name="connsiteY121" fmla="*/ 405143 h 3316446"/>
                  <a:gd name="connsiteX122" fmla="*/ 772937 w 2254708"/>
                  <a:gd name="connsiteY122" fmla="*/ 414034 h 3316446"/>
                  <a:gd name="connsiteX123" fmla="*/ 928458 w 2254708"/>
                  <a:gd name="connsiteY123" fmla="*/ 966906 h 3316446"/>
                  <a:gd name="connsiteX124" fmla="*/ 928487 w 2254708"/>
                  <a:gd name="connsiteY124" fmla="*/ 845685 h 3316446"/>
                  <a:gd name="connsiteX125" fmla="*/ 944687 w 2254708"/>
                  <a:gd name="connsiteY125" fmla="*/ 204672 h 3316446"/>
                  <a:gd name="connsiteX126" fmla="*/ 1188464 w 2254708"/>
                  <a:gd name="connsiteY126" fmla="*/ 299 h 3316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2254708" h="3316446">
                    <a:moveTo>
                      <a:pt x="2006914" y="869027"/>
                    </a:moveTo>
                    <a:cubicBezTo>
                      <a:pt x="1918768" y="869027"/>
                      <a:pt x="1846998" y="941501"/>
                      <a:pt x="1846998" y="1030606"/>
                    </a:cubicBezTo>
                    <a:lnTo>
                      <a:pt x="1846998" y="1318391"/>
                    </a:lnTo>
                    <a:cubicBezTo>
                      <a:pt x="1846998" y="1407496"/>
                      <a:pt x="1918768" y="1479970"/>
                      <a:pt x="2006914" y="1479970"/>
                    </a:cubicBezTo>
                    <a:cubicBezTo>
                      <a:pt x="2095060" y="1479970"/>
                      <a:pt x="2166830" y="1407496"/>
                      <a:pt x="2166830" y="1318391"/>
                    </a:cubicBezTo>
                    <a:lnTo>
                      <a:pt x="2166830" y="1030606"/>
                    </a:lnTo>
                    <a:cubicBezTo>
                      <a:pt x="2166830" y="941501"/>
                      <a:pt x="2095060" y="869027"/>
                      <a:pt x="2006914" y="869027"/>
                    </a:cubicBezTo>
                    <a:close/>
                    <a:moveTo>
                      <a:pt x="1597529" y="809155"/>
                    </a:moveTo>
                    <a:cubicBezTo>
                      <a:pt x="1509383" y="809155"/>
                      <a:pt x="1437613" y="881629"/>
                      <a:pt x="1437613" y="970670"/>
                    </a:cubicBezTo>
                    <a:lnTo>
                      <a:pt x="1437613" y="1319031"/>
                    </a:lnTo>
                    <a:cubicBezTo>
                      <a:pt x="1437613" y="1408073"/>
                      <a:pt x="1509383" y="1480546"/>
                      <a:pt x="1597529" y="1480546"/>
                    </a:cubicBezTo>
                    <a:cubicBezTo>
                      <a:pt x="1685675" y="1480546"/>
                      <a:pt x="1757445" y="1408073"/>
                      <a:pt x="1757445" y="1319031"/>
                    </a:cubicBezTo>
                    <a:lnTo>
                      <a:pt x="1757445" y="1317879"/>
                    </a:lnTo>
                    <a:lnTo>
                      <a:pt x="1757445" y="1031118"/>
                    </a:lnTo>
                    <a:lnTo>
                      <a:pt x="1757445" y="970670"/>
                    </a:lnTo>
                    <a:cubicBezTo>
                      <a:pt x="1757445" y="881629"/>
                      <a:pt x="1685675" y="809155"/>
                      <a:pt x="1597529" y="809155"/>
                    </a:cubicBezTo>
                    <a:close/>
                    <a:moveTo>
                      <a:pt x="1183410" y="87358"/>
                    </a:moveTo>
                    <a:cubicBezTo>
                      <a:pt x="1100957" y="83072"/>
                      <a:pt x="1034752" y="164437"/>
                      <a:pt x="1031746" y="208638"/>
                    </a:cubicBezTo>
                    <a:cubicBezTo>
                      <a:pt x="1031746" y="209086"/>
                      <a:pt x="1031746" y="209534"/>
                      <a:pt x="1031682" y="209790"/>
                    </a:cubicBezTo>
                    <a:cubicBezTo>
                      <a:pt x="1027843" y="275611"/>
                      <a:pt x="1008973" y="636062"/>
                      <a:pt x="1017673" y="1271184"/>
                    </a:cubicBezTo>
                    <a:lnTo>
                      <a:pt x="1014139" y="1280052"/>
                    </a:lnTo>
                    <a:lnTo>
                      <a:pt x="1014559" y="1285627"/>
                    </a:lnTo>
                    <a:cubicBezTo>
                      <a:pt x="1012428" y="1302484"/>
                      <a:pt x="1000482" y="1317272"/>
                      <a:pt x="983067" y="1322166"/>
                    </a:cubicBezTo>
                    <a:cubicBezTo>
                      <a:pt x="959975" y="1328754"/>
                      <a:pt x="935796" y="1315193"/>
                      <a:pt x="929272" y="1292037"/>
                    </a:cubicBezTo>
                    <a:lnTo>
                      <a:pt x="690548" y="443395"/>
                    </a:lnTo>
                    <a:cubicBezTo>
                      <a:pt x="678075" y="425356"/>
                      <a:pt x="636817" y="392030"/>
                      <a:pt x="610399" y="374375"/>
                    </a:cubicBezTo>
                    <a:cubicBezTo>
                      <a:pt x="561208" y="342008"/>
                      <a:pt x="494811" y="340089"/>
                      <a:pt x="452850" y="370025"/>
                    </a:cubicBezTo>
                    <a:cubicBezTo>
                      <a:pt x="397134" y="409301"/>
                      <a:pt x="374171" y="464952"/>
                      <a:pt x="387988" y="526679"/>
                    </a:cubicBezTo>
                    <a:cubicBezTo>
                      <a:pt x="466538" y="894678"/>
                      <a:pt x="607776" y="1509587"/>
                      <a:pt x="614620" y="1534086"/>
                    </a:cubicBezTo>
                    <a:lnTo>
                      <a:pt x="613990" y="1539363"/>
                    </a:lnTo>
                    <a:lnTo>
                      <a:pt x="648517" y="1570930"/>
                    </a:lnTo>
                    <a:lnTo>
                      <a:pt x="686257" y="1605792"/>
                    </a:lnTo>
                    <a:cubicBezTo>
                      <a:pt x="741268" y="1656773"/>
                      <a:pt x="832932" y="1741657"/>
                      <a:pt x="884425" y="1785858"/>
                    </a:cubicBezTo>
                    <a:cubicBezTo>
                      <a:pt x="932592" y="1771785"/>
                      <a:pt x="987731" y="1769354"/>
                      <a:pt x="1036473" y="1767243"/>
                    </a:cubicBezTo>
                    <a:lnTo>
                      <a:pt x="1052145" y="1766540"/>
                    </a:lnTo>
                    <a:cubicBezTo>
                      <a:pt x="1054959" y="1766412"/>
                      <a:pt x="1057838" y="1766540"/>
                      <a:pt x="1060716" y="1766987"/>
                    </a:cubicBezTo>
                    <a:cubicBezTo>
                      <a:pt x="1271486" y="1798971"/>
                      <a:pt x="1417073" y="1907714"/>
                      <a:pt x="1493513" y="2090210"/>
                    </a:cubicBezTo>
                    <a:cubicBezTo>
                      <a:pt x="1539121" y="2200168"/>
                      <a:pt x="1529079" y="2290872"/>
                      <a:pt x="1500038" y="2393347"/>
                    </a:cubicBezTo>
                    <a:cubicBezTo>
                      <a:pt x="1493449" y="2416503"/>
                      <a:pt x="1469270" y="2429807"/>
                      <a:pt x="1446178" y="2423411"/>
                    </a:cubicBezTo>
                    <a:cubicBezTo>
                      <a:pt x="1423022" y="2416822"/>
                      <a:pt x="1409589" y="2392707"/>
                      <a:pt x="1416114" y="2369551"/>
                    </a:cubicBezTo>
                    <a:cubicBezTo>
                      <a:pt x="1440933" y="2282173"/>
                      <a:pt x="1449057" y="2210595"/>
                      <a:pt x="1413044" y="2123728"/>
                    </a:cubicBezTo>
                    <a:cubicBezTo>
                      <a:pt x="1348821" y="1970465"/>
                      <a:pt x="1230611" y="1882063"/>
                      <a:pt x="1051825" y="1853854"/>
                    </a:cubicBezTo>
                    <a:lnTo>
                      <a:pt x="1040247" y="1854366"/>
                    </a:lnTo>
                    <a:cubicBezTo>
                      <a:pt x="996174" y="1856285"/>
                      <a:pt x="946216" y="1858460"/>
                      <a:pt x="908732" y="1869654"/>
                    </a:cubicBezTo>
                    <a:cubicBezTo>
                      <a:pt x="879691" y="1877905"/>
                      <a:pt x="851162" y="1872148"/>
                      <a:pt x="829861" y="1853854"/>
                    </a:cubicBezTo>
                    <a:cubicBezTo>
                      <a:pt x="777473" y="1809141"/>
                      <a:pt x="686961" y="1725217"/>
                      <a:pt x="627024" y="1669759"/>
                    </a:cubicBezTo>
                    <a:lnTo>
                      <a:pt x="589987" y="1635537"/>
                    </a:lnTo>
                    <a:cubicBezTo>
                      <a:pt x="576362" y="1623383"/>
                      <a:pt x="564145" y="1612061"/>
                      <a:pt x="553463" y="1602146"/>
                    </a:cubicBezTo>
                    <a:cubicBezTo>
                      <a:pt x="537023" y="1586922"/>
                      <a:pt x="518345" y="1569587"/>
                      <a:pt x="512076" y="1566389"/>
                    </a:cubicBezTo>
                    <a:cubicBezTo>
                      <a:pt x="389517" y="1501975"/>
                      <a:pt x="226594" y="1472358"/>
                      <a:pt x="134994" y="1581549"/>
                    </a:cubicBezTo>
                    <a:cubicBezTo>
                      <a:pt x="126615" y="1591656"/>
                      <a:pt x="117659" y="1600803"/>
                      <a:pt x="109215" y="1609374"/>
                    </a:cubicBezTo>
                    <a:cubicBezTo>
                      <a:pt x="80239" y="1638735"/>
                      <a:pt x="69364" y="1649673"/>
                      <a:pt x="172798" y="1753107"/>
                    </a:cubicBezTo>
                    <a:cubicBezTo>
                      <a:pt x="176189" y="1756497"/>
                      <a:pt x="185336" y="1765325"/>
                      <a:pt x="198896" y="1778502"/>
                    </a:cubicBezTo>
                    <a:cubicBezTo>
                      <a:pt x="521287" y="2090274"/>
                      <a:pt x="704039" y="2283900"/>
                      <a:pt x="757515" y="2370383"/>
                    </a:cubicBezTo>
                    <a:cubicBezTo>
                      <a:pt x="767622" y="2387270"/>
                      <a:pt x="829861" y="2446951"/>
                      <a:pt x="850266" y="2459616"/>
                    </a:cubicBezTo>
                    <a:cubicBezTo>
                      <a:pt x="877580" y="2477015"/>
                      <a:pt x="897026" y="2517442"/>
                      <a:pt x="897026" y="2556077"/>
                    </a:cubicBezTo>
                    <a:cubicBezTo>
                      <a:pt x="890886" y="2777337"/>
                      <a:pt x="899009" y="3008256"/>
                      <a:pt x="907709" y="3205081"/>
                    </a:cubicBezTo>
                    <a:cubicBezTo>
                      <a:pt x="908220" y="3215571"/>
                      <a:pt x="908988" y="3221648"/>
                      <a:pt x="909691" y="3225102"/>
                    </a:cubicBezTo>
                    <a:cubicBezTo>
                      <a:pt x="913338" y="3225742"/>
                      <a:pt x="920054" y="3226381"/>
                      <a:pt x="931823" y="3226381"/>
                    </a:cubicBezTo>
                    <a:cubicBezTo>
                      <a:pt x="1085919" y="3225166"/>
                      <a:pt x="1245963" y="3226381"/>
                      <a:pt x="1400634" y="3227597"/>
                    </a:cubicBezTo>
                    <a:cubicBezTo>
                      <a:pt x="1555433" y="3228748"/>
                      <a:pt x="1715412" y="3229900"/>
                      <a:pt x="1869827" y="3228812"/>
                    </a:cubicBezTo>
                    <a:cubicBezTo>
                      <a:pt x="1876160" y="3228812"/>
                      <a:pt x="1880957" y="3228684"/>
                      <a:pt x="1884476" y="3228492"/>
                    </a:cubicBezTo>
                    <a:cubicBezTo>
                      <a:pt x="1884668" y="3224974"/>
                      <a:pt x="1884732" y="3220369"/>
                      <a:pt x="1884732" y="3214164"/>
                    </a:cubicBezTo>
                    <a:cubicBezTo>
                      <a:pt x="1883836" y="3128193"/>
                      <a:pt x="1881662" y="3040559"/>
                      <a:pt x="1879486" y="2952541"/>
                    </a:cubicBezTo>
                    <a:cubicBezTo>
                      <a:pt x="1876033" y="2813670"/>
                      <a:pt x="1872514" y="2670129"/>
                      <a:pt x="1873985" y="2530746"/>
                    </a:cubicBezTo>
                    <a:cubicBezTo>
                      <a:pt x="1873985" y="2485202"/>
                      <a:pt x="1891832" y="2453091"/>
                      <a:pt x="1931747" y="2426993"/>
                    </a:cubicBezTo>
                    <a:cubicBezTo>
                      <a:pt x="2035117" y="2357334"/>
                      <a:pt x="2097548" y="2275776"/>
                      <a:pt x="2133817" y="2162748"/>
                    </a:cubicBezTo>
                    <a:cubicBezTo>
                      <a:pt x="2144564" y="2128142"/>
                      <a:pt x="2149808" y="2099869"/>
                      <a:pt x="2150768" y="2071276"/>
                    </a:cubicBezTo>
                    <a:cubicBezTo>
                      <a:pt x="2156973" y="1889867"/>
                      <a:pt x="2161386" y="1722099"/>
                      <a:pt x="2164121" y="1562295"/>
                    </a:cubicBezTo>
                    <a:lnTo>
                      <a:pt x="2164857" y="1501885"/>
                    </a:lnTo>
                    <a:lnTo>
                      <a:pt x="2099486" y="1546297"/>
                    </a:lnTo>
                    <a:cubicBezTo>
                      <a:pt x="2070033" y="1558861"/>
                      <a:pt x="2037666" y="1565813"/>
                      <a:pt x="2003716" y="1565813"/>
                    </a:cubicBezTo>
                    <a:cubicBezTo>
                      <a:pt x="1918840" y="1565813"/>
                      <a:pt x="1843860" y="1522361"/>
                      <a:pt x="1799560" y="1456399"/>
                    </a:cubicBezTo>
                    <a:lnTo>
                      <a:pt x="1799156" y="1455651"/>
                    </a:lnTo>
                    <a:lnTo>
                      <a:pt x="1798486" y="1456891"/>
                    </a:lnTo>
                    <a:cubicBezTo>
                      <a:pt x="1754186" y="1522835"/>
                      <a:pt x="1679206" y="1566262"/>
                      <a:pt x="1594331" y="1566262"/>
                    </a:cubicBezTo>
                    <a:cubicBezTo>
                      <a:pt x="1458530" y="1566262"/>
                      <a:pt x="1348060" y="1455088"/>
                      <a:pt x="1348060" y="1318392"/>
                    </a:cubicBezTo>
                    <a:lnTo>
                      <a:pt x="1348060" y="1295915"/>
                    </a:lnTo>
                    <a:lnTo>
                      <a:pt x="1346140" y="1289287"/>
                    </a:lnTo>
                    <a:cubicBezTo>
                      <a:pt x="1346396" y="1270225"/>
                      <a:pt x="1343966" y="1065916"/>
                      <a:pt x="1341663" y="868324"/>
                    </a:cubicBezTo>
                    <a:cubicBezTo>
                      <a:pt x="1338144" y="567554"/>
                      <a:pt x="1336034" y="384034"/>
                      <a:pt x="1336673" y="371241"/>
                    </a:cubicBezTo>
                    <a:cubicBezTo>
                      <a:pt x="1336609" y="346550"/>
                      <a:pt x="1323305" y="234608"/>
                      <a:pt x="1319914" y="218873"/>
                    </a:cubicBezTo>
                    <a:cubicBezTo>
                      <a:pt x="1312367" y="175248"/>
                      <a:pt x="1263688" y="92091"/>
                      <a:pt x="1183410" y="87358"/>
                    </a:cubicBezTo>
                    <a:close/>
                    <a:moveTo>
                      <a:pt x="1188464" y="299"/>
                    </a:moveTo>
                    <a:cubicBezTo>
                      <a:pt x="1314157" y="7720"/>
                      <a:pt x="1392197" y="124970"/>
                      <a:pt x="1405437" y="201858"/>
                    </a:cubicBezTo>
                    <a:cubicBezTo>
                      <a:pt x="1409212" y="218233"/>
                      <a:pt x="1423860" y="338618"/>
                      <a:pt x="1423860" y="373480"/>
                    </a:cubicBezTo>
                    <a:cubicBezTo>
                      <a:pt x="1423476" y="387201"/>
                      <a:pt x="1425107" y="538980"/>
                      <a:pt x="1426999" y="703390"/>
                    </a:cubicBezTo>
                    <a:lnTo>
                      <a:pt x="1428019" y="790788"/>
                    </a:lnTo>
                    <a:lnTo>
                      <a:pt x="1498560" y="742883"/>
                    </a:lnTo>
                    <a:cubicBezTo>
                      <a:pt x="1528013" y="730324"/>
                      <a:pt x="1560380" y="723376"/>
                      <a:pt x="1594331" y="723376"/>
                    </a:cubicBezTo>
                    <a:cubicBezTo>
                      <a:pt x="1679206" y="723376"/>
                      <a:pt x="1754186" y="766803"/>
                      <a:pt x="1798486" y="832747"/>
                    </a:cubicBezTo>
                    <a:lnTo>
                      <a:pt x="1818397" y="869622"/>
                    </a:lnTo>
                    <a:lnTo>
                      <a:pt x="1829655" y="855890"/>
                    </a:lnTo>
                    <a:cubicBezTo>
                      <a:pt x="1874248" y="810994"/>
                      <a:pt x="1935815" y="783184"/>
                      <a:pt x="2003716" y="783184"/>
                    </a:cubicBezTo>
                    <a:cubicBezTo>
                      <a:pt x="2139516" y="783184"/>
                      <a:pt x="2249986" y="894422"/>
                      <a:pt x="2249986" y="1031118"/>
                    </a:cubicBezTo>
                    <a:lnTo>
                      <a:pt x="2249986" y="1089874"/>
                    </a:lnTo>
                    <a:lnTo>
                      <a:pt x="2254585" y="1100841"/>
                    </a:lnTo>
                    <a:cubicBezTo>
                      <a:pt x="2255609" y="1401036"/>
                      <a:pt x="2250300" y="1710377"/>
                      <a:pt x="2237954" y="2074154"/>
                    </a:cubicBezTo>
                    <a:cubicBezTo>
                      <a:pt x="2236739" y="2110295"/>
                      <a:pt x="2230087" y="2146756"/>
                      <a:pt x="2217037" y="2188910"/>
                    </a:cubicBezTo>
                    <a:cubicBezTo>
                      <a:pt x="2174884" y="2320425"/>
                      <a:pt x="2099531" y="2419061"/>
                      <a:pt x="1979978" y="2499595"/>
                    </a:cubicBezTo>
                    <a:cubicBezTo>
                      <a:pt x="1962899" y="2510725"/>
                      <a:pt x="1961235" y="2515523"/>
                      <a:pt x="1961235" y="2531130"/>
                    </a:cubicBezTo>
                    <a:cubicBezTo>
                      <a:pt x="1959764" y="2669426"/>
                      <a:pt x="1963282" y="2812263"/>
                      <a:pt x="1966672" y="2950366"/>
                    </a:cubicBezTo>
                    <a:cubicBezTo>
                      <a:pt x="1968848" y="3038768"/>
                      <a:pt x="1970959" y="3126850"/>
                      <a:pt x="1971918" y="3213652"/>
                    </a:cubicBezTo>
                    <a:cubicBezTo>
                      <a:pt x="1971918" y="3290220"/>
                      <a:pt x="1946204" y="3315934"/>
                      <a:pt x="1870083" y="3315934"/>
                    </a:cubicBezTo>
                    <a:cubicBezTo>
                      <a:pt x="1825179" y="3316318"/>
                      <a:pt x="1779571" y="3316446"/>
                      <a:pt x="1733835" y="3316446"/>
                    </a:cubicBezTo>
                    <a:cubicBezTo>
                      <a:pt x="1622534" y="3316446"/>
                      <a:pt x="1509952" y="3315615"/>
                      <a:pt x="1399994" y="3314783"/>
                    </a:cubicBezTo>
                    <a:cubicBezTo>
                      <a:pt x="1245643" y="3313631"/>
                      <a:pt x="1085983" y="3312416"/>
                      <a:pt x="932208" y="3313568"/>
                    </a:cubicBezTo>
                    <a:cubicBezTo>
                      <a:pt x="855320" y="3313568"/>
                      <a:pt x="824104" y="3284271"/>
                      <a:pt x="820651" y="3209046"/>
                    </a:cubicBezTo>
                    <a:cubicBezTo>
                      <a:pt x="811823" y="3010559"/>
                      <a:pt x="803763" y="2777721"/>
                      <a:pt x="809904" y="2554862"/>
                    </a:cubicBezTo>
                    <a:cubicBezTo>
                      <a:pt x="809904" y="2546418"/>
                      <a:pt x="805170" y="2535992"/>
                      <a:pt x="802356" y="2532410"/>
                    </a:cubicBezTo>
                    <a:cubicBezTo>
                      <a:pt x="772931" y="2513156"/>
                      <a:pt x="701865" y="2447078"/>
                      <a:pt x="683123" y="2415735"/>
                    </a:cubicBezTo>
                    <a:cubicBezTo>
                      <a:pt x="649796" y="2361875"/>
                      <a:pt x="527876" y="2217887"/>
                      <a:pt x="138320" y="1841189"/>
                    </a:cubicBezTo>
                    <a:cubicBezTo>
                      <a:pt x="124184" y="1827500"/>
                      <a:pt x="114716" y="1818353"/>
                      <a:pt x="111199" y="1814834"/>
                    </a:cubicBezTo>
                    <a:cubicBezTo>
                      <a:pt x="-15071" y="1688565"/>
                      <a:pt x="-30040" y="1626261"/>
                      <a:pt x="47232" y="1548094"/>
                    </a:cubicBezTo>
                    <a:cubicBezTo>
                      <a:pt x="54012" y="1541250"/>
                      <a:pt x="61177" y="1534022"/>
                      <a:pt x="68021" y="1525770"/>
                    </a:cubicBezTo>
                    <a:cubicBezTo>
                      <a:pt x="161955" y="1413893"/>
                      <a:pt x="305652" y="1406181"/>
                      <a:pt x="432753" y="1441458"/>
                    </a:cubicBezTo>
                    <a:lnTo>
                      <a:pt x="510427" y="1472329"/>
                    </a:lnTo>
                    <a:lnTo>
                      <a:pt x="502642" y="1438742"/>
                    </a:lnTo>
                    <a:cubicBezTo>
                      <a:pt x="455420" y="1234300"/>
                      <a:pt x="360370" y="814880"/>
                      <a:pt x="302848" y="545357"/>
                    </a:cubicBezTo>
                    <a:cubicBezTo>
                      <a:pt x="281483" y="450239"/>
                      <a:pt x="318712" y="357936"/>
                      <a:pt x="402444" y="298895"/>
                    </a:cubicBezTo>
                    <a:cubicBezTo>
                      <a:pt x="473575" y="248169"/>
                      <a:pt x="578991" y="249257"/>
                      <a:pt x="658565" y="301645"/>
                    </a:cubicBezTo>
                    <a:cubicBezTo>
                      <a:pt x="662212" y="304076"/>
                      <a:pt x="744472" y="359215"/>
                      <a:pt x="769291" y="405143"/>
                    </a:cubicBezTo>
                    <a:cubicBezTo>
                      <a:pt x="770827" y="407958"/>
                      <a:pt x="772042" y="410964"/>
                      <a:pt x="772937" y="414034"/>
                    </a:cubicBezTo>
                    <a:lnTo>
                      <a:pt x="928458" y="966906"/>
                    </a:lnTo>
                    <a:lnTo>
                      <a:pt x="928487" y="845685"/>
                    </a:lnTo>
                    <a:cubicBezTo>
                      <a:pt x="930342" y="471196"/>
                      <a:pt x="941760" y="254422"/>
                      <a:pt x="944687" y="204672"/>
                    </a:cubicBezTo>
                    <a:cubicBezTo>
                      <a:pt x="951468" y="105204"/>
                      <a:pt x="1061554" y="-6545"/>
                      <a:pt x="1188464" y="299"/>
                    </a:cubicBezTo>
                    <a:close/>
                  </a:path>
                </a:pathLst>
              </a:custGeom>
              <a:solidFill>
                <a:schemeClr val="accent3"/>
              </a:solidFill>
              <a:ln w="6397" cap="flat">
                <a:noFill/>
                <a:prstDash val="solid"/>
                <a:miter/>
              </a:ln>
            </p:spPr>
            <p:txBody>
              <a:bodyPr rtlCol="0" anchor="ctr"/>
              <a:lstStyle/>
              <a:p>
                <a:endParaRPr lang="ko-KR" altLang="en-US" sz="5400" b="1">
                  <a:latin typeface="Adobe Arabic" panose="02040503050201020203" pitchFamily="18" charset="-78"/>
                  <a:cs typeface="Adobe Arabic" panose="02040503050201020203" pitchFamily="18" charset="-78"/>
                </a:endParaRPr>
              </a:p>
            </p:txBody>
          </p:sp>
        </p:grpSp>
        <p:grpSp>
          <p:nvGrpSpPr>
            <p:cNvPr id="18" name="그룹 761">
              <a:extLst>
                <a:ext uri="{FF2B5EF4-FFF2-40B4-BE49-F238E27FC236}">
                  <a16:creationId xmlns:a16="http://schemas.microsoft.com/office/drawing/2014/main" xmlns="" id="{53048FD8-238D-EE47-129C-0C51E9A923F2}"/>
                </a:ext>
              </a:extLst>
            </p:cNvPr>
            <p:cNvGrpSpPr/>
            <p:nvPr/>
          </p:nvGrpSpPr>
          <p:grpSpPr>
            <a:xfrm>
              <a:off x="7253157" y="2847431"/>
              <a:ext cx="963894" cy="1640982"/>
              <a:chOff x="3025133" y="1053137"/>
              <a:chExt cx="1948042" cy="3316446"/>
            </a:xfrm>
            <a:effectLst>
              <a:outerShdw blurRad="50800" dist="38100" dir="16200000" rotWithShape="0">
                <a:prstClr val="black">
                  <a:alpha val="40000"/>
                </a:prstClr>
              </a:outerShdw>
            </a:effectLst>
          </p:grpSpPr>
          <p:sp>
            <p:nvSpPr>
              <p:cNvPr id="29" name="자유형: 도형 762">
                <a:extLst>
                  <a:ext uri="{FF2B5EF4-FFF2-40B4-BE49-F238E27FC236}">
                    <a16:creationId xmlns:a16="http://schemas.microsoft.com/office/drawing/2014/main" xmlns="" id="{7526FB11-686A-2627-C39B-995D46584C10}"/>
                  </a:ext>
                </a:extLst>
              </p:cNvPr>
              <p:cNvSpPr/>
              <p:nvPr/>
            </p:nvSpPr>
            <p:spPr>
              <a:xfrm>
                <a:off x="3025133" y="1053137"/>
                <a:ext cx="1948042" cy="3316446"/>
              </a:xfrm>
              <a:custGeom>
                <a:avLst/>
                <a:gdLst>
                  <a:gd name="connsiteX0" fmla="*/ 98006 w 1948042"/>
                  <a:gd name="connsiteY0" fmla="*/ 1788544 h 3316446"/>
                  <a:gd name="connsiteX1" fmla="*/ 110607 w 1948042"/>
                  <a:gd name="connsiteY1" fmla="*/ 1840805 h 3316446"/>
                  <a:gd name="connsiteX2" fmla="*/ 124480 w 1948042"/>
                  <a:gd name="connsiteY2" fmla="*/ 1861529 h 3316446"/>
                  <a:gd name="connsiteX3" fmla="*/ 124479 w 1948042"/>
                  <a:gd name="connsiteY3" fmla="*/ 1861527 h 3316446"/>
                  <a:gd name="connsiteX4" fmla="*/ 110607 w 1948042"/>
                  <a:gd name="connsiteY4" fmla="*/ 1840804 h 3316446"/>
                  <a:gd name="connsiteX5" fmla="*/ 98766 w 1948042"/>
                  <a:gd name="connsiteY5" fmla="*/ 1812419 h 3316446"/>
                  <a:gd name="connsiteX6" fmla="*/ 282115 w 1948042"/>
                  <a:gd name="connsiteY6" fmla="*/ 1772401 h 3316446"/>
                  <a:gd name="connsiteX7" fmla="*/ 269308 w 1948042"/>
                  <a:gd name="connsiteY7" fmla="*/ 1793532 h 3316446"/>
                  <a:gd name="connsiteX8" fmla="*/ 269308 w 1948042"/>
                  <a:gd name="connsiteY8" fmla="*/ 1793533 h 3316446"/>
                  <a:gd name="connsiteX9" fmla="*/ 282115 w 1948042"/>
                  <a:gd name="connsiteY9" fmla="*/ 1772403 h 3316446"/>
                  <a:gd name="connsiteX10" fmla="*/ 890550 w 1948042"/>
                  <a:gd name="connsiteY10" fmla="*/ 299 h 3316446"/>
                  <a:gd name="connsiteX11" fmla="*/ 894478 w 1948042"/>
                  <a:gd name="connsiteY11" fmla="*/ 2191 h 3316446"/>
                  <a:gd name="connsiteX12" fmla="*/ 975317 w 1948042"/>
                  <a:gd name="connsiteY12" fmla="*/ 24804 h 3316446"/>
                  <a:gd name="connsiteX13" fmla="*/ 1107332 w 1948042"/>
                  <a:gd name="connsiteY13" fmla="*/ 202497 h 3316446"/>
                  <a:gd name="connsiteX14" fmla="*/ 1125754 w 1948042"/>
                  <a:gd name="connsiteY14" fmla="*/ 374119 h 3316446"/>
                  <a:gd name="connsiteX15" fmla="*/ 1128893 w 1948042"/>
                  <a:gd name="connsiteY15" fmla="*/ 704209 h 3316446"/>
                  <a:gd name="connsiteX16" fmla="*/ 1130004 w 1948042"/>
                  <a:gd name="connsiteY16" fmla="*/ 799440 h 3316446"/>
                  <a:gd name="connsiteX17" fmla="*/ 1196616 w 1948042"/>
                  <a:gd name="connsiteY17" fmla="*/ 754382 h 3316446"/>
                  <a:gd name="connsiteX18" fmla="*/ 1292387 w 1948042"/>
                  <a:gd name="connsiteY18" fmla="*/ 734953 h 3316446"/>
                  <a:gd name="connsiteX19" fmla="*/ 1496543 w 1948042"/>
                  <a:gd name="connsiteY19" fmla="*/ 843921 h 3316446"/>
                  <a:gd name="connsiteX20" fmla="*/ 1517217 w 1948042"/>
                  <a:gd name="connsiteY20" fmla="*/ 882061 h 3316446"/>
                  <a:gd name="connsiteX21" fmla="*/ 1527711 w 1948042"/>
                  <a:gd name="connsiteY21" fmla="*/ 869395 h 3316446"/>
                  <a:gd name="connsiteX22" fmla="*/ 1701772 w 1948042"/>
                  <a:gd name="connsiteY22" fmla="*/ 797449 h 3316446"/>
                  <a:gd name="connsiteX23" fmla="*/ 1948042 w 1948042"/>
                  <a:gd name="connsiteY23" fmla="*/ 1042760 h 3316446"/>
                  <a:gd name="connsiteX24" fmla="*/ 1948042 w 1948042"/>
                  <a:gd name="connsiteY24" fmla="*/ 1325812 h 3316446"/>
                  <a:gd name="connsiteX25" fmla="*/ 1943030 w 1948042"/>
                  <a:gd name="connsiteY25" fmla="*/ 1375174 h 3316446"/>
                  <a:gd name="connsiteX26" fmla="*/ 1942100 w 1948042"/>
                  <a:gd name="connsiteY26" fmla="*/ 1378153 h 3316446"/>
                  <a:gd name="connsiteX27" fmla="*/ 1940775 w 1948042"/>
                  <a:gd name="connsiteY27" fmla="*/ 1563806 h 3316446"/>
                  <a:gd name="connsiteX28" fmla="*/ 1937773 w 1948042"/>
                  <a:gd name="connsiteY28" fmla="*/ 1701763 h 3316446"/>
                  <a:gd name="connsiteX29" fmla="*/ 1940700 w 1948042"/>
                  <a:gd name="connsiteY29" fmla="*/ 1759285 h 3316446"/>
                  <a:gd name="connsiteX30" fmla="*/ 1936999 w 1948042"/>
                  <a:gd name="connsiteY30" fmla="*/ 1832015 h 3316446"/>
                  <a:gd name="connsiteX31" fmla="*/ 1934215 w 1948042"/>
                  <a:gd name="connsiteY31" fmla="*/ 1850120 h 3316446"/>
                  <a:gd name="connsiteX32" fmla="*/ 1927446 w 1948042"/>
                  <a:gd name="connsiteY32" fmla="*/ 2074346 h 3316446"/>
                  <a:gd name="connsiteX33" fmla="*/ 1906529 w 1948042"/>
                  <a:gd name="connsiteY33" fmla="*/ 2189166 h 3316446"/>
                  <a:gd name="connsiteX34" fmla="*/ 1669533 w 1948042"/>
                  <a:gd name="connsiteY34" fmla="*/ 2499851 h 3316446"/>
                  <a:gd name="connsiteX35" fmla="*/ 1650727 w 1948042"/>
                  <a:gd name="connsiteY35" fmla="*/ 2531386 h 3316446"/>
                  <a:gd name="connsiteX36" fmla="*/ 1656164 w 1948042"/>
                  <a:gd name="connsiteY36" fmla="*/ 2950238 h 3316446"/>
                  <a:gd name="connsiteX37" fmla="*/ 1661409 w 1948042"/>
                  <a:gd name="connsiteY37" fmla="*/ 3213972 h 3316446"/>
                  <a:gd name="connsiteX38" fmla="*/ 1559639 w 1948042"/>
                  <a:gd name="connsiteY38" fmla="*/ 3316190 h 3316446"/>
                  <a:gd name="connsiteX39" fmla="*/ 1423390 w 1948042"/>
                  <a:gd name="connsiteY39" fmla="*/ 3316446 h 3316446"/>
                  <a:gd name="connsiteX40" fmla="*/ 1090381 w 1948042"/>
                  <a:gd name="connsiteY40" fmla="*/ 3314783 h 3316446"/>
                  <a:gd name="connsiteX41" fmla="*/ 621891 w 1948042"/>
                  <a:gd name="connsiteY41" fmla="*/ 3313632 h 3316446"/>
                  <a:gd name="connsiteX42" fmla="*/ 510269 w 1948042"/>
                  <a:gd name="connsiteY42" fmla="*/ 3209111 h 3316446"/>
                  <a:gd name="connsiteX43" fmla="*/ 499523 w 1948042"/>
                  <a:gd name="connsiteY43" fmla="*/ 2554926 h 3316446"/>
                  <a:gd name="connsiteX44" fmla="*/ 491975 w 1948042"/>
                  <a:gd name="connsiteY44" fmla="*/ 2532474 h 3316446"/>
                  <a:gd name="connsiteX45" fmla="*/ 372742 w 1948042"/>
                  <a:gd name="connsiteY45" fmla="*/ 2415799 h 3316446"/>
                  <a:gd name="connsiteX46" fmla="*/ 39221 w 1948042"/>
                  <a:gd name="connsiteY46" fmla="*/ 1890635 h 3316446"/>
                  <a:gd name="connsiteX47" fmla="*/ 11715 w 1948042"/>
                  <a:gd name="connsiteY47" fmla="*/ 1776455 h 3316446"/>
                  <a:gd name="connsiteX48" fmla="*/ 16769 w 1948042"/>
                  <a:gd name="connsiteY48" fmla="*/ 1743896 h 3316446"/>
                  <a:gd name="connsiteX49" fmla="*/ 47601 w 1948042"/>
                  <a:gd name="connsiteY49" fmla="*/ 1573553 h 3316446"/>
                  <a:gd name="connsiteX50" fmla="*/ 69541 w 1948042"/>
                  <a:gd name="connsiteY50" fmla="*/ 1498904 h 3316446"/>
                  <a:gd name="connsiteX51" fmla="*/ 91801 w 1948042"/>
                  <a:gd name="connsiteY51" fmla="*/ 1423168 h 3316446"/>
                  <a:gd name="connsiteX52" fmla="*/ 126568 w 1948042"/>
                  <a:gd name="connsiteY52" fmla="*/ 1358108 h 3316446"/>
                  <a:gd name="connsiteX53" fmla="*/ 175256 w 1948042"/>
                  <a:gd name="connsiteY53" fmla="*/ 1315097 h 3316446"/>
                  <a:gd name="connsiteX54" fmla="*/ 163842 w 1948042"/>
                  <a:gd name="connsiteY54" fmla="*/ 1265757 h 3316446"/>
                  <a:gd name="connsiteX55" fmla="*/ 5894 w 1948042"/>
                  <a:gd name="connsiteY55" fmla="*/ 547340 h 3316446"/>
                  <a:gd name="connsiteX56" fmla="*/ 105426 w 1948042"/>
                  <a:gd name="connsiteY56" fmla="*/ 300110 h 3316446"/>
                  <a:gd name="connsiteX57" fmla="*/ 361675 w 1948042"/>
                  <a:gd name="connsiteY57" fmla="*/ 302925 h 3316446"/>
                  <a:gd name="connsiteX58" fmla="*/ 472401 w 1948042"/>
                  <a:gd name="connsiteY58" fmla="*/ 406806 h 3316446"/>
                  <a:gd name="connsiteX59" fmla="*/ 475983 w 1948042"/>
                  <a:gd name="connsiteY59" fmla="*/ 415697 h 3316446"/>
                  <a:gd name="connsiteX60" fmla="*/ 631391 w 1948042"/>
                  <a:gd name="connsiteY60" fmla="*/ 970442 h 3316446"/>
                  <a:gd name="connsiteX61" fmla="*/ 631422 w 1948042"/>
                  <a:gd name="connsiteY61" fmla="*/ 844294 h 3316446"/>
                  <a:gd name="connsiteX62" fmla="*/ 647541 w 1948042"/>
                  <a:gd name="connsiteY62" fmla="*/ 204352 h 3316446"/>
                  <a:gd name="connsiteX63" fmla="*/ 890550 w 1948042"/>
                  <a:gd name="connsiteY63" fmla="*/ 299 h 3316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48042" h="3316446">
                    <a:moveTo>
                      <a:pt x="98006" y="1788544"/>
                    </a:moveTo>
                    <a:cubicBezTo>
                      <a:pt x="96535" y="1801210"/>
                      <a:pt x="97302" y="1822127"/>
                      <a:pt x="110607" y="1840805"/>
                    </a:cubicBezTo>
                    <a:lnTo>
                      <a:pt x="124480" y="1861529"/>
                    </a:lnTo>
                    <a:lnTo>
                      <a:pt x="124479" y="1861527"/>
                    </a:lnTo>
                    <a:lnTo>
                      <a:pt x="110607" y="1840804"/>
                    </a:lnTo>
                    <a:cubicBezTo>
                      <a:pt x="103955" y="1831465"/>
                      <a:pt x="100437" y="1821566"/>
                      <a:pt x="98766" y="1812419"/>
                    </a:cubicBezTo>
                    <a:close/>
                    <a:moveTo>
                      <a:pt x="282115" y="1772401"/>
                    </a:moveTo>
                    <a:lnTo>
                      <a:pt x="269308" y="1793532"/>
                    </a:lnTo>
                    <a:lnTo>
                      <a:pt x="269308" y="1793533"/>
                    </a:lnTo>
                    <a:lnTo>
                      <a:pt x="282115" y="1772403"/>
                    </a:lnTo>
                    <a:close/>
                    <a:moveTo>
                      <a:pt x="890550" y="299"/>
                    </a:moveTo>
                    <a:lnTo>
                      <a:pt x="894478" y="2191"/>
                    </a:lnTo>
                    <a:lnTo>
                      <a:pt x="975317" y="24804"/>
                    </a:lnTo>
                    <a:cubicBezTo>
                      <a:pt x="1050949" y="64497"/>
                      <a:pt x="1097401" y="144831"/>
                      <a:pt x="1107332" y="202497"/>
                    </a:cubicBezTo>
                    <a:cubicBezTo>
                      <a:pt x="1111169" y="218744"/>
                      <a:pt x="1125754" y="339129"/>
                      <a:pt x="1125754" y="374119"/>
                    </a:cubicBezTo>
                    <a:cubicBezTo>
                      <a:pt x="1125370" y="387791"/>
                      <a:pt x="1127001" y="539668"/>
                      <a:pt x="1128893" y="704209"/>
                    </a:cubicBezTo>
                    <a:lnTo>
                      <a:pt x="1130004" y="799440"/>
                    </a:lnTo>
                    <a:lnTo>
                      <a:pt x="1196616" y="754382"/>
                    </a:lnTo>
                    <a:cubicBezTo>
                      <a:pt x="1226070" y="741873"/>
                      <a:pt x="1258437" y="734953"/>
                      <a:pt x="1292387" y="734953"/>
                    </a:cubicBezTo>
                    <a:cubicBezTo>
                      <a:pt x="1377262" y="734953"/>
                      <a:pt x="1452243" y="778230"/>
                      <a:pt x="1496543" y="843921"/>
                    </a:cubicBezTo>
                    <a:lnTo>
                      <a:pt x="1517217" y="882061"/>
                    </a:lnTo>
                    <a:lnTo>
                      <a:pt x="1527711" y="869395"/>
                    </a:lnTo>
                    <a:cubicBezTo>
                      <a:pt x="1572304" y="824970"/>
                      <a:pt x="1633872" y="797449"/>
                      <a:pt x="1701772" y="797449"/>
                    </a:cubicBezTo>
                    <a:cubicBezTo>
                      <a:pt x="1837572" y="797449"/>
                      <a:pt x="1948042" y="907471"/>
                      <a:pt x="1948042" y="1042760"/>
                    </a:cubicBezTo>
                    <a:lnTo>
                      <a:pt x="1948042" y="1325812"/>
                    </a:lnTo>
                    <a:cubicBezTo>
                      <a:pt x="1948042" y="1342715"/>
                      <a:pt x="1946316" y="1359224"/>
                      <a:pt x="1943030" y="1375174"/>
                    </a:cubicBezTo>
                    <a:lnTo>
                      <a:pt x="1942100" y="1378153"/>
                    </a:lnTo>
                    <a:lnTo>
                      <a:pt x="1940775" y="1563806"/>
                    </a:lnTo>
                    <a:lnTo>
                      <a:pt x="1937773" y="1701763"/>
                    </a:lnTo>
                    <a:lnTo>
                      <a:pt x="1940700" y="1759285"/>
                    </a:lnTo>
                    <a:cubicBezTo>
                      <a:pt x="1940700" y="1783839"/>
                      <a:pt x="1939447" y="1808102"/>
                      <a:pt x="1936999" y="1832015"/>
                    </a:cubicBezTo>
                    <a:lnTo>
                      <a:pt x="1934215" y="1850120"/>
                    </a:lnTo>
                    <a:lnTo>
                      <a:pt x="1927446" y="2074346"/>
                    </a:lnTo>
                    <a:cubicBezTo>
                      <a:pt x="1926230" y="2110487"/>
                      <a:pt x="1919578" y="2147012"/>
                      <a:pt x="1906529" y="2189166"/>
                    </a:cubicBezTo>
                    <a:cubicBezTo>
                      <a:pt x="1864375" y="2320681"/>
                      <a:pt x="1789086" y="2419317"/>
                      <a:pt x="1669533" y="2499851"/>
                    </a:cubicBezTo>
                    <a:cubicBezTo>
                      <a:pt x="1652454" y="2510981"/>
                      <a:pt x="1650727" y="2515778"/>
                      <a:pt x="1650727" y="2531386"/>
                    </a:cubicBezTo>
                    <a:cubicBezTo>
                      <a:pt x="1649256" y="2669554"/>
                      <a:pt x="1652774" y="2812263"/>
                      <a:pt x="1656164" y="2950238"/>
                    </a:cubicBezTo>
                    <a:cubicBezTo>
                      <a:pt x="1658339" y="3038768"/>
                      <a:pt x="1660514" y="3126977"/>
                      <a:pt x="1661409" y="3213972"/>
                    </a:cubicBezTo>
                    <a:cubicBezTo>
                      <a:pt x="1661409" y="3290540"/>
                      <a:pt x="1635695" y="3316190"/>
                      <a:pt x="1559639" y="3316190"/>
                    </a:cubicBezTo>
                    <a:cubicBezTo>
                      <a:pt x="1514798" y="3316318"/>
                      <a:pt x="1469190" y="3316446"/>
                      <a:pt x="1423390" y="3316446"/>
                    </a:cubicBezTo>
                    <a:cubicBezTo>
                      <a:pt x="1312344" y="3316446"/>
                      <a:pt x="1200019" y="3315615"/>
                      <a:pt x="1090381" y="3314783"/>
                    </a:cubicBezTo>
                    <a:cubicBezTo>
                      <a:pt x="935838" y="3313632"/>
                      <a:pt x="775922" y="3312480"/>
                      <a:pt x="621891" y="3313632"/>
                    </a:cubicBezTo>
                    <a:cubicBezTo>
                      <a:pt x="545003" y="3313632"/>
                      <a:pt x="513788" y="3284335"/>
                      <a:pt x="510269" y="3209111"/>
                    </a:cubicBezTo>
                    <a:cubicBezTo>
                      <a:pt x="501506" y="3010495"/>
                      <a:pt x="493383" y="2777593"/>
                      <a:pt x="499523" y="2554926"/>
                    </a:cubicBezTo>
                    <a:cubicBezTo>
                      <a:pt x="499523" y="2546482"/>
                      <a:pt x="494790" y="2536056"/>
                      <a:pt x="491975" y="2532474"/>
                    </a:cubicBezTo>
                    <a:cubicBezTo>
                      <a:pt x="462615" y="2513220"/>
                      <a:pt x="391484" y="2447143"/>
                      <a:pt x="372742" y="2415799"/>
                    </a:cubicBezTo>
                    <a:cubicBezTo>
                      <a:pt x="293615" y="2286971"/>
                      <a:pt x="109072" y="1992533"/>
                      <a:pt x="39221" y="1890635"/>
                    </a:cubicBezTo>
                    <a:cubicBezTo>
                      <a:pt x="16321" y="1858588"/>
                      <a:pt x="6598" y="1818800"/>
                      <a:pt x="11715" y="1776455"/>
                    </a:cubicBezTo>
                    <a:lnTo>
                      <a:pt x="16769" y="1743896"/>
                    </a:lnTo>
                    <a:cubicBezTo>
                      <a:pt x="26619" y="1679865"/>
                      <a:pt x="37813" y="1607263"/>
                      <a:pt x="47601" y="1573553"/>
                    </a:cubicBezTo>
                    <a:cubicBezTo>
                      <a:pt x="55468" y="1548159"/>
                      <a:pt x="62504" y="1523531"/>
                      <a:pt x="69541" y="1498904"/>
                    </a:cubicBezTo>
                    <a:cubicBezTo>
                      <a:pt x="76769" y="1473638"/>
                      <a:pt x="83997" y="1448435"/>
                      <a:pt x="91801" y="1423168"/>
                    </a:cubicBezTo>
                    <a:cubicBezTo>
                      <a:pt x="99477" y="1399069"/>
                      <a:pt x="111327" y="1377224"/>
                      <a:pt x="126568" y="1358108"/>
                    </a:cubicBezTo>
                    <a:lnTo>
                      <a:pt x="175256" y="1315097"/>
                    </a:lnTo>
                    <a:lnTo>
                      <a:pt x="163842" y="1265757"/>
                    </a:lnTo>
                    <a:cubicBezTo>
                      <a:pt x="131108" y="1122606"/>
                      <a:pt x="64903" y="824826"/>
                      <a:pt x="5894" y="547340"/>
                    </a:cubicBezTo>
                    <a:cubicBezTo>
                      <a:pt x="-15407" y="451966"/>
                      <a:pt x="21757" y="359407"/>
                      <a:pt x="105426" y="300110"/>
                    </a:cubicBezTo>
                    <a:cubicBezTo>
                      <a:pt x="176620" y="249193"/>
                      <a:pt x="282101" y="250280"/>
                      <a:pt x="361675" y="302925"/>
                    </a:cubicBezTo>
                    <a:cubicBezTo>
                      <a:pt x="365321" y="305355"/>
                      <a:pt x="447518" y="360558"/>
                      <a:pt x="472401" y="406806"/>
                    </a:cubicBezTo>
                    <a:cubicBezTo>
                      <a:pt x="473936" y="409621"/>
                      <a:pt x="475087" y="412627"/>
                      <a:pt x="475983" y="415697"/>
                    </a:cubicBezTo>
                    <a:lnTo>
                      <a:pt x="631391" y="970442"/>
                    </a:lnTo>
                    <a:lnTo>
                      <a:pt x="631422" y="844294"/>
                    </a:lnTo>
                    <a:cubicBezTo>
                      <a:pt x="633269" y="470432"/>
                      <a:pt x="644616" y="254006"/>
                      <a:pt x="647541" y="204352"/>
                    </a:cubicBezTo>
                    <a:cubicBezTo>
                      <a:pt x="654322" y="105076"/>
                      <a:pt x="764088" y="-6546"/>
                      <a:pt x="890550" y="29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5400" b="1">
                  <a:solidFill>
                    <a:schemeClr val="tx1"/>
                  </a:solidFill>
                  <a:latin typeface="Adobe Arabic" panose="02040503050201020203" pitchFamily="18" charset="-78"/>
                  <a:cs typeface="Adobe Arabic" panose="02040503050201020203" pitchFamily="18" charset="-78"/>
                </a:endParaRPr>
              </a:p>
            </p:txBody>
          </p:sp>
          <p:sp>
            <p:nvSpPr>
              <p:cNvPr id="30" name="자유형: 도형 763">
                <a:extLst>
                  <a:ext uri="{FF2B5EF4-FFF2-40B4-BE49-F238E27FC236}">
                    <a16:creationId xmlns:a16="http://schemas.microsoft.com/office/drawing/2014/main" xmlns="" id="{744341AC-1597-20AB-B15F-890952DAC5E7}"/>
                  </a:ext>
                </a:extLst>
              </p:cNvPr>
              <p:cNvSpPr/>
              <p:nvPr/>
            </p:nvSpPr>
            <p:spPr>
              <a:xfrm>
                <a:off x="3025133" y="1053137"/>
                <a:ext cx="1948042" cy="3316446"/>
              </a:xfrm>
              <a:custGeom>
                <a:avLst/>
                <a:gdLst>
                  <a:gd name="connsiteX0" fmla="*/ 329820 w 1948042"/>
                  <a:gd name="connsiteY0" fmla="*/ 1359650 h 3316446"/>
                  <a:gd name="connsiteX1" fmla="*/ 282433 w 1948042"/>
                  <a:gd name="connsiteY1" fmla="*/ 1362976 h 3316446"/>
                  <a:gd name="connsiteX2" fmla="*/ 243957 w 1948042"/>
                  <a:gd name="connsiteY2" fmla="*/ 1376014 h 3316446"/>
                  <a:gd name="connsiteX3" fmla="*/ 237900 w 1948042"/>
                  <a:gd name="connsiteY3" fmla="*/ 1380823 h 3316446"/>
                  <a:gd name="connsiteX4" fmla="*/ 232840 w 1948042"/>
                  <a:gd name="connsiteY4" fmla="*/ 1381546 h 3316446"/>
                  <a:gd name="connsiteX5" fmla="*/ 199388 w 1948042"/>
                  <a:gd name="connsiteY5" fmla="*/ 1406784 h 3316446"/>
                  <a:gd name="connsiteX6" fmla="*/ 174957 w 1948042"/>
                  <a:gd name="connsiteY6" fmla="*/ 1449330 h 3316446"/>
                  <a:gd name="connsiteX7" fmla="*/ 153337 w 1948042"/>
                  <a:gd name="connsiteY7" fmla="*/ 1522892 h 3316446"/>
                  <a:gd name="connsiteX8" fmla="*/ 131077 w 1948042"/>
                  <a:gd name="connsiteY8" fmla="*/ 1598628 h 3316446"/>
                  <a:gd name="connsiteX9" fmla="*/ 102867 w 1948042"/>
                  <a:gd name="connsiteY9" fmla="*/ 1757265 h 3316446"/>
                  <a:gd name="connsiteX10" fmla="*/ 98006 w 1948042"/>
                  <a:gd name="connsiteY10" fmla="*/ 1788544 h 3316446"/>
                  <a:gd name="connsiteX11" fmla="*/ 110607 w 1948042"/>
                  <a:gd name="connsiteY11" fmla="*/ 1840805 h 3316446"/>
                  <a:gd name="connsiteX12" fmla="*/ 447199 w 1948042"/>
                  <a:gd name="connsiteY12" fmla="*/ 2370703 h 3316446"/>
                  <a:gd name="connsiteX13" fmla="*/ 539886 w 1948042"/>
                  <a:gd name="connsiteY13" fmla="*/ 2459808 h 3316446"/>
                  <a:gd name="connsiteX14" fmla="*/ 586645 w 1948042"/>
                  <a:gd name="connsiteY14" fmla="*/ 2556269 h 3316446"/>
                  <a:gd name="connsiteX15" fmla="*/ 597264 w 1948042"/>
                  <a:gd name="connsiteY15" fmla="*/ 3205273 h 3316446"/>
                  <a:gd name="connsiteX16" fmla="*/ 599247 w 1948042"/>
                  <a:gd name="connsiteY16" fmla="*/ 3225294 h 3316446"/>
                  <a:gd name="connsiteX17" fmla="*/ 621379 w 1948042"/>
                  <a:gd name="connsiteY17" fmla="*/ 3226573 h 3316446"/>
                  <a:gd name="connsiteX18" fmla="*/ 1090829 w 1948042"/>
                  <a:gd name="connsiteY18" fmla="*/ 3227789 h 3316446"/>
                  <a:gd name="connsiteX19" fmla="*/ 1559319 w 1948042"/>
                  <a:gd name="connsiteY19" fmla="*/ 3228940 h 3316446"/>
                  <a:gd name="connsiteX20" fmla="*/ 1573967 w 1948042"/>
                  <a:gd name="connsiteY20" fmla="*/ 3228620 h 3316446"/>
                  <a:gd name="connsiteX21" fmla="*/ 1574223 w 1948042"/>
                  <a:gd name="connsiteY21" fmla="*/ 3214356 h 3316446"/>
                  <a:gd name="connsiteX22" fmla="*/ 1568978 w 1948042"/>
                  <a:gd name="connsiteY22" fmla="*/ 2952349 h 3316446"/>
                  <a:gd name="connsiteX23" fmla="*/ 1563541 w 1948042"/>
                  <a:gd name="connsiteY23" fmla="*/ 2530938 h 3316446"/>
                  <a:gd name="connsiteX24" fmla="*/ 1621302 w 1948042"/>
                  <a:gd name="connsiteY24" fmla="*/ 2427185 h 3316446"/>
                  <a:gd name="connsiteX25" fmla="*/ 1823308 w 1948042"/>
                  <a:gd name="connsiteY25" fmla="*/ 2162940 h 3316446"/>
                  <a:gd name="connsiteX26" fmla="*/ 1840260 w 1948042"/>
                  <a:gd name="connsiteY26" fmla="*/ 2071468 h 3316446"/>
                  <a:gd name="connsiteX27" fmla="*/ 1853589 w 1948042"/>
                  <a:gd name="connsiteY27" fmla="*/ 1562503 h 3316446"/>
                  <a:gd name="connsiteX28" fmla="*/ 1853937 w 1948042"/>
                  <a:gd name="connsiteY28" fmla="*/ 1513858 h 3316446"/>
                  <a:gd name="connsiteX29" fmla="*/ 1797543 w 1948042"/>
                  <a:gd name="connsiteY29" fmla="*/ 1551755 h 3316446"/>
                  <a:gd name="connsiteX30" fmla="*/ 1701772 w 1948042"/>
                  <a:gd name="connsiteY30" fmla="*/ 1571059 h 3316446"/>
                  <a:gd name="connsiteX31" fmla="*/ 1527711 w 1948042"/>
                  <a:gd name="connsiteY31" fmla="*/ 1499145 h 3316446"/>
                  <a:gd name="connsiteX32" fmla="*/ 1497792 w 1948042"/>
                  <a:gd name="connsiteY32" fmla="*/ 1463047 h 3316446"/>
                  <a:gd name="connsiteX33" fmla="*/ 1496543 w 1948042"/>
                  <a:gd name="connsiteY33" fmla="*/ 1465352 h 3316446"/>
                  <a:gd name="connsiteX34" fmla="*/ 1292387 w 1948042"/>
                  <a:gd name="connsiteY34" fmla="*/ 1574320 h 3316446"/>
                  <a:gd name="connsiteX35" fmla="*/ 1196616 w 1948042"/>
                  <a:gd name="connsiteY35" fmla="*/ 1554882 h 3316446"/>
                  <a:gd name="connsiteX36" fmla="*/ 1144992 w 1948042"/>
                  <a:gd name="connsiteY36" fmla="*/ 1519953 h 3316446"/>
                  <a:gd name="connsiteX37" fmla="*/ 1127778 w 1948042"/>
                  <a:gd name="connsiteY37" fmla="*/ 1601738 h 3316446"/>
                  <a:gd name="connsiteX38" fmla="*/ 1005881 w 1948042"/>
                  <a:gd name="connsiteY38" fmla="*/ 1786945 h 3316446"/>
                  <a:gd name="connsiteX39" fmla="*/ 947089 w 1948042"/>
                  <a:gd name="connsiteY39" fmla="*/ 1818113 h 3316446"/>
                  <a:gd name="connsiteX40" fmla="*/ 906492 w 1948042"/>
                  <a:gd name="connsiteY40" fmla="*/ 1830284 h 3316446"/>
                  <a:gd name="connsiteX41" fmla="*/ 911027 w 1948042"/>
                  <a:gd name="connsiteY41" fmla="*/ 1833545 h 3316446"/>
                  <a:gd name="connsiteX42" fmla="*/ 964751 w 1948042"/>
                  <a:gd name="connsiteY42" fmla="*/ 1885197 h 3316446"/>
                  <a:gd name="connsiteX43" fmla="*/ 985860 w 1948042"/>
                  <a:gd name="connsiteY43" fmla="*/ 1907074 h 3316446"/>
                  <a:gd name="connsiteX44" fmla="*/ 1016308 w 1948042"/>
                  <a:gd name="connsiteY44" fmla="*/ 2435948 h 3316446"/>
                  <a:gd name="connsiteX45" fmla="*/ 1015092 w 1948042"/>
                  <a:gd name="connsiteY45" fmla="*/ 2437419 h 3316446"/>
                  <a:gd name="connsiteX46" fmla="*/ 1013877 w 1948042"/>
                  <a:gd name="connsiteY46" fmla="*/ 2439850 h 3316446"/>
                  <a:gd name="connsiteX47" fmla="*/ 1009016 w 1948042"/>
                  <a:gd name="connsiteY47" fmla="*/ 2448934 h 3316446"/>
                  <a:gd name="connsiteX48" fmla="*/ 971467 w 1948042"/>
                  <a:gd name="connsiteY48" fmla="*/ 2470170 h 3316446"/>
                  <a:gd name="connsiteX49" fmla="*/ 949207 w 1948042"/>
                  <a:gd name="connsiteY49" fmla="*/ 2464030 h 3316446"/>
                  <a:gd name="connsiteX50" fmla="*/ 934047 w 1948042"/>
                  <a:gd name="connsiteY50" fmla="*/ 2404221 h 3316446"/>
                  <a:gd name="connsiteX51" fmla="*/ 935774 w 1948042"/>
                  <a:gd name="connsiteY51" fmla="*/ 2400959 h 3316446"/>
                  <a:gd name="connsiteX52" fmla="*/ 949143 w 1948042"/>
                  <a:gd name="connsiteY52" fmla="*/ 2380233 h 3316446"/>
                  <a:gd name="connsiteX53" fmla="*/ 924004 w 1948042"/>
                  <a:gd name="connsiteY53" fmla="*/ 1968482 h 3316446"/>
                  <a:gd name="connsiteX54" fmla="*/ 901552 w 1948042"/>
                  <a:gd name="connsiteY54" fmla="*/ 1945262 h 3316446"/>
                  <a:gd name="connsiteX55" fmla="*/ 797095 w 1948042"/>
                  <a:gd name="connsiteY55" fmla="*/ 1865112 h 3316446"/>
                  <a:gd name="connsiteX56" fmla="*/ 489608 w 1948042"/>
                  <a:gd name="connsiteY56" fmla="*/ 1841828 h 3316446"/>
                  <a:gd name="connsiteX57" fmla="*/ 312997 w 1948042"/>
                  <a:gd name="connsiteY57" fmla="*/ 1845410 h 3316446"/>
                  <a:gd name="connsiteX58" fmla="*/ 269308 w 1948042"/>
                  <a:gd name="connsiteY58" fmla="*/ 1793533 h 3316446"/>
                  <a:gd name="connsiteX59" fmla="*/ 312677 w 1948042"/>
                  <a:gd name="connsiteY59" fmla="*/ 1758224 h 3316446"/>
                  <a:gd name="connsiteX60" fmla="*/ 489160 w 1948042"/>
                  <a:gd name="connsiteY60" fmla="*/ 1754706 h 3316446"/>
                  <a:gd name="connsiteX61" fmla="*/ 657776 w 1948042"/>
                  <a:gd name="connsiteY61" fmla="*/ 1766028 h 3316446"/>
                  <a:gd name="connsiteX62" fmla="*/ 776794 w 1948042"/>
                  <a:gd name="connsiteY62" fmla="*/ 1775487 h 3316446"/>
                  <a:gd name="connsiteX63" fmla="*/ 803699 w 1948042"/>
                  <a:gd name="connsiteY63" fmla="*/ 1778678 h 3316446"/>
                  <a:gd name="connsiteX64" fmla="*/ 817309 w 1948042"/>
                  <a:gd name="connsiteY64" fmla="*/ 1768723 h 3316446"/>
                  <a:gd name="connsiteX65" fmla="*/ 860422 w 1948042"/>
                  <a:gd name="connsiteY65" fmla="*/ 1753427 h 3316446"/>
                  <a:gd name="connsiteX66" fmla="*/ 957011 w 1948042"/>
                  <a:gd name="connsiteY66" fmla="*/ 1714791 h 3316446"/>
                  <a:gd name="connsiteX67" fmla="*/ 1066777 w 1948042"/>
                  <a:gd name="connsiteY67" fmla="*/ 1449138 h 3316446"/>
                  <a:gd name="connsiteX68" fmla="*/ 329820 w 1948042"/>
                  <a:gd name="connsiteY68" fmla="*/ 1359650 h 3316446"/>
                  <a:gd name="connsiteX69" fmla="*/ 1698573 w 1948042"/>
                  <a:gd name="connsiteY69" fmla="*/ 883292 h 3316446"/>
                  <a:gd name="connsiteX70" fmla="*/ 1538657 w 1948042"/>
                  <a:gd name="connsiteY70" fmla="*/ 1042184 h 3316446"/>
                  <a:gd name="connsiteX71" fmla="*/ 1538657 w 1948042"/>
                  <a:gd name="connsiteY71" fmla="*/ 1326195 h 3316446"/>
                  <a:gd name="connsiteX72" fmla="*/ 1698573 w 1948042"/>
                  <a:gd name="connsiteY72" fmla="*/ 1485088 h 3316446"/>
                  <a:gd name="connsiteX73" fmla="*/ 1845907 w 1948042"/>
                  <a:gd name="connsiteY73" fmla="*/ 1387993 h 3316446"/>
                  <a:gd name="connsiteX74" fmla="*/ 1855164 w 1948042"/>
                  <a:gd name="connsiteY74" fmla="*/ 1342525 h 3316446"/>
                  <a:gd name="connsiteX75" fmla="*/ 1856891 w 1948042"/>
                  <a:gd name="connsiteY75" fmla="*/ 1101417 h 3316446"/>
                  <a:gd name="connsiteX76" fmla="*/ 1858489 w 1948042"/>
                  <a:gd name="connsiteY76" fmla="*/ 1097521 h 3316446"/>
                  <a:gd name="connsiteX77" fmla="*/ 1858489 w 1948042"/>
                  <a:gd name="connsiteY77" fmla="*/ 1042184 h 3316446"/>
                  <a:gd name="connsiteX78" fmla="*/ 1698573 w 1948042"/>
                  <a:gd name="connsiteY78" fmla="*/ 883292 h 3316446"/>
                  <a:gd name="connsiteX79" fmla="*/ 1295585 w 1948042"/>
                  <a:gd name="connsiteY79" fmla="*/ 820668 h 3316446"/>
                  <a:gd name="connsiteX80" fmla="*/ 1135669 w 1948042"/>
                  <a:gd name="connsiteY80" fmla="*/ 981224 h 3316446"/>
                  <a:gd name="connsiteX81" fmla="*/ 1135669 w 1948042"/>
                  <a:gd name="connsiteY81" fmla="*/ 1327986 h 3316446"/>
                  <a:gd name="connsiteX82" fmla="*/ 1295585 w 1948042"/>
                  <a:gd name="connsiteY82" fmla="*/ 1488541 h 3316446"/>
                  <a:gd name="connsiteX83" fmla="*/ 1455501 w 1948042"/>
                  <a:gd name="connsiteY83" fmla="*/ 1327986 h 3316446"/>
                  <a:gd name="connsiteX84" fmla="*/ 1455501 w 1948042"/>
                  <a:gd name="connsiteY84" fmla="*/ 1325812 h 3316446"/>
                  <a:gd name="connsiteX85" fmla="*/ 1455501 w 1948042"/>
                  <a:gd name="connsiteY85" fmla="*/ 1042760 h 3316446"/>
                  <a:gd name="connsiteX86" fmla="*/ 1455501 w 1948042"/>
                  <a:gd name="connsiteY86" fmla="*/ 981224 h 3316446"/>
                  <a:gd name="connsiteX87" fmla="*/ 1295585 w 1948042"/>
                  <a:gd name="connsiteY87" fmla="*/ 820668 h 3316446"/>
                  <a:gd name="connsiteX88" fmla="*/ 232087 w 1948042"/>
                  <a:gd name="connsiteY88" fmla="*/ 349956 h 3316446"/>
                  <a:gd name="connsiteX89" fmla="*/ 156087 w 1948042"/>
                  <a:gd name="connsiteY89" fmla="*/ 371241 h 3316446"/>
                  <a:gd name="connsiteX90" fmla="*/ 91161 w 1948042"/>
                  <a:gd name="connsiteY90" fmla="*/ 528790 h 3316446"/>
                  <a:gd name="connsiteX91" fmla="*/ 248803 w 1948042"/>
                  <a:gd name="connsiteY91" fmla="*/ 1245929 h 3316446"/>
                  <a:gd name="connsiteX92" fmla="*/ 256570 w 1948042"/>
                  <a:gd name="connsiteY92" fmla="*/ 1279571 h 3316446"/>
                  <a:gd name="connsiteX93" fmla="*/ 334170 w 1948042"/>
                  <a:gd name="connsiteY93" fmla="*/ 1272527 h 3316446"/>
                  <a:gd name="connsiteX94" fmla="*/ 623800 w 1948042"/>
                  <a:gd name="connsiteY94" fmla="*/ 1301096 h 3316446"/>
                  <a:gd name="connsiteX95" fmla="*/ 636730 w 1948042"/>
                  <a:gd name="connsiteY95" fmla="*/ 1302624 h 3316446"/>
                  <a:gd name="connsiteX96" fmla="*/ 632381 w 1948042"/>
                  <a:gd name="connsiteY96" fmla="*/ 1297091 h 3316446"/>
                  <a:gd name="connsiteX97" fmla="*/ 393658 w 1948042"/>
                  <a:gd name="connsiteY97" fmla="*/ 444930 h 3316446"/>
                  <a:gd name="connsiteX98" fmla="*/ 313508 w 1948042"/>
                  <a:gd name="connsiteY98" fmla="*/ 375591 h 3316446"/>
                  <a:gd name="connsiteX99" fmla="*/ 232087 w 1948042"/>
                  <a:gd name="connsiteY99" fmla="*/ 349956 h 3316446"/>
                  <a:gd name="connsiteX100" fmla="*/ 884155 w 1948042"/>
                  <a:gd name="connsiteY100" fmla="*/ 87628 h 3316446"/>
                  <a:gd name="connsiteX101" fmla="*/ 827773 w 1948042"/>
                  <a:gd name="connsiteY101" fmla="*/ 98028 h 3316446"/>
                  <a:gd name="connsiteX102" fmla="*/ 734600 w 1948042"/>
                  <a:gd name="connsiteY102" fmla="*/ 208382 h 3316446"/>
                  <a:gd name="connsiteX103" fmla="*/ 734536 w 1948042"/>
                  <a:gd name="connsiteY103" fmla="*/ 209533 h 3316446"/>
                  <a:gd name="connsiteX104" fmla="*/ 720527 w 1948042"/>
                  <a:gd name="connsiteY104" fmla="*/ 1269201 h 3316446"/>
                  <a:gd name="connsiteX105" fmla="*/ 716699 w 1948042"/>
                  <a:gd name="connsiteY105" fmla="*/ 1278816 h 3316446"/>
                  <a:gd name="connsiteX106" fmla="*/ 717597 w 1948042"/>
                  <a:gd name="connsiteY106" fmla="*/ 1290834 h 3316446"/>
                  <a:gd name="connsiteX107" fmla="*/ 712340 w 1948042"/>
                  <a:gd name="connsiteY107" fmla="*/ 1306702 h 3316446"/>
                  <a:gd name="connsiteX108" fmla="*/ 706959 w 1948042"/>
                  <a:gd name="connsiteY108" fmla="*/ 1310924 h 3316446"/>
                  <a:gd name="connsiteX109" fmla="*/ 758779 w 1948042"/>
                  <a:gd name="connsiteY109" fmla="*/ 1317048 h 3316446"/>
                  <a:gd name="connsiteX110" fmla="*/ 1035881 w 1948042"/>
                  <a:gd name="connsiteY110" fmla="*/ 1355036 h 3316446"/>
                  <a:gd name="connsiteX111" fmla="*/ 1049151 w 1948042"/>
                  <a:gd name="connsiteY111" fmla="*/ 1357497 h 3316446"/>
                  <a:gd name="connsiteX112" fmla="*/ 1046116 w 1948042"/>
                  <a:gd name="connsiteY112" fmla="*/ 1327410 h 3316446"/>
                  <a:gd name="connsiteX113" fmla="*/ 1046116 w 1948042"/>
                  <a:gd name="connsiteY113" fmla="*/ 1084973 h 3316446"/>
                  <a:gd name="connsiteX114" fmla="*/ 1045328 w 1948042"/>
                  <a:gd name="connsiteY114" fmla="*/ 1015807 h 3316446"/>
                  <a:gd name="connsiteX115" fmla="*/ 1043621 w 1948042"/>
                  <a:gd name="connsiteY115" fmla="*/ 869411 h 3316446"/>
                  <a:gd name="connsiteX116" fmla="*/ 1038568 w 1948042"/>
                  <a:gd name="connsiteY116" fmla="*/ 372008 h 3316446"/>
                  <a:gd name="connsiteX117" fmla="*/ 1021809 w 1948042"/>
                  <a:gd name="connsiteY117" fmla="*/ 219640 h 3316446"/>
                  <a:gd name="connsiteX118" fmla="*/ 885048 w 1948042"/>
                  <a:gd name="connsiteY118" fmla="*/ 88061 h 3316446"/>
                  <a:gd name="connsiteX119" fmla="*/ 890550 w 1948042"/>
                  <a:gd name="connsiteY119" fmla="*/ 299 h 3316446"/>
                  <a:gd name="connsiteX120" fmla="*/ 894478 w 1948042"/>
                  <a:gd name="connsiteY120" fmla="*/ 2191 h 3316446"/>
                  <a:gd name="connsiteX121" fmla="*/ 975317 w 1948042"/>
                  <a:gd name="connsiteY121" fmla="*/ 24804 h 3316446"/>
                  <a:gd name="connsiteX122" fmla="*/ 1107332 w 1948042"/>
                  <a:gd name="connsiteY122" fmla="*/ 202497 h 3316446"/>
                  <a:gd name="connsiteX123" fmla="*/ 1125754 w 1948042"/>
                  <a:gd name="connsiteY123" fmla="*/ 374119 h 3316446"/>
                  <a:gd name="connsiteX124" fmla="*/ 1128893 w 1948042"/>
                  <a:gd name="connsiteY124" fmla="*/ 704209 h 3316446"/>
                  <a:gd name="connsiteX125" fmla="*/ 1130004 w 1948042"/>
                  <a:gd name="connsiteY125" fmla="*/ 799440 h 3316446"/>
                  <a:gd name="connsiteX126" fmla="*/ 1196616 w 1948042"/>
                  <a:gd name="connsiteY126" fmla="*/ 754382 h 3316446"/>
                  <a:gd name="connsiteX127" fmla="*/ 1292387 w 1948042"/>
                  <a:gd name="connsiteY127" fmla="*/ 734953 h 3316446"/>
                  <a:gd name="connsiteX128" fmla="*/ 1496543 w 1948042"/>
                  <a:gd name="connsiteY128" fmla="*/ 843921 h 3316446"/>
                  <a:gd name="connsiteX129" fmla="*/ 1517217 w 1948042"/>
                  <a:gd name="connsiteY129" fmla="*/ 882061 h 3316446"/>
                  <a:gd name="connsiteX130" fmla="*/ 1527711 w 1948042"/>
                  <a:gd name="connsiteY130" fmla="*/ 869395 h 3316446"/>
                  <a:gd name="connsiteX131" fmla="*/ 1701772 w 1948042"/>
                  <a:gd name="connsiteY131" fmla="*/ 797449 h 3316446"/>
                  <a:gd name="connsiteX132" fmla="*/ 1948042 w 1948042"/>
                  <a:gd name="connsiteY132" fmla="*/ 1042760 h 3316446"/>
                  <a:gd name="connsiteX133" fmla="*/ 1948042 w 1948042"/>
                  <a:gd name="connsiteY133" fmla="*/ 1325812 h 3316446"/>
                  <a:gd name="connsiteX134" fmla="*/ 1943030 w 1948042"/>
                  <a:gd name="connsiteY134" fmla="*/ 1375174 h 3316446"/>
                  <a:gd name="connsiteX135" fmla="*/ 1942100 w 1948042"/>
                  <a:gd name="connsiteY135" fmla="*/ 1378153 h 3316446"/>
                  <a:gd name="connsiteX136" fmla="*/ 1940775 w 1948042"/>
                  <a:gd name="connsiteY136" fmla="*/ 1563806 h 3316446"/>
                  <a:gd name="connsiteX137" fmla="*/ 1927446 w 1948042"/>
                  <a:gd name="connsiteY137" fmla="*/ 2074346 h 3316446"/>
                  <a:gd name="connsiteX138" fmla="*/ 1906529 w 1948042"/>
                  <a:gd name="connsiteY138" fmla="*/ 2189166 h 3316446"/>
                  <a:gd name="connsiteX139" fmla="*/ 1669533 w 1948042"/>
                  <a:gd name="connsiteY139" fmla="*/ 2499851 h 3316446"/>
                  <a:gd name="connsiteX140" fmla="*/ 1650727 w 1948042"/>
                  <a:gd name="connsiteY140" fmla="*/ 2531386 h 3316446"/>
                  <a:gd name="connsiteX141" fmla="*/ 1656164 w 1948042"/>
                  <a:gd name="connsiteY141" fmla="*/ 2950238 h 3316446"/>
                  <a:gd name="connsiteX142" fmla="*/ 1661409 w 1948042"/>
                  <a:gd name="connsiteY142" fmla="*/ 3213972 h 3316446"/>
                  <a:gd name="connsiteX143" fmla="*/ 1559639 w 1948042"/>
                  <a:gd name="connsiteY143" fmla="*/ 3316190 h 3316446"/>
                  <a:gd name="connsiteX144" fmla="*/ 1423390 w 1948042"/>
                  <a:gd name="connsiteY144" fmla="*/ 3316446 h 3316446"/>
                  <a:gd name="connsiteX145" fmla="*/ 1090381 w 1948042"/>
                  <a:gd name="connsiteY145" fmla="*/ 3314783 h 3316446"/>
                  <a:gd name="connsiteX146" fmla="*/ 621891 w 1948042"/>
                  <a:gd name="connsiteY146" fmla="*/ 3313632 h 3316446"/>
                  <a:gd name="connsiteX147" fmla="*/ 510269 w 1948042"/>
                  <a:gd name="connsiteY147" fmla="*/ 3209111 h 3316446"/>
                  <a:gd name="connsiteX148" fmla="*/ 499523 w 1948042"/>
                  <a:gd name="connsiteY148" fmla="*/ 2554926 h 3316446"/>
                  <a:gd name="connsiteX149" fmla="*/ 491975 w 1948042"/>
                  <a:gd name="connsiteY149" fmla="*/ 2532474 h 3316446"/>
                  <a:gd name="connsiteX150" fmla="*/ 372742 w 1948042"/>
                  <a:gd name="connsiteY150" fmla="*/ 2415799 h 3316446"/>
                  <a:gd name="connsiteX151" fmla="*/ 39221 w 1948042"/>
                  <a:gd name="connsiteY151" fmla="*/ 1890635 h 3316446"/>
                  <a:gd name="connsiteX152" fmla="*/ 11715 w 1948042"/>
                  <a:gd name="connsiteY152" fmla="*/ 1776455 h 3316446"/>
                  <a:gd name="connsiteX153" fmla="*/ 16769 w 1948042"/>
                  <a:gd name="connsiteY153" fmla="*/ 1743896 h 3316446"/>
                  <a:gd name="connsiteX154" fmla="*/ 47601 w 1948042"/>
                  <a:gd name="connsiteY154" fmla="*/ 1573553 h 3316446"/>
                  <a:gd name="connsiteX155" fmla="*/ 69541 w 1948042"/>
                  <a:gd name="connsiteY155" fmla="*/ 1498904 h 3316446"/>
                  <a:gd name="connsiteX156" fmla="*/ 91801 w 1948042"/>
                  <a:gd name="connsiteY156" fmla="*/ 1423168 h 3316446"/>
                  <a:gd name="connsiteX157" fmla="*/ 126568 w 1948042"/>
                  <a:gd name="connsiteY157" fmla="*/ 1358108 h 3316446"/>
                  <a:gd name="connsiteX158" fmla="*/ 175256 w 1948042"/>
                  <a:gd name="connsiteY158" fmla="*/ 1315097 h 3316446"/>
                  <a:gd name="connsiteX159" fmla="*/ 163842 w 1948042"/>
                  <a:gd name="connsiteY159" fmla="*/ 1265757 h 3316446"/>
                  <a:gd name="connsiteX160" fmla="*/ 5894 w 1948042"/>
                  <a:gd name="connsiteY160" fmla="*/ 547340 h 3316446"/>
                  <a:gd name="connsiteX161" fmla="*/ 105426 w 1948042"/>
                  <a:gd name="connsiteY161" fmla="*/ 300110 h 3316446"/>
                  <a:gd name="connsiteX162" fmla="*/ 361675 w 1948042"/>
                  <a:gd name="connsiteY162" fmla="*/ 302925 h 3316446"/>
                  <a:gd name="connsiteX163" fmla="*/ 472401 w 1948042"/>
                  <a:gd name="connsiteY163" fmla="*/ 406806 h 3316446"/>
                  <a:gd name="connsiteX164" fmla="*/ 475983 w 1948042"/>
                  <a:gd name="connsiteY164" fmla="*/ 415697 h 3316446"/>
                  <a:gd name="connsiteX165" fmla="*/ 631391 w 1948042"/>
                  <a:gd name="connsiteY165" fmla="*/ 970442 h 3316446"/>
                  <a:gd name="connsiteX166" fmla="*/ 631422 w 1948042"/>
                  <a:gd name="connsiteY166" fmla="*/ 844294 h 3316446"/>
                  <a:gd name="connsiteX167" fmla="*/ 647541 w 1948042"/>
                  <a:gd name="connsiteY167" fmla="*/ 204352 h 3316446"/>
                  <a:gd name="connsiteX168" fmla="*/ 890550 w 1948042"/>
                  <a:gd name="connsiteY168" fmla="*/ 299 h 3316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1948042" h="3316446">
                    <a:moveTo>
                      <a:pt x="329820" y="1359650"/>
                    </a:moveTo>
                    <a:cubicBezTo>
                      <a:pt x="314308" y="1358866"/>
                      <a:pt x="298201" y="1359917"/>
                      <a:pt x="282433" y="1362976"/>
                    </a:cubicBezTo>
                    <a:lnTo>
                      <a:pt x="243957" y="1376014"/>
                    </a:lnTo>
                    <a:lnTo>
                      <a:pt x="237900" y="1380823"/>
                    </a:lnTo>
                    <a:lnTo>
                      <a:pt x="232840" y="1381546"/>
                    </a:lnTo>
                    <a:lnTo>
                      <a:pt x="199388" y="1406784"/>
                    </a:lnTo>
                    <a:cubicBezTo>
                      <a:pt x="188722" y="1418558"/>
                      <a:pt x="180266" y="1432683"/>
                      <a:pt x="174957" y="1449330"/>
                    </a:cubicBezTo>
                    <a:cubicBezTo>
                      <a:pt x="167409" y="1473638"/>
                      <a:pt x="160373" y="1498265"/>
                      <a:pt x="153337" y="1522892"/>
                    </a:cubicBezTo>
                    <a:cubicBezTo>
                      <a:pt x="146109" y="1548159"/>
                      <a:pt x="138880" y="1573361"/>
                      <a:pt x="131077" y="1598628"/>
                    </a:cubicBezTo>
                    <a:cubicBezTo>
                      <a:pt x="123081" y="1626198"/>
                      <a:pt x="111439" y="1701934"/>
                      <a:pt x="102867" y="1757265"/>
                    </a:cubicBezTo>
                    <a:lnTo>
                      <a:pt x="98006" y="1788544"/>
                    </a:lnTo>
                    <a:cubicBezTo>
                      <a:pt x="96535" y="1801210"/>
                      <a:pt x="97302" y="1822127"/>
                      <a:pt x="110607" y="1840805"/>
                    </a:cubicBezTo>
                    <a:cubicBezTo>
                      <a:pt x="181738" y="1944558"/>
                      <a:pt x="367496" y="2240851"/>
                      <a:pt x="447199" y="2370703"/>
                    </a:cubicBezTo>
                    <a:cubicBezTo>
                      <a:pt x="457241" y="2387462"/>
                      <a:pt x="519481" y="2447206"/>
                      <a:pt x="539886" y="2459808"/>
                    </a:cubicBezTo>
                    <a:cubicBezTo>
                      <a:pt x="567200" y="2477207"/>
                      <a:pt x="586645" y="2517634"/>
                      <a:pt x="586645" y="2556269"/>
                    </a:cubicBezTo>
                    <a:cubicBezTo>
                      <a:pt x="580505" y="2777401"/>
                      <a:pt x="588564" y="3008384"/>
                      <a:pt x="597264" y="3205273"/>
                    </a:cubicBezTo>
                    <a:cubicBezTo>
                      <a:pt x="597775" y="3215763"/>
                      <a:pt x="598607" y="3221840"/>
                      <a:pt x="599247" y="3225294"/>
                    </a:cubicBezTo>
                    <a:cubicBezTo>
                      <a:pt x="602893" y="3225934"/>
                      <a:pt x="609609" y="3226573"/>
                      <a:pt x="621379" y="3226573"/>
                    </a:cubicBezTo>
                    <a:cubicBezTo>
                      <a:pt x="775858" y="3225422"/>
                      <a:pt x="935966" y="3226573"/>
                      <a:pt x="1090829" y="3227789"/>
                    </a:cubicBezTo>
                    <a:cubicBezTo>
                      <a:pt x="1245435" y="3228940"/>
                      <a:pt x="1405288" y="3230155"/>
                      <a:pt x="1559319" y="3228940"/>
                    </a:cubicBezTo>
                    <a:cubicBezTo>
                      <a:pt x="1565651" y="3228940"/>
                      <a:pt x="1570449" y="3228812"/>
                      <a:pt x="1573967" y="3228620"/>
                    </a:cubicBezTo>
                    <a:cubicBezTo>
                      <a:pt x="1574095" y="3225102"/>
                      <a:pt x="1574223" y="3220496"/>
                      <a:pt x="1574223" y="3214356"/>
                    </a:cubicBezTo>
                    <a:cubicBezTo>
                      <a:pt x="1573327" y="3128257"/>
                      <a:pt x="1571153" y="3040495"/>
                      <a:pt x="1568978" y="2952349"/>
                    </a:cubicBezTo>
                    <a:cubicBezTo>
                      <a:pt x="1565588" y="2813606"/>
                      <a:pt x="1562069" y="2670193"/>
                      <a:pt x="1563541" y="2530938"/>
                    </a:cubicBezTo>
                    <a:cubicBezTo>
                      <a:pt x="1563541" y="2485394"/>
                      <a:pt x="1581387" y="2453219"/>
                      <a:pt x="1621302" y="2427185"/>
                    </a:cubicBezTo>
                    <a:cubicBezTo>
                      <a:pt x="1724608" y="2357526"/>
                      <a:pt x="1787103" y="2275968"/>
                      <a:pt x="1823308" y="2162940"/>
                    </a:cubicBezTo>
                    <a:cubicBezTo>
                      <a:pt x="1834055" y="2128334"/>
                      <a:pt x="1839300" y="2099997"/>
                      <a:pt x="1840260" y="2071468"/>
                    </a:cubicBezTo>
                    <a:cubicBezTo>
                      <a:pt x="1846433" y="1890059"/>
                      <a:pt x="1850846" y="1722291"/>
                      <a:pt x="1853589" y="1562503"/>
                    </a:cubicBezTo>
                    <a:lnTo>
                      <a:pt x="1853937" y="1513858"/>
                    </a:lnTo>
                    <a:lnTo>
                      <a:pt x="1797543" y="1551755"/>
                    </a:lnTo>
                    <a:cubicBezTo>
                      <a:pt x="1768089" y="1564183"/>
                      <a:pt x="1735722" y="1571059"/>
                      <a:pt x="1701772" y="1571059"/>
                    </a:cubicBezTo>
                    <a:cubicBezTo>
                      <a:pt x="1633872" y="1571059"/>
                      <a:pt x="1572304" y="1543553"/>
                      <a:pt x="1527711" y="1499145"/>
                    </a:cubicBezTo>
                    <a:lnTo>
                      <a:pt x="1497792" y="1463047"/>
                    </a:lnTo>
                    <a:lnTo>
                      <a:pt x="1496543" y="1465352"/>
                    </a:lnTo>
                    <a:cubicBezTo>
                      <a:pt x="1452243" y="1531043"/>
                      <a:pt x="1377262" y="1574320"/>
                      <a:pt x="1292387" y="1574320"/>
                    </a:cubicBezTo>
                    <a:cubicBezTo>
                      <a:pt x="1258437" y="1574320"/>
                      <a:pt x="1226070" y="1567396"/>
                      <a:pt x="1196616" y="1554882"/>
                    </a:cubicBezTo>
                    <a:lnTo>
                      <a:pt x="1144992" y="1519953"/>
                    </a:lnTo>
                    <a:lnTo>
                      <a:pt x="1127778" y="1601738"/>
                    </a:lnTo>
                    <a:cubicBezTo>
                      <a:pt x="1106597" y="1672429"/>
                      <a:pt x="1069752" y="1743831"/>
                      <a:pt x="1005881" y="1786945"/>
                    </a:cubicBezTo>
                    <a:cubicBezTo>
                      <a:pt x="988003" y="1799067"/>
                      <a:pt x="968349" y="1809477"/>
                      <a:pt x="947089" y="1818113"/>
                    </a:cubicBezTo>
                    <a:lnTo>
                      <a:pt x="906492" y="1830284"/>
                    </a:lnTo>
                    <a:lnTo>
                      <a:pt x="911027" y="1833545"/>
                    </a:lnTo>
                    <a:cubicBezTo>
                      <a:pt x="931585" y="1850368"/>
                      <a:pt x="948312" y="1867927"/>
                      <a:pt x="964751" y="1885197"/>
                    </a:cubicBezTo>
                    <a:cubicBezTo>
                      <a:pt x="971531" y="1892298"/>
                      <a:pt x="978439" y="1899590"/>
                      <a:pt x="985860" y="1907074"/>
                    </a:cubicBezTo>
                    <a:cubicBezTo>
                      <a:pt x="1126586" y="2048568"/>
                      <a:pt x="1139955" y="2280830"/>
                      <a:pt x="1016308" y="2435948"/>
                    </a:cubicBezTo>
                    <a:cubicBezTo>
                      <a:pt x="1015924" y="2436460"/>
                      <a:pt x="1015476" y="2436972"/>
                      <a:pt x="1015092" y="2437419"/>
                    </a:cubicBezTo>
                    <a:cubicBezTo>
                      <a:pt x="1014645" y="2438187"/>
                      <a:pt x="1014261" y="2439019"/>
                      <a:pt x="1013877" y="2439850"/>
                    </a:cubicBezTo>
                    <a:cubicBezTo>
                      <a:pt x="1012342" y="2442921"/>
                      <a:pt x="1010742" y="2445991"/>
                      <a:pt x="1009016" y="2448934"/>
                    </a:cubicBezTo>
                    <a:cubicBezTo>
                      <a:pt x="1000828" y="2462558"/>
                      <a:pt x="986308" y="2470170"/>
                      <a:pt x="971467" y="2470170"/>
                    </a:cubicBezTo>
                    <a:cubicBezTo>
                      <a:pt x="963919" y="2470170"/>
                      <a:pt x="956179" y="2468187"/>
                      <a:pt x="949207" y="2464030"/>
                    </a:cubicBezTo>
                    <a:cubicBezTo>
                      <a:pt x="928482" y="2451684"/>
                      <a:pt x="921701" y="2424946"/>
                      <a:pt x="934047" y="2404221"/>
                    </a:cubicBezTo>
                    <a:lnTo>
                      <a:pt x="935774" y="2400959"/>
                    </a:lnTo>
                    <a:cubicBezTo>
                      <a:pt x="938460" y="2395586"/>
                      <a:pt x="942363" y="2387718"/>
                      <a:pt x="949143" y="2380233"/>
                    </a:cubicBezTo>
                    <a:cubicBezTo>
                      <a:pt x="1044517" y="2259209"/>
                      <a:pt x="1033642" y="2078696"/>
                      <a:pt x="924004" y="1968482"/>
                    </a:cubicBezTo>
                    <a:cubicBezTo>
                      <a:pt x="916136" y="1960614"/>
                      <a:pt x="908780" y="1952874"/>
                      <a:pt x="901552" y="1945262"/>
                    </a:cubicBezTo>
                    <a:cubicBezTo>
                      <a:pt x="870592" y="1912703"/>
                      <a:pt x="845901" y="1886797"/>
                      <a:pt x="797095" y="1865112"/>
                    </a:cubicBezTo>
                    <a:cubicBezTo>
                      <a:pt x="758331" y="1860059"/>
                      <a:pt x="510269" y="1842276"/>
                      <a:pt x="489608" y="1841828"/>
                    </a:cubicBezTo>
                    <a:lnTo>
                      <a:pt x="312997" y="1845410"/>
                    </a:lnTo>
                    <a:cubicBezTo>
                      <a:pt x="286131" y="1845410"/>
                      <a:pt x="264062" y="1821871"/>
                      <a:pt x="269308" y="1793533"/>
                    </a:cubicBezTo>
                    <a:cubicBezTo>
                      <a:pt x="273082" y="1773000"/>
                      <a:pt x="291824" y="1758608"/>
                      <a:pt x="312677" y="1758224"/>
                    </a:cubicBezTo>
                    <a:lnTo>
                      <a:pt x="489160" y="1754706"/>
                    </a:lnTo>
                    <a:cubicBezTo>
                      <a:pt x="501634" y="1754706"/>
                      <a:pt x="605003" y="1762062"/>
                      <a:pt x="657776" y="1766028"/>
                    </a:cubicBezTo>
                    <a:cubicBezTo>
                      <a:pt x="712723" y="1770122"/>
                      <a:pt x="750464" y="1772937"/>
                      <a:pt x="776794" y="1775487"/>
                    </a:cubicBezTo>
                    <a:lnTo>
                      <a:pt x="803699" y="1778678"/>
                    </a:lnTo>
                    <a:lnTo>
                      <a:pt x="817309" y="1768723"/>
                    </a:lnTo>
                    <a:cubicBezTo>
                      <a:pt x="830118" y="1762046"/>
                      <a:pt x="844430" y="1756977"/>
                      <a:pt x="860422" y="1753427"/>
                    </a:cubicBezTo>
                    <a:cubicBezTo>
                      <a:pt x="898418" y="1745623"/>
                      <a:pt x="930721" y="1732638"/>
                      <a:pt x="957011" y="1714791"/>
                    </a:cubicBezTo>
                    <a:cubicBezTo>
                      <a:pt x="1026734" y="1667712"/>
                      <a:pt x="1058845" y="1552060"/>
                      <a:pt x="1066777" y="1449138"/>
                    </a:cubicBezTo>
                    <a:cubicBezTo>
                      <a:pt x="941275" y="1423616"/>
                      <a:pt x="430887" y="1364191"/>
                      <a:pt x="329820" y="1359650"/>
                    </a:cubicBezTo>
                    <a:close/>
                    <a:moveTo>
                      <a:pt x="1698573" y="883292"/>
                    </a:moveTo>
                    <a:cubicBezTo>
                      <a:pt x="1610364" y="883292"/>
                      <a:pt x="1538657" y="954614"/>
                      <a:pt x="1538657" y="1042184"/>
                    </a:cubicBezTo>
                    <a:lnTo>
                      <a:pt x="1538657" y="1326195"/>
                    </a:lnTo>
                    <a:cubicBezTo>
                      <a:pt x="1538657" y="1413829"/>
                      <a:pt x="1610364" y="1485088"/>
                      <a:pt x="1698573" y="1485088"/>
                    </a:cubicBezTo>
                    <a:cubicBezTo>
                      <a:pt x="1764731" y="1485088"/>
                      <a:pt x="1821605" y="1445005"/>
                      <a:pt x="1845907" y="1387993"/>
                    </a:cubicBezTo>
                    <a:lnTo>
                      <a:pt x="1855164" y="1342525"/>
                    </a:lnTo>
                    <a:lnTo>
                      <a:pt x="1856891" y="1101417"/>
                    </a:lnTo>
                    <a:lnTo>
                      <a:pt x="1858489" y="1097521"/>
                    </a:lnTo>
                    <a:lnTo>
                      <a:pt x="1858489" y="1042184"/>
                    </a:lnTo>
                    <a:cubicBezTo>
                      <a:pt x="1858489" y="954614"/>
                      <a:pt x="1786783" y="883292"/>
                      <a:pt x="1698573" y="883292"/>
                    </a:cubicBezTo>
                    <a:close/>
                    <a:moveTo>
                      <a:pt x="1295585" y="820668"/>
                    </a:moveTo>
                    <a:cubicBezTo>
                      <a:pt x="1207375" y="820668"/>
                      <a:pt x="1135669" y="892694"/>
                      <a:pt x="1135669" y="981224"/>
                    </a:cubicBezTo>
                    <a:lnTo>
                      <a:pt x="1135669" y="1327986"/>
                    </a:lnTo>
                    <a:cubicBezTo>
                      <a:pt x="1135669" y="1416515"/>
                      <a:pt x="1207375" y="1488541"/>
                      <a:pt x="1295585" y="1488541"/>
                    </a:cubicBezTo>
                    <a:cubicBezTo>
                      <a:pt x="1383795" y="1488541"/>
                      <a:pt x="1455501" y="1416515"/>
                      <a:pt x="1455501" y="1327986"/>
                    </a:cubicBezTo>
                    <a:lnTo>
                      <a:pt x="1455501" y="1325812"/>
                    </a:lnTo>
                    <a:lnTo>
                      <a:pt x="1455501" y="1042760"/>
                    </a:lnTo>
                    <a:lnTo>
                      <a:pt x="1455501" y="981224"/>
                    </a:lnTo>
                    <a:cubicBezTo>
                      <a:pt x="1455501" y="892694"/>
                      <a:pt x="1383795" y="820668"/>
                      <a:pt x="1295585" y="820668"/>
                    </a:cubicBezTo>
                    <a:close/>
                    <a:moveTo>
                      <a:pt x="232087" y="349956"/>
                    </a:moveTo>
                    <a:cubicBezTo>
                      <a:pt x="204126" y="349173"/>
                      <a:pt x="177068" y="356209"/>
                      <a:pt x="156087" y="371241"/>
                    </a:cubicBezTo>
                    <a:cubicBezTo>
                      <a:pt x="100308" y="410708"/>
                      <a:pt x="77280" y="466679"/>
                      <a:pt x="91161" y="528790"/>
                    </a:cubicBezTo>
                    <a:cubicBezTo>
                      <a:pt x="151561" y="812849"/>
                      <a:pt x="217071" y="1107018"/>
                      <a:pt x="248803" y="1245929"/>
                    </a:cubicBezTo>
                    <a:lnTo>
                      <a:pt x="256570" y="1279571"/>
                    </a:lnTo>
                    <a:lnTo>
                      <a:pt x="334170" y="1272527"/>
                    </a:lnTo>
                    <a:cubicBezTo>
                      <a:pt x="374277" y="1274350"/>
                      <a:pt x="491528" y="1286032"/>
                      <a:pt x="623800" y="1301096"/>
                    </a:cubicBezTo>
                    <a:lnTo>
                      <a:pt x="636730" y="1302624"/>
                    </a:lnTo>
                    <a:lnTo>
                      <a:pt x="632381" y="1297091"/>
                    </a:lnTo>
                    <a:lnTo>
                      <a:pt x="393658" y="444930"/>
                    </a:lnTo>
                    <a:cubicBezTo>
                      <a:pt x="381185" y="426764"/>
                      <a:pt x="339926" y="393245"/>
                      <a:pt x="313508" y="375591"/>
                    </a:cubicBezTo>
                    <a:cubicBezTo>
                      <a:pt x="288913" y="359343"/>
                      <a:pt x="260048" y="350740"/>
                      <a:pt x="232087" y="349956"/>
                    </a:cubicBezTo>
                    <a:close/>
                    <a:moveTo>
                      <a:pt x="884155" y="87628"/>
                    </a:moveTo>
                    <a:lnTo>
                      <a:pt x="827773" y="98028"/>
                    </a:lnTo>
                    <a:cubicBezTo>
                      <a:pt x="774443" y="121032"/>
                      <a:pt x="736855" y="175231"/>
                      <a:pt x="734600" y="208382"/>
                    </a:cubicBezTo>
                    <a:cubicBezTo>
                      <a:pt x="734600" y="208829"/>
                      <a:pt x="734536" y="209277"/>
                      <a:pt x="734536" y="209533"/>
                    </a:cubicBezTo>
                    <a:cubicBezTo>
                      <a:pt x="730698" y="275226"/>
                      <a:pt x="711892" y="635166"/>
                      <a:pt x="720527" y="1269201"/>
                    </a:cubicBezTo>
                    <a:lnTo>
                      <a:pt x="716699" y="1278816"/>
                    </a:lnTo>
                    <a:lnTo>
                      <a:pt x="717597" y="1290834"/>
                    </a:lnTo>
                    <a:cubicBezTo>
                      <a:pt x="716881" y="1296455"/>
                      <a:pt x="715074" y="1301840"/>
                      <a:pt x="712340" y="1306702"/>
                    </a:cubicBezTo>
                    <a:lnTo>
                      <a:pt x="706959" y="1310924"/>
                    </a:lnTo>
                    <a:lnTo>
                      <a:pt x="758779" y="1317048"/>
                    </a:lnTo>
                    <a:cubicBezTo>
                      <a:pt x="894236" y="1333647"/>
                      <a:pt x="980390" y="1345686"/>
                      <a:pt x="1035881" y="1355036"/>
                    </a:cubicBezTo>
                    <a:lnTo>
                      <a:pt x="1049151" y="1357497"/>
                    </a:lnTo>
                    <a:lnTo>
                      <a:pt x="1046116" y="1327410"/>
                    </a:lnTo>
                    <a:lnTo>
                      <a:pt x="1046116" y="1084973"/>
                    </a:lnTo>
                    <a:lnTo>
                      <a:pt x="1045328" y="1015807"/>
                    </a:lnTo>
                    <a:cubicBezTo>
                      <a:pt x="1044781" y="968591"/>
                      <a:pt x="1044197" y="918793"/>
                      <a:pt x="1043621" y="869411"/>
                    </a:cubicBezTo>
                    <a:cubicBezTo>
                      <a:pt x="1040103" y="568449"/>
                      <a:pt x="1037928" y="384801"/>
                      <a:pt x="1038568" y="372008"/>
                    </a:cubicBezTo>
                    <a:cubicBezTo>
                      <a:pt x="1038504" y="347253"/>
                      <a:pt x="1025199" y="235312"/>
                      <a:pt x="1021809" y="219640"/>
                    </a:cubicBezTo>
                    <a:cubicBezTo>
                      <a:pt x="1014196" y="175951"/>
                      <a:pt x="965454" y="92795"/>
                      <a:pt x="885048" y="88061"/>
                    </a:cubicBezTo>
                    <a:close/>
                    <a:moveTo>
                      <a:pt x="890550" y="299"/>
                    </a:moveTo>
                    <a:lnTo>
                      <a:pt x="894478" y="2191"/>
                    </a:lnTo>
                    <a:lnTo>
                      <a:pt x="975317" y="24804"/>
                    </a:lnTo>
                    <a:cubicBezTo>
                      <a:pt x="1050949" y="64497"/>
                      <a:pt x="1097401" y="144831"/>
                      <a:pt x="1107332" y="202497"/>
                    </a:cubicBezTo>
                    <a:cubicBezTo>
                      <a:pt x="1111169" y="218744"/>
                      <a:pt x="1125754" y="339129"/>
                      <a:pt x="1125754" y="374119"/>
                    </a:cubicBezTo>
                    <a:cubicBezTo>
                      <a:pt x="1125370" y="387791"/>
                      <a:pt x="1127001" y="539668"/>
                      <a:pt x="1128893" y="704209"/>
                    </a:cubicBezTo>
                    <a:lnTo>
                      <a:pt x="1130004" y="799440"/>
                    </a:lnTo>
                    <a:lnTo>
                      <a:pt x="1196616" y="754382"/>
                    </a:lnTo>
                    <a:cubicBezTo>
                      <a:pt x="1226070" y="741873"/>
                      <a:pt x="1258437" y="734953"/>
                      <a:pt x="1292387" y="734953"/>
                    </a:cubicBezTo>
                    <a:cubicBezTo>
                      <a:pt x="1377262" y="734953"/>
                      <a:pt x="1452243" y="778230"/>
                      <a:pt x="1496543" y="843921"/>
                    </a:cubicBezTo>
                    <a:lnTo>
                      <a:pt x="1517217" y="882061"/>
                    </a:lnTo>
                    <a:lnTo>
                      <a:pt x="1527711" y="869395"/>
                    </a:lnTo>
                    <a:cubicBezTo>
                      <a:pt x="1572304" y="824970"/>
                      <a:pt x="1633872" y="797449"/>
                      <a:pt x="1701772" y="797449"/>
                    </a:cubicBezTo>
                    <a:cubicBezTo>
                      <a:pt x="1837572" y="797449"/>
                      <a:pt x="1948042" y="907471"/>
                      <a:pt x="1948042" y="1042760"/>
                    </a:cubicBezTo>
                    <a:lnTo>
                      <a:pt x="1948042" y="1325812"/>
                    </a:lnTo>
                    <a:cubicBezTo>
                      <a:pt x="1948042" y="1342715"/>
                      <a:pt x="1946316" y="1359224"/>
                      <a:pt x="1943030" y="1375174"/>
                    </a:cubicBezTo>
                    <a:lnTo>
                      <a:pt x="1942100" y="1378153"/>
                    </a:lnTo>
                    <a:lnTo>
                      <a:pt x="1940775" y="1563806"/>
                    </a:lnTo>
                    <a:cubicBezTo>
                      <a:pt x="1938032" y="1724114"/>
                      <a:pt x="1933619" y="1892394"/>
                      <a:pt x="1927446" y="2074346"/>
                    </a:cubicBezTo>
                    <a:cubicBezTo>
                      <a:pt x="1926230" y="2110487"/>
                      <a:pt x="1919578" y="2147012"/>
                      <a:pt x="1906529" y="2189166"/>
                    </a:cubicBezTo>
                    <a:cubicBezTo>
                      <a:pt x="1864375" y="2320681"/>
                      <a:pt x="1789086" y="2419317"/>
                      <a:pt x="1669533" y="2499851"/>
                    </a:cubicBezTo>
                    <a:cubicBezTo>
                      <a:pt x="1652454" y="2510981"/>
                      <a:pt x="1650727" y="2515778"/>
                      <a:pt x="1650727" y="2531386"/>
                    </a:cubicBezTo>
                    <a:cubicBezTo>
                      <a:pt x="1649256" y="2669554"/>
                      <a:pt x="1652774" y="2812263"/>
                      <a:pt x="1656164" y="2950238"/>
                    </a:cubicBezTo>
                    <a:cubicBezTo>
                      <a:pt x="1658339" y="3038768"/>
                      <a:pt x="1660514" y="3126977"/>
                      <a:pt x="1661409" y="3213972"/>
                    </a:cubicBezTo>
                    <a:cubicBezTo>
                      <a:pt x="1661409" y="3290540"/>
                      <a:pt x="1635695" y="3316190"/>
                      <a:pt x="1559639" y="3316190"/>
                    </a:cubicBezTo>
                    <a:cubicBezTo>
                      <a:pt x="1514798" y="3316318"/>
                      <a:pt x="1469190" y="3316446"/>
                      <a:pt x="1423390" y="3316446"/>
                    </a:cubicBezTo>
                    <a:cubicBezTo>
                      <a:pt x="1312344" y="3316446"/>
                      <a:pt x="1200019" y="3315615"/>
                      <a:pt x="1090381" y="3314783"/>
                    </a:cubicBezTo>
                    <a:cubicBezTo>
                      <a:pt x="935838" y="3313632"/>
                      <a:pt x="775922" y="3312480"/>
                      <a:pt x="621891" y="3313632"/>
                    </a:cubicBezTo>
                    <a:cubicBezTo>
                      <a:pt x="545003" y="3313632"/>
                      <a:pt x="513788" y="3284335"/>
                      <a:pt x="510269" y="3209111"/>
                    </a:cubicBezTo>
                    <a:cubicBezTo>
                      <a:pt x="501506" y="3010495"/>
                      <a:pt x="493383" y="2777593"/>
                      <a:pt x="499523" y="2554926"/>
                    </a:cubicBezTo>
                    <a:cubicBezTo>
                      <a:pt x="499523" y="2546482"/>
                      <a:pt x="494790" y="2536056"/>
                      <a:pt x="491975" y="2532474"/>
                    </a:cubicBezTo>
                    <a:cubicBezTo>
                      <a:pt x="462615" y="2513220"/>
                      <a:pt x="391484" y="2447143"/>
                      <a:pt x="372742" y="2415799"/>
                    </a:cubicBezTo>
                    <a:cubicBezTo>
                      <a:pt x="293615" y="2286971"/>
                      <a:pt x="109072" y="1992533"/>
                      <a:pt x="39221" y="1890635"/>
                    </a:cubicBezTo>
                    <a:cubicBezTo>
                      <a:pt x="16321" y="1858588"/>
                      <a:pt x="6598" y="1818800"/>
                      <a:pt x="11715" y="1776455"/>
                    </a:cubicBezTo>
                    <a:lnTo>
                      <a:pt x="16769" y="1743896"/>
                    </a:lnTo>
                    <a:cubicBezTo>
                      <a:pt x="26619" y="1679865"/>
                      <a:pt x="37813" y="1607263"/>
                      <a:pt x="47601" y="1573553"/>
                    </a:cubicBezTo>
                    <a:cubicBezTo>
                      <a:pt x="55468" y="1548159"/>
                      <a:pt x="62504" y="1523531"/>
                      <a:pt x="69541" y="1498904"/>
                    </a:cubicBezTo>
                    <a:cubicBezTo>
                      <a:pt x="76769" y="1473638"/>
                      <a:pt x="83997" y="1448435"/>
                      <a:pt x="91801" y="1423168"/>
                    </a:cubicBezTo>
                    <a:cubicBezTo>
                      <a:pt x="99477" y="1399069"/>
                      <a:pt x="111327" y="1377224"/>
                      <a:pt x="126568" y="1358108"/>
                    </a:cubicBezTo>
                    <a:lnTo>
                      <a:pt x="175256" y="1315097"/>
                    </a:lnTo>
                    <a:lnTo>
                      <a:pt x="163842" y="1265757"/>
                    </a:lnTo>
                    <a:cubicBezTo>
                      <a:pt x="131108" y="1122606"/>
                      <a:pt x="64903" y="824826"/>
                      <a:pt x="5894" y="547340"/>
                    </a:cubicBezTo>
                    <a:cubicBezTo>
                      <a:pt x="-15407" y="451966"/>
                      <a:pt x="21757" y="359407"/>
                      <a:pt x="105426" y="300110"/>
                    </a:cubicBezTo>
                    <a:cubicBezTo>
                      <a:pt x="176620" y="249193"/>
                      <a:pt x="282101" y="250280"/>
                      <a:pt x="361675" y="302925"/>
                    </a:cubicBezTo>
                    <a:cubicBezTo>
                      <a:pt x="365321" y="305355"/>
                      <a:pt x="447518" y="360558"/>
                      <a:pt x="472401" y="406806"/>
                    </a:cubicBezTo>
                    <a:cubicBezTo>
                      <a:pt x="473936" y="409621"/>
                      <a:pt x="475087" y="412627"/>
                      <a:pt x="475983" y="415697"/>
                    </a:cubicBezTo>
                    <a:lnTo>
                      <a:pt x="631391" y="970442"/>
                    </a:lnTo>
                    <a:lnTo>
                      <a:pt x="631422" y="844294"/>
                    </a:lnTo>
                    <a:cubicBezTo>
                      <a:pt x="633269" y="470432"/>
                      <a:pt x="644616" y="254006"/>
                      <a:pt x="647541" y="204352"/>
                    </a:cubicBezTo>
                    <a:cubicBezTo>
                      <a:pt x="654322" y="105076"/>
                      <a:pt x="764088" y="-6546"/>
                      <a:pt x="890550" y="299"/>
                    </a:cubicBezTo>
                    <a:close/>
                  </a:path>
                </a:pathLst>
              </a:custGeom>
              <a:solidFill>
                <a:srgbClr val="FFC000"/>
              </a:solidFill>
              <a:ln w="6397" cap="flat">
                <a:solidFill>
                  <a:srgbClr val="FFC000"/>
                </a:solidFill>
                <a:prstDash val="solid"/>
                <a:miter/>
              </a:ln>
            </p:spPr>
            <p:txBody>
              <a:bodyPr rtlCol="0" anchor="ctr"/>
              <a:lstStyle/>
              <a:p>
                <a:endParaRPr lang="ko-KR" altLang="en-US" sz="5400" b="1">
                  <a:latin typeface="Adobe Arabic" panose="02040503050201020203" pitchFamily="18" charset="-78"/>
                  <a:cs typeface="Adobe Arabic" panose="02040503050201020203" pitchFamily="18" charset="-78"/>
                </a:endParaRPr>
              </a:p>
            </p:txBody>
          </p:sp>
        </p:grpSp>
        <p:grpSp>
          <p:nvGrpSpPr>
            <p:cNvPr id="19" name="그룹 764">
              <a:extLst>
                <a:ext uri="{FF2B5EF4-FFF2-40B4-BE49-F238E27FC236}">
                  <a16:creationId xmlns:a16="http://schemas.microsoft.com/office/drawing/2014/main" xmlns="" id="{24C5099F-A4C1-EF8A-B148-AC338819CD07}"/>
                </a:ext>
              </a:extLst>
            </p:cNvPr>
            <p:cNvGrpSpPr/>
            <p:nvPr/>
          </p:nvGrpSpPr>
          <p:grpSpPr>
            <a:xfrm>
              <a:off x="9544725" y="2055305"/>
              <a:ext cx="956823" cy="1656503"/>
              <a:chOff x="13253" y="1742133"/>
              <a:chExt cx="1933753" cy="3347816"/>
            </a:xfrm>
            <a:effectLst>
              <a:outerShdw blurRad="50800" dist="38100" dir="16200000" rotWithShape="0">
                <a:prstClr val="black">
                  <a:alpha val="40000"/>
                </a:prstClr>
              </a:outerShdw>
            </a:effectLst>
          </p:grpSpPr>
          <p:sp>
            <p:nvSpPr>
              <p:cNvPr id="27" name="자유형: 도형 765">
                <a:extLst>
                  <a:ext uri="{FF2B5EF4-FFF2-40B4-BE49-F238E27FC236}">
                    <a16:creationId xmlns:a16="http://schemas.microsoft.com/office/drawing/2014/main" xmlns="" id="{7407A749-A56B-69F5-8E36-CEFAD9CF8424}"/>
                  </a:ext>
                </a:extLst>
              </p:cNvPr>
              <p:cNvSpPr/>
              <p:nvPr/>
            </p:nvSpPr>
            <p:spPr>
              <a:xfrm>
                <a:off x="13253" y="1742133"/>
                <a:ext cx="1933753" cy="3347816"/>
              </a:xfrm>
              <a:custGeom>
                <a:avLst/>
                <a:gdLst>
                  <a:gd name="connsiteX0" fmla="*/ 465343 w 1933753"/>
                  <a:gd name="connsiteY0" fmla="*/ 326 h 3347816"/>
                  <a:gd name="connsiteX1" fmla="*/ 681870 w 1933753"/>
                  <a:gd name="connsiteY1" fmla="*/ 199837 h 3347816"/>
                  <a:gd name="connsiteX2" fmla="*/ 700420 w 1933753"/>
                  <a:gd name="connsiteY2" fmla="*/ 371651 h 3347816"/>
                  <a:gd name="connsiteX3" fmla="*/ 703618 w 1933753"/>
                  <a:gd name="connsiteY3" fmla="*/ 612421 h 3347816"/>
                  <a:gd name="connsiteX4" fmla="*/ 706377 w 1933753"/>
                  <a:gd name="connsiteY4" fmla="*/ 815097 h 3347816"/>
                  <a:gd name="connsiteX5" fmla="*/ 706589 w 1933753"/>
                  <a:gd name="connsiteY5" fmla="*/ 830930 h 3347816"/>
                  <a:gd name="connsiteX6" fmla="*/ 776911 w 1933753"/>
                  <a:gd name="connsiteY6" fmla="*/ 783655 h 3347816"/>
                  <a:gd name="connsiteX7" fmla="*/ 872682 w 1933753"/>
                  <a:gd name="connsiteY7" fmla="*/ 764341 h 3347816"/>
                  <a:gd name="connsiteX8" fmla="*/ 1076837 w 1933753"/>
                  <a:gd name="connsiteY8" fmla="*/ 872581 h 3347816"/>
                  <a:gd name="connsiteX9" fmla="*/ 1079583 w 1933753"/>
                  <a:gd name="connsiteY9" fmla="*/ 877614 h 3347816"/>
                  <a:gd name="connsiteX10" fmla="*/ 1105623 w 1933753"/>
                  <a:gd name="connsiteY10" fmla="*/ 844530 h 3347816"/>
                  <a:gd name="connsiteX11" fmla="*/ 1276438 w 1933753"/>
                  <a:gd name="connsiteY11" fmla="*/ 768306 h 3347816"/>
                  <a:gd name="connsiteX12" fmla="*/ 1485116 w 1933753"/>
                  <a:gd name="connsiteY12" fmla="*/ 875248 h 3347816"/>
                  <a:gd name="connsiteX13" fmla="*/ 1502935 w 1933753"/>
                  <a:gd name="connsiteY13" fmla="*/ 907517 h 3347816"/>
                  <a:gd name="connsiteX14" fmla="*/ 1510994 w 1933753"/>
                  <a:gd name="connsiteY14" fmla="*/ 897687 h 3347816"/>
                  <a:gd name="connsiteX15" fmla="*/ 1685055 w 1933753"/>
                  <a:gd name="connsiteY15" fmla="*/ 824981 h 3347816"/>
                  <a:gd name="connsiteX16" fmla="*/ 1931325 w 1933753"/>
                  <a:gd name="connsiteY16" fmla="*/ 1072915 h 3347816"/>
                  <a:gd name="connsiteX17" fmla="*/ 1931325 w 1933753"/>
                  <a:gd name="connsiteY17" fmla="*/ 1126717 h 3347816"/>
                  <a:gd name="connsiteX18" fmla="*/ 1933629 w 1933753"/>
                  <a:gd name="connsiteY18" fmla="*/ 1132211 h 3347816"/>
                  <a:gd name="connsiteX19" fmla="*/ 1916998 w 1933753"/>
                  <a:gd name="connsiteY19" fmla="*/ 2105524 h 3347816"/>
                  <a:gd name="connsiteX20" fmla="*/ 1896080 w 1933753"/>
                  <a:gd name="connsiteY20" fmla="*/ 2220344 h 3347816"/>
                  <a:gd name="connsiteX21" fmla="*/ 1659085 w 1933753"/>
                  <a:gd name="connsiteY21" fmla="*/ 2531029 h 3347816"/>
                  <a:gd name="connsiteX22" fmla="*/ 1640279 w 1933753"/>
                  <a:gd name="connsiteY22" fmla="*/ 2562564 h 3347816"/>
                  <a:gd name="connsiteX23" fmla="*/ 1645716 w 1933753"/>
                  <a:gd name="connsiteY23" fmla="*/ 2981864 h 3347816"/>
                  <a:gd name="connsiteX24" fmla="*/ 1650961 w 1933753"/>
                  <a:gd name="connsiteY24" fmla="*/ 3245086 h 3347816"/>
                  <a:gd name="connsiteX25" fmla="*/ 1549127 w 1933753"/>
                  <a:gd name="connsiteY25" fmla="*/ 3347304 h 3347816"/>
                  <a:gd name="connsiteX26" fmla="*/ 1413006 w 1933753"/>
                  <a:gd name="connsiteY26" fmla="*/ 3347816 h 3347816"/>
                  <a:gd name="connsiteX27" fmla="*/ 1079229 w 1933753"/>
                  <a:gd name="connsiteY27" fmla="*/ 3346153 h 3347816"/>
                  <a:gd name="connsiteX28" fmla="*/ 611443 w 1933753"/>
                  <a:gd name="connsiteY28" fmla="*/ 3344938 h 3347816"/>
                  <a:gd name="connsiteX29" fmla="*/ 499885 w 1933753"/>
                  <a:gd name="connsiteY29" fmla="*/ 3240416 h 3347816"/>
                  <a:gd name="connsiteX30" fmla="*/ 489139 w 1933753"/>
                  <a:gd name="connsiteY30" fmla="*/ 2586232 h 3347816"/>
                  <a:gd name="connsiteX31" fmla="*/ 481591 w 1933753"/>
                  <a:gd name="connsiteY31" fmla="*/ 2563780 h 3347816"/>
                  <a:gd name="connsiteX32" fmla="*/ 362358 w 1933753"/>
                  <a:gd name="connsiteY32" fmla="*/ 2447169 h 3347816"/>
                  <a:gd name="connsiteX33" fmla="*/ 28837 w 1933753"/>
                  <a:gd name="connsiteY33" fmla="*/ 1921941 h 3347816"/>
                  <a:gd name="connsiteX34" fmla="*/ 1331 w 1933753"/>
                  <a:gd name="connsiteY34" fmla="*/ 1807761 h 3347816"/>
                  <a:gd name="connsiteX35" fmla="*/ 6384 w 1933753"/>
                  <a:gd name="connsiteY35" fmla="*/ 1775138 h 3347816"/>
                  <a:gd name="connsiteX36" fmla="*/ 37216 w 1933753"/>
                  <a:gd name="connsiteY36" fmla="*/ 1604795 h 3347816"/>
                  <a:gd name="connsiteX37" fmla="*/ 59157 w 1933753"/>
                  <a:gd name="connsiteY37" fmla="*/ 1530146 h 3347816"/>
                  <a:gd name="connsiteX38" fmla="*/ 81417 w 1933753"/>
                  <a:gd name="connsiteY38" fmla="*/ 1454410 h 3347816"/>
                  <a:gd name="connsiteX39" fmla="*/ 171322 w 1933753"/>
                  <a:gd name="connsiteY39" fmla="*/ 1340638 h 3347816"/>
                  <a:gd name="connsiteX40" fmla="*/ 203762 w 1933753"/>
                  <a:gd name="connsiteY40" fmla="*/ 1327122 h 3347816"/>
                  <a:gd name="connsiteX41" fmla="*/ 202060 w 1933753"/>
                  <a:gd name="connsiteY41" fmla="*/ 1130371 h 3347816"/>
                  <a:gd name="connsiteX42" fmla="*/ 220672 w 1933753"/>
                  <a:gd name="connsiteY42" fmla="*/ 204954 h 3347816"/>
                  <a:gd name="connsiteX43" fmla="*/ 465343 w 1933753"/>
                  <a:gd name="connsiteY43" fmla="*/ 326 h 334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933753" h="3347816">
                    <a:moveTo>
                      <a:pt x="465343" y="326"/>
                    </a:moveTo>
                    <a:cubicBezTo>
                      <a:pt x="586752" y="7490"/>
                      <a:pt x="668757" y="120391"/>
                      <a:pt x="681870" y="199837"/>
                    </a:cubicBezTo>
                    <a:cubicBezTo>
                      <a:pt x="686603" y="223633"/>
                      <a:pt x="700420" y="337877"/>
                      <a:pt x="700420" y="371651"/>
                    </a:cubicBezTo>
                    <a:cubicBezTo>
                      <a:pt x="700420" y="380158"/>
                      <a:pt x="701827" y="481993"/>
                      <a:pt x="703618" y="612421"/>
                    </a:cubicBezTo>
                    <a:cubicBezTo>
                      <a:pt x="704666" y="689165"/>
                      <a:pt x="705581" y="756318"/>
                      <a:pt x="706377" y="815097"/>
                    </a:cubicBezTo>
                    <a:lnTo>
                      <a:pt x="706589" y="830930"/>
                    </a:lnTo>
                    <a:lnTo>
                      <a:pt x="776911" y="783655"/>
                    </a:lnTo>
                    <a:cubicBezTo>
                      <a:pt x="806365" y="771221"/>
                      <a:pt x="838732" y="764341"/>
                      <a:pt x="872682" y="764341"/>
                    </a:cubicBezTo>
                    <a:cubicBezTo>
                      <a:pt x="957557" y="764341"/>
                      <a:pt x="1032538" y="807318"/>
                      <a:pt x="1076837" y="872581"/>
                    </a:cubicBezTo>
                    <a:lnTo>
                      <a:pt x="1079583" y="877614"/>
                    </a:lnTo>
                    <a:lnTo>
                      <a:pt x="1105623" y="844530"/>
                    </a:lnTo>
                    <a:cubicBezTo>
                      <a:pt x="1148953" y="798962"/>
                      <a:pt x="1209113" y="769841"/>
                      <a:pt x="1276438" y="768306"/>
                    </a:cubicBezTo>
                    <a:cubicBezTo>
                      <a:pt x="1362912" y="766347"/>
                      <a:pt x="1439692" y="809215"/>
                      <a:pt x="1485116" y="875248"/>
                    </a:cubicBezTo>
                    <a:lnTo>
                      <a:pt x="1502935" y="907517"/>
                    </a:lnTo>
                    <a:lnTo>
                      <a:pt x="1510994" y="897687"/>
                    </a:lnTo>
                    <a:cubicBezTo>
                      <a:pt x="1555587" y="852790"/>
                      <a:pt x="1617155" y="824981"/>
                      <a:pt x="1685055" y="824981"/>
                    </a:cubicBezTo>
                    <a:cubicBezTo>
                      <a:pt x="1820856" y="824981"/>
                      <a:pt x="1931325" y="936219"/>
                      <a:pt x="1931325" y="1072915"/>
                    </a:cubicBezTo>
                    <a:lnTo>
                      <a:pt x="1931325" y="1126717"/>
                    </a:lnTo>
                    <a:lnTo>
                      <a:pt x="1933629" y="1132211"/>
                    </a:lnTo>
                    <a:cubicBezTo>
                      <a:pt x="1934652" y="1432278"/>
                      <a:pt x="1929407" y="1741555"/>
                      <a:pt x="1916998" y="2105524"/>
                    </a:cubicBezTo>
                    <a:cubicBezTo>
                      <a:pt x="1915782" y="2141665"/>
                      <a:pt x="1909130" y="2178190"/>
                      <a:pt x="1896080" y="2220344"/>
                    </a:cubicBezTo>
                    <a:cubicBezTo>
                      <a:pt x="1853927" y="2351859"/>
                      <a:pt x="1778638" y="2450431"/>
                      <a:pt x="1659085" y="2531029"/>
                    </a:cubicBezTo>
                    <a:cubicBezTo>
                      <a:pt x="1642006" y="2542159"/>
                      <a:pt x="1640279" y="2546956"/>
                      <a:pt x="1640279" y="2562564"/>
                    </a:cubicBezTo>
                    <a:cubicBezTo>
                      <a:pt x="1638808" y="2700860"/>
                      <a:pt x="1642326" y="2843761"/>
                      <a:pt x="1645716" y="2981864"/>
                    </a:cubicBezTo>
                    <a:cubicBezTo>
                      <a:pt x="1647891" y="3070266"/>
                      <a:pt x="1650066" y="3158284"/>
                      <a:pt x="1650961" y="3245086"/>
                    </a:cubicBezTo>
                    <a:cubicBezTo>
                      <a:pt x="1650961" y="3321654"/>
                      <a:pt x="1625247" y="3347304"/>
                      <a:pt x="1549127" y="3347304"/>
                    </a:cubicBezTo>
                    <a:cubicBezTo>
                      <a:pt x="1504350" y="3347688"/>
                      <a:pt x="1458806" y="3347816"/>
                      <a:pt x="1413006" y="3347816"/>
                    </a:cubicBezTo>
                    <a:cubicBezTo>
                      <a:pt x="1301705" y="3347816"/>
                      <a:pt x="1189124" y="3346985"/>
                      <a:pt x="1079229" y="3346153"/>
                    </a:cubicBezTo>
                    <a:cubicBezTo>
                      <a:pt x="924878" y="3345001"/>
                      <a:pt x="765282" y="3343786"/>
                      <a:pt x="611443" y="3344938"/>
                    </a:cubicBezTo>
                    <a:cubicBezTo>
                      <a:pt x="534555" y="3344938"/>
                      <a:pt x="503340" y="3315641"/>
                      <a:pt x="499885" y="3240416"/>
                    </a:cubicBezTo>
                    <a:cubicBezTo>
                      <a:pt x="491122" y="3041737"/>
                      <a:pt x="482998" y="2808707"/>
                      <a:pt x="489139" y="2586232"/>
                    </a:cubicBezTo>
                    <a:cubicBezTo>
                      <a:pt x="489139" y="2577788"/>
                      <a:pt x="484406" y="2567362"/>
                      <a:pt x="481591" y="2563780"/>
                    </a:cubicBezTo>
                    <a:cubicBezTo>
                      <a:pt x="452230" y="2544590"/>
                      <a:pt x="381164" y="2478448"/>
                      <a:pt x="362358" y="2447169"/>
                    </a:cubicBezTo>
                    <a:cubicBezTo>
                      <a:pt x="283423" y="2318532"/>
                      <a:pt x="99008" y="2024351"/>
                      <a:pt x="28837" y="1921941"/>
                    </a:cubicBezTo>
                    <a:cubicBezTo>
                      <a:pt x="5937" y="1889893"/>
                      <a:pt x="-3786" y="1850106"/>
                      <a:pt x="1331" y="1807761"/>
                    </a:cubicBezTo>
                    <a:lnTo>
                      <a:pt x="6384" y="1775138"/>
                    </a:lnTo>
                    <a:cubicBezTo>
                      <a:pt x="16235" y="1711107"/>
                      <a:pt x="27429" y="1638505"/>
                      <a:pt x="37216" y="1604795"/>
                    </a:cubicBezTo>
                    <a:cubicBezTo>
                      <a:pt x="45084" y="1579401"/>
                      <a:pt x="52120" y="1554773"/>
                      <a:pt x="59157" y="1530146"/>
                    </a:cubicBezTo>
                    <a:cubicBezTo>
                      <a:pt x="66385" y="1504880"/>
                      <a:pt x="73613" y="1479677"/>
                      <a:pt x="81417" y="1454410"/>
                    </a:cubicBezTo>
                    <a:cubicBezTo>
                      <a:pt x="96801" y="1406211"/>
                      <a:pt x="128848" y="1367016"/>
                      <a:pt x="171322" y="1340638"/>
                    </a:cubicBezTo>
                    <a:lnTo>
                      <a:pt x="203762" y="1327122"/>
                    </a:lnTo>
                    <a:lnTo>
                      <a:pt x="202060" y="1130371"/>
                    </a:lnTo>
                    <a:cubicBezTo>
                      <a:pt x="200277" y="619550"/>
                      <a:pt x="216866" y="275981"/>
                      <a:pt x="220672" y="204954"/>
                    </a:cubicBezTo>
                    <a:cubicBezTo>
                      <a:pt x="227516" y="105103"/>
                      <a:pt x="338050" y="-6838"/>
                      <a:pt x="465343" y="32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5400" b="1">
                  <a:solidFill>
                    <a:schemeClr val="tx1"/>
                  </a:solidFill>
                  <a:latin typeface="Adobe Arabic" panose="02040503050201020203" pitchFamily="18" charset="-78"/>
                  <a:cs typeface="Adobe Arabic" panose="02040503050201020203" pitchFamily="18" charset="-78"/>
                </a:endParaRPr>
              </a:p>
            </p:txBody>
          </p:sp>
          <p:sp>
            <p:nvSpPr>
              <p:cNvPr id="28" name="자유형: 도형 766">
                <a:extLst>
                  <a:ext uri="{FF2B5EF4-FFF2-40B4-BE49-F238E27FC236}">
                    <a16:creationId xmlns:a16="http://schemas.microsoft.com/office/drawing/2014/main" xmlns="" id="{0B06D3DD-1183-5757-1E42-9FC2ADC6ED27}"/>
                  </a:ext>
                </a:extLst>
              </p:cNvPr>
              <p:cNvSpPr/>
              <p:nvPr/>
            </p:nvSpPr>
            <p:spPr>
              <a:xfrm>
                <a:off x="13253" y="1742133"/>
                <a:ext cx="1933753" cy="3347816"/>
              </a:xfrm>
              <a:custGeom>
                <a:avLst/>
                <a:gdLst>
                  <a:gd name="connsiteX0" fmla="*/ 319372 w 1933753"/>
                  <a:gd name="connsiteY0" fmla="*/ 1390955 h 3347816"/>
                  <a:gd name="connsiteX1" fmla="*/ 164509 w 1933753"/>
                  <a:gd name="connsiteY1" fmla="*/ 1480636 h 3347816"/>
                  <a:gd name="connsiteX2" fmla="*/ 142953 w 1933753"/>
                  <a:gd name="connsiteY2" fmla="*/ 1554198 h 3347816"/>
                  <a:gd name="connsiteX3" fmla="*/ 120692 w 1933753"/>
                  <a:gd name="connsiteY3" fmla="*/ 1629934 h 3347816"/>
                  <a:gd name="connsiteX4" fmla="*/ 92483 w 1933753"/>
                  <a:gd name="connsiteY4" fmla="*/ 1788507 h 3347816"/>
                  <a:gd name="connsiteX5" fmla="*/ 87622 w 1933753"/>
                  <a:gd name="connsiteY5" fmla="*/ 1819786 h 3347816"/>
                  <a:gd name="connsiteX6" fmla="*/ 100223 w 1933753"/>
                  <a:gd name="connsiteY6" fmla="*/ 1872047 h 3347816"/>
                  <a:gd name="connsiteX7" fmla="*/ 436815 w 1933753"/>
                  <a:gd name="connsiteY7" fmla="*/ 2401945 h 3347816"/>
                  <a:gd name="connsiteX8" fmla="*/ 529502 w 1933753"/>
                  <a:gd name="connsiteY8" fmla="*/ 2491050 h 3347816"/>
                  <a:gd name="connsiteX9" fmla="*/ 576261 w 1933753"/>
                  <a:gd name="connsiteY9" fmla="*/ 2587511 h 3347816"/>
                  <a:gd name="connsiteX10" fmla="*/ 586880 w 1933753"/>
                  <a:gd name="connsiteY10" fmla="*/ 3236515 h 3347816"/>
                  <a:gd name="connsiteX11" fmla="*/ 588863 w 1933753"/>
                  <a:gd name="connsiteY11" fmla="*/ 3256472 h 3347816"/>
                  <a:gd name="connsiteX12" fmla="*/ 610995 w 1933753"/>
                  <a:gd name="connsiteY12" fmla="*/ 3257752 h 3347816"/>
                  <a:gd name="connsiteX13" fmla="*/ 1079741 w 1933753"/>
                  <a:gd name="connsiteY13" fmla="*/ 3258967 h 3347816"/>
                  <a:gd name="connsiteX14" fmla="*/ 1548935 w 1933753"/>
                  <a:gd name="connsiteY14" fmla="*/ 3260182 h 3347816"/>
                  <a:gd name="connsiteX15" fmla="*/ 1563583 w 1933753"/>
                  <a:gd name="connsiteY15" fmla="*/ 3259862 h 3347816"/>
                  <a:gd name="connsiteX16" fmla="*/ 1563839 w 1933753"/>
                  <a:gd name="connsiteY16" fmla="*/ 3245598 h 3347816"/>
                  <a:gd name="connsiteX17" fmla="*/ 1558594 w 1933753"/>
                  <a:gd name="connsiteY17" fmla="*/ 2984039 h 3347816"/>
                  <a:gd name="connsiteX18" fmla="*/ 1553157 w 1933753"/>
                  <a:gd name="connsiteY18" fmla="*/ 2562116 h 3347816"/>
                  <a:gd name="connsiteX19" fmla="*/ 1610918 w 1933753"/>
                  <a:gd name="connsiteY19" fmla="*/ 2458363 h 3347816"/>
                  <a:gd name="connsiteX20" fmla="*/ 1812924 w 1933753"/>
                  <a:gd name="connsiteY20" fmla="*/ 2194118 h 3347816"/>
                  <a:gd name="connsiteX21" fmla="*/ 1829875 w 1933753"/>
                  <a:gd name="connsiteY21" fmla="*/ 2102646 h 3347816"/>
                  <a:gd name="connsiteX22" fmla="*/ 1843196 w 1933753"/>
                  <a:gd name="connsiteY22" fmla="*/ 1593569 h 3347816"/>
                  <a:gd name="connsiteX23" fmla="*/ 1843535 w 1933753"/>
                  <a:gd name="connsiteY23" fmla="*/ 1545489 h 3347816"/>
                  <a:gd name="connsiteX24" fmla="*/ 1780826 w 1933753"/>
                  <a:gd name="connsiteY24" fmla="*/ 1588093 h 3347816"/>
                  <a:gd name="connsiteX25" fmla="*/ 1685055 w 1933753"/>
                  <a:gd name="connsiteY25" fmla="*/ 1607610 h 3347816"/>
                  <a:gd name="connsiteX26" fmla="*/ 1510994 w 1933753"/>
                  <a:gd name="connsiteY26" fmla="*/ 1534904 h 3347816"/>
                  <a:gd name="connsiteX27" fmla="*/ 1482846 w 1933753"/>
                  <a:gd name="connsiteY27" fmla="*/ 1500571 h 3347816"/>
                  <a:gd name="connsiteX28" fmla="*/ 1454272 w 1933753"/>
                  <a:gd name="connsiteY28" fmla="*/ 1534536 h 3347816"/>
                  <a:gd name="connsiteX29" fmla="*/ 1276438 w 1933753"/>
                  <a:gd name="connsiteY29" fmla="*/ 1604859 h 3347816"/>
                  <a:gd name="connsiteX30" fmla="*/ 1182032 w 1933753"/>
                  <a:gd name="connsiteY30" fmla="*/ 1583296 h 3347816"/>
                  <a:gd name="connsiteX31" fmla="*/ 1134936 w 1933753"/>
                  <a:gd name="connsiteY31" fmla="*/ 1549639 h 3347816"/>
                  <a:gd name="connsiteX32" fmla="*/ 1117393 w 1933753"/>
                  <a:gd name="connsiteY32" fmla="*/ 1632980 h 3347816"/>
                  <a:gd name="connsiteX33" fmla="*/ 995497 w 1933753"/>
                  <a:gd name="connsiteY33" fmla="*/ 1818187 h 3347816"/>
                  <a:gd name="connsiteX34" fmla="*/ 936704 w 1933753"/>
                  <a:gd name="connsiteY34" fmla="*/ 1849355 h 3347816"/>
                  <a:gd name="connsiteX35" fmla="*/ 888219 w 1933753"/>
                  <a:gd name="connsiteY35" fmla="*/ 1863891 h 3347816"/>
                  <a:gd name="connsiteX36" fmla="*/ 896805 w 1933753"/>
                  <a:gd name="connsiteY36" fmla="*/ 1870032 h 3347816"/>
                  <a:gd name="connsiteX37" fmla="*/ 950081 w 1933753"/>
                  <a:gd name="connsiteY37" fmla="*/ 1921045 h 3347816"/>
                  <a:gd name="connsiteX38" fmla="*/ 970998 w 1933753"/>
                  <a:gd name="connsiteY38" fmla="*/ 1942538 h 3347816"/>
                  <a:gd name="connsiteX39" fmla="*/ 1001190 w 1933753"/>
                  <a:gd name="connsiteY39" fmla="*/ 2464440 h 3347816"/>
                  <a:gd name="connsiteX40" fmla="*/ 999974 w 1933753"/>
                  <a:gd name="connsiteY40" fmla="*/ 2465911 h 3347816"/>
                  <a:gd name="connsiteX41" fmla="*/ 998759 w 1933753"/>
                  <a:gd name="connsiteY41" fmla="*/ 2468342 h 3347816"/>
                  <a:gd name="connsiteX42" fmla="*/ 993962 w 1933753"/>
                  <a:gd name="connsiteY42" fmla="*/ 2477297 h 3347816"/>
                  <a:gd name="connsiteX43" fmla="*/ 956989 w 1933753"/>
                  <a:gd name="connsiteY43" fmla="*/ 2498278 h 3347816"/>
                  <a:gd name="connsiteX44" fmla="*/ 934985 w 1933753"/>
                  <a:gd name="connsiteY44" fmla="*/ 2492202 h 3347816"/>
                  <a:gd name="connsiteX45" fmla="*/ 920144 w 1933753"/>
                  <a:gd name="connsiteY45" fmla="*/ 2433225 h 3347816"/>
                  <a:gd name="connsiteX46" fmla="*/ 921807 w 1933753"/>
                  <a:gd name="connsiteY46" fmla="*/ 2429962 h 3347816"/>
                  <a:gd name="connsiteX47" fmla="*/ 935049 w 1933753"/>
                  <a:gd name="connsiteY47" fmla="*/ 2409493 h 3347816"/>
                  <a:gd name="connsiteX48" fmla="*/ 910166 w 1933753"/>
                  <a:gd name="connsiteY48" fmla="*/ 2003498 h 3347816"/>
                  <a:gd name="connsiteX49" fmla="*/ 887969 w 1933753"/>
                  <a:gd name="connsiteY49" fmla="*/ 1980598 h 3347816"/>
                  <a:gd name="connsiteX50" fmla="*/ 784280 w 1933753"/>
                  <a:gd name="connsiteY50" fmla="*/ 1901408 h 3347816"/>
                  <a:gd name="connsiteX51" fmla="*/ 479480 w 1933753"/>
                  <a:gd name="connsiteY51" fmla="*/ 1878444 h 3347816"/>
                  <a:gd name="connsiteX52" fmla="*/ 304468 w 1933753"/>
                  <a:gd name="connsiteY52" fmla="*/ 1881962 h 3347816"/>
                  <a:gd name="connsiteX53" fmla="*/ 303572 w 1933753"/>
                  <a:gd name="connsiteY53" fmla="*/ 1881962 h 3347816"/>
                  <a:gd name="connsiteX54" fmla="*/ 260587 w 1933753"/>
                  <a:gd name="connsiteY54" fmla="*/ 1838337 h 3347816"/>
                  <a:gd name="connsiteX55" fmla="*/ 304723 w 1933753"/>
                  <a:gd name="connsiteY55" fmla="*/ 1795927 h 3347816"/>
                  <a:gd name="connsiteX56" fmla="*/ 479032 w 1933753"/>
                  <a:gd name="connsiteY56" fmla="*/ 1792409 h 3347816"/>
                  <a:gd name="connsiteX57" fmla="*/ 646112 w 1933753"/>
                  <a:gd name="connsiteY57" fmla="*/ 1803539 h 3347816"/>
                  <a:gd name="connsiteX58" fmla="*/ 763987 w 1933753"/>
                  <a:gd name="connsiteY58" fmla="*/ 1812870 h 3347816"/>
                  <a:gd name="connsiteX59" fmla="*/ 785703 w 1933753"/>
                  <a:gd name="connsiteY59" fmla="*/ 1815424 h 3347816"/>
                  <a:gd name="connsiteX60" fmla="*/ 806924 w 1933753"/>
                  <a:gd name="connsiteY60" fmla="*/ 1799901 h 3347816"/>
                  <a:gd name="connsiteX61" fmla="*/ 850038 w 1933753"/>
                  <a:gd name="connsiteY61" fmla="*/ 1784605 h 3347816"/>
                  <a:gd name="connsiteX62" fmla="*/ 946627 w 1933753"/>
                  <a:gd name="connsiteY62" fmla="*/ 1745969 h 3347816"/>
                  <a:gd name="connsiteX63" fmla="*/ 1056393 w 1933753"/>
                  <a:gd name="connsiteY63" fmla="*/ 1480316 h 3347816"/>
                  <a:gd name="connsiteX64" fmla="*/ 319372 w 1933753"/>
                  <a:gd name="connsiteY64" fmla="*/ 1390955 h 3347816"/>
                  <a:gd name="connsiteX65" fmla="*/ 1688253 w 1933753"/>
                  <a:gd name="connsiteY65" fmla="*/ 910824 h 3347816"/>
                  <a:gd name="connsiteX66" fmla="*/ 1528337 w 1933753"/>
                  <a:gd name="connsiteY66" fmla="*/ 1072403 h 3347816"/>
                  <a:gd name="connsiteX67" fmla="*/ 1528337 w 1933753"/>
                  <a:gd name="connsiteY67" fmla="*/ 1358716 h 3347816"/>
                  <a:gd name="connsiteX68" fmla="*/ 1528337 w 1933753"/>
                  <a:gd name="connsiteY68" fmla="*/ 1360188 h 3347816"/>
                  <a:gd name="connsiteX69" fmla="*/ 1688253 w 1933753"/>
                  <a:gd name="connsiteY69" fmla="*/ 1521767 h 3347816"/>
                  <a:gd name="connsiteX70" fmla="*/ 1835587 w 1933753"/>
                  <a:gd name="connsiteY70" fmla="*/ 1423026 h 3347816"/>
                  <a:gd name="connsiteX71" fmla="*/ 1844718 w 1933753"/>
                  <a:gd name="connsiteY71" fmla="*/ 1377421 h 3347816"/>
                  <a:gd name="connsiteX72" fmla="*/ 1846443 w 1933753"/>
                  <a:gd name="connsiteY72" fmla="*/ 1132467 h 3347816"/>
                  <a:gd name="connsiteX73" fmla="*/ 1848169 w 1933753"/>
                  <a:gd name="connsiteY73" fmla="*/ 1128268 h 3347816"/>
                  <a:gd name="connsiteX74" fmla="*/ 1848169 w 1933753"/>
                  <a:gd name="connsiteY74" fmla="*/ 1072403 h 3347816"/>
                  <a:gd name="connsiteX75" fmla="*/ 1688253 w 1933753"/>
                  <a:gd name="connsiteY75" fmla="*/ 910824 h 3347816"/>
                  <a:gd name="connsiteX76" fmla="*/ 1266587 w 1933753"/>
                  <a:gd name="connsiteY76" fmla="*/ 854597 h 3347816"/>
                  <a:gd name="connsiteX77" fmla="*/ 1118952 w 1933753"/>
                  <a:gd name="connsiteY77" fmla="*/ 1017200 h 3347816"/>
                  <a:gd name="connsiteX78" fmla="*/ 1118952 w 1933753"/>
                  <a:gd name="connsiteY78" fmla="*/ 1356030 h 3347816"/>
                  <a:gd name="connsiteX79" fmla="*/ 1130578 w 1933753"/>
                  <a:gd name="connsiteY79" fmla="*/ 1415000 h 3347816"/>
                  <a:gd name="connsiteX80" fmla="*/ 1132519 w 1933753"/>
                  <a:gd name="connsiteY80" fmla="*/ 1418105 h 3347816"/>
                  <a:gd name="connsiteX81" fmla="*/ 1133729 w 1933753"/>
                  <a:gd name="connsiteY81" fmla="*/ 1419293 h 3347816"/>
                  <a:gd name="connsiteX82" fmla="*/ 1141322 w 1933753"/>
                  <a:gd name="connsiteY82" fmla="*/ 1432187 h 3347816"/>
                  <a:gd name="connsiteX83" fmla="*/ 1162258 w 1933753"/>
                  <a:gd name="connsiteY83" fmla="*/ 1465676 h 3347816"/>
                  <a:gd name="connsiteX84" fmla="*/ 1266587 w 1933753"/>
                  <a:gd name="connsiteY84" fmla="*/ 1518760 h 3347816"/>
                  <a:gd name="connsiteX85" fmla="*/ 1438784 w 1933753"/>
                  <a:gd name="connsiteY85" fmla="*/ 1359420 h 3347816"/>
                  <a:gd name="connsiteX86" fmla="*/ 1438784 w 1933753"/>
                  <a:gd name="connsiteY86" fmla="*/ 1072915 h 3347816"/>
                  <a:gd name="connsiteX87" fmla="*/ 1438784 w 1933753"/>
                  <a:gd name="connsiteY87" fmla="*/ 1013938 h 3347816"/>
                  <a:gd name="connsiteX88" fmla="*/ 1266587 w 1933753"/>
                  <a:gd name="connsiteY88" fmla="*/ 854597 h 3347816"/>
                  <a:gd name="connsiteX89" fmla="*/ 872682 w 1933753"/>
                  <a:gd name="connsiteY89" fmla="*/ 852743 h 3347816"/>
                  <a:gd name="connsiteX90" fmla="*/ 715964 w 1933753"/>
                  <a:gd name="connsiteY90" fmla="*/ 1008501 h 3347816"/>
                  <a:gd name="connsiteX91" fmla="*/ 715964 w 1933753"/>
                  <a:gd name="connsiteY91" fmla="*/ 1344457 h 3347816"/>
                  <a:gd name="connsiteX92" fmla="*/ 748395 w 1933753"/>
                  <a:gd name="connsiteY92" fmla="*/ 1348290 h 3347816"/>
                  <a:gd name="connsiteX93" fmla="*/ 1025497 w 1933753"/>
                  <a:gd name="connsiteY93" fmla="*/ 1386278 h 3347816"/>
                  <a:gd name="connsiteX94" fmla="*/ 1029399 w 1933753"/>
                  <a:gd name="connsiteY94" fmla="*/ 1387002 h 3347816"/>
                  <a:gd name="connsiteX95" fmla="*/ 1029399 w 1933753"/>
                  <a:gd name="connsiteY95" fmla="*/ 1008501 h 3347816"/>
                  <a:gd name="connsiteX96" fmla="*/ 872682 w 1933753"/>
                  <a:gd name="connsiteY96" fmla="*/ 852743 h 3347816"/>
                  <a:gd name="connsiteX97" fmla="*/ 460354 w 1933753"/>
                  <a:gd name="connsiteY97" fmla="*/ 87384 h 3347816"/>
                  <a:gd name="connsiteX98" fmla="*/ 307794 w 1933753"/>
                  <a:gd name="connsiteY98" fmla="*/ 208345 h 3347816"/>
                  <a:gd name="connsiteX99" fmla="*/ 307730 w 1933753"/>
                  <a:gd name="connsiteY99" fmla="*/ 209560 h 3347816"/>
                  <a:gd name="connsiteX100" fmla="*/ 289263 w 1933753"/>
                  <a:gd name="connsiteY100" fmla="*/ 1130196 h 3347816"/>
                  <a:gd name="connsiteX101" fmla="*/ 290785 w 1933753"/>
                  <a:gd name="connsiteY101" fmla="*/ 1306754 h 3347816"/>
                  <a:gd name="connsiteX102" fmla="*/ 323786 w 1933753"/>
                  <a:gd name="connsiteY102" fmla="*/ 1303769 h 3347816"/>
                  <a:gd name="connsiteX103" fmla="*/ 613416 w 1933753"/>
                  <a:gd name="connsiteY103" fmla="*/ 1332338 h 3347816"/>
                  <a:gd name="connsiteX104" fmla="*/ 626411 w 1933753"/>
                  <a:gd name="connsiteY104" fmla="*/ 1333874 h 3347816"/>
                  <a:gd name="connsiteX105" fmla="*/ 626411 w 1933753"/>
                  <a:gd name="connsiteY105" fmla="*/ 1229889 h 3347816"/>
                  <a:gd name="connsiteX106" fmla="*/ 624044 w 1933753"/>
                  <a:gd name="connsiteY106" fmla="*/ 1221701 h 3347816"/>
                  <a:gd name="connsiteX107" fmla="*/ 616432 w 1933753"/>
                  <a:gd name="connsiteY107" fmla="*/ 613572 h 3347816"/>
                  <a:gd name="connsiteX108" fmla="*/ 613234 w 1933753"/>
                  <a:gd name="connsiteY108" fmla="*/ 371651 h 3347816"/>
                  <a:gd name="connsiteX109" fmla="*/ 596474 w 1933753"/>
                  <a:gd name="connsiteY109" fmla="*/ 217428 h 3347816"/>
                  <a:gd name="connsiteX110" fmla="*/ 595899 w 1933753"/>
                  <a:gd name="connsiteY110" fmla="*/ 214485 h 3347816"/>
                  <a:gd name="connsiteX111" fmla="*/ 460354 w 1933753"/>
                  <a:gd name="connsiteY111" fmla="*/ 87384 h 3347816"/>
                  <a:gd name="connsiteX112" fmla="*/ 465343 w 1933753"/>
                  <a:gd name="connsiteY112" fmla="*/ 326 h 3347816"/>
                  <a:gd name="connsiteX113" fmla="*/ 681870 w 1933753"/>
                  <a:gd name="connsiteY113" fmla="*/ 199837 h 3347816"/>
                  <a:gd name="connsiteX114" fmla="*/ 700420 w 1933753"/>
                  <a:gd name="connsiteY114" fmla="*/ 371651 h 3347816"/>
                  <a:gd name="connsiteX115" fmla="*/ 703618 w 1933753"/>
                  <a:gd name="connsiteY115" fmla="*/ 612421 h 3347816"/>
                  <a:gd name="connsiteX116" fmla="*/ 706377 w 1933753"/>
                  <a:gd name="connsiteY116" fmla="*/ 815097 h 3347816"/>
                  <a:gd name="connsiteX117" fmla="*/ 706589 w 1933753"/>
                  <a:gd name="connsiteY117" fmla="*/ 830930 h 3347816"/>
                  <a:gd name="connsiteX118" fmla="*/ 776911 w 1933753"/>
                  <a:gd name="connsiteY118" fmla="*/ 783655 h 3347816"/>
                  <a:gd name="connsiteX119" fmla="*/ 872682 w 1933753"/>
                  <a:gd name="connsiteY119" fmla="*/ 764341 h 3347816"/>
                  <a:gd name="connsiteX120" fmla="*/ 1076837 w 1933753"/>
                  <a:gd name="connsiteY120" fmla="*/ 872581 h 3347816"/>
                  <a:gd name="connsiteX121" fmla="*/ 1079583 w 1933753"/>
                  <a:gd name="connsiteY121" fmla="*/ 877614 h 3347816"/>
                  <a:gd name="connsiteX122" fmla="*/ 1105623 w 1933753"/>
                  <a:gd name="connsiteY122" fmla="*/ 844530 h 3347816"/>
                  <a:gd name="connsiteX123" fmla="*/ 1276438 w 1933753"/>
                  <a:gd name="connsiteY123" fmla="*/ 768306 h 3347816"/>
                  <a:gd name="connsiteX124" fmla="*/ 1485116 w 1933753"/>
                  <a:gd name="connsiteY124" fmla="*/ 875248 h 3347816"/>
                  <a:gd name="connsiteX125" fmla="*/ 1502935 w 1933753"/>
                  <a:gd name="connsiteY125" fmla="*/ 907517 h 3347816"/>
                  <a:gd name="connsiteX126" fmla="*/ 1510994 w 1933753"/>
                  <a:gd name="connsiteY126" fmla="*/ 897687 h 3347816"/>
                  <a:gd name="connsiteX127" fmla="*/ 1685055 w 1933753"/>
                  <a:gd name="connsiteY127" fmla="*/ 824981 h 3347816"/>
                  <a:gd name="connsiteX128" fmla="*/ 1931325 w 1933753"/>
                  <a:gd name="connsiteY128" fmla="*/ 1072915 h 3347816"/>
                  <a:gd name="connsiteX129" fmla="*/ 1931325 w 1933753"/>
                  <a:gd name="connsiteY129" fmla="*/ 1126717 h 3347816"/>
                  <a:gd name="connsiteX130" fmla="*/ 1933629 w 1933753"/>
                  <a:gd name="connsiteY130" fmla="*/ 1132211 h 3347816"/>
                  <a:gd name="connsiteX131" fmla="*/ 1916998 w 1933753"/>
                  <a:gd name="connsiteY131" fmla="*/ 2105524 h 3347816"/>
                  <a:gd name="connsiteX132" fmla="*/ 1896080 w 1933753"/>
                  <a:gd name="connsiteY132" fmla="*/ 2220344 h 3347816"/>
                  <a:gd name="connsiteX133" fmla="*/ 1659085 w 1933753"/>
                  <a:gd name="connsiteY133" fmla="*/ 2531029 h 3347816"/>
                  <a:gd name="connsiteX134" fmla="*/ 1640279 w 1933753"/>
                  <a:gd name="connsiteY134" fmla="*/ 2562564 h 3347816"/>
                  <a:gd name="connsiteX135" fmla="*/ 1645716 w 1933753"/>
                  <a:gd name="connsiteY135" fmla="*/ 2981864 h 3347816"/>
                  <a:gd name="connsiteX136" fmla="*/ 1650961 w 1933753"/>
                  <a:gd name="connsiteY136" fmla="*/ 3245086 h 3347816"/>
                  <a:gd name="connsiteX137" fmla="*/ 1549127 w 1933753"/>
                  <a:gd name="connsiteY137" fmla="*/ 3347304 h 3347816"/>
                  <a:gd name="connsiteX138" fmla="*/ 1413006 w 1933753"/>
                  <a:gd name="connsiteY138" fmla="*/ 3347816 h 3347816"/>
                  <a:gd name="connsiteX139" fmla="*/ 1079229 w 1933753"/>
                  <a:gd name="connsiteY139" fmla="*/ 3346153 h 3347816"/>
                  <a:gd name="connsiteX140" fmla="*/ 611443 w 1933753"/>
                  <a:gd name="connsiteY140" fmla="*/ 3344938 h 3347816"/>
                  <a:gd name="connsiteX141" fmla="*/ 499885 w 1933753"/>
                  <a:gd name="connsiteY141" fmla="*/ 3240416 h 3347816"/>
                  <a:gd name="connsiteX142" fmla="*/ 489139 w 1933753"/>
                  <a:gd name="connsiteY142" fmla="*/ 2586232 h 3347816"/>
                  <a:gd name="connsiteX143" fmla="*/ 481591 w 1933753"/>
                  <a:gd name="connsiteY143" fmla="*/ 2563780 h 3347816"/>
                  <a:gd name="connsiteX144" fmla="*/ 362358 w 1933753"/>
                  <a:gd name="connsiteY144" fmla="*/ 2447169 h 3347816"/>
                  <a:gd name="connsiteX145" fmla="*/ 28837 w 1933753"/>
                  <a:gd name="connsiteY145" fmla="*/ 1921941 h 3347816"/>
                  <a:gd name="connsiteX146" fmla="*/ 1331 w 1933753"/>
                  <a:gd name="connsiteY146" fmla="*/ 1807761 h 3347816"/>
                  <a:gd name="connsiteX147" fmla="*/ 6384 w 1933753"/>
                  <a:gd name="connsiteY147" fmla="*/ 1775138 h 3347816"/>
                  <a:gd name="connsiteX148" fmla="*/ 37216 w 1933753"/>
                  <a:gd name="connsiteY148" fmla="*/ 1604795 h 3347816"/>
                  <a:gd name="connsiteX149" fmla="*/ 59157 w 1933753"/>
                  <a:gd name="connsiteY149" fmla="*/ 1530146 h 3347816"/>
                  <a:gd name="connsiteX150" fmla="*/ 81417 w 1933753"/>
                  <a:gd name="connsiteY150" fmla="*/ 1454410 h 3347816"/>
                  <a:gd name="connsiteX151" fmla="*/ 171322 w 1933753"/>
                  <a:gd name="connsiteY151" fmla="*/ 1340638 h 3347816"/>
                  <a:gd name="connsiteX152" fmla="*/ 203762 w 1933753"/>
                  <a:gd name="connsiteY152" fmla="*/ 1327122 h 3347816"/>
                  <a:gd name="connsiteX153" fmla="*/ 202060 w 1933753"/>
                  <a:gd name="connsiteY153" fmla="*/ 1130371 h 3347816"/>
                  <a:gd name="connsiteX154" fmla="*/ 220672 w 1933753"/>
                  <a:gd name="connsiteY154" fmla="*/ 204954 h 3347816"/>
                  <a:gd name="connsiteX155" fmla="*/ 465343 w 1933753"/>
                  <a:gd name="connsiteY155" fmla="*/ 326 h 334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1933753" h="3347816">
                    <a:moveTo>
                      <a:pt x="319372" y="1390955"/>
                    </a:moveTo>
                    <a:cubicBezTo>
                      <a:pt x="257581" y="1387629"/>
                      <a:pt x="185746" y="1414047"/>
                      <a:pt x="164509" y="1480636"/>
                    </a:cubicBezTo>
                    <a:cubicBezTo>
                      <a:pt x="156961" y="1504944"/>
                      <a:pt x="149989" y="1529571"/>
                      <a:pt x="142953" y="1554198"/>
                    </a:cubicBezTo>
                    <a:cubicBezTo>
                      <a:pt x="135725" y="1579464"/>
                      <a:pt x="128496" y="1604667"/>
                      <a:pt x="120692" y="1629934"/>
                    </a:cubicBezTo>
                    <a:cubicBezTo>
                      <a:pt x="112697" y="1657504"/>
                      <a:pt x="101055" y="1733240"/>
                      <a:pt x="92483" y="1788507"/>
                    </a:cubicBezTo>
                    <a:lnTo>
                      <a:pt x="87622" y="1819786"/>
                    </a:lnTo>
                    <a:cubicBezTo>
                      <a:pt x="86151" y="1832452"/>
                      <a:pt x="86918" y="1853369"/>
                      <a:pt x="100223" y="1872047"/>
                    </a:cubicBezTo>
                    <a:cubicBezTo>
                      <a:pt x="171674" y="1976312"/>
                      <a:pt x="357240" y="2272285"/>
                      <a:pt x="436815" y="2401945"/>
                    </a:cubicBezTo>
                    <a:cubicBezTo>
                      <a:pt x="446857" y="2418704"/>
                      <a:pt x="509097" y="2478448"/>
                      <a:pt x="529502" y="2491050"/>
                    </a:cubicBezTo>
                    <a:cubicBezTo>
                      <a:pt x="556816" y="2508449"/>
                      <a:pt x="576261" y="2548876"/>
                      <a:pt x="576261" y="2587511"/>
                    </a:cubicBezTo>
                    <a:cubicBezTo>
                      <a:pt x="570121" y="2808451"/>
                      <a:pt x="578180" y="3039498"/>
                      <a:pt x="586880" y="3236515"/>
                    </a:cubicBezTo>
                    <a:cubicBezTo>
                      <a:pt x="587391" y="3247005"/>
                      <a:pt x="588159" y="3253082"/>
                      <a:pt x="588863" y="3256472"/>
                    </a:cubicBezTo>
                    <a:cubicBezTo>
                      <a:pt x="592509" y="3257112"/>
                      <a:pt x="599225" y="3257752"/>
                      <a:pt x="610995" y="3257752"/>
                    </a:cubicBezTo>
                    <a:cubicBezTo>
                      <a:pt x="765090" y="3256536"/>
                      <a:pt x="925070" y="3257752"/>
                      <a:pt x="1079741" y="3258967"/>
                    </a:cubicBezTo>
                    <a:cubicBezTo>
                      <a:pt x="1234540" y="3260118"/>
                      <a:pt x="1394648" y="3261334"/>
                      <a:pt x="1548935" y="3260182"/>
                    </a:cubicBezTo>
                    <a:cubicBezTo>
                      <a:pt x="1555267" y="3260182"/>
                      <a:pt x="1560065" y="3260054"/>
                      <a:pt x="1563583" y="3259862"/>
                    </a:cubicBezTo>
                    <a:cubicBezTo>
                      <a:pt x="1563711" y="3256344"/>
                      <a:pt x="1563839" y="3251739"/>
                      <a:pt x="1563839" y="3245598"/>
                    </a:cubicBezTo>
                    <a:cubicBezTo>
                      <a:pt x="1562943" y="3159691"/>
                      <a:pt x="1560769" y="3071993"/>
                      <a:pt x="1558594" y="2984039"/>
                    </a:cubicBezTo>
                    <a:cubicBezTo>
                      <a:pt x="1555203" y="2845168"/>
                      <a:pt x="1551621" y="2701499"/>
                      <a:pt x="1553157" y="2562116"/>
                    </a:cubicBezTo>
                    <a:cubicBezTo>
                      <a:pt x="1553157" y="2516572"/>
                      <a:pt x="1571003" y="2484397"/>
                      <a:pt x="1610918" y="2458363"/>
                    </a:cubicBezTo>
                    <a:cubicBezTo>
                      <a:pt x="1714224" y="2388704"/>
                      <a:pt x="1776719" y="2307146"/>
                      <a:pt x="1812924" y="2194118"/>
                    </a:cubicBezTo>
                    <a:cubicBezTo>
                      <a:pt x="1823671" y="2159512"/>
                      <a:pt x="1828916" y="2131175"/>
                      <a:pt x="1829875" y="2102646"/>
                    </a:cubicBezTo>
                    <a:cubicBezTo>
                      <a:pt x="1836048" y="1921173"/>
                      <a:pt x="1840462" y="1753373"/>
                      <a:pt x="1843196" y="1593569"/>
                    </a:cubicBezTo>
                    <a:lnTo>
                      <a:pt x="1843535" y="1545489"/>
                    </a:lnTo>
                    <a:lnTo>
                      <a:pt x="1780826" y="1588093"/>
                    </a:lnTo>
                    <a:cubicBezTo>
                      <a:pt x="1751372" y="1600658"/>
                      <a:pt x="1719005" y="1607610"/>
                      <a:pt x="1685055" y="1607610"/>
                    </a:cubicBezTo>
                    <a:cubicBezTo>
                      <a:pt x="1617155" y="1607610"/>
                      <a:pt x="1555587" y="1579801"/>
                      <a:pt x="1510994" y="1534904"/>
                    </a:cubicBezTo>
                    <a:lnTo>
                      <a:pt x="1482846" y="1500571"/>
                    </a:lnTo>
                    <a:lnTo>
                      <a:pt x="1454272" y="1534536"/>
                    </a:lnTo>
                    <a:cubicBezTo>
                      <a:pt x="1408592" y="1579257"/>
                      <a:pt x="1345618" y="1606394"/>
                      <a:pt x="1276438" y="1604859"/>
                    </a:cubicBezTo>
                    <a:cubicBezTo>
                      <a:pt x="1242776" y="1604107"/>
                      <a:pt x="1210904" y="1596455"/>
                      <a:pt x="1182032" y="1583296"/>
                    </a:cubicBezTo>
                    <a:lnTo>
                      <a:pt x="1134936" y="1549639"/>
                    </a:lnTo>
                    <a:lnTo>
                      <a:pt x="1117393" y="1632980"/>
                    </a:lnTo>
                    <a:cubicBezTo>
                      <a:pt x="1096212" y="1703671"/>
                      <a:pt x="1059368" y="1775073"/>
                      <a:pt x="995497" y="1818187"/>
                    </a:cubicBezTo>
                    <a:cubicBezTo>
                      <a:pt x="977619" y="1830309"/>
                      <a:pt x="957965" y="1840719"/>
                      <a:pt x="936704" y="1849355"/>
                    </a:cubicBezTo>
                    <a:lnTo>
                      <a:pt x="888219" y="1863891"/>
                    </a:lnTo>
                    <a:lnTo>
                      <a:pt x="896805" y="1870032"/>
                    </a:lnTo>
                    <a:cubicBezTo>
                      <a:pt x="917186" y="1886631"/>
                      <a:pt x="933770" y="1903966"/>
                      <a:pt x="950081" y="1921045"/>
                    </a:cubicBezTo>
                    <a:cubicBezTo>
                      <a:pt x="956797" y="1928018"/>
                      <a:pt x="963705" y="1935246"/>
                      <a:pt x="970998" y="1942538"/>
                    </a:cubicBezTo>
                    <a:cubicBezTo>
                      <a:pt x="1110508" y="2082177"/>
                      <a:pt x="1123749" y="2311369"/>
                      <a:pt x="1001190" y="2464440"/>
                    </a:cubicBezTo>
                    <a:cubicBezTo>
                      <a:pt x="1000806" y="2464952"/>
                      <a:pt x="1000358" y="2465400"/>
                      <a:pt x="999974" y="2465911"/>
                    </a:cubicBezTo>
                    <a:cubicBezTo>
                      <a:pt x="999591" y="2466679"/>
                      <a:pt x="999207" y="2467511"/>
                      <a:pt x="998759" y="2468342"/>
                    </a:cubicBezTo>
                    <a:cubicBezTo>
                      <a:pt x="997224" y="2471412"/>
                      <a:pt x="995689" y="2474419"/>
                      <a:pt x="993962" y="2477297"/>
                    </a:cubicBezTo>
                    <a:cubicBezTo>
                      <a:pt x="985902" y="2490794"/>
                      <a:pt x="971637" y="2498278"/>
                      <a:pt x="956989" y="2498278"/>
                    </a:cubicBezTo>
                    <a:cubicBezTo>
                      <a:pt x="949505" y="2498278"/>
                      <a:pt x="941893" y="2496296"/>
                      <a:pt x="934985" y="2492202"/>
                    </a:cubicBezTo>
                    <a:cubicBezTo>
                      <a:pt x="914579" y="2480048"/>
                      <a:pt x="907927" y="2453630"/>
                      <a:pt x="920144" y="2433225"/>
                    </a:cubicBezTo>
                    <a:lnTo>
                      <a:pt x="921807" y="2429962"/>
                    </a:lnTo>
                    <a:cubicBezTo>
                      <a:pt x="924430" y="2424653"/>
                      <a:pt x="928332" y="2416913"/>
                      <a:pt x="935049" y="2409493"/>
                    </a:cubicBezTo>
                    <a:cubicBezTo>
                      <a:pt x="1029527" y="2290196"/>
                      <a:pt x="1018717" y="2112177"/>
                      <a:pt x="910166" y="2003498"/>
                    </a:cubicBezTo>
                    <a:cubicBezTo>
                      <a:pt x="902426" y="1995694"/>
                      <a:pt x="895070" y="1988082"/>
                      <a:pt x="887969" y="1980598"/>
                    </a:cubicBezTo>
                    <a:cubicBezTo>
                      <a:pt x="857265" y="1948423"/>
                      <a:pt x="832830" y="1922900"/>
                      <a:pt x="784280" y="1901408"/>
                    </a:cubicBezTo>
                    <a:cubicBezTo>
                      <a:pt x="745964" y="1896482"/>
                      <a:pt x="499949" y="1878892"/>
                      <a:pt x="479480" y="1878444"/>
                    </a:cubicBezTo>
                    <a:lnTo>
                      <a:pt x="304468" y="1881962"/>
                    </a:lnTo>
                    <a:cubicBezTo>
                      <a:pt x="304212" y="1881962"/>
                      <a:pt x="303892" y="1881962"/>
                      <a:pt x="303572" y="1881962"/>
                    </a:cubicBezTo>
                    <a:cubicBezTo>
                      <a:pt x="279713" y="1881962"/>
                      <a:pt x="260203" y="1862452"/>
                      <a:pt x="260587" y="1838337"/>
                    </a:cubicBezTo>
                    <a:cubicBezTo>
                      <a:pt x="260906" y="1814797"/>
                      <a:pt x="281248" y="1796375"/>
                      <a:pt x="304723" y="1795927"/>
                    </a:cubicBezTo>
                    <a:lnTo>
                      <a:pt x="479032" y="1792409"/>
                    </a:lnTo>
                    <a:cubicBezTo>
                      <a:pt x="491313" y="1792409"/>
                      <a:pt x="593788" y="1799637"/>
                      <a:pt x="646112" y="1803539"/>
                    </a:cubicBezTo>
                    <a:cubicBezTo>
                      <a:pt x="700548" y="1807601"/>
                      <a:pt x="737920" y="1810368"/>
                      <a:pt x="763987" y="1812870"/>
                    </a:cubicBezTo>
                    <a:lnTo>
                      <a:pt x="785703" y="1815424"/>
                    </a:lnTo>
                    <a:lnTo>
                      <a:pt x="806924" y="1799901"/>
                    </a:lnTo>
                    <a:cubicBezTo>
                      <a:pt x="819734" y="1793224"/>
                      <a:pt x="834046" y="1788155"/>
                      <a:pt x="850038" y="1784605"/>
                    </a:cubicBezTo>
                    <a:cubicBezTo>
                      <a:pt x="888034" y="1776801"/>
                      <a:pt x="920337" y="1763816"/>
                      <a:pt x="946627" y="1745969"/>
                    </a:cubicBezTo>
                    <a:cubicBezTo>
                      <a:pt x="1016350" y="1698890"/>
                      <a:pt x="1048461" y="1583238"/>
                      <a:pt x="1056393" y="1480316"/>
                    </a:cubicBezTo>
                    <a:cubicBezTo>
                      <a:pt x="930827" y="1454858"/>
                      <a:pt x="420439" y="1395497"/>
                      <a:pt x="319372" y="1390955"/>
                    </a:cubicBezTo>
                    <a:close/>
                    <a:moveTo>
                      <a:pt x="1688253" y="910824"/>
                    </a:moveTo>
                    <a:cubicBezTo>
                      <a:pt x="1600043" y="910824"/>
                      <a:pt x="1528337" y="983298"/>
                      <a:pt x="1528337" y="1072403"/>
                    </a:cubicBezTo>
                    <a:lnTo>
                      <a:pt x="1528337" y="1358716"/>
                    </a:lnTo>
                    <a:lnTo>
                      <a:pt x="1528337" y="1360188"/>
                    </a:lnTo>
                    <a:cubicBezTo>
                      <a:pt x="1528337" y="1449293"/>
                      <a:pt x="1600043" y="1521767"/>
                      <a:pt x="1688253" y="1521767"/>
                    </a:cubicBezTo>
                    <a:cubicBezTo>
                      <a:pt x="1754411" y="1521767"/>
                      <a:pt x="1811285" y="1481000"/>
                      <a:pt x="1835587" y="1423026"/>
                    </a:cubicBezTo>
                    <a:lnTo>
                      <a:pt x="1844718" y="1377421"/>
                    </a:lnTo>
                    <a:lnTo>
                      <a:pt x="1846443" y="1132467"/>
                    </a:lnTo>
                    <a:lnTo>
                      <a:pt x="1848169" y="1128268"/>
                    </a:lnTo>
                    <a:lnTo>
                      <a:pt x="1848169" y="1072403"/>
                    </a:lnTo>
                    <a:cubicBezTo>
                      <a:pt x="1848169" y="983298"/>
                      <a:pt x="1776463" y="910824"/>
                      <a:pt x="1688253" y="910824"/>
                    </a:cubicBezTo>
                    <a:close/>
                    <a:moveTo>
                      <a:pt x="1266587" y="854597"/>
                    </a:moveTo>
                    <a:cubicBezTo>
                      <a:pt x="1185222" y="860610"/>
                      <a:pt x="1118952" y="935643"/>
                      <a:pt x="1118952" y="1017200"/>
                    </a:cubicBezTo>
                    <a:lnTo>
                      <a:pt x="1118952" y="1356030"/>
                    </a:lnTo>
                    <a:cubicBezTo>
                      <a:pt x="1118952" y="1376419"/>
                      <a:pt x="1123094" y="1396401"/>
                      <a:pt x="1130578" y="1415000"/>
                    </a:cubicBezTo>
                    <a:lnTo>
                      <a:pt x="1132519" y="1418105"/>
                    </a:lnTo>
                    <a:lnTo>
                      <a:pt x="1133729" y="1419293"/>
                    </a:lnTo>
                    <a:lnTo>
                      <a:pt x="1141322" y="1432187"/>
                    </a:lnTo>
                    <a:lnTo>
                      <a:pt x="1162258" y="1465676"/>
                    </a:lnTo>
                    <a:cubicBezTo>
                      <a:pt x="1188996" y="1495397"/>
                      <a:pt x="1225905" y="1515690"/>
                      <a:pt x="1266587" y="1518760"/>
                    </a:cubicBezTo>
                    <a:cubicBezTo>
                      <a:pt x="1360298" y="1525797"/>
                      <a:pt x="1438784" y="1451596"/>
                      <a:pt x="1438784" y="1359420"/>
                    </a:cubicBezTo>
                    <a:lnTo>
                      <a:pt x="1438784" y="1072915"/>
                    </a:lnTo>
                    <a:lnTo>
                      <a:pt x="1438784" y="1013938"/>
                    </a:lnTo>
                    <a:cubicBezTo>
                      <a:pt x="1438784" y="921762"/>
                      <a:pt x="1360298" y="847497"/>
                      <a:pt x="1266587" y="854597"/>
                    </a:cubicBezTo>
                    <a:close/>
                    <a:moveTo>
                      <a:pt x="872682" y="852743"/>
                    </a:moveTo>
                    <a:cubicBezTo>
                      <a:pt x="786263" y="852743"/>
                      <a:pt x="715964" y="922594"/>
                      <a:pt x="715964" y="1008501"/>
                    </a:cubicBezTo>
                    <a:lnTo>
                      <a:pt x="715964" y="1344457"/>
                    </a:lnTo>
                    <a:lnTo>
                      <a:pt x="748395" y="1348290"/>
                    </a:lnTo>
                    <a:cubicBezTo>
                      <a:pt x="883852" y="1364889"/>
                      <a:pt x="970006" y="1376928"/>
                      <a:pt x="1025497" y="1386278"/>
                    </a:cubicBezTo>
                    <a:lnTo>
                      <a:pt x="1029399" y="1387002"/>
                    </a:lnTo>
                    <a:lnTo>
                      <a:pt x="1029399" y="1008501"/>
                    </a:lnTo>
                    <a:cubicBezTo>
                      <a:pt x="1029399" y="922658"/>
                      <a:pt x="959100" y="852743"/>
                      <a:pt x="872682" y="852743"/>
                    </a:cubicBezTo>
                    <a:close/>
                    <a:moveTo>
                      <a:pt x="460354" y="87384"/>
                    </a:moveTo>
                    <a:cubicBezTo>
                      <a:pt x="377262" y="82523"/>
                      <a:pt x="310864" y="164144"/>
                      <a:pt x="307794" y="208345"/>
                    </a:cubicBezTo>
                    <a:cubicBezTo>
                      <a:pt x="307794" y="208856"/>
                      <a:pt x="307730" y="209304"/>
                      <a:pt x="307730" y="209560"/>
                    </a:cubicBezTo>
                    <a:cubicBezTo>
                      <a:pt x="303980" y="280195"/>
                      <a:pt x="287497" y="621755"/>
                      <a:pt x="289263" y="1130196"/>
                    </a:cubicBezTo>
                    <a:lnTo>
                      <a:pt x="290785" y="1306754"/>
                    </a:lnTo>
                    <a:lnTo>
                      <a:pt x="323786" y="1303769"/>
                    </a:lnTo>
                    <a:cubicBezTo>
                      <a:pt x="363893" y="1305592"/>
                      <a:pt x="481144" y="1317274"/>
                      <a:pt x="613416" y="1332338"/>
                    </a:cubicBezTo>
                    <a:lnTo>
                      <a:pt x="626411" y="1333874"/>
                    </a:lnTo>
                    <a:lnTo>
                      <a:pt x="626411" y="1229889"/>
                    </a:lnTo>
                    <a:lnTo>
                      <a:pt x="624044" y="1221701"/>
                    </a:lnTo>
                    <a:cubicBezTo>
                      <a:pt x="624428" y="1195922"/>
                      <a:pt x="619630" y="845962"/>
                      <a:pt x="616432" y="613572"/>
                    </a:cubicBezTo>
                    <a:cubicBezTo>
                      <a:pt x="614641" y="482505"/>
                      <a:pt x="613234" y="380158"/>
                      <a:pt x="613234" y="371651"/>
                    </a:cubicBezTo>
                    <a:cubicBezTo>
                      <a:pt x="613234" y="344913"/>
                      <a:pt x="599865" y="233164"/>
                      <a:pt x="596474" y="217428"/>
                    </a:cubicBezTo>
                    <a:cubicBezTo>
                      <a:pt x="596283" y="216596"/>
                      <a:pt x="596027" y="215317"/>
                      <a:pt x="595899" y="214485"/>
                    </a:cubicBezTo>
                    <a:cubicBezTo>
                      <a:pt x="589118" y="171308"/>
                      <a:pt x="538009" y="91926"/>
                      <a:pt x="460354" y="87384"/>
                    </a:cubicBezTo>
                    <a:close/>
                    <a:moveTo>
                      <a:pt x="465343" y="326"/>
                    </a:moveTo>
                    <a:cubicBezTo>
                      <a:pt x="586752" y="7490"/>
                      <a:pt x="668757" y="120391"/>
                      <a:pt x="681870" y="199837"/>
                    </a:cubicBezTo>
                    <a:cubicBezTo>
                      <a:pt x="686603" y="223633"/>
                      <a:pt x="700420" y="337877"/>
                      <a:pt x="700420" y="371651"/>
                    </a:cubicBezTo>
                    <a:cubicBezTo>
                      <a:pt x="700420" y="380158"/>
                      <a:pt x="701827" y="481993"/>
                      <a:pt x="703618" y="612421"/>
                    </a:cubicBezTo>
                    <a:cubicBezTo>
                      <a:pt x="704666" y="689165"/>
                      <a:pt x="705581" y="756318"/>
                      <a:pt x="706377" y="815097"/>
                    </a:cubicBezTo>
                    <a:lnTo>
                      <a:pt x="706589" y="830930"/>
                    </a:lnTo>
                    <a:lnTo>
                      <a:pt x="776911" y="783655"/>
                    </a:lnTo>
                    <a:cubicBezTo>
                      <a:pt x="806365" y="771221"/>
                      <a:pt x="838732" y="764341"/>
                      <a:pt x="872682" y="764341"/>
                    </a:cubicBezTo>
                    <a:cubicBezTo>
                      <a:pt x="957557" y="764341"/>
                      <a:pt x="1032538" y="807318"/>
                      <a:pt x="1076837" y="872581"/>
                    </a:cubicBezTo>
                    <a:lnTo>
                      <a:pt x="1079583" y="877614"/>
                    </a:lnTo>
                    <a:lnTo>
                      <a:pt x="1105623" y="844530"/>
                    </a:lnTo>
                    <a:cubicBezTo>
                      <a:pt x="1148953" y="798962"/>
                      <a:pt x="1209113" y="769841"/>
                      <a:pt x="1276438" y="768306"/>
                    </a:cubicBezTo>
                    <a:cubicBezTo>
                      <a:pt x="1362912" y="766347"/>
                      <a:pt x="1439692" y="809215"/>
                      <a:pt x="1485116" y="875248"/>
                    </a:cubicBezTo>
                    <a:lnTo>
                      <a:pt x="1502935" y="907517"/>
                    </a:lnTo>
                    <a:lnTo>
                      <a:pt x="1510994" y="897687"/>
                    </a:lnTo>
                    <a:cubicBezTo>
                      <a:pt x="1555587" y="852790"/>
                      <a:pt x="1617155" y="824981"/>
                      <a:pt x="1685055" y="824981"/>
                    </a:cubicBezTo>
                    <a:cubicBezTo>
                      <a:pt x="1820856" y="824981"/>
                      <a:pt x="1931325" y="936219"/>
                      <a:pt x="1931325" y="1072915"/>
                    </a:cubicBezTo>
                    <a:lnTo>
                      <a:pt x="1931325" y="1126717"/>
                    </a:lnTo>
                    <a:lnTo>
                      <a:pt x="1933629" y="1132211"/>
                    </a:lnTo>
                    <a:cubicBezTo>
                      <a:pt x="1934652" y="1432278"/>
                      <a:pt x="1929407" y="1741555"/>
                      <a:pt x="1916998" y="2105524"/>
                    </a:cubicBezTo>
                    <a:cubicBezTo>
                      <a:pt x="1915782" y="2141665"/>
                      <a:pt x="1909130" y="2178190"/>
                      <a:pt x="1896080" y="2220344"/>
                    </a:cubicBezTo>
                    <a:cubicBezTo>
                      <a:pt x="1853927" y="2351859"/>
                      <a:pt x="1778638" y="2450431"/>
                      <a:pt x="1659085" y="2531029"/>
                    </a:cubicBezTo>
                    <a:cubicBezTo>
                      <a:pt x="1642006" y="2542159"/>
                      <a:pt x="1640279" y="2546956"/>
                      <a:pt x="1640279" y="2562564"/>
                    </a:cubicBezTo>
                    <a:cubicBezTo>
                      <a:pt x="1638808" y="2700860"/>
                      <a:pt x="1642326" y="2843761"/>
                      <a:pt x="1645716" y="2981864"/>
                    </a:cubicBezTo>
                    <a:cubicBezTo>
                      <a:pt x="1647891" y="3070266"/>
                      <a:pt x="1650066" y="3158284"/>
                      <a:pt x="1650961" y="3245086"/>
                    </a:cubicBezTo>
                    <a:cubicBezTo>
                      <a:pt x="1650961" y="3321654"/>
                      <a:pt x="1625247" y="3347304"/>
                      <a:pt x="1549127" y="3347304"/>
                    </a:cubicBezTo>
                    <a:cubicBezTo>
                      <a:pt x="1504350" y="3347688"/>
                      <a:pt x="1458806" y="3347816"/>
                      <a:pt x="1413006" y="3347816"/>
                    </a:cubicBezTo>
                    <a:cubicBezTo>
                      <a:pt x="1301705" y="3347816"/>
                      <a:pt x="1189124" y="3346985"/>
                      <a:pt x="1079229" y="3346153"/>
                    </a:cubicBezTo>
                    <a:cubicBezTo>
                      <a:pt x="924878" y="3345001"/>
                      <a:pt x="765282" y="3343786"/>
                      <a:pt x="611443" y="3344938"/>
                    </a:cubicBezTo>
                    <a:cubicBezTo>
                      <a:pt x="534555" y="3344938"/>
                      <a:pt x="503340" y="3315641"/>
                      <a:pt x="499885" y="3240416"/>
                    </a:cubicBezTo>
                    <a:cubicBezTo>
                      <a:pt x="491122" y="3041737"/>
                      <a:pt x="482998" y="2808707"/>
                      <a:pt x="489139" y="2586232"/>
                    </a:cubicBezTo>
                    <a:cubicBezTo>
                      <a:pt x="489139" y="2577788"/>
                      <a:pt x="484406" y="2567362"/>
                      <a:pt x="481591" y="2563780"/>
                    </a:cubicBezTo>
                    <a:cubicBezTo>
                      <a:pt x="452230" y="2544590"/>
                      <a:pt x="381164" y="2478448"/>
                      <a:pt x="362358" y="2447169"/>
                    </a:cubicBezTo>
                    <a:cubicBezTo>
                      <a:pt x="283423" y="2318532"/>
                      <a:pt x="99008" y="2024351"/>
                      <a:pt x="28837" y="1921941"/>
                    </a:cubicBezTo>
                    <a:cubicBezTo>
                      <a:pt x="5937" y="1889893"/>
                      <a:pt x="-3786" y="1850106"/>
                      <a:pt x="1331" y="1807761"/>
                    </a:cubicBezTo>
                    <a:lnTo>
                      <a:pt x="6384" y="1775138"/>
                    </a:lnTo>
                    <a:cubicBezTo>
                      <a:pt x="16235" y="1711107"/>
                      <a:pt x="27429" y="1638505"/>
                      <a:pt x="37216" y="1604795"/>
                    </a:cubicBezTo>
                    <a:cubicBezTo>
                      <a:pt x="45084" y="1579401"/>
                      <a:pt x="52120" y="1554773"/>
                      <a:pt x="59157" y="1530146"/>
                    </a:cubicBezTo>
                    <a:cubicBezTo>
                      <a:pt x="66385" y="1504880"/>
                      <a:pt x="73613" y="1479677"/>
                      <a:pt x="81417" y="1454410"/>
                    </a:cubicBezTo>
                    <a:cubicBezTo>
                      <a:pt x="96801" y="1406211"/>
                      <a:pt x="128848" y="1367016"/>
                      <a:pt x="171322" y="1340638"/>
                    </a:cubicBezTo>
                    <a:lnTo>
                      <a:pt x="203762" y="1327122"/>
                    </a:lnTo>
                    <a:lnTo>
                      <a:pt x="202060" y="1130371"/>
                    </a:lnTo>
                    <a:cubicBezTo>
                      <a:pt x="200277" y="619550"/>
                      <a:pt x="216866" y="275981"/>
                      <a:pt x="220672" y="204954"/>
                    </a:cubicBezTo>
                    <a:cubicBezTo>
                      <a:pt x="227516" y="105103"/>
                      <a:pt x="338050" y="-6838"/>
                      <a:pt x="465343" y="326"/>
                    </a:cubicBezTo>
                    <a:close/>
                  </a:path>
                </a:pathLst>
              </a:custGeom>
              <a:solidFill>
                <a:schemeClr val="accent1"/>
              </a:solidFill>
              <a:ln w="6397" cap="flat">
                <a:noFill/>
                <a:prstDash val="solid"/>
                <a:miter/>
              </a:ln>
            </p:spPr>
            <p:txBody>
              <a:bodyPr rtlCol="0" anchor="ctr"/>
              <a:lstStyle/>
              <a:p>
                <a:endParaRPr lang="ko-KR" altLang="en-US" sz="5400" b="1">
                  <a:latin typeface="Adobe Arabic" panose="02040503050201020203" pitchFamily="18" charset="-78"/>
                  <a:cs typeface="Adobe Arabic" panose="02040503050201020203" pitchFamily="18" charset="-78"/>
                </a:endParaRPr>
              </a:p>
            </p:txBody>
          </p:sp>
        </p:grpSp>
        <p:grpSp>
          <p:nvGrpSpPr>
            <p:cNvPr id="20" name="그룹 767">
              <a:extLst>
                <a:ext uri="{FF2B5EF4-FFF2-40B4-BE49-F238E27FC236}">
                  <a16:creationId xmlns:a16="http://schemas.microsoft.com/office/drawing/2014/main" xmlns="" id="{B816C87B-A85C-6365-C776-6B1C07075437}"/>
                </a:ext>
              </a:extLst>
            </p:cNvPr>
            <p:cNvGrpSpPr/>
            <p:nvPr/>
          </p:nvGrpSpPr>
          <p:grpSpPr>
            <a:xfrm>
              <a:off x="2531026" y="4400639"/>
              <a:ext cx="951153" cy="1628880"/>
              <a:chOff x="11653338" y="1742133"/>
              <a:chExt cx="1922293" cy="3291989"/>
            </a:xfrm>
            <a:effectLst>
              <a:outerShdw blurRad="50800" dist="38100" dir="16200000" rotWithShape="0">
                <a:prstClr val="black">
                  <a:alpha val="40000"/>
                </a:prstClr>
              </a:outerShdw>
            </a:effectLst>
          </p:grpSpPr>
          <p:sp>
            <p:nvSpPr>
              <p:cNvPr id="25" name="자유형: 도형 768">
                <a:extLst>
                  <a:ext uri="{FF2B5EF4-FFF2-40B4-BE49-F238E27FC236}">
                    <a16:creationId xmlns:a16="http://schemas.microsoft.com/office/drawing/2014/main" xmlns="" id="{52B23091-339C-2BAD-29AB-354F2BD805BC}"/>
                  </a:ext>
                </a:extLst>
              </p:cNvPr>
              <p:cNvSpPr/>
              <p:nvPr/>
            </p:nvSpPr>
            <p:spPr>
              <a:xfrm>
                <a:off x="11653338" y="1742133"/>
                <a:ext cx="1922293" cy="3291989"/>
              </a:xfrm>
              <a:custGeom>
                <a:avLst/>
                <a:gdLst>
                  <a:gd name="connsiteX0" fmla="*/ 985967 w 1922293"/>
                  <a:gd name="connsiteY0" fmla="*/ 277 h 3291989"/>
                  <a:gd name="connsiteX1" fmla="*/ 1210745 w 1922293"/>
                  <a:gd name="connsiteY1" fmla="*/ 204074 h 3291989"/>
                  <a:gd name="connsiteX2" fmla="*/ 1211672 w 1922293"/>
                  <a:gd name="connsiteY2" fmla="*/ 218629 h 3291989"/>
                  <a:gd name="connsiteX3" fmla="*/ 1212273 w 1922293"/>
                  <a:gd name="connsiteY3" fmla="*/ 236061 h 3291989"/>
                  <a:gd name="connsiteX4" fmla="*/ 1237489 w 1922293"/>
                  <a:gd name="connsiteY4" fmla="*/ 216443 h 3291989"/>
                  <a:gd name="connsiteX5" fmla="*/ 1376831 w 1922293"/>
                  <a:gd name="connsiteY5" fmla="*/ 180104 h 3291989"/>
                  <a:gd name="connsiteX6" fmla="*/ 1462773 w 1922293"/>
                  <a:gd name="connsiteY6" fmla="*/ 198380 h 3291989"/>
                  <a:gd name="connsiteX7" fmla="*/ 1623201 w 1922293"/>
                  <a:gd name="connsiteY7" fmla="*/ 425653 h 3291989"/>
                  <a:gd name="connsiteX8" fmla="*/ 1623201 w 1922293"/>
                  <a:gd name="connsiteY8" fmla="*/ 520334 h 3291989"/>
                  <a:gd name="connsiteX9" fmla="*/ 1655032 w 1922293"/>
                  <a:gd name="connsiteY9" fmla="*/ 504219 h 3291989"/>
                  <a:gd name="connsiteX10" fmla="*/ 1813628 w 1922293"/>
                  <a:gd name="connsiteY10" fmla="*/ 529279 h 3291989"/>
                  <a:gd name="connsiteX11" fmla="*/ 1913800 w 1922293"/>
                  <a:gd name="connsiteY11" fmla="*/ 698471 h 3291989"/>
                  <a:gd name="connsiteX12" fmla="*/ 1918533 w 1922293"/>
                  <a:gd name="connsiteY12" fmla="*/ 2048226 h 3291989"/>
                  <a:gd name="connsiteX13" fmla="*/ 1897552 w 1922293"/>
                  <a:gd name="connsiteY13" fmla="*/ 2163110 h 3291989"/>
                  <a:gd name="connsiteX14" fmla="*/ 1660365 w 1922293"/>
                  <a:gd name="connsiteY14" fmla="*/ 2474050 h 3291989"/>
                  <a:gd name="connsiteX15" fmla="*/ 1641558 w 1922293"/>
                  <a:gd name="connsiteY15" fmla="*/ 2505650 h 3291989"/>
                  <a:gd name="connsiteX16" fmla="*/ 1646995 w 1922293"/>
                  <a:gd name="connsiteY16" fmla="*/ 2924374 h 3291989"/>
                  <a:gd name="connsiteX17" fmla="*/ 1652241 w 1922293"/>
                  <a:gd name="connsiteY17" fmla="*/ 3188875 h 3291989"/>
                  <a:gd name="connsiteX18" fmla="*/ 1550406 w 1922293"/>
                  <a:gd name="connsiteY18" fmla="*/ 3291221 h 3291989"/>
                  <a:gd name="connsiteX19" fmla="*/ 1415501 w 1922293"/>
                  <a:gd name="connsiteY19" fmla="*/ 3291989 h 3291989"/>
                  <a:gd name="connsiteX20" fmla="*/ 1081532 w 1922293"/>
                  <a:gd name="connsiteY20" fmla="*/ 3290326 h 3291989"/>
                  <a:gd name="connsiteX21" fmla="*/ 611955 w 1922293"/>
                  <a:gd name="connsiteY21" fmla="*/ 3289111 h 3291989"/>
                  <a:gd name="connsiteX22" fmla="*/ 500333 w 1922293"/>
                  <a:gd name="connsiteY22" fmla="*/ 3184525 h 3291989"/>
                  <a:gd name="connsiteX23" fmla="*/ 489587 w 1922293"/>
                  <a:gd name="connsiteY23" fmla="*/ 2529701 h 3291989"/>
                  <a:gd name="connsiteX24" fmla="*/ 481975 w 1922293"/>
                  <a:gd name="connsiteY24" fmla="*/ 2507249 h 3291989"/>
                  <a:gd name="connsiteX25" fmla="*/ 362614 w 1922293"/>
                  <a:gd name="connsiteY25" fmla="*/ 2390510 h 3291989"/>
                  <a:gd name="connsiteX26" fmla="*/ 28837 w 1922293"/>
                  <a:gd name="connsiteY26" fmla="*/ 1864770 h 3291989"/>
                  <a:gd name="connsiteX27" fmla="*/ 1331 w 1922293"/>
                  <a:gd name="connsiteY27" fmla="*/ 1750590 h 3291989"/>
                  <a:gd name="connsiteX28" fmla="*/ 6256 w 1922293"/>
                  <a:gd name="connsiteY28" fmla="*/ 1718671 h 3291989"/>
                  <a:gd name="connsiteX29" fmla="*/ 37280 w 1922293"/>
                  <a:gd name="connsiteY29" fmla="*/ 1547369 h 3291989"/>
                  <a:gd name="connsiteX30" fmla="*/ 59221 w 1922293"/>
                  <a:gd name="connsiteY30" fmla="*/ 1472592 h 3291989"/>
                  <a:gd name="connsiteX31" fmla="*/ 81481 w 1922293"/>
                  <a:gd name="connsiteY31" fmla="*/ 1396856 h 3291989"/>
                  <a:gd name="connsiteX32" fmla="*/ 242434 w 1922293"/>
                  <a:gd name="connsiteY32" fmla="*/ 1253561 h 3291989"/>
                  <a:gd name="connsiteX33" fmla="*/ 318425 w 1922293"/>
                  <a:gd name="connsiteY33" fmla="*/ 1246596 h 3291989"/>
                  <a:gd name="connsiteX34" fmla="*/ 318425 w 1922293"/>
                  <a:gd name="connsiteY34" fmla="*/ 358168 h 3291989"/>
                  <a:gd name="connsiteX35" fmla="*/ 472584 w 1922293"/>
                  <a:gd name="connsiteY35" fmla="*/ 138124 h 3291989"/>
                  <a:gd name="connsiteX36" fmla="*/ 539252 w 1922293"/>
                  <a:gd name="connsiteY36" fmla="*/ 122450 h 3291989"/>
                  <a:gd name="connsiteX37" fmla="*/ 692827 w 1922293"/>
                  <a:gd name="connsiteY37" fmla="*/ 160851 h 3291989"/>
                  <a:gd name="connsiteX38" fmla="*/ 722809 w 1922293"/>
                  <a:gd name="connsiteY38" fmla="*/ 184421 h 3291989"/>
                  <a:gd name="connsiteX39" fmla="*/ 732399 w 1922293"/>
                  <a:gd name="connsiteY39" fmla="*/ 148196 h 3291989"/>
                  <a:gd name="connsiteX40" fmla="*/ 985967 w 1922293"/>
                  <a:gd name="connsiteY40" fmla="*/ 277 h 3291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922293" h="3291989">
                    <a:moveTo>
                      <a:pt x="985967" y="277"/>
                    </a:moveTo>
                    <a:cubicBezTo>
                      <a:pt x="1084412" y="5842"/>
                      <a:pt x="1196289" y="79083"/>
                      <a:pt x="1210745" y="204074"/>
                    </a:cubicBezTo>
                    <a:cubicBezTo>
                      <a:pt x="1211033" y="206121"/>
                      <a:pt x="1211343" y="211076"/>
                      <a:pt x="1211672" y="218629"/>
                    </a:cubicBezTo>
                    <a:lnTo>
                      <a:pt x="1212273" y="236061"/>
                    </a:lnTo>
                    <a:lnTo>
                      <a:pt x="1237489" y="216443"/>
                    </a:lnTo>
                    <a:cubicBezTo>
                      <a:pt x="1272165" y="193679"/>
                      <a:pt x="1318130" y="176564"/>
                      <a:pt x="1376831" y="180104"/>
                    </a:cubicBezTo>
                    <a:cubicBezTo>
                      <a:pt x="1402920" y="181677"/>
                      <a:pt x="1431525" y="187330"/>
                      <a:pt x="1462773" y="198380"/>
                    </a:cubicBezTo>
                    <a:cubicBezTo>
                      <a:pt x="1564863" y="235865"/>
                      <a:pt x="1623201" y="318637"/>
                      <a:pt x="1623201" y="425653"/>
                    </a:cubicBezTo>
                    <a:lnTo>
                      <a:pt x="1623201" y="520334"/>
                    </a:lnTo>
                    <a:lnTo>
                      <a:pt x="1655032" y="504219"/>
                    </a:lnTo>
                    <a:cubicBezTo>
                      <a:pt x="1708599" y="489472"/>
                      <a:pt x="1768579" y="505004"/>
                      <a:pt x="1813628" y="529279"/>
                    </a:cubicBezTo>
                    <a:cubicBezTo>
                      <a:pt x="1877019" y="561774"/>
                      <a:pt x="1913800" y="623566"/>
                      <a:pt x="1913800" y="698471"/>
                    </a:cubicBezTo>
                    <a:cubicBezTo>
                      <a:pt x="1913927" y="708193"/>
                      <a:pt x="1929151" y="1736901"/>
                      <a:pt x="1918533" y="2048226"/>
                    </a:cubicBezTo>
                    <a:cubicBezTo>
                      <a:pt x="1917317" y="2084431"/>
                      <a:pt x="1910665" y="2120956"/>
                      <a:pt x="1897552" y="2163110"/>
                    </a:cubicBezTo>
                    <a:cubicBezTo>
                      <a:pt x="1854758" y="2296544"/>
                      <a:pt x="1781645" y="2392301"/>
                      <a:pt x="1660365" y="2474050"/>
                    </a:cubicBezTo>
                    <a:cubicBezTo>
                      <a:pt x="1643221" y="2485180"/>
                      <a:pt x="1641558" y="2489978"/>
                      <a:pt x="1641558" y="2505650"/>
                    </a:cubicBezTo>
                    <a:cubicBezTo>
                      <a:pt x="1640087" y="2643753"/>
                      <a:pt x="1643605" y="2786398"/>
                      <a:pt x="1646995" y="2924374"/>
                    </a:cubicBezTo>
                    <a:cubicBezTo>
                      <a:pt x="1649171" y="3013223"/>
                      <a:pt x="1651345" y="3101625"/>
                      <a:pt x="1652241" y="3188875"/>
                    </a:cubicBezTo>
                    <a:cubicBezTo>
                      <a:pt x="1652241" y="3265507"/>
                      <a:pt x="1626526" y="3291221"/>
                      <a:pt x="1550406" y="3291221"/>
                    </a:cubicBezTo>
                    <a:cubicBezTo>
                      <a:pt x="1505950" y="3291861"/>
                      <a:pt x="1460853" y="3291989"/>
                      <a:pt x="1415501" y="3291989"/>
                    </a:cubicBezTo>
                    <a:cubicBezTo>
                      <a:pt x="1304135" y="3291989"/>
                      <a:pt x="1191491" y="3291158"/>
                      <a:pt x="1081532" y="3290326"/>
                    </a:cubicBezTo>
                    <a:cubicBezTo>
                      <a:pt x="926541" y="3289175"/>
                      <a:pt x="766370" y="3287959"/>
                      <a:pt x="611955" y="3289111"/>
                    </a:cubicBezTo>
                    <a:cubicBezTo>
                      <a:pt x="535003" y="3289111"/>
                      <a:pt x="503787" y="3259814"/>
                      <a:pt x="500333" y="3184525"/>
                    </a:cubicBezTo>
                    <a:cubicBezTo>
                      <a:pt x="491506" y="2985846"/>
                      <a:pt x="483446" y="2752752"/>
                      <a:pt x="489587" y="2529701"/>
                    </a:cubicBezTo>
                    <a:cubicBezTo>
                      <a:pt x="489587" y="2521194"/>
                      <a:pt x="484790" y="2510831"/>
                      <a:pt x="481975" y="2507249"/>
                    </a:cubicBezTo>
                    <a:cubicBezTo>
                      <a:pt x="452614" y="2487995"/>
                      <a:pt x="381420" y="2421790"/>
                      <a:pt x="362614" y="2390510"/>
                    </a:cubicBezTo>
                    <a:cubicBezTo>
                      <a:pt x="283743" y="2261938"/>
                      <a:pt x="99328" y="1967628"/>
                      <a:pt x="28837" y="1864770"/>
                    </a:cubicBezTo>
                    <a:cubicBezTo>
                      <a:pt x="5937" y="1832723"/>
                      <a:pt x="-3786" y="1793000"/>
                      <a:pt x="1331" y="1750590"/>
                    </a:cubicBezTo>
                    <a:lnTo>
                      <a:pt x="6256" y="1718671"/>
                    </a:lnTo>
                    <a:cubicBezTo>
                      <a:pt x="16172" y="1654257"/>
                      <a:pt x="27430" y="1581271"/>
                      <a:pt x="37280" y="1547369"/>
                    </a:cubicBezTo>
                    <a:cubicBezTo>
                      <a:pt x="45149" y="1521974"/>
                      <a:pt x="52185" y="1497283"/>
                      <a:pt x="59221" y="1472592"/>
                    </a:cubicBezTo>
                    <a:cubicBezTo>
                      <a:pt x="66449" y="1447325"/>
                      <a:pt x="73613" y="1422123"/>
                      <a:pt x="81481" y="1396856"/>
                    </a:cubicBezTo>
                    <a:cubicBezTo>
                      <a:pt x="104557" y="1324462"/>
                      <a:pt x="165449" y="1272505"/>
                      <a:pt x="242434" y="1253561"/>
                    </a:cubicBezTo>
                    <a:lnTo>
                      <a:pt x="318425" y="1246596"/>
                    </a:lnTo>
                    <a:lnTo>
                      <a:pt x="318425" y="358168"/>
                    </a:lnTo>
                    <a:cubicBezTo>
                      <a:pt x="318425" y="259276"/>
                      <a:pt x="376059" y="177015"/>
                      <a:pt x="472584" y="138124"/>
                    </a:cubicBezTo>
                    <a:cubicBezTo>
                      <a:pt x="493469" y="129296"/>
                      <a:pt x="516053" y="124147"/>
                      <a:pt x="539252" y="122450"/>
                    </a:cubicBezTo>
                    <a:cubicBezTo>
                      <a:pt x="591449" y="118631"/>
                      <a:pt x="646758" y="132290"/>
                      <a:pt x="692827" y="160851"/>
                    </a:cubicBezTo>
                    <a:lnTo>
                      <a:pt x="722809" y="184421"/>
                    </a:lnTo>
                    <a:lnTo>
                      <a:pt x="732399" y="148196"/>
                    </a:lnTo>
                    <a:cubicBezTo>
                      <a:pt x="767458" y="57800"/>
                      <a:pt x="870836" y="-4704"/>
                      <a:pt x="985967" y="27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5400" b="1">
                  <a:solidFill>
                    <a:schemeClr val="tx1"/>
                  </a:solidFill>
                  <a:latin typeface="Adobe Arabic" panose="02040503050201020203" pitchFamily="18" charset="-78"/>
                  <a:cs typeface="Adobe Arabic" panose="02040503050201020203" pitchFamily="18" charset="-78"/>
                </a:endParaRPr>
              </a:p>
            </p:txBody>
          </p:sp>
          <p:sp>
            <p:nvSpPr>
              <p:cNvPr id="26" name="자유형: 도형 769">
                <a:extLst>
                  <a:ext uri="{FF2B5EF4-FFF2-40B4-BE49-F238E27FC236}">
                    <a16:creationId xmlns:a16="http://schemas.microsoft.com/office/drawing/2014/main" xmlns="" id="{8F1CA468-8A51-941F-02AF-284EADB696CA}"/>
                  </a:ext>
                </a:extLst>
              </p:cNvPr>
              <p:cNvSpPr/>
              <p:nvPr/>
            </p:nvSpPr>
            <p:spPr>
              <a:xfrm>
                <a:off x="11653338" y="1742133"/>
                <a:ext cx="1922293" cy="3291989"/>
              </a:xfrm>
              <a:custGeom>
                <a:avLst/>
                <a:gdLst>
                  <a:gd name="connsiteX0" fmla="*/ 548226 w 1922293"/>
                  <a:gd name="connsiteY0" fmla="*/ 209460 h 3291989"/>
                  <a:gd name="connsiteX1" fmla="*/ 507573 w 1922293"/>
                  <a:gd name="connsiteY1" fmla="*/ 218402 h 3291989"/>
                  <a:gd name="connsiteX2" fmla="*/ 408042 w 1922293"/>
                  <a:gd name="connsiteY2" fmla="*/ 358104 h 3291989"/>
                  <a:gd name="connsiteX3" fmla="*/ 408042 w 1922293"/>
                  <a:gd name="connsiteY3" fmla="*/ 1252908 h 3291989"/>
                  <a:gd name="connsiteX4" fmla="*/ 434298 w 1922293"/>
                  <a:gd name="connsiteY4" fmla="*/ 1255406 h 3291989"/>
                  <a:gd name="connsiteX5" fmla="*/ 581077 w 1922293"/>
                  <a:gd name="connsiteY5" fmla="*/ 1270964 h 3291989"/>
                  <a:gd name="connsiteX6" fmla="*/ 723435 w 1922293"/>
                  <a:gd name="connsiteY6" fmla="*/ 1287627 h 3291989"/>
                  <a:gd name="connsiteX7" fmla="*/ 721274 w 1922293"/>
                  <a:gd name="connsiteY7" fmla="*/ 1281268 h 3291989"/>
                  <a:gd name="connsiteX8" fmla="*/ 721274 w 1922293"/>
                  <a:gd name="connsiteY8" fmla="*/ 299963 h 3291989"/>
                  <a:gd name="connsiteX9" fmla="*/ 695635 w 1922293"/>
                  <a:gd name="connsiteY9" fmla="*/ 276483 h 3291989"/>
                  <a:gd name="connsiteX10" fmla="*/ 671839 w 1922293"/>
                  <a:gd name="connsiteY10" fmla="*/ 255758 h 3291989"/>
                  <a:gd name="connsiteX11" fmla="*/ 548226 w 1922293"/>
                  <a:gd name="connsiteY11" fmla="*/ 209460 h 3291989"/>
                  <a:gd name="connsiteX12" fmla="*/ 981298 w 1922293"/>
                  <a:gd name="connsiteY12" fmla="*/ 87399 h 3291989"/>
                  <a:gd name="connsiteX13" fmla="*/ 810827 w 1922293"/>
                  <a:gd name="connsiteY13" fmla="*/ 198125 h 3291989"/>
                  <a:gd name="connsiteX14" fmla="*/ 810827 w 1922293"/>
                  <a:gd name="connsiteY14" fmla="*/ 1282740 h 3291989"/>
                  <a:gd name="connsiteX15" fmla="*/ 807247 w 1922293"/>
                  <a:gd name="connsiteY15" fmla="*/ 1297873 h 3291989"/>
                  <a:gd name="connsiteX16" fmla="*/ 812657 w 1922293"/>
                  <a:gd name="connsiteY16" fmla="*/ 1298547 h 3291989"/>
                  <a:gd name="connsiteX17" fmla="*/ 1134496 w 1922293"/>
                  <a:gd name="connsiteY17" fmla="*/ 1361674 h 3291989"/>
                  <a:gd name="connsiteX18" fmla="*/ 1146075 w 1922293"/>
                  <a:gd name="connsiteY18" fmla="*/ 1394425 h 3291989"/>
                  <a:gd name="connsiteX19" fmla="*/ 996201 w 1922293"/>
                  <a:gd name="connsiteY19" fmla="*/ 1760889 h 3291989"/>
                  <a:gd name="connsiteX20" fmla="*/ 937320 w 1922293"/>
                  <a:gd name="connsiteY20" fmla="*/ 1792113 h 3291989"/>
                  <a:gd name="connsiteX21" fmla="*/ 893490 w 1922293"/>
                  <a:gd name="connsiteY21" fmla="*/ 1805250 h 3291989"/>
                  <a:gd name="connsiteX22" fmla="*/ 897773 w 1922293"/>
                  <a:gd name="connsiteY22" fmla="*/ 1808312 h 3291989"/>
                  <a:gd name="connsiteX23" fmla="*/ 950849 w 1922293"/>
                  <a:gd name="connsiteY23" fmla="*/ 1859077 h 3291989"/>
                  <a:gd name="connsiteX24" fmla="*/ 971638 w 1922293"/>
                  <a:gd name="connsiteY24" fmla="*/ 1880505 h 3291989"/>
                  <a:gd name="connsiteX25" fmla="*/ 1001638 w 1922293"/>
                  <a:gd name="connsiteY25" fmla="*/ 2400105 h 3291989"/>
                  <a:gd name="connsiteX26" fmla="*/ 1000551 w 1922293"/>
                  <a:gd name="connsiteY26" fmla="*/ 2401384 h 3291989"/>
                  <a:gd name="connsiteX27" fmla="*/ 999336 w 1922293"/>
                  <a:gd name="connsiteY27" fmla="*/ 2403815 h 3291989"/>
                  <a:gd name="connsiteX28" fmla="*/ 994346 w 1922293"/>
                  <a:gd name="connsiteY28" fmla="*/ 2412962 h 3291989"/>
                  <a:gd name="connsiteX29" fmla="*/ 957565 w 1922293"/>
                  <a:gd name="connsiteY29" fmla="*/ 2433815 h 3291989"/>
                  <a:gd name="connsiteX30" fmla="*/ 935433 w 1922293"/>
                  <a:gd name="connsiteY30" fmla="*/ 2427610 h 3291989"/>
                  <a:gd name="connsiteX31" fmla="*/ 920785 w 1922293"/>
                  <a:gd name="connsiteY31" fmla="*/ 2368569 h 3291989"/>
                  <a:gd name="connsiteX32" fmla="*/ 922448 w 1922293"/>
                  <a:gd name="connsiteY32" fmla="*/ 2365371 h 3291989"/>
                  <a:gd name="connsiteX33" fmla="*/ 935625 w 1922293"/>
                  <a:gd name="connsiteY33" fmla="*/ 2345030 h 3291989"/>
                  <a:gd name="connsiteX34" fmla="*/ 910870 w 1922293"/>
                  <a:gd name="connsiteY34" fmla="*/ 1941338 h 3291989"/>
                  <a:gd name="connsiteX35" fmla="*/ 888738 w 1922293"/>
                  <a:gd name="connsiteY35" fmla="*/ 1918629 h 3291989"/>
                  <a:gd name="connsiteX36" fmla="*/ 785560 w 1922293"/>
                  <a:gd name="connsiteY36" fmla="*/ 1839887 h 3291989"/>
                  <a:gd name="connsiteX37" fmla="*/ 482103 w 1922293"/>
                  <a:gd name="connsiteY37" fmla="*/ 1817051 h 3291989"/>
                  <a:gd name="connsiteX38" fmla="*/ 307795 w 1922293"/>
                  <a:gd name="connsiteY38" fmla="*/ 1820569 h 3291989"/>
                  <a:gd name="connsiteX39" fmla="*/ 306899 w 1922293"/>
                  <a:gd name="connsiteY39" fmla="*/ 1820569 h 3291989"/>
                  <a:gd name="connsiteX40" fmla="*/ 263914 w 1922293"/>
                  <a:gd name="connsiteY40" fmla="*/ 1778415 h 3291989"/>
                  <a:gd name="connsiteX41" fmla="*/ 306067 w 1922293"/>
                  <a:gd name="connsiteY41" fmla="*/ 1734534 h 3291989"/>
                  <a:gd name="connsiteX42" fmla="*/ 481592 w 1922293"/>
                  <a:gd name="connsiteY42" fmla="*/ 1731016 h 3291989"/>
                  <a:gd name="connsiteX43" fmla="*/ 647968 w 1922293"/>
                  <a:gd name="connsiteY43" fmla="*/ 1742082 h 3291989"/>
                  <a:gd name="connsiteX44" fmla="*/ 765330 w 1922293"/>
                  <a:gd name="connsiteY44" fmla="*/ 1751381 h 3291989"/>
                  <a:gd name="connsiteX45" fmla="*/ 791403 w 1922293"/>
                  <a:gd name="connsiteY45" fmla="*/ 1754453 h 3291989"/>
                  <a:gd name="connsiteX46" fmla="*/ 807500 w 1922293"/>
                  <a:gd name="connsiteY46" fmla="*/ 1742691 h 3291989"/>
                  <a:gd name="connsiteX47" fmla="*/ 850613 w 1922293"/>
                  <a:gd name="connsiteY47" fmla="*/ 1727370 h 3291989"/>
                  <a:gd name="connsiteX48" fmla="*/ 947330 w 1922293"/>
                  <a:gd name="connsiteY48" fmla="*/ 1688671 h 3291989"/>
                  <a:gd name="connsiteX49" fmla="*/ 1057225 w 1922293"/>
                  <a:gd name="connsiteY49" fmla="*/ 1422698 h 3291989"/>
                  <a:gd name="connsiteX50" fmla="*/ 319692 w 1922293"/>
                  <a:gd name="connsiteY50" fmla="*/ 1333145 h 3291989"/>
                  <a:gd name="connsiteX51" fmla="*/ 164701 w 1922293"/>
                  <a:gd name="connsiteY51" fmla="*/ 1422890 h 3291989"/>
                  <a:gd name="connsiteX52" fmla="*/ 143145 w 1922293"/>
                  <a:gd name="connsiteY52" fmla="*/ 1496452 h 3291989"/>
                  <a:gd name="connsiteX53" fmla="*/ 120885 w 1922293"/>
                  <a:gd name="connsiteY53" fmla="*/ 1572316 h 3291989"/>
                  <a:gd name="connsiteX54" fmla="*/ 92547 w 1922293"/>
                  <a:gd name="connsiteY54" fmla="*/ 1731848 h 3291989"/>
                  <a:gd name="connsiteX55" fmla="*/ 87814 w 1922293"/>
                  <a:gd name="connsiteY55" fmla="*/ 1762424 h 3291989"/>
                  <a:gd name="connsiteX56" fmla="*/ 100415 w 1922293"/>
                  <a:gd name="connsiteY56" fmla="*/ 1814684 h 3291989"/>
                  <a:gd name="connsiteX57" fmla="*/ 437262 w 1922293"/>
                  <a:gd name="connsiteY57" fmla="*/ 2345158 h 3291989"/>
                  <a:gd name="connsiteX58" fmla="*/ 530078 w 1922293"/>
                  <a:gd name="connsiteY58" fmla="*/ 2434327 h 3291989"/>
                  <a:gd name="connsiteX59" fmla="*/ 576837 w 1922293"/>
                  <a:gd name="connsiteY59" fmla="*/ 2530789 h 3291989"/>
                  <a:gd name="connsiteX60" fmla="*/ 587455 w 1922293"/>
                  <a:gd name="connsiteY60" fmla="*/ 3180432 h 3291989"/>
                  <a:gd name="connsiteX61" fmla="*/ 589503 w 1922293"/>
                  <a:gd name="connsiteY61" fmla="*/ 3200517 h 3291989"/>
                  <a:gd name="connsiteX62" fmla="*/ 611699 w 1922293"/>
                  <a:gd name="connsiteY62" fmla="*/ 3201796 h 3291989"/>
                  <a:gd name="connsiteX63" fmla="*/ 1082236 w 1922293"/>
                  <a:gd name="connsiteY63" fmla="*/ 3203012 h 3291989"/>
                  <a:gd name="connsiteX64" fmla="*/ 1550342 w 1922293"/>
                  <a:gd name="connsiteY64" fmla="*/ 3204227 h 3291989"/>
                  <a:gd name="connsiteX65" fmla="*/ 1564991 w 1922293"/>
                  <a:gd name="connsiteY65" fmla="*/ 3203907 h 3291989"/>
                  <a:gd name="connsiteX66" fmla="*/ 1565246 w 1922293"/>
                  <a:gd name="connsiteY66" fmla="*/ 3189515 h 3291989"/>
                  <a:gd name="connsiteX67" fmla="*/ 1560001 w 1922293"/>
                  <a:gd name="connsiteY67" fmla="*/ 2926677 h 3291989"/>
                  <a:gd name="connsiteX68" fmla="*/ 1554500 w 1922293"/>
                  <a:gd name="connsiteY68" fmla="*/ 2505394 h 3291989"/>
                  <a:gd name="connsiteX69" fmla="*/ 1612326 w 1922293"/>
                  <a:gd name="connsiteY69" fmla="*/ 2401512 h 3291989"/>
                  <a:gd name="connsiteX70" fmla="*/ 1814524 w 1922293"/>
                  <a:gd name="connsiteY70" fmla="*/ 2137011 h 3291989"/>
                  <a:gd name="connsiteX71" fmla="*/ 1831475 w 1922293"/>
                  <a:gd name="connsiteY71" fmla="*/ 2045411 h 3291989"/>
                  <a:gd name="connsiteX72" fmla="*/ 1826677 w 1922293"/>
                  <a:gd name="connsiteY72" fmla="*/ 699174 h 3291989"/>
                  <a:gd name="connsiteX73" fmla="*/ 1773137 w 1922293"/>
                  <a:gd name="connsiteY73" fmla="*/ 606551 h 3291989"/>
                  <a:gd name="connsiteX74" fmla="*/ 1658509 w 1922293"/>
                  <a:gd name="connsiteY74" fmla="*/ 598299 h 3291989"/>
                  <a:gd name="connsiteX75" fmla="*/ 1639439 w 1922293"/>
                  <a:gd name="connsiteY75" fmla="*/ 615218 h 3291989"/>
                  <a:gd name="connsiteX76" fmla="*/ 1624278 w 1922293"/>
                  <a:gd name="connsiteY76" fmla="*/ 634304 h 3291989"/>
                  <a:gd name="connsiteX77" fmla="*/ 1625404 w 1922293"/>
                  <a:gd name="connsiteY77" fmla="*/ 719761 h 3291989"/>
                  <a:gd name="connsiteX78" fmla="*/ 1632988 w 1922293"/>
                  <a:gd name="connsiteY78" fmla="*/ 1283762 h 3291989"/>
                  <a:gd name="connsiteX79" fmla="*/ 1588787 w 1922293"/>
                  <a:gd name="connsiteY79" fmla="*/ 1327899 h 3291989"/>
                  <a:gd name="connsiteX80" fmla="*/ 1588211 w 1922293"/>
                  <a:gd name="connsiteY80" fmla="*/ 1328027 h 3291989"/>
                  <a:gd name="connsiteX81" fmla="*/ 1543435 w 1922293"/>
                  <a:gd name="connsiteY81" fmla="*/ 1284978 h 3291989"/>
                  <a:gd name="connsiteX82" fmla="*/ 1533648 w 1922293"/>
                  <a:gd name="connsiteY82" fmla="*/ 547957 h 3291989"/>
                  <a:gd name="connsiteX83" fmla="*/ 1533648 w 1922293"/>
                  <a:gd name="connsiteY83" fmla="*/ 425717 h 3291989"/>
                  <a:gd name="connsiteX84" fmla="*/ 1431686 w 1922293"/>
                  <a:gd name="connsiteY84" fmla="*/ 280193 h 3291989"/>
                  <a:gd name="connsiteX85" fmla="*/ 1268762 w 1922293"/>
                  <a:gd name="connsiteY85" fmla="*/ 303285 h 3291989"/>
                  <a:gd name="connsiteX86" fmla="*/ 1244392 w 1922293"/>
                  <a:gd name="connsiteY86" fmla="*/ 323882 h 3291989"/>
                  <a:gd name="connsiteX87" fmla="*/ 1215043 w 1922293"/>
                  <a:gd name="connsiteY87" fmla="*/ 349289 h 3291989"/>
                  <a:gd name="connsiteX88" fmla="*/ 1217505 w 1922293"/>
                  <a:gd name="connsiteY88" fmla="*/ 488129 h 3291989"/>
                  <a:gd name="connsiteX89" fmla="*/ 1225713 w 1922293"/>
                  <a:gd name="connsiteY89" fmla="*/ 1268283 h 3291989"/>
                  <a:gd name="connsiteX90" fmla="*/ 1191491 w 1922293"/>
                  <a:gd name="connsiteY90" fmla="*/ 1312228 h 3291989"/>
                  <a:gd name="connsiteX91" fmla="*/ 1136160 w 1922293"/>
                  <a:gd name="connsiteY91" fmla="*/ 1269818 h 3291989"/>
                  <a:gd name="connsiteX92" fmla="*/ 1121768 w 1922293"/>
                  <a:gd name="connsiteY92" fmla="*/ 213989 h 3291989"/>
                  <a:gd name="connsiteX93" fmla="*/ 981298 w 1922293"/>
                  <a:gd name="connsiteY93" fmla="*/ 87399 h 3291989"/>
                  <a:gd name="connsiteX94" fmla="*/ 985967 w 1922293"/>
                  <a:gd name="connsiteY94" fmla="*/ 277 h 3291989"/>
                  <a:gd name="connsiteX95" fmla="*/ 1210745 w 1922293"/>
                  <a:gd name="connsiteY95" fmla="*/ 204074 h 3291989"/>
                  <a:gd name="connsiteX96" fmla="*/ 1211672 w 1922293"/>
                  <a:gd name="connsiteY96" fmla="*/ 218629 h 3291989"/>
                  <a:gd name="connsiteX97" fmla="*/ 1212273 w 1922293"/>
                  <a:gd name="connsiteY97" fmla="*/ 236061 h 3291989"/>
                  <a:gd name="connsiteX98" fmla="*/ 1237489 w 1922293"/>
                  <a:gd name="connsiteY98" fmla="*/ 216443 h 3291989"/>
                  <a:gd name="connsiteX99" fmla="*/ 1376831 w 1922293"/>
                  <a:gd name="connsiteY99" fmla="*/ 180104 h 3291989"/>
                  <a:gd name="connsiteX100" fmla="*/ 1462773 w 1922293"/>
                  <a:gd name="connsiteY100" fmla="*/ 198380 h 3291989"/>
                  <a:gd name="connsiteX101" fmla="*/ 1623201 w 1922293"/>
                  <a:gd name="connsiteY101" fmla="*/ 425653 h 3291989"/>
                  <a:gd name="connsiteX102" fmla="*/ 1623201 w 1922293"/>
                  <a:gd name="connsiteY102" fmla="*/ 520334 h 3291989"/>
                  <a:gd name="connsiteX103" fmla="*/ 1655032 w 1922293"/>
                  <a:gd name="connsiteY103" fmla="*/ 504219 h 3291989"/>
                  <a:gd name="connsiteX104" fmla="*/ 1813628 w 1922293"/>
                  <a:gd name="connsiteY104" fmla="*/ 529279 h 3291989"/>
                  <a:gd name="connsiteX105" fmla="*/ 1913800 w 1922293"/>
                  <a:gd name="connsiteY105" fmla="*/ 698471 h 3291989"/>
                  <a:gd name="connsiteX106" fmla="*/ 1918533 w 1922293"/>
                  <a:gd name="connsiteY106" fmla="*/ 2048226 h 3291989"/>
                  <a:gd name="connsiteX107" fmla="*/ 1897552 w 1922293"/>
                  <a:gd name="connsiteY107" fmla="*/ 2163110 h 3291989"/>
                  <a:gd name="connsiteX108" fmla="*/ 1660365 w 1922293"/>
                  <a:gd name="connsiteY108" fmla="*/ 2474050 h 3291989"/>
                  <a:gd name="connsiteX109" fmla="*/ 1641558 w 1922293"/>
                  <a:gd name="connsiteY109" fmla="*/ 2505650 h 3291989"/>
                  <a:gd name="connsiteX110" fmla="*/ 1646995 w 1922293"/>
                  <a:gd name="connsiteY110" fmla="*/ 2924374 h 3291989"/>
                  <a:gd name="connsiteX111" fmla="*/ 1652241 w 1922293"/>
                  <a:gd name="connsiteY111" fmla="*/ 3188875 h 3291989"/>
                  <a:gd name="connsiteX112" fmla="*/ 1550406 w 1922293"/>
                  <a:gd name="connsiteY112" fmla="*/ 3291221 h 3291989"/>
                  <a:gd name="connsiteX113" fmla="*/ 1415501 w 1922293"/>
                  <a:gd name="connsiteY113" fmla="*/ 3291989 h 3291989"/>
                  <a:gd name="connsiteX114" fmla="*/ 1081532 w 1922293"/>
                  <a:gd name="connsiteY114" fmla="*/ 3290326 h 3291989"/>
                  <a:gd name="connsiteX115" fmla="*/ 611955 w 1922293"/>
                  <a:gd name="connsiteY115" fmla="*/ 3289111 h 3291989"/>
                  <a:gd name="connsiteX116" fmla="*/ 500333 w 1922293"/>
                  <a:gd name="connsiteY116" fmla="*/ 3184525 h 3291989"/>
                  <a:gd name="connsiteX117" fmla="*/ 489587 w 1922293"/>
                  <a:gd name="connsiteY117" fmla="*/ 2529701 h 3291989"/>
                  <a:gd name="connsiteX118" fmla="*/ 481975 w 1922293"/>
                  <a:gd name="connsiteY118" fmla="*/ 2507249 h 3291989"/>
                  <a:gd name="connsiteX119" fmla="*/ 362614 w 1922293"/>
                  <a:gd name="connsiteY119" fmla="*/ 2390510 h 3291989"/>
                  <a:gd name="connsiteX120" fmla="*/ 28837 w 1922293"/>
                  <a:gd name="connsiteY120" fmla="*/ 1864770 h 3291989"/>
                  <a:gd name="connsiteX121" fmla="*/ 1331 w 1922293"/>
                  <a:gd name="connsiteY121" fmla="*/ 1750590 h 3291989"/>
                  <a:gd name="connsiteX122" fmla="*/ 6256 w 1922293"/>
                  <a:gd name="connsiteY122" fmla="*/ 1718671 h 3291989"/>
                  <a:gd name="connsiteX123" fmla="*/ 37280 w 1922293"/>
                  <a:gd name="connsiteY123" fmla="*/ 1547369 h 3291989"/>
                  <a:gd name="connsiteX124" fmla="*/ 59221 w 1922293"/>
                  <a:gd name="connsiteY124" fmla="*/ 1472592 h 3291989"/>
                  <a:gd name="connsiteX125" fmla="*/ 81481 w 1922293"/>
                  <a:gd name="connsiteY125" fmla="*/ 1396856 h 3291989"/>
                  <a:gd name="connsiteX126" fmla="*/ 242434 w 1922293"/>
                  <a:gd name="connsiteY126" fmla="*/ 1253561 h 3291989"/>
                  <a:gd name="connsiteX127" fmla="*/ 318425 w 1922293"/>
                  <a:gd name="connsiteY127" fmla="*/ 1246596 h 3291989"/>
                  <a:gd name="connsiteX128" fmla="*/ 318425 w 1922293"/>
                  <a:gd name="connsiteY128" fmla="*/ 358168 h 3291989"/>
                  <a:gd name="connsiteX129" fmla="*/ 472584 w 1922293"/>
                  <a:gd name="connsiteY129" fmla="*/ 138124 h 3291989"/>
                  <a:gd name="connsiteX130" fmla="*/ 539252 w 1922293"/>
                  <a:gd name="connsiteY130" fmla="*/ 122450 h 3291989"/>
                  <a:gd name="connsiteX131" fmla="*/ 692827 w 1922293"/>
                  <a:gd name="connsiteY131" fmla="*/ 160851 h 3291989"/>
                  <a:gd name="connsiteX132" fmla="*/ 722809 w 1922293"/>
                  <a:gd name="connsiteY132" fmla="*/ 184421 h 3291989"/>
                  <a:gd name="connsiteX133" fmla="*/ 732399 w 1922293"/>
                  <a:gd name="connsiteY133" fmla="*/ 148196 h 3291989"/>
                  <a:gd name="connsiteX134" fmla="*/ 985967 w 1922293"/>
                  <a:gd name="connsiteY134" fmla="*/ 277 h 3291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1922293" h="3291989">
                    <a:moveTo>
                      <a:pt x="548226" y="209460"/>
                    </a:moveTo>
                    <a:cubicBezTo>
                      <a:pt x="533819" y="210234"/>
                      <a:pt x="519999" y="213157"/>
                      <a:pt x="507573" y="218402"/>
                    </a:cubicBezTo>
                    <a:cubicBezTo>
                      <a:pt x="443095" y="244372"/>
                      <a:pt x="408042" y="293882"/>
                      <a:pt x="408042" y="358104"/>
                    </a:cubicBezTo>
                    <a:lnTo>
                      <a:pt x="408042" y="1252908"/>
                    </a:lnTo>
                    <a:lnTo>
                      <a:pt x="434298" y="1255406"/>
                    </a:lnTo>
                    <a:cubicBezTo>
                      <a:pt x="476715" y="1259599"/>
                      <a:pt x="527142" y="1264941"/>
                      <a:pt x="581077" y="1270964"/>
                    </a:cubicBezTo>
                    <a:lnTo>
                      <a:pt x="723435" y="1287627"/>
                    </a:lnTo>
                    <a:lnTo>
                      <a:pt x="721274" y="1281268"/>
                    </a:lnTo>
                    <a:lnTo>
                      <a:pt x="721274" y="299963"/>
                    </a:lnTo>
                    <a:lnTo>
                      <a:pt x="695635" y="276483"/>
                    </a:lnTo>
                    <a:cubicBezTo>
                      <a:pt x="687000" y="269319"/>
                      <a:pt x="678748" y="262411"/>
                      <a:pt x="671839" y="255758"/>
                    </a:cubicBezTo>
                    <a:cubicBezTo>
                      <a:pt x="639936" y="224143"/>
                      <a:pt x="591445" y="207136"/>
                      <a:pt x="548226" y="209460"/>
                    </a:cubicBezTo>
                    <a:close/>
                    <a:moveTo>
                      <a:pt x="981298" y="87399"/>
                    </a:moveTo>
                    <a:cubicBezTo>
                      <a:pt x="898461" y="83241"/>
                      <a:pt x="822277" y="133071"/>
                      <a:pt x="810827" y="198125"/>
                    </a:cubicBezTo>
                    <a:lnTo>
                      <a:pt x="810827" y="1282740"/>
                    </a:lnTo>
                    <a:lnTo>
                      <a:pt x="807247" y="1297873"/>
                    </a:lnTo>
                    <a:lnTo>
                      <a:pt x="812657" y="1298547"/>
                    </a:lnTo>
                    <a:cubicBezTo>
                      <a:pt x="1111720" y="1336420"/>
                      <a:pt x="1121843" y="1347642"/>
                      <a:pt x="1134496" y="1361674"/>
                    </a:cubicBezTo>
                    <a:cubicBezTo>
                      <a:pt x="1142300" y="1370374"/>
                      <a:pt x="1146778" y="1382783"/>
                      <a:pt x="1146075" y="1394425"/>
                    </a:cubicBezTo>
                    <a:cubicBezTo>
                      <a:pt x="1143644" y="1474959"/>
                      <a:pt x="1124070" y="1674598"/>
                      <a:pt x="996201" y="1760889"/>
                    </a:cubicBezTo>
                    <a:cubicBezTo>
                      <a:pt x="978291" y="1773043"/>
                      <a:pt x="958605" y="1783469"/>
                      <a:pt x="937320" y="1792113"/>
                    </a:cubicBezTo>
                    <a:lnTo>
                      <a:pt x="893490" y="1805250"/>
                    </a:lnTo>
                    <a:lnTo>
                      <a:pt x="897773" y="1808312"/>
                    </a:lnTo>
                    <a:cubicBezTo>
                      <a:pt x="918083" y="1824839"/>
                      <a:pt x="934602" y="1842094"/>
                      <a:pt x="950849" y="1859077"/>
                    </a:cubicBezTo>
                    <a:cubicBezTo>
                      <a:pt x="957565" y="1866049"/>
                      <a:pt x="964410" y="1873213"/>
                      <a:pt x="971638" y="1880505"/>
                    </a:cubicBezTo>
                    <a:cubicBezTo>
                      <a:pt x="1110637" y="2019505"/>
                      <a:pt x="1123815" y="2247737"/>
                      <a:pt x="1001638" y="2400105"/>
                    </a:cubicBezTo>
                    <a:cubicBezTo>
                      <a:pt x="1001319" y="2400553"/>
                      <a:pt x="1000935" y="2401000"/>
                      <a:pt x="1000551" y="2401384"/>
                    </a:cubicBezTo>
                    <a:lnTo>
                      <a:pt x="999336" y="2403815"/>
                    </a:lnTo>
                    <a:cubicBezTo>
                      <a:pt x="997736" y="2406949"/>
                      <a:pt x="996201" y="2410019"/>
                      <a:pt x="994346" y="2412962"/>
                    </a:cubicBezTo>
                    <a:cubicBezTo>
                      <a:pt x="986350" y="2426395"/>
                      <a:pt x="972150" y="2433815"/>
                      <a:pt x="957565" y="2433815"/>
                    </a:cubicBezTo>
                    <a:cubicBezTo>
                      <a:pt x="950018" y="2433815"/>
                      <a:pt x="942342" y="2431832"/>
                      <a:pt x="935433" y="2427610"/>
                    </a:cubicBezTo>
                    <a:cubicBezTo>
                      <a:pt x="915092" y="2415393"/>
                      <a:pt x="908504" y="2388911"/>
                      <a:pt x="920785" y="2368569"/>
                    </a:cubicBezTo>
                    <a:lnTo>
                      <a:pt x="922448" y="2365371"/>
                    </a:lnTo>
                    <a:cubicBezTo>
                      <a:pt x="925071" y="2360126"/>
                      <a:pt x="928908" y="2352450"/>
                      <a:pt x="935625" y="2345030"/>
                    </a:cubicBezTo>
                    <a:cubicBezTo>
                      <a:pt x="1029656" y="2226372"/>
                      <a:pt x="1018910" y="2049441"/>
                      <a:pt x="910870" y="1941338"/>
                    </a:cubicBezTo>
                    <a:cubicBezTo>
                      <a:pt x="903131" y="1933598"/>
                      <a:pt x="895902" y="1925986"/>
                      <a:pt x="888738" y="1918629"/>
                    </a:cubicBezTo>
                    <a:cubicBezTo>
                      <a:pt x="858162" y="1886646"/>
                      <a:pt x="833790" y="1861252"/>
                      <a:pt x="785560" y="1839887"/>
                    </a:cubicBezTo>
                    <a:cubicBezTo>
                      <a:pt x="747308" y="1834961"/>
                      <a:pt x="502445" y="1817499"/>
                      <a:pt x="482103" y="1817051"/>
                    </a:cubicBezTo>
                    <a:lnTo>
                      <a:pt x="307795" y="1820569"/>
                    </a:lnTo>
                    <a:cubicBezTo>
                      <a:pt x="307539" y="1820569"/>
                      <a:pt x="307219" y="1820569"/>
                      <a:pt x="306899" y="1820569"/>
                    </a:cubicBezTo>
                    <a:cubicBezTo>
                      <a:pt x="283551" y="1820569"/>
                      <a:pt x="264361" y="1801827"/>
                      <a:pt x="263914" y="1778415"/>
                    </a:cubicBezTo>
                    <a:cubicBezTo>
                      <a:pt x="263466" y="1754684"/>
                      <a:pt x="282336" y="1735046"/>
                      <a:pt x="306067" y="1734534"/>
                    </a:cubicBezTo>
                    <a:lnTo>
                      <a:pt x="481592" y="1731016"/>
                    </a:lnTo>
                    <a:cubicBezTo>
                      <a:pt x="493873" y="1731016"/>
                      <a:pt x="595836" y="1738244"/>
                      <a:pt x="647968" y="1742082"/>
                    </a:cubicBezTo>
                    <a:cubicBezTo>
                      <a:pt x="702148" y="1746112"/>
                      <a:pt x="739360" y="1748879"/>
                      <a:pt x="765330" y="1751381"/>
                    </a:cubicBezTo>
                    <a:lnTo>
                      <a:pt x="791403" y="1754453"/>
                    </a:lnTo>
                    <a:lnTo>
                      <a:pt x="807500" y="1742691"/>
                    </a:lnTo>
                    <a:cubicBezTo>
                      <a:pt x="820309" y="1736022"/>
                      <a:pt x="834622" y="1730953"/>
                      <a:pt x="850613" y="1727370"/>
                    </a:cubicBezTo>
                    <a:cubicBezTo>
                      <a:pt x="888674" y="1719566"/>
                      <a:pt x="920976" y="1706581"/>
                      <a:pt x="947330" y="1688671"/>
                    </a:cubicBezTo>
                    <a:cubicBezTo>
                      <a:pt x="1017182" y="1641528"/>
                      <a:pt x="1049229" y="1525748"/>
                      <a:pt x="1057225" y="1422698"/>
                    </a:cubicBezTo>
                    <a:cubicBezTo>
                      <a:pt x="931723" y="1397176"/>
                      <a:pt x="420887" y="1337687"/>
                      <a:pt x="319692" y="1333145"/>
                    </a:cubicBezTo>
                    <a:cubicBezTo>
                      <a:pt x="257197" y="1329883"/>
                      <a:pt x="185939" y="1356237"/>
                      <a:pt x="164701" y="1422890"/>
                    </a:cubicBezTo>
                    <a:cubicBezTo>
                      <a:pt x="157217" y="1447197"/>
                      <a:pt x="150181" y="1471825"/>
                      <a:pt x="143145" y="1496452"/>
                    </a:cubicBezTo>
                    <a:cubicBezTo>
                      <a:pt x="135916" y="1521718"/>
                      <a:pt x="128688" y="1547049"/>
                      <a:pt x="120885" y="1572316"/>
                    </a:cubicBezTo>
                    <a:cubicBezTo>
                      <a:pt x="112825" y="1600077"/>
                      <a:pt x="101119" y="1676197"/>
                      <a:pt x="92547" y="1731848"/>
                    </a:cubicBezTo>
                    <a:lnTo>
                      <a:pt x="87814" y="1762424"/>
                    </a:lnTo>
                    <a:cubicBezTo>
                      <a:pt x="86343" y="1775089"/>
                      <a:pt x="87110" y="1796070"/>
                      <a:pt x="100415" y="1814684"/>
                    </a:cubicBezTo>
                    <a:cubicBezTo>
                      <a:pt x="172186" y="1919398"/>
                      <a:pt x="357752" y="2215562"/>
                      <a:pt x="437262" y="2345158"/>
                    </a:cubicBezTo>
                    <a:cubicBezTo>
                      <a:pt x="447305" y="2361853"/>
                      <a:pt x="509609" y="2421662"/>
                      <a:pt x="530078" y="2434327"/>
                    </a:cubicBezTo>
                    <a:cubicBezTo>
                      <a:pt x="557327" y="2451662"/>
                      <a:pt x="576837" y="2492153"/>
                      <a:pt x="576837" y="2530789"/>
                    </a:cubicBezTo>
                    <a:cubicBezTo>
                      <a:pt x="570696" y="2752304"/>
                      <a:pt x="578820" y="2983415"/>
                      <a:pt x="587455" y="3180432"/>
                    </a:cubicBezTo>
                    <a:cubicBezTo>
                      <a:pt x="587967" y="3190986"/>
                      <a:pt x="588799" y="3197063"/>
                      <a:pt x="589503" y="3200517"/>
                    </a:cubicBezTo>
                    <a:cubicBezTo>
                      <a:pt x="593148" y="3201093"/>
                      <a:pt x="599865" y="3201796"/>
                      <a:pt x="611699" y="3201796"/>
                    </a:cubicBezTo>
                    <a:cubicBezTo>
                      <a:pt x="766497" y="3200645"/>
                      <a:pt x="926990" y="3201860"/>
                      <a:pt x="1082236" y="3203012"/>
                    </a:cubicBezTo>
                    <a:cubicBezTo>
                      <a:pt x="1236714" y="3204163"/>
                      <a:pt x="1396439" y="3205378"/>
                      <a:pt x="1550342" y="3204227"/>
                    </a:cubicBezTo>
                    <a:cubicBezTo>
                      <a:pt x="1556675" y="3204227"/>
                      <a:pt x="1561472" y="3204099"/>
                      <a:pt x="1564991" y="3203907"/>
                    </a:cubicBezTo>
                    <a:cubicBezTo>
                      <a:pt x="1565183" y="3200389"/>
                      <a:pt x="1565246" y="3195719"/>
                      <a:pt x="1565246" y="3189515"/>
                    </a:cubicBezTo>
                    <a:cubicBezTo>
                      <a:pt x="1564351" y="3103160"/>
                      <a:pt x="1562176" y="3015142"/>
                      <a:pt x="1560001" y="2926677"/>
                    </a:cubicBezTo>
                    <a:cubicBezTo>
                      <a:pt x="1556611" y="2787998"/>
                      <a:pt x="1553093" y="2644585"/>
                      <a:pt x="1554500" y="2505394"/>
                    </a:cubicBezTo>
                    <a:cubicBezTo>
                      <a:pt x="1554500" y="2459786"/>
                      <a:pt x="1572347" y="2427611"/>
                      <a:pt x="1612326" y="2401512"/>
                    </a:cubicBezTo>
                    <a:cubicBezTo>
                      <a:pt x="1715695" y="2331853"/>
                      <a:pt x="1778254" y="2250104"/>
                      <a:pt x="1814524" y="2137011"/>
                    </a:cubicBezTo>
                    <a:cubicBezTo>
                      <a:pt x="1825270" y="2102405"/>
                      <a:pt x="1830515" y="2074068"/>
                      <a:pt x="1831475" y="2045411"/>
                    </a:cubicBezTo>
                    <a:cubicBezTo>
                      <a:pt x="1842029" y="1736134"/>
                      <a:pt x="1826869" y="709537"/>
                      <a:pt x="1826677" y="699174"/>
                    </a:cubicBezTo>
                    <a:cubicBezTo>
                      <a:pt x="1826677" y="655677"/>
                      <a:pt x="1808703" y="624717"/>
                      <a:pt x="1773137" y="606551"/>
                    </a:cubicBezTo>
                    <a:cubicBezTo>
                      <a:pt x="1735653" y="586337"/>
                      <a:pt x="1686207" y="576231"/>
                      <a:pt x="1658509" y="598299"/>
                    </a:cubicBezTo>
                    <a:cubicBezTo>
                      <a:pt x="1651761" y="603577"/>
                      <a:pt x="1646084" y="608198"/>
                      <a:pt x="1639439" y="615218"/>
                    </a:cubicBezTo>
                    <a:lnTo>
                      <a:pt x="1624278" y="634304"/>
                    </a:lnTo>
                    <a:lnTo>
                      <a:pt x="1625404" y="719761"/>
                    </a:lnTo>
                    <a:cubicBezTo>
                      <a:pt x="1627575" y="883608"/>
                      <a:pt x="1630869" y="1127725"/>
                      <a:pt x="1632988" y="1283762"/>
                    </a:cubicBezTo>
                    <a:cubicBezTo>
                      <a:pt x="1633307" y="1307814"/>
                      <a:pt x="1613542" y="1327579"/>
                      <a:pt x="1588787" y="1327899"/>
                    </a:cubicBezTo>
                    <a:cubicBezTo>
                      <a:pt x="1588595" y="1328027"/>
                      <a:pt x="1588403" y="1328027"/>
                      <a:pt x="1588211" y="1328027"/>
                    </a:cubicBezTo>
                    <a:cubicBezTo>
                      <a:pt x="1563776" y="1328027"/>
                      <a:pt x="1543754" y="1308901"/>
                      <a:pt x="1543435" y="1284978"/>
                    </a:cubicBezTo>
                    <a:cubicBezTo>
                      <a:pt x="1543050" y="1255361"/>
                      <a:pt x="1533648" y="558767"/>
                      <a:pt x="1533648" y="547957"/>
                    </a:cubicBezTo>
                    <a:lnTo>
                      <a:pt x="1533648" y="425717"/>
                    </a:lnTo>
                    <a:cubicBezTo>
                      <a:pt x="1533648" y="376399"/>
                      <a:pt x="1515929" y="311153"/>
                      <a:pt x="1431686" y="280193"/>
                    </a:cubicBezTo>
                    <a:cubicBezTo>
                      <a:pt x="1364265" y="256334"/>
                      <a:pt x="1312324" y="263626"/>
                      <a:pt x="1268762" y="303285"/>
                    </a:cubicBezTo>
                    <a:cubicBezTo>
                      <a:pt x="1262110" y="309746"/>
                      <a:pt x="1253923" y="316334"/>
                      <a:pt x="1244392" y="323882"/>
                    </a:cubicBezTo>
                    <a:lnTo>
                      <a:pt x="1215043" y="349289"/>
                    </a:lnTo>
                    <a:lnTo>
                      <a:pt x="1217505" y="488129"/>
                    </a:lnTo>
                    <a:cubicBezTo>
                      <a:pt x="1221665" y="746153"/>
                      <a:pt x="1225713" y="1109327"/>
                      <a:pt x="1225713" y="1268283"/>
                    </a:cubicBezTo>
                    <a:cubicBezTo>
                      <a:pt x="1225713" y="1289008"/>
                      <a:pt x="1211769" y="1307686"/>
                      <a:pt x="1191491" y="1312228"/>
                    </a:cubicBezTo>
                    <a:cubicBezTo>
                      <a:pt x="1162195" y="1318753"/>
                      <a:pt x="1136160" y="1297260"/>
                      <a:pt x="1136160" y="1269818"/>
                    </a:cubicBezTo>
                    <a:cubicBezTo>
                      <a:pt x="1136160" y="974805"/>
                      <a:pt x="1125094" y="249298"/>
                      <a:pt x="1121768" y="213989"/>
                    </a:cubicBezTo>
                    <a:cubicBezTo>
                      <a:pt x="1113132" y="139212"/>
                      <a:pt x="1043537" y="90917"/>
                      <a:pt x="981298" y="87399"/>
                    </a:cubicBezTo>
                    <a:close/>
                    <a:moveTo>
                      <a:pt x="985967" y="277"/>
                    </a:moveTo>
                    <a:cubicBezTo>
                      <a:pt x="1084412" y="5842"/>
                      <a:pt x="1196289" y="79083"/>
                      <a:pt x="1210745" y="204074"/>
                    </a:cubicBezTo>
                    <a:cubicBezTo>
                      <a:pt x="1211033" y="206121"/>
                      <a:pt x="1211343" y="211076"/>
                      <a:pt x="1211672" y="218629"/>
                    </a:cubicBezTo>
                    <a:lnTo>
                      <a:pt x="1212273" y="236061"/>
                    </a:lnTo>
                    <a:lnTo>
                      <a:pt x="1237489" y="216443"/>
                    </a:lnTo>
                    <a:cubicBezTo>
                      <a:pt x="1272165" y="193679"/>
                      <a:pt x="1318130" y="176564"/>
                      <a:pt x="1376831" y="180104"/>
                    </a:cubicBezTo>
                    <a:cubicBezTo>
                      <a:pt x="1402920" y="181677"/>
                      <a:pt x="1431525" y="187330"/>
                      <a:pt x="1462773" y="198380"/>
                    </a:cubicBezTo>
                    <a:cubicBezTo>
                      <a:pt x="1564863" y="235865"/>
                      <a:pt x="1623201" y="318637"/>
                      <a:pt x="1623201" y="425653"/>
                    </a:cubicBezTo>
                    <a:lnTo>
                      <a:pt x="1623201" y="520334"/>
                    </a:lnTo>
                    <a:lnTo>
                      <a:pt x="1655032" y="504219"/>
                    </a:lnTo>
                    <a:cubicBezTo>
                      <a:pt x="1708599" y="489472"/>
                      <a:pt x="1768579" y="505004"/>
                      <a:pt x="1813628" y="529279"/>
                    </a:cubicBezTo>
                    <a:cubicBezTo>
                      <a:pt x="1877019" y="561774"/>
                      <a:pt x="1913800" y="623566"/>
                      <a:pt x="1913800" y="698471"/>
                    </a:cubicBezTo>
                    <a:cubicBezTo>
                      <a:pt x="1913927" y="708193"/>
                      <a:pt x="1929151" y="1736901"/>
                      <a:pt x="1918533" y="2048226"/>
                    </a:cubicBezTo>
                    <a:cubicBezTo>
                      <a:pt x="1917317" y="2084431"/>
                      <a:pt x="1910665" y="2120956"/>
                      <a:pt x="1897552" y="2163110"/>
                    </a:cubicBezTo>
                    <a:cubicBezTo>
                      <a:pt x="1854758" y="2296544"/>
                      <a:pt x="1781645" y="2392301"/>
                      <a:pt x="1660365" y="2474050"/>
                    </a:cubicBezTo>
                    <a:cubicBezTo>
                      <a:pt x="1643221" y="2485180"/>
                      <a:pt x="1641558" y="2489978"/>
                      <a:pt x="1641558" y="2505650"/>
                    </a:cubicBezTo>
                    <a:cubicBezTo>
                      <a:pt x="1640087" y="2643753"/>
                      <a:pt x="1643605" y="2786398"/>
                      <a:pt x="1646995" y="2924374"/>
                    </a:cubicBezTo>
                    <a:cubicBezTo>
                      <a:pt x="1649171" y="3013223"/>
                      <a:pt x="1651345" y="3101625"/>
                      <a:pt x="1652241" y="3188875"/>
                    </a:cubicBezTo>
                    <a:cubicBezTo>
                      <a:pt x="1652241" y="3265507"/>
                      <a:pt x="1626526" y="3291221"/>
                      <a:pt x="1550406" y="3291221"/>
                    </a:cubicBezTo>
                    <a:cubicBezTo>
                      <a:pt x="1505950" y="3291861"/>
                      <a:pt x="1460853" y="3291989"/>
                      <a:pt x="1415501" y="3291989"/>
                    </a:cubicBezTo>
                    <a:cubicBezTo>
                      <a:pt x="1304135" y="3291989"/>
                      <a:pt x="1191491" y="3291158"/>
                      <a:pt x="1081532" y="3290326"/>
                    </a:cubicBezTo>
                    <a:cubicBezTo>
                      <a:pt x="926541" y="3289175"/>
                      <a:pt x="766370" y="3287959"/>
                      <a:pt x="611955" y="3289111"/>
                    </a:cubicBezTo>
                    <a:cubicBezTo>
                      <a:pt x="535003" y="3289111"/>
                      <a:pt x="503787" y="3259814"/>
                      <a:pt x="500333" y="3184525"/>
                    </a:cubicBezTo>
                    <a:cubicBezTo>
                      <a:pt x="491506" y="2985846"/>
                      <a:pt x="483446" y="2752752"/>
                      <a:pt x="489587" y="2529701"/>
                    </a:cubicBezTo>
                    <a:cubicBezTo>
                      <a:pt x="489587" y="2521194"/>
                      <a:pt x="484790" y="2510831"/>
                      <a:pt x="481975" y="2507249"/>
                    </a:cubicBezTo>
                    <a:cubicBezTo>
                      <a:pt x="452614" y="2487995"/>
                      <a:pt x="381420" y="2421790"/>
                      <a:pt x="362614" y="2390510"/>
                    </a:cubicBezTo>
                    <a:cubicBezTo>
                      <a:pt x="283743" y="2261938"/>
                      <a:pt x="99328" y="1967628"/>
                      <a:pt x="28837" y="1864770"/>
                    </a:cubicBezTo>
                    <a:cubicBezTo>
                      <a:pt x="5937" y="1832723"/>
                      <a:pt x="-3786" y="1793000"/>
                      <a:pt x="1331" y="1750590"/>
                    </a:cubicBezTo>
                    <a:lnTo>
                      <a:pt x="6256" y="1718671"/>
                    </a:lnTo>
                    <a:cubicBezTo>
                      <a:pt x="16172" y="1654257"/>
                      <a:pt x="27430" y="1581271"/>
                      <a:pt x="37280" y="1547369"/>
                    </a:cubicBezTo>
                    <a:cubicBezTo>
                      <a:pt x="45149" y="1521974"/>
                      <a:pt x="52185" y="1497283"/>
                      <a:pt x="59221" y="1472592"/>
                    </a:cubicBezTo>
                    <a:cubicBezTo>
                      <a:pt x="66449" y="1447325"/>
                      <a:pt x="73613" y="1422123"/>
                      <a:pt x="81481" y="1396856"/>
                    </a:cubicBezTo>
                    <a:cubicBezTo>
                      <a:pt x="104557" y="1324462"/>
                      <a:pt x="165449" y="1272505"/>
                      <a:pt x="242434" y="1253561"/>
                    </a:cubicBezTo>
                    <a:lnTo>
                      <a:pt x="318425" y="1246596"/>
                    </a:lnTo>
                    <a:lnTo>
                      <a:pt x="318425" y="358168"/>
                    </a:lnTo>
                    <a:cubicBezTo>
                      <a:pt x="318425" y="259276"/>
                      <a:pt x="376059" y="177015"/>
                      <a:pt x="472584" y="138124"/>
                    </a:cubicBezTo>
                    <a:cubicBezTo>
                      <a:pt x="493469" y="129296"/>
                      <a:pt x="516053" y="124147"/>
                      <a:pt x="539252" y="122450"/>
                    </a:cubicBezTo>
                    <a:cubicBezTo>
                      <a:pt x="591449" y="118631"/>
                      <a:pt x="646758" y="132290"/>
                      <a:pt x="692827" y="160851"/>
                    </a:cubicBezTo>
                    <a:lnTo>
                      <a:pt x="722809" y="184421"/>
                    </a:lnTo>
                    <a:lnTo>
                      <a:pt x="732399" y="148196"/>
                    </a:lnTo>
                    <a:cubicBezTo>
                      <a:pt x="767458" y="57800"/>
                      <a:pt x="870836" y="-4704"/>
                      <a:pt x="985967" y="277"/>
                    </a:cubicBezTo>
                    <a:close/>
                  </a:path>
                </a:pathLst>
              </a:custGeom>
              <a:solidFill>
                <a:srgbClr val="31394C"/>
              </a:solidFill>
              <a:ln w="6397" cap="flat">
                <a:solidFill>
                  <a:srgbClr val="31394C"/>
                </a:solidFill>
                <a:prstDash val="solid"/>
                <a:miter/>
              </a:ln>
            </p:spPr>
            <p:txBody>
              <a:bodyPr rtlCol="0" anchor="ctr"/>
              <a:lstStyle/>
              <a:p>
                <a:endParaRPr lang="ko-KR" altLang="en-US" sz="5400" b="1">
                  <a:latin typeface="Adobe Arabic" panose="02040503050201020203" pitchFamily="18" charset="-78"/>
                  <a:cs typeface="Adobe Arabic" panose="02040503050201020203" pitchFamily="18" charset="-78"/>
                </a:endParaRPr>
              </a:p>
            </p:txBody>
          </p:sp>
        </p:grpSp>
        <p:sp>
          <p:nvSpPr>
            <p:cNvPr id="21" name="TextBox 774">
              <a:extLst>
                <a:ext uri="{FF2B5EF4-FFF2-40B4-BE49-F238E27FC236}">
                  <a16:creationId xmlns:a16="http://schemas.microsoft.com/office/drawing/2014/main" xmlns="" id="{F27B2C14-5276-9962-FD1B-95A967EAB577}"/>
                </a:ext>
              </a:extLst>
            </p:cNvPr>
            <p:cNvSpPr txBox="1"/>
            <p:nvPr/>
          </p:nvSpPr>
          <p:spPr>
            <a:xfrm>
              <a:off x="4668494" y="1623018"/>
              <a:ext cx="3113024" cy="523220"/>
            </a:xfrm>
            <a:prstGeom prst="rect">
              <a:avLst/>
            </a:prstGeom>
            <a:noFill/>
          </p:spPr>
          <p:txBody>
            <a:bodyPr wrap="square" rtlCol="0">
              <a:spAutoFit/>
            </a:bodyPr>
            <a:lstStyle/>
            <a:p>
              <a:pPr algn="ctr" rtl="1"/>
              <a:r>
                <a:rPr lang="ar-EG" sz="2800" b="1" kern="1200" dirty="0">
                  <a:effectLst/>
                  <a:latin typeface="Adobe Arabic" panose="02040503050201020203" pitchFamily="18" charset="-78"/>
                  <a:ea typeface="Times New Roman" panose="02020603050405020304" pitchFamily="18" charset="0"/>
                  <a:cs typeface="Adobe Arabic" panose="02040503050201020203" pitchFamily="18" charset="-78"/>
                </a:rPr>
                <a:t>تجميع المعلومات</a:t>
              </a:r>
              <a:endParaRPr lang="en-US" sz="2800" dirty="0">
                <a:effectLst/>
                <a:latin typeface="Adobe Arabic" panose="02040503050201020203" pitchFamily="18" charset="-78"/>
                <a:ea typeface="Times New Roman" panose="02020603050405020304" pitchFamily="18" charset="0"/>
                <a:cs typeface="Adobe Arabic" panose="02040503050201020203" pitchFamily="18" charset="-78"/>
              </a:endParaRPr>
            </a:p>
          </p:txBody>
        </p:sp>
        <p:sp>
          <p:nvSpPr>
            <p:cNvPr id="22" name="TextBox 775">
              <a:extLst>
                <a:ext uri="{FF2B5EF4-FFF2-40B4-BE49-F238E27FC236}">
                  <a16:creationId xmlns:a16="http://schemas.microsoft.com/office/drawing/2014/main" xmlns="" id="{9A3C3DB9-DC4C-6CFD-FDC6-B029F3E36A10}"/>
                </a:ext>
              </a:extLst>
            </p:cNvPr>
            <p:cNvSpPr txBox="1"/>
            <p:nvPr/>
          </p:nvSpPr>
          <p:spPr>
            <a:xfrm>
              <a:off x="7488422" y="710766"/>
              <a:ext cx="2956836" cy="523220"/>
            </a:xfrm>
            <a:prstGeom prst="rect">
              <a:avLst/>
            </a:prstGeom>
            <a:noFill/>
          </p:spPr>
          <p:txBody>
            <a:bodyPr wrap="square" rtlCol="0">
              <a:spAutoFit/>
            </a:bodyPr>
            <a:lstStyle/>
            <a:p>
              <a:pPr algn="ctr"/>
              <a:r>
                <a:rPr lang="ar-EG" sz="2800" b="1" kern="1200" dirty="0">
                  <a:effectLst/>
                  <a:latin typeface="Adobe Arabic" panose="02040503050201020203" pitchFamily="18" charset="-78"/>
                  <a:ea typeface="Times New Roman" panose="02020603050405020304" pitchFamily="18" charset="0"/>
                  <a:cs typeface="Adobe Arabic" panose="02040503050201020203" pitchFamily="18" charset="-78"/>
                </a:rPr>
                <a:t>تشكيل فريق تحليل المخاطر</a:t>
              </a:r>
              <a:endParaRPr lang="en-US" sz="2800" dirty="0">
                <a:effectLst/>
                <a:latin typeface="Adobe Arabic" panose="02040503050201020203" pitchFamily="18" charset="-78"/>
                <a:ea typeface="Times New Roman" panose="02020603050405020304" pitchFamily="18" charset="0"/>
                <a:cs typeface="Adobe Arabic" panose="02040503050201020203" pitchFamily="18" charset="-78"/>
              </a:endParaRPr>
            </a:p>
          </p:txBody>
        </p:sp>
        <p:sp>
          <p:nvSpPr>
            <p:cNvPr id="23" name="TextBox 776">
              <a:extLst>
                <a:ext uri="{FF2B5EF4-FFF2-40B4-BE49-F238E27FC236}">
                  <a16:creationId xmlns:a16="http://schemas.microsoft.com/office/drawing/2014/main" xmlns="" id="{CE37BAAD-217B-9A5D-3CC9-BC55CC0AD160}"/>
                </a:ext>
              </a:extLst>
            </p:cNvPr>
            <p:cNvSpPr txBox="1"/>
            <p:nvPr/>
          </p:nvSpPr>
          <p:spPr>
            <a:xfrm>
              <a:off x="2509112" y="2500893"/>
              <a:ext cx="2528241" cy="523220"/>
            </a:xfrm>
            <a:prstGeom prst="rect">
              <a:avLst/>
            </a:prstGeom>
            <a:noFill/>
          </p:spPr>
          <p:txBody>
            <a:bodyPr wrap="square" rtlCol="0">
              <a:spAutoFit/>
            </a:bodyPr>
            <a:lstStyle/>
            <a:p>
              <a:pPr algn="ctr" rtl="1"/>
              <a:r>
                <a:rPr lang="ar-EG" sz="2800" b="1" kern="1200" dirty="0">
                  <a:effectLst/>
                  <a:latin typeface="Adobe Arabic" panose="02040503050201020203" pitchFamily="18" charset="-78"/>
                  <a:ea typeface="Times New Roman" panose="02020603050405020304" pitchFamily="18" charset="0"/>
                  <a:cs typeface="Adobe Arabic" panose="02040503050201020203" pitchFamily="18" charset="-78"/>
                </a:rPr>
                <a:t>تحليل المخاطر المحتملة</a:t>
              </a:r>
              <a:endParaRPr lang="en-US" sz="2800" dirty="0">
                <a:effectLst/>
                <a:latin typeface="Adobe Arabic" panose="02040503050201020203" pitchFamily="18" charset="-78"/>
                <a:ea typeface="Times New Roman" panose="02020603050405020304" pitchFamily="18" charset="0"/>
                <a:cs typeface="Adobe Arabic" panose="02040503050201020203" pitchFamily="18" charset="-78"/>
              </a:endParaRPr>
            </a:p>
          </p:txBody>
        </p:sp>
        <p:sp>
          <p:nvSpPr>
            <p:cNvPr id="24" name="TextBox 777">
              <a:extLst>
                <a:ext uri="{FF2B5EF4-FFF2-40B4-BE49-F238E27FC236}">
                  <a16:creationId xmlns:a16="http://schemas.microsoft.com/office/drawing/2014/main" xmlns="" id="{873B2BEF-0D77-9DAE-8B6E-0CFA8E7AEAAF}"/>
                </a:ext>
              </a:extLst>
            </p:cNvPr>
            <p:cNvSpPr txBox="1"/>
            <p:nvPr/>
          </p:nvSpPr>
          <p:spPr>
            <a:xfrm>
              <a:off x="-289992" y="3421357"/>
              <a:ext cx="2466714" cy="523220"/>
            </a:xfrm>
            <a:prstGeom prst="rect">
              <a:avLst/>
            </a:prstGeom>
            <a:noFill/>
          </p:spPr>
          <p:txBody>
            <a:bodyPr wrap="square" rtlCol="0">
              <a:spAutoFit/>
            </a:bodyPr>
            <a:lstStyle/>
            <a:p>
              <a:pPr algn="ctr"/>
              <a:r>
                <a:rPr lang="ar-EG" sz="2800" b="1" kern="1200" dirty="0">
                  <a:effectLst/>
                  <a:latin typeface="Adobe Arabic" panose="02040503050201020203" pitchFamily="18" charset="-78"/>
                  <a:ea typeface="Times New Roman" panose="02020603050405020304" pitchFamily="18" charset="0"/>
                  <a:cs typeface="Adobe Arabic" panose="02040503050201020203" pitchFamily="18" charset="-78"/>
                </a:rPr>
                <a:t>وثائق المخاطر</a:t>
              </a:r>
              <a:endParaRPr lang="en-US" sz="2800" dirty="0">
                <a:effectLst/>
                <a:latin typeface="Adobe Arabic" panose="02040503050201020203" pitchFamily="18" charset="-78"/>
                <a:ea typeface="Times New Roman" panose="02020603050405020304" pitchFamily="18" charset="0"/>
                <a:cs typeface="Adobe Arabic" panose="02040503050201020203" pitchFamily="18" charset="-78"/>
              </a:endParaRPr>
            </a:p>
          </p:txBody>
        </p:sp>
      </p:grpSp>
      <mc:AlternateContent xmlns:mc="http://schemas.openxmlformats.org/markup-compatibility/2006">
        <mc:Choice xmlns:pslz="http://schemas.microsoft.com/office/powerpoint/2016/slidezoom" xmlns="" Requires="pslz">
          <p:graphicFrame>
            <p:nvGraphicFramePr>
              <p:cNvPr id="15" name="صورة الشريحة 14">
                <a:extLst>
                  <a:ext uri="{FF2B5EF4-FFF2-40B4-BE49-F238E27FC236}">
                    <a16:creationId xmlns:a16="http://schemas.microsoft.com/office/drawing/2014/main" id="{13D3D8C7-8616-2DA9-A2DF-91D0423F6D98}"/>
                  </a:ext>
                </a:extLst>
              </p:cNvPr>
              <p:cNvGraphicFramePr>
                <a:graphicFrameLocks noChangeAspect="1"/>
              </p:cNvGraphicFramePr>
              <p:nvPr>
                <p:extLst>
                  <p:ext uri="{D42A27DB-BD31-4B8C-83A1-F6EECF244321}">
                    <p14:modId xmlns:p14="http://schemas.microsoft.com/office/powerpoint/2010/main" val="1099124265"/>
                  </p:ext>
                </p:extLst>
              </p:nvPr>
            </p:nvGraphicFramePr>
            <p:xfrm>
              <a:off x="11302285" y="217096"/>
              <a:ext cx="396587" cy="396587"/>
            </p:xfrm>
            <a:graphic>
              <a:graphicData uri="http://schemas.microsoft.com/office/powerpoint/2016/slidezoom">
                <pslz:sldZm>
                  <pslz:sldZmObj sldId="282" cId="2696232312">
                    <pslz:zmPr id="{1BDCDCBD-0CFD-475D-9DD9-544F2BD5D9D9}" returnToParent="0" imageType="cover" transitionDur="1000">
                      <p166:blipFill xmlns:p166="http://schemas.microsoft.com/office/powerpoint/2016/6/main">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166:blipFill>
                      <p166:spPr xmlns:p166="http://schemas.microsoft.com/office/powerpoint/2016/6/main">
                        <a:xfrm>
                          <a:off x="0" y="0"/>
                          <a:ext cx="396587" cy="396587"/>
                        </a:xfrm>
                        <a:prstGeom prst="rect">
                          <a:avLst/>
                        </a:prstGeom>
                        <a:ln w="3175">
                          <a:noFill/>
                        </a:ln>
                      </p166:spPr>
                    </pslz:zmPr>
                  </pslz:sldZmObj>
                </pslz:sldZm>
              </a:graphicData>
            </a:graphic>
          </p:graphicFrame>
        </mc:Choice>
        <mc:Fallback>
          <p:pic>
            <p:nvPicPr>
              <p:cNvPr id="15" name="صورة الشريحة 14">
                <a:hlinkClick r:id="rId5" action="ppaction://hlinksldjump"/>
                <a:extLst>
                  <a:ext uri="{FF2B5EF4-FFF2-40B4-BE49-F238E27FC236}">
                    <a16:creationId xmlns:a16="http://schemas.microsoft.com/office/drawing/2014/main" xmlns="" xmlns:pslz="http://schemas.microsoft.com/office/powerpoint/2016/slidezoom" id="{13D3D8C7-8616-2DA9-A2DF-91D0423F6D98}"/>
                  </a:ext>
                </a:extLst>
              </p:cNvPr>
              <p:cNvPicPr>
                <a:picLocks noGrp="1" noRot="1" noChangeAspect="1" noMove="1" noResize="1" noEditPoints="1" noAdjustHandles="1" noChangeArrowheads="1" noChangeShapeType="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7"/>
                  </a:ext>
                </a:extLst>
              </a:blip>
              <a:stretch>
                <a:fillRect/>
              </a:stretch>
            </p:blipFill>
            <p:spPr>
              <a:xfrm>
                <a:off x="11302285" y="217096"/>
                <a:ext cx="396587" cy="396587"/>
              </a:xfrm>
              <a:prstGeom prst="rect">
                <a:avLst/>
              </a:prstGeom>
              <a:ln w="3175">
                <a:noFill/>
              </a:ln>
            </p:spPr>
          </p:pic>
        </mc:Fallback>
      </mc:AlternateContent>
      <p:sp>
        <p:nvSpPr>
          <p:cNvPr id="43"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280683723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a:extLst>
              <a:ext uri="{FF2B5EF4-FFF2-40B4-BE49-F238E27FC236}">
                <a16:creationId xmlns:a16="http://schemas.microsoft.com/office/drawing/2014/main" xmlns="" id="{FBD8339F-AD87-7194-C062-0231ADD18C6B}"/>
              </a:ext>
            </a:extLst>
          </p:cNvPr>
          <p:cNvPicPr>
            <a:picLocks noChangeAspect="1"/>
          </p:cNvPicPr>
          <p:nvPr/>
        </p:nvPicPr>
        <p:blipFill rotWithShape="1">
          <a:blip r:embed="rId2">
            <a:extLst>
              <a:ext uri="{28A0092B-C50C-407E-A947-70E740481C1C}">
                <a14:useLocalDpi xmlns:a14="http://schemas.microsoft.com/office/drawing/2010/main" val="0"/>
              </a:ext>
            </a:extLst>
          </a:blip>
          <a:srcRect l="3651" r="7461"/>
          <a:stretch/>
        </p:blipFill>
        <p:spPr>
          <a:xfrm>
            <a:off x="0" y="0"/>
            <a:ext cx="12192000" cy="6858000"/>
          </a:xfrm>
          <a:prstGeom prst="rect">
            <a:avLst/>
          </a:prstGeom>
        </p:spPr>
      </p:pic>
      <p:sp>
        <p:nvSpPr>
          <p:cNvPr id="3" name="مستطيل 2">
            <a:extLst>
              <a:ext uri="{FF2B5EF4-FFF2-40B4-BE49-F238E27FC236}">
                <a16:creationId xmlns:a16="http://schemas.microsoft.com/office/drawing/2014/main" xmlns="" id="{994CF3C3-105B-ED8A-0809-BDB1EBD5137E}"/>
              </a:ext>
            </a:extLst>
          </p:cNvPr>
          <p:cNvSpPr/>
          <p:nvPr/>
        </p:nvSpPr>
        <p:spPr>
          <a:xfrm>
            <a:off x="821052" y="1220861"/>
            <a:ext cx="5482766" cy="2569934"/>
          </a:xfrm>
          <a:prstGeom prst="rect">
            <a:avLst/>
          </a:prstGeom>
        </p:spPr>
        <p:txBody>
          <a:bodyPr wrap="square">
            <a:spAutoFit/>
          </a:bodyPr>
          <a:lstStyle/>
          <a:p>
            <a:pPr algn="ctr">
              <a:lnSpc>
                <a:spcPct val="200000"/>
              </a:lnSpc>
            </a:pPr>
            <a:r>
              <a:rPr lang="ar-SA" sz="2800" dirty="0">
                <a:latin typeface="Sakkal Majalla" panose="02000000000000000000" pitchFamily="2" charset="-78"/>
                <a:cs typeface="Sakkal Majalla" panose="02000000000000000000" pitchFamily="2" charset="-78"/>
              </a:rPr>
              <a:t>هدف هذا البرنامج التدريبي هو تمكين المشاركين من فهم وتنفيذ عمليات تقييم المخاطر بشكل شامل وفعال في </a:t>
            </a:r>
            <a:r>
              <a:rPr lang="ar-SA" sz="2800">
                <a:latin typeface="Sakkal Majalla" panose="02000000000000000000" pitchFamily="2" charset="-78"/>
                <a:cs typeface="Sakkal Majalla" panose="02000000000000000000" pitchFamily="2" charset="-78"/>
              </a:rPr>
              <a:t>سياق عملهم</a:t>
            </a:r>
            <a:endParaRPr lang="ar-SY" sz="400000" dirty="0">
              <a:latin typeface="Sakkal Majalla" panose="02000000000000000000" pitchFamily="2" charset="-78"/>
              <a:cs typeface="Sakkal Majalla" panose="02000000000000000000" pitchFamily="2" charset="-78"/>
            </a:endParaRPr>
          </a:p>
        </p:txBody>
      </p:sp>
      <p:sp>
        <p:nvSpPr>
          <p:cNvPr id="4" name="مستطيل 2"/>
          <p:cNvSpPr/>
          <p:nvPr/>
        </p:nvSpPr>
        <p:spPr>
          <a:xfrm>
            <a:off x="36003" y="6624228"/>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427877714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خطوات عملية </a:t>
            </a:r>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تحديد المخاطر المحتملة</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43" name="مجموعة 42">
            <a:extLst>
              <a:ext uri="{FF2B5EF4-FFF2-40B4-BE49-F238E27FC236}">
                <a16:creationId xmlns:a16="http://schemas.microsoft.com/office/drawing/2014/main" xmlns="" id="{C5E67B09-EA98-6191-B9A6-24CE9A422CCA}"/>
              </a:ext>
            </a:extLst>
          </p:cNvPr>
          <p:cNvGrpSpPr/>
          <p:nvPr/>
        </p:nvGrpSpPr>
        <p:grpSpPr>
          <a:xfrm>
            <a:off x="8390533" y="2007787"/>
            <a:ext cx="1941920" cy="3740565"/>
            <a:chOff x="9132983" y="3057045"/>
            <a:chExt cx="1404843" cy="2706036"/>
          </a:xfrm>
        </p:grpSpPr>
        <p:grpSp>
          <p:nvGrpSpPr>
            <p:cNvPr id="44" name="مجموعة 43">
              <a:extLst>
                <a:ext uri="{FF2B5EF4-FFF2-40B4-BE49-F238E27FC236}">
                  <a16:creationId xmlns:a16="http://schemas.microsoft.com/office/drawing/2014/main" xmlns="" id="{5B22CFD3-FED4-5229-EA1C-DC2ED40120F7}"/>
                </a:ext>
              </a:extLst>
            </p:cNvPr>
            <p:cNvGrpSpPr/>
            <p:nvPr/>
          </p:nvGrpSpPr>
          <p:grpSpPr>
            <a:xfrm>
              <a:off x="9132983" y="4371869"/>
              <a:ext cx="1404843" cy="1391212"/>
              <a:chOff x="9079246" y="1811670"/>
              <a:chExt cx="1404843" cy="1391212"/>
            </a:xfrm>
          </p:grpSpPr>
          <p:sp>
            <p:nvSpPr>
              <p:cNvPr id="51" name="Rectangle 12">
                <a:extLst>
                  <a:ext uri="{FF2B5EF4-FFF2-40B4-BE49-F238E27FC236}">
                    <a16:creationId xmlns:a16="http://schemas.microsoft.com/office/drawing/2014/main" xmlns="" id="{E5814196-8FBF-193E-925A-CFD9E0D188A9}"/>
                  </a:ext>
                </a:extLst>
              </p:cNvPr>
              <p:cNvSpPr/>
              <p:nvPr/>
            </p:nvSpPr>
            <p:spPr>
              <a:xfrm>
                <a:off x="9087505" y="1811670"/>
                <a:ext cx="1396584" cy="1391212"/>
              </a:xfrm>
              <a:prstGeom prst="rect">
                <a:avLst/>
              </a:prstGeom>
              <a:solidFill>
                <a:srgbClr val="313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0" b="1">
                  <a:solidFill>
                    <a:schemeClr val="bg1"/>
                  </a:solidFill>
                  <a:latin typeface="Adobe Arabic" panose="02040503050201020203" pitchFamily="18" charset="-78"/>
                  <a:cs typeface="Adobe Arabic" panose="02040503050201020203" pitchFamily="18" charset="-78"/>
                </a:endParaRPr>
              </a:p>
            </p:txBody>
          </p:sp>
          <p:sp>
            <p:nvSpPr>
              <p:cNvPr id="52" name="TextBox 18">
                <a:extLst>
                  <a:ext uri="{FF2B5EF4-FFF2-40B4-BE49-F238E27FC236}">
                    <a16:creationId xmlns:a16="http://schemas.microsoft.com/office/drawing/2014/main" xmlns="" id="{51249B3D-A7D4-9360-2B4B-1B3CC1F66F13}"/>
                  </a:ext>
                </a:extLst>
              </p:cNvPr>
              <p:cNvSpPr txBox="1"/>
              <p:nvPr/>
            </p:nvSpPr>
            <p:spPr>
              <a:xfrm>
                <a:off x="9079246" y="2284031"/>
                <a:ext cx="1352083" cy="378513"/>
              </a:xfrm>
              <a:prstGeom prst="rect">
                <a:avLst/>
              </a:prstGeom>
              <a:noFill/>
            </p:spPr>
            <p:txBody>
              <a:bodyPr wrap="square" rtlCol="0">
                <a:spAutoFit/>
              </a:bodyPr>
              <a:lstStyle/>
              <a:p>
                <a:pPr algn="ctr" rtl="1"/>
                <a:r>
                  <a:rPr lang="ar-EG" sz="2800" b="1" kern="12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rPr>
                  <a:t>تقييم الأولويات</a:t>
                </a:r>
                <a:endParaRPr lang="en-US" sz="28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grpSp>
          <p:nvGrpSpPr>
            <p:cNvPr id="45" name="그룹 15">
              <a:extLst>
                <a:ext uri="{FF2B5EF4-FFF2-40B4-BE49-F238E27FC236}">
                  <a16:creationId xmlns:a16="http://schemas.microsoft.com/office/drawing/2014/main" xmlns="" id="{9C93E0F8-E20C-EDCB-08B5-F3090E186104}"/>
                </a:ext>
              </a:extLst>
            </p:cNvPr>
            <p:cNvGrpSpPr/>
            <p:nvPr/>
          </p:nvGrpSpPr>
          <p:grpSpPr>
            <a:xfrm>
              <a:off x="9303709" y="3057045"/>
              <a:ext cx="1020184" cy="1020184"/>
              <a:chOff x="7681084" y="3063878"/>
              <a:chExt cx="982246" cy="982246"/>
            </a:xfrm>
          </p:grpSpPr>
          <p:sp>
            <p:nvSpPr>
              <p:cNvPr id="46" name="타원 16">
                <a:extLst>
                  <a:ext uri="{FF2B5EF4-FFF2-40B4-BE49-F238E27FC236}">
                    <a16:creationId xmlns:a16="http://schemas.microsoft.com/office/drawing/2014/main" xmlns="" id="{01A15BDB-936F-346F-130C-F1056B4C6CA8}"/>
                  </a:ext>
                </a:extLst>
              </p:cNvPr>
              <p:cNvSpPr/>
              <p:nvPr/>
            </p:nvSpPr>
            <p:spPr>
              <a:xfrm>
                <a:off x="7681084" y="3063878"/>
                <a:ext cx="982246" cy="9822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ko-KR" altLang="en-US" sz="8000" b="1">
                  <a:solidFill>
                    <a:schemeClr val="bg1"/>
                  </a:solidFill>
                  <a:latin typeface="Adobe Arabic" panose="02040503050201020203" pitchFamily="18" charset="-78"/>
                  <a:cs typeface="Adobe Arabic" panose="02040503050201020203" pitchFamily="18" charset="-78"/>
                </a:endParaRPr>
              </a:p>
            </p:txBody>
          </p:sp>
          <p:grpSp>
            <p:nvGrpSpPr>
              <p:cNvPr id="47" name="그룹 17">
                <a:extLst>
                  <a:ext uri="{FF2B5EF4-FFF2-40B4-BE49-F238E27FC236}">
                    <a16:creationId xmlns:a16="http://schemas.microsoft.com/office/drawing/2014/main" xmlns="" id="{D96658E4-8918-8C9C-6656-4877DF547CC0}"/>
                  </a:ext>
                </a:extLst>
              </p:cNvPr>
              <p:cNvGrpSpPr/>
              <p:nvPr/>
            </p:nvGrpSpPr>
            <p:grpSpPr>
              <a:xfrm>
                <a:off x="7814161" y="3110634"/>
                <a:ext cx="705241" cy="935489"/>
                <a:chOff x="7814161" y="3110634"/>
                <a:chExt cx="705241" cy="935489"/>
              </a:xfrm>
            </p:grpSpPr>
            <p:sp>
              <p:nvSpPr>
                <p:cNvPr id="48" name="Freeform: Shape 92">
                  <a:extLst>
                    <a:ext uri="{FF2B5EF4-FFF2-40B4-BE49-F238E27FC236}">
                      <a16:creationId xmlns:a16="http://schemas.microsoft.com/office/drawing/2014/main" xmlns="" id="{A78DA1B3-E949-CD00-E171-2EF4B40F1D2B}"/>
                    </a:ext>
                  </a:extLst>
                </p:cNvPr>
                <p:cNvSpPr/>
                <p:nvPr/>
              </p:nvSpPr>
              <p:spPr>
                <a:xfrm flipH="1">
                  <a:off x="7948214" y="3234484"/>
                  <a:ext cx="406347" cy="653837"/>
                </a:xfrm>
                <a:custGeom>
                  <a:avLst/>
                  <a:gdLst>
                    <a:gd name="connsiteX0" fmla="*/ 1429877 w 1445447"/>
                    <a:gd name="connsiteY0" fmla="*/ 765996 h 2325810"/>
                    <a:gd name="connsiteX1" fmla="*/ 1428388 w 1445447"/>
                    <a:gd name="connsiteY1" fmla="*/ 764432 h 2325810"/>
                    <a:gd name="connsiteX2" fmla="*/ 1428612 w 1445447"/>
                    <a:gd name="connsiteY2" fmla="*/ 759295 h 2325810"/>
                    <a:gd name="connsiteX3" fmla="*/ 1426750 w 1445447"/>
                    <a:gd name="connsiteY3" fmla="*/ 734722 h 2325810"/>
                    <a:gd name="connsiteX4" fmla="*/ 1428612 w 1445447"/>
                    <a:gd name="connsiteY4" fmla="*/ 734424 h 2325810"/>
                    <a:gd name="connsiteX5" fmla="*/ 1410815 w 1445447"/>
                    <a:gd name="connsiteY5" fmla="*/ 563979 h 2325810"/>
                    <a:gd name="connsiteX6" fmla="*/ 1404635 w 1445447"/>
                    <a:gd name="connsiteY6" fmla="*/ 526003 h 2325810"/>
                    <a:gd name="connsiteX7" fmla="*/ 1394210 w 1445447"/>
                    <a:gd name="connsiteY7" fmla="*/ 446403 h 2325810"/>
                    <a:gd name="connsiteX8" fmla="*/ 1394433 w 1445447"/>
                    <a:gd name="connsiteY8" fmla="*/ 436872 h 2325810"/>
                    <a:gd name="connsiteX9" fmla="*/ 1361670 w 1445447"/>
                    <a:gd name="connsiteY9" fmla="*/ 196507 h 2325810"/>
                    <a:gd name="connsiteX10" fmla="*/ 1277378 w 1445447"/>
                    <a:gd name="connsiteY10" fmla="*/ 0 h 2325810"/>
                    <a:gd name="connsiteX11" fmla="*/ 964710 w 1445447"/>
                    <a:gd name="connsiteY11" fmla="*/ 175657 h 2325810"/>
                    <a:gd name="connsiteX12" fmla="*/ 432675 w 1445447"/>
                    <a:gd name="connsiteY12" fmla="*/ 270820 h 2325810"/>
                    <a:gd name="connsiteX13" fmla="*/ 413240 w 1445447"/>
                    <a:gd name="connsiteY13" fmla="*/ 295765 h 2325810"/>
                    <a:gd name="connsiteX14" fmla="*/ 423665 w 1445447"/>
                    <a:gd name="connsiteY14" fmla="*/ 385046 h 2325810"/>
                    <a:gd name="connsiteX15" fmla="*/ 385689 w 1445447"/>
                    <a:gd name="connsiteY15" fmla="*/ 691683 h 2325810"/>
                    <a:gd name="connsiteX16" fmla="*/ 363499 w 1445447"/>
                    <a:gd name="connsiteY16" fmla="*/ 728616 h 2325810"/>
                    <a:gd name="connsiteX17" fmla="*/ 350394 w 1445447"/>
                    <a:gd name="connsiteY17" fmla="*/ 738147 h 2325810"/>
                    <a:gd name="connsiteX18" fmla="*/ 319417 w 1445447"/>
                    <a:gd name="connsiteY18" fmla="*/ 771209 h 2325810"/>
                    <a:gd name="connsiteX19" fmla="*/ 285909 w 1445447"/>
                    <a:gd name="connsiteY19" fmla="*/ 734871 h 2325810"/>
                    <a:gd name="connsiteX20" fmla="*/ 284122 w 1445447"/>
                    <a:gd name="connsiteY20" fmla="*/ 732414 h 2325810"/>
                    <a:gd name="connsiteX21" fmla="*/ 102657 w 1445447"/>
                    <a:gd name="connsiteY21" fmla="*/ 682896 h 2325810"/>
                    <a:gd name="connsiteX22" fmla="*/ 2356 w 1445447"/>
                    <a:gd name="connsiteY22" fmla="*/ 861308 h 2325810"/>
                    <a:gd name="connsiteX23" fmla="*/ 8983 w 1445447"/>
                    <a:gd name="connsiteY23" fmla="*/ 926761 h 2325810"/>
                    <a:gd name="connsiteX24" fmla="*/ 181215 w 1445447"/>
                    <a:gd name="connsiteY24" fmla="*/ 1102120 h 2325810"/>
                    <a:gd name="connsiteX25" fmla="*/ 198416 w 1445447"/>
                    <a:gd name="connsiteY25" fmla="*/ 1111502 h 2325810"/>
                    <a:gd name="connsiteX26" fmla="*/ 319492 w 1445447"/>
                    <a:gd name="connsiteY26" fmla="*/ 1231089 h 2325810"/>
                    <a:gd name="connsiteX27" fmla="*/ 330661 w 1445447"/>
                    <a:gd name="connsiteY27" fmla="*/ 1253056 h 2325810"/>
                    <a:gd name="connsiteX28" fmla="*/ 302663 w 1445447"/>
                    <a:gd name="connsiteY28" fmla="*/ 1439212 h 2325810"/>
                    <a:gd name="connsiteX29" fmla="*/ 229318 w 1445447"/>
                    <a:gd name="connsiteY29" fmla="*/ 1974598 h 2325810"/>
                    <a:gd name="connsiteX30" fmla="*/ 367148 w 1445447"/>
                    <a:gd name="connsiteY30" fmla="*/ 2231642 h 2325810"/>
                    <a:gd name="connsiteX31" fmla="*/ 729408 w 1445447"/>
                    <a:gd name="connsiteY31" fmla="*/ 2316679 h 2325810"/>
                    <a:gd name="connsiteX32" fmla="*/ 974092 w 1445447"/>
                    <a:gd name="connsiteY32" fmla="*/ 2161499 h 2325810"/>
                    <a:gd name="connsiteX33" fmla="*/ 1030684 w 1445447"/>
                    <a:gd name="connsiteY33" fmla="*/ 1869159 h 2325810"/>
                    <a:gd name="connsiteX34" fmla="*/ 1025322 w 1445447"/>
                    <a:gd name="connsiteY34" fmla="*/ 1605785 h 2325810"/>
                    <a:gd name="connsiteX35" fmla="*/ 1019291 w 1445447"/>
                    <a:gd name="connsiteY35" fmla="*/ 1429383 h 2325810"/>
                    <a:gd name="connsiteX36" fmla="*/ 1017057 w 1445447"/>
                    <a:gd name="connsiteY36" fmla="*/ 1429457 h 2325810"/>
                    <a:gd name="connsiteX37" fmla="*/ 1019291 w 1445447"/>
                    <a:gd name="connsiteY37" fmla="*/ 1426926 h 2325810"/>
                    <a:gd name="connsiteX38" fmla="*/ 1039545 w 1445447"/>
                    <a:gd name="connsiteY38" fmla="*/ 1421490 h 2325810"/>
                    <a:gd name="connsiteX39" fmla="*/ 1400018 w 1445447"/>
                    <a:gd name="connsiteY39" fmla="*/ 1140692 h 2325810"/>
                    <a:gd name="connsiteX40" fmla="*/ 1429877 w 1445447"/>
                    <a:gd name="connsiteY40" fmla="*/ 765996 h 2325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445447" h="2325810">
                      <a:moveTo>
                        <a:pt x="1429877" y="765996"/>
                      </a:moveTo>
                      <a:cubicBezTo>
                        <a:pt x="1429356" y="765400"/>
                        <a:pt x="1428909" y="764954"/>
                        <a:pt x="1428388" y="764432"/>
                      </a:cubicBezTo>
                      <a:cubicBezTo>
                        <a:pt x="1428463" y="762720"/>
                        <a:pt x="1428612" y="761007"/>
                        <a:pt x="1428612" y="759295"/>
                      </a:cubicBezTo>
                      <a:cubicBezTo>
                        <a:pt x="1428612" y="751029"/>
                        <a:pt x="1427867" y="742838"/>
                        <a:pt x="1426750" y="734722"/>
                      </a:cubicBezTo>
                      <a:cubicBezTo>
                        <a:pt x="1427346" y="734647"/>
                        <a:pt x="1427941" y="734499"/>
                        <a:pt x="1428612" y="734424"/>
                      </a:cubicBezTo>
                      <a:cubicBezTo>
                        <a:pt x="1422580" y="692651"/>
                        <a:pt x="1420644" y="644175"/>
                        <a:pt x="1410815" y="563979"/>
                      </a:cubicBezTo>
                      <a:cubicBezTo>
                        <a:pt x="1405975" y="551693"/>
                        <a:pt x="1405305" y="538885"/>
                        <a:pt x="1404635" y="526003"/>
                      </a:cubicBezTo>
                      <a:cubicBezTo>
                        <a:pt x="1405901" y="498154"/>
                        <a:pt x="1402624" y="471348"/>
                        <a:pt x="1394210" y="446403"/>
                      </a:cubicBezTo>
                      <a:cubicBezTo>
                        <a:pt x="1394806" y="443946"/>
                        <a:pt x="1394955" y="440818"/>
                        <a:pt x="1394433" y="436872"/>
                      </a:cubicBezTo>
                      <a:cubicBezTo>
                        <a:pt x="1384232" y="356676"/>
                        <a:pt x="1380956" y="275437"/>
                        <a:pt x="1361670" y="196507"/>
                      </a:cubicBezTo>
                      <a:cubicBezTo>
                        <a:pt x="1344618" y="126735"/>
                        <a:pt x="1318035" y="60761"/>
                        <a:pt x="1277378" y="0"/>
                      </a:cubicBezTo>
                      <a:cubicBezTo>
                        <a:pt x="1187576" y="87791"/>
                        <a:pt x="1079084" y="137160"/>
                        <a:pt x="964710" y="175657"/>
                      </a:cubicBezTo>
                      <a:cubicBezTo>
                        <a:pt x="792106" y="233663"/>
                        <a:pt x="613172" y="257417"/>
                        <a:pt x="432675" y="270820"/>
                      </a:cubicBezTo>
                      <a:cubicBezTo>
                        <a:pt x="412272" y="272309"/>
                        <a:pt x="410485" y="278713"/>
                        <a:pt x="413240" y="295765"/>
                      </a:cubicBezTo>
                      <a:cubicBezTo>
                        <a:pt x="417932" y="325327"/>
                        <a:pt x="422250" y="355186"/>
                        <a:pt x="423665" y="385046"/>
                      </a:cubicBezTo>
                      <a:cubicBezTo>
                        <a:pt x="428728" y="489368"/>
                        <a:pt x="424410" y="592647"/>
                        <a:pt x="385689" y="691683"/>
                      </a:cubicBezTo>
                      <a:cubicBezTo>
                        <a:pt x="377647" y="703969"/>
                        <a:pt x="370201" y="716255"/>
                        <a:pt x="363499" y="728616"/>
                      </a:cubicBezTo>
                      <a:cubicBezTo>
                        <a:pt x="358957" y="731073"/>
                        <a:pt x="354564" y="734126"/>
                        <a:pt x="350394" y="738147"/>
                      </a:cubicBezTo>
                      <a:cubicBezTo>
                        <a:pt x="339075" y="748944"/>
                        <a:pt x="337735" y="773293"/>
                        <a:pt x="319417" y="771209"/>
                      </a:cubicBezTo>
                      <a:cubicBezTo>
                        <a:pt x="302291" y="769347"/>
                        <a:pt x="297823" y="746710"/>
                        <a:pt x="285909" y="734871"/>
                      </a:cubicBezTo>
                      <a:cubicBezTo>
                        <a:pt x="283080" y="732041"/>
                        <a:pt x="286728" y="735466"/>
                        <a:pt x="284122" y="732414"/>
                      </a:cubicBezTo>
                      <a:cubicBezTo>
                        <a:pt x="235052" y="675301"/>
                        <a:pt x="168259" y="657653"/>
                        <a:pt x="102657" y="682896"/>
                      </a:cubicBezTo>
                      <a:cubicBezTo>
                        <a:pt x="31396" y="710373"/>
                        <a:pt x="-10675" y="790420"/>
                        <a:pt x="2356" y="861308"/>
                      </a:cubicBezTo>
                      <a:cubicBezTo>
                        <a:pt x="4515" y="883126"/>
                        <a:pt x="5409" y="905167"/>
                        <a:pt x="8983" y="926761"/>
                      </a:cubicBezTo>
                      <a:cubicBezTo>
                        <a:pt x="23205" y="1012542"/>
                        <a:pt x="85382" y="1099737"/>
                        <a:pt x="181215" y="1102120"/>
                      </a:cubicBezTo>
                      <a:cubicBezTo>
                        <a:pt x="188959" y="1102343"/>
                        <a:pt x="193874" y="1105099"/>
                        <a:pt x="198416" y="1111502"/>
                      </a:cubicBezTo>
                      <a:cubicBezTo>
                        <a:pt x="231701" y="1158488"/>
                        <a:pt x="272804" y="1197655"/>
                        <a:pt x="319492" y="1231089"/>
                      </a:cubicBezTo>
                      <a:cubicBezTo>
                        <a:pt x="327013" y="1236451"/>
                        <a:pt x="332523" y="1241589"/>
                        <a:pt x="330661" y="1253056"/>
                      </a:cubicBezTo>
                      <a:cubicBezTo>
                        <a:pt x="320758" y="1315008"/>
                        <a:pt x="311897" y="1377110"/>
                        <a:pt x="302663" y="1439212"/>
                      </a:cubicBezTo>
                      <a:cubicBezTo>
                        <a:pt x="293504" y="1556639"/>
                        <a:pt x="221499" y="1898646"/>
                        <a:pt x="229318" y="1974598"/>
                      </a:cubicBezTo>
                      <a:cubicBezTo>
                        <a:pt x="240189" y="2079962"/>
                        <a:pt x="284867" y="2166637"/>
                        <a:pt x="367148" y="2231642"/>
                      </a:cubicBezTo>
                      <a:cubicBezTo>
                        <a:pt x="473853" y="2315934"/>
                        <a:pt x="596939" y="2341698"/>
                        <a:pt x="729408" y="2316679"/>
                      </a:cubicBezTo>
                      <a:cubicBezTo>
                        <a:pt x="830603" y="2297616"/>
                        <a:pt x="913926" y="2246833"/>
                        <a:pt x="974092" y="2161499"/>
                      </a:cubicBezTo>
                      <a:cubicBezTo>
                        <a:pt x="1044757" y="2061272"/>
                        <a:pt x="1041704" y="1986214"/>
                        <a:pt x="1030684" y="1869159"/>
                      </a:cubicBezTo>
                      <a:cubicBezTo>
                        <a:pt x="1028226" y="1843320"/>
                        <a:pt x="1026216" y="1606678"/>
                        <a:pt x="1025322" y="1605785"/>
                      </a:cubicBezTo>
                      <a:cubicBezTo>
                        <a:pt x="1025844" y="1604966"/>
                        <a:pt x="1019365" y="1445095"/>
                        <a:pt x="1019291" y="1429383"/>
                      </a:cubicBezTo>
                      <a:cubicBezTo>
                        <a:pt x="1018546" y="1429383"/>
                        <a:pt x="1017802" y="1429383"/>
                        <a:pt x="1017057" y="1429457"/>
                      </a:cubicBezTo>
                      <a:cubicBezTo>
                        <a:pt x="1017802" y="1428638"/>
                        <a:pt x="1018621" y="1427894"/>
                        <a:pt x="1019291" y="1426926"/>
                      </a:cubicBezTo>
                      <a:cubicBezTo>
                        <a:pt x="1026067" y="1425064"/>
                        <a:pt x="1032694" y="1422830"/>
                        <a:pt x="1039545" y="1421490"/>
                      </a:cubicBezTo>
                      <a:cubicBezTo>
                        <a:pt x="1206788" y="1388354"/>
                        <a:pt x="1325630" y="1293340"/>
                        <a:pt x="1400018" y="1140692"/>
                      </a:cubicBezTo>
                      <a:cubicBezTo>
                        <a:pt x="1458992" y="1019616"/>
                        <a:pt x="1450727" y="893402"/>
                        <a:pt x="1429877" y="765996"/>
                      </a:cubicBezTo>
                      <a:close/>
                    </a:path>
                  </a:pathLst>
                </a:custGeom>
                <a:solidFill>
                  <a:srgbClr val="F4B8B1"/>
                </a:solidFill>
                <a:ln w="7435" cap="flat">
                  <a:noFill/>
                  <a:prstDash val="solid"/>
                  <a:miter/>
                </a:ln>
              </p:spPr>
              <p:txBody>
                <a:bodyPr rtlCol="0" anchor="ctr"/>
                <a:lstStyle/>
                <a:p>
                  <a:pPr algn="l" rtl="0"/>
                  <a:endParaRPr lang="en-US" sz="8000" b="1">
                    <a:solidFill>
                      <a:schemeClr val="bg1"/>
                    </a:solidFill>
                    <a:latin typeface="Adobe Arabic" panose="02040503050201020203" pitchFamily="18" charset="-78"/>
                    <a:cs typeface="Adobe Arabic" panose="02040503050201020203" pitchFamily="18" charset="-78"/>
                  </a:endParaRPr>
                </a:p>
              </p:txBody>
            </p:sp>
            <p:sp>
              <p:nvSpPr>
                <p:cNvPr id="49" name="Freeform: Shape 93">
                  <a:extLst>
                    <a:ext uri="{FF2B5EF4-FFF2-40B4-BE49-F238E27FC236}">
                      <a16:creationId xmlns:a16="http://schemas.microsoft.com/office/drawing/2014/main" xmlns="" id="{A51B6086-F925-DDB9-9ADC-2EED3EA6467F}"/>
                    </a:ext>
                  </a:extLst>
                </p:cNvPr>
                <p:cNvSpPr/>
                <p:nvPr/>
              </p:nvSpPr>
              <p:spPr>
                <a:xfrm flipH="1">
                  <a:off x="7906521" y="3110634"/>
                  <a:ext cx="500895" cy="367377"/>
                </a:xfrm>
                <a:custGeom>
                  <a:avLst/>
                  <a:gdLst>
                    <a:gd name="connsiteX0" fmla="*/ 1682603 w 1781773"/>
                    <a:gd name="connsiteY0" fmla="*/ 905723 h 1306821"/>
                    <a:gd name="connsiteX1" fmla="*/ 1669945 w 1781773"/>
                    <a:gd name="connsiteY1" fmla="*/ 871619 h 1306821"/>
                    <a:gd name="connsiteX2" fmla="*/ 1707846 w 1781773"/>
                    <a:gd name="connsiteY2" fmla="*/ 676676 h 1306821"/>
                    <a:gd name="connsiteX3" fmla="*/ 1566963 w 1781773"/>
                    <a:gd name="connsiteY3" fmla="*/ 402505 h 1306821"/>
                    <a:gd name="connsiteX4" fmla="*/ 1534646 w 1781773"/>
                    <a:gd name="connsiteY4" fmla="*/ 316724 h 1306821"/>
                    <a:gd name="connsiteX5" fmla="*/ 1535689 w 1781773"/>
                    <a:gd name="connsiteY5" fmla="*/ 301906 h 1306821"/>
                    <a:gd name="connsiteX6" fmla="*/ 1425633 w 1781773"/>
                    <a:gd name="connsiteY6" fmla="*/ 105176 h 1306821"/>
                    <a:gd name="connsiteX7" fmla="*/ 925543 w 1781773"/>
                    <a:gd name="connsiteY7" fmla="*/ 19544 h 1306821"/>
                    <a:gd name="connsiteX8" fmla="*/ 139739 w 1781773"/>
                    <a:gd name="connsiteY8" fmla="*/ 461852 h 1306821"/>
                    <a:gd name="connsiteX9" fmla="*/ 8090 w 1781773"/>
                    <a:gd name="connsiteY9" fmla="*/ 896341 h 1306821"/>
                    <a:gd name="connsiteX10" fmla="*/ 191714 w 1781773"/>
                    <a:gd name="connsiteY10" fmla="*/ 1305959 h 1306821"/>
                    <a:gd name="connsiteX11" fmla="*/ 198118 w 1781773"/>
                    <a:gd name="connsiteY11" fmla="*/ 1273717 h 1306821"/>
                    <a:gd name="connsiteX12" fmla="*/ 319269 w 1781773"/>
                    <a:gd name="connsiteY12" fmla="*/ 1132312 h 1306821"/>
                    <a:gd name="connsiteX13" fmla="*/ 487926 w 1781773"/>
                    <a:gd name="connsiteY13" fmla="*/ 1221444 h 1306821"/>
                    <a:gd name="connsiteX14" fmla="*/ 507733 w 1781773"/>
                    <a:gd name="connsiteY14" fmla="*/ 1251825 h 1306821"/>
                    <a:gd name="connsiteX15" fmla="*/ 542805 w 1781773"/>
                    <a:gd name="connsiteY15" fmla="*/ 1199552 h 1306821"/>
                    <a:gd name="connsiteX16" fmla="*/ 577877 w 1781773"/>
                    <a:gd name="connsiteY16" fmla="*/ 1180266 h 1306821"/>
                    <a:gd name="connsiteX17" fmla="*/ 765895 w 1781773"/>
                    <a:gd name="connsiteY17" fmla="*/ 1194042 h 1306821"/>
                    <a:gd name="connsiteX18" fmla="*/ 805137 w 1781773"/>
                    <a:gd name="connsiteY18" fmla="*/ 1221593 h 1306821"/>
                    <a:gd name="connsiteX19" fmla="*/ 962774 w 1781773"/>
                    <a:gd name="connsiteY19" fmla="*/ 1304842 h 1306821"/>
                    <a:gd name="connsiteX20" fmla="*/ 1127411 w 1781773"/>
                    <a:gd name="connsiteY20" fmla="*/ 1276174 h 1306821"/>
                    <a:gd name="connsiteX21" fmla="*/ 1247891 w 1781773"/>
                    <a:gd name="connsiteY21" fmla="*/ 1142216 h 1306821"/>
                    <a:gd name="connsiteX22" fmla="*/ 1249678 w 1781773"/>
                    <a:gd name="connsiteY22" fmla="*/ 1098581 h 1306821"/>
                    <a:gd name="connsiteX23" fmla="*/ 1296292 w 1781773"/>
                    <a:gd name="connsiteY23" fmla="*/ 1090911 h 1306821"/>
                    <a:gd name="connsiteX24" fmla="*/ 1302249 w 1781773"/>
                    <a:gd name="connsiteY24" fmla="*/ 1090316 h 1306821"/>
                    <a:gd name="connsiteX25" fmla="*/ 1327119 w 1781773"/>
                    <a:gd name="connsiteY25" fmla="*/ 1109155 h 1306821"/>
                    <a:gd name="connsiteX26" fmla="*/ 1499872 w 1781773"/>
                    <a:gd name="connsiteY26" fmla="*/ 1228816 h 1306821"/>
                    <a:gd name="connsiteX27" fmla="*/ 1614694 w 1781773"/>
                    <a:gd name="connsiteY27" fmla="*/ 1210870 h 1306821"/>
                    <a:gd name="connsiteX28" fmla="*/ 1643883 w 1781773"/>
                    <a:gd name="connsiteY28" fmla="*/ 1204392 h 1306821"/>
                    <a:gd name="connsiteX29" fmla="*/ 1780820 w 1781773"/>
                    <a:gd name="connsiteY29" fmla="*/ 1079891 h 1306821"/>
                    <a:gd name="connsiteX30" fmla="*/ 1682603 w 1781773"/>
                    <a:gd name="connsiteY30" fmla="*/ 905723 h 1306821"/>
                    <a:gd name="connsiteX31" fmla="*/ 1211553 w 1781773"/>
                    <a:gd name="connsiteY31" fmla="*/ 1171927 h 1306821"/>
                    <a:gd name="connsiteX32" fmla="*/ 1140442 w 1781773"/>
                    <a:gd name="connsiteY32" fmla="*/ 1242666 h 1306821"/>
                    <a:gd name="connsiteX33" fmla="*/ 959423 w 1781773"/>
                    <a:gd name="connsiteY33" fmla="*/ 1276472 h 1306821"/>
                    <a:gd name="connsiteX34" fmla="*/ 811615 w 1781773"/>
                    <a:gd name="connsiteY34" fmla="*/ 1143407 h 1306821"/>
                    <a:gd name="connsiteX35" fmla="*/ 919139 w 1781773"/>
                    <a:gd name="connsiteY35" fmla="*/ 1024714 h 1306821"/>
                    <a:gd name="connsiteX36" fmla="*/ 1054363 w 1781773"/>
                    <a:gd name="connsiteY36" fmla="*/ 1001631 h 1306821"/>
                    <a:gd name="connsiteX37" fmla="*/ 1211553 w 1781773"/>
                    <a:gd name="connsiteY37" fmla="*/ 1171927 h 1306821"/>
                    <a:gd name="connsiteX38" fmla="*/ 1323173 w 1781773"/>
                    <a:gd name="connsiteY38" fmla="*/ 1040351 h 1306821"/>
                    <a:gd name="connsiteX39" fmla="*/ 1294058 w 1781773"/>
                    <a:gd name="connsiteY39" fmla="*/ 1067158 h 1306821"/>
                    <a:gd name="connsiteX40" fmla="*/ 1249678 w 1781773"/>
                    <a:gd name="connsiteY40" fmla="*/ 1072519 h 1306821"/>
                    <a:gd name="connsiteX41" fmla="*/ 1232701 w 1781773"/>
                    <a:gd name="connsiteY41" fmla="*/ 1064328 h 1306821"/>
                    <a:gd name="connsiteX42" fmla="*/ 1027556 w 1781773"/>
                    <a:gd name="connsiteY42" fmla="*/ 976388 h 1306821"/>
                    <a:gd name="connsiteX43" fmla="*/ 901342 w 1781773"/>
                    <a:gd name="connsiteY43" fmla="*/ 999620 h 1306821"/>
                    <a:gd name="connsiteX44" fmla="*/ 786447 w 1781773"/>
                    <a:gd name="connsiteY44" fmla="*/ 1142142 h 1306821"/>
                    <a:gd name="connsiteX45" fmla="*/ 760459 w 1781773"/>
                    <a:gd name="connsiteY45" fmla="*/ 1166267 h 1306821"/>
                    <a:gd name="connsiteX46" fmla="*/ 665147 w 1781773"/>
                    <a:gd name="connsiteY46" fmla="*/ 1157481 h 1306821"/>
                    <a:gd name="connsiteX47" fmla="*/ 570207 w 1781773"/>
                    <a:gd name="connsiteY47" fmla="*/ 1149439 h 1306821"/>
                    <a:gd name="connsiteX48" fmla="*/ 608034 w 1781773"/>
                    <a:gd name="connsiteY48" fmla="*/ 994482 h 1306821"/>
                    <a:gd name="connsiteX49" fmla="*/ 602301 w 1781773"/>
                    <a:gd name="connsiteY49" fmla="*/ 746894 h 1306821"/>
                    <a:gd name="connsiteX50" fmla="*/ 624863 w 1781773"/>
                    <a:gd name="connsiteY50" fmla="*/ 717035 h 1306821"/>
                    <a:gd name="connsiteX51" fmla="*/ 1197033 w 1781773"/>
                    <a:gd name="connsiteY51" fmla="*/ 606086 h 1306821"/>
                    <a:gd name="connsiteX52" fmla="*/ 1463013 w 1781773"/>
                    <a:gd name="connsiteY52" fmla="*/ 447183 h 1306821"/>
                    <a:gd name="connsiteX53" fmla="*/ 1558623 w 1781773"/>
                    <a:gd name="connsiteY53" fmla="*/ 703036 h 1306821"/>
                    <a:gd name="connsiteX54" fmla="*/ 1578877 w 1781773"/>
                    <a:gd name="connsiteY54" fmla="*/ 878246 h 1306821"/>
                    <a:gd name="connsiteX55" fmla="*/ 1560038 w 1781773"/>
                    <a:gd name="connsiteY55" fmla="*/ 903489 h 1306821"/>
                    <a:gd name="connsiteX56" fmla="*/ 1448121 w 1781773"/>
                    <a:gd name="connsiteY56" fmla="*/ 922105 h 1306821"/>
                    <a:gd name="connsiteX57" fmla="*/ 1323173 w 1781773"/>
                    <a:gd name="connsiteY57" fmla="*/ 1040351 h 1306821"/>
                    <a:gd name="connsiteX58" fmla="*/ 1751481 w 1781773"/>
                    <a:gd name="connsiteY58" fmla="*/ 1074157 h 1306821"/>
                    <a:gd name="connsiteX59" fmla="*/ 1651776 w 1781773"/>
                    <a:gd name="connsiteY59" fmla="*/ 1174160 h 1306821"/>
                    <a:gd name="connsiteX60" fmla="*/ 1613502 w 1781773"/>
                    <a:gd name="connsiteY60" fmla="*/ 1179447 h 1306821"/>
                    <a:gd name="connsiteX61" fmla="*/ 1448865 w 1781773"/>
                    <a:gd name="connsiteY61" fmla="*/ 1198212 h 1306821"/>
                    <a:gd name="connsiteX62" fmla="*/ 1347671 w 1781773"/>
                    <a:gd name="connsiteY62" fmla="*/ 1061350 h 1306821"/>
                    <a:gd name="connsiteX63" fmla="*/ 1452961 w 1781773"/>
                    <a:gd name="connsiteY63" fmla="*/ 951294 h 1306821"/>
                    <a:gd name="connsiteX64" fmla="*/ 1564580 w 1781773"/>
                    <a:gd name="connsiteY64" fmla="*/ 930891 h 1306821"/>
                    <a:gd name="connsiteX65" fmla="*/ 1587440 w 1781773"/>
                    <a:gd name="connsiteY65" fmla="*/ 947199 h 1306821"/>
                    <a:gd name="connsiteX66" fmla="*/ 1595706 w 1781773"/>
                    <a:gd name="connsiteY66" fmla="*/ 1009375 h 1306821"/>
                    <a:gd name="connsiteX67" fmla="*/ 1636288 w 1781773"/>
                    <a:gd name="connsiteY67" fmla="*/ 943550 h 1306821"/>
                    <a:gd name="connsiteX68" fmla="*/ 1666892 w 1781773"/>
                    <a:gd name="connsiteY68" fmla="*/ 930370 h 1306821"/>
                    <a:gd name="connsiteX69" fmla="*/ 1751481 w 1781773"/>
                    <a:gd name="connsiteY69" fmla="*/ 1074157 h 1306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781773" h="1306821">
                      <a:moveTo>
                        <a:pt x="1682603" y="905723"/>
                      </a:moveTo>
                      <a:cubicBezTo>
                        <a:pt x="1659669" y="896787"/>
                        <a:pt x="1663094" y="888001"/>
                        <a:pt x="1669945" y="871619"/>
                      </a:cubicBezTo>
                      <a:cubicBezTo>
                        <a:pt x="1696007" y="809294"/>
                        <a:pt x="1711644" y="744288"/>
                        <a:pt x="1707846" y="676676"/>
                      </a:cubicBezTo>
                      <a:cubicBezTo>
                        <a:pt x="1701591" y="565057"/>
                        <a:pt x="1650436" y="474808"/>
                        <a:pt x="1566963" y="402505"/>
                      </a:cubicBezTo>
                      <a:cubicBezTo>
                        <a:pt x="1539859" y="379049"/>
                        <a:pt x="1508063" y="359764"/>
                        <a:pt x="1534646" y="316724"/>
                      </a:cubicBezTo>
                      <a:cubicBezTo>
                        <a:pt x="1536955" y="313001"/>
                        <a:pt x="1535391" y="306895"/>
                        <a:pt x="1535689" y="301906"/>
                      </a:cubicBezTo>
                      <a:cubicBezTo>
                        <a:pt x="1541348" y="212700"/>
                        <a:pt x="1492054" y="153577"/>
                        <a:pt x="1425633" y="105176"/>
                      </a:cubicBezTo>
                      <a:cubicBezTo>
                        <a:pt x="1273357" y="-5773"/>
                        <a:pt x="1101572" y="-18878"/>
                        <a:pt x="925543" y="19544"/>
                      </a:cubicBezTo>
                      <a:cubicBezTo>
                        <a:pt x="619353" y="86337"/>
                        <a:pt x="359478" y="239358"/>
                        <a:pt x="139739" y="461852"/>
                      </a:cubicBezTo>
                      <a:cubicBezTo>
                        <a:pt x="19482" y="583524"/>
                        <a:pt x="-18568" y="730959"/>
                        <a:pt x="8090" y="896341"/>
                      </a:cubicBezTo>
                      <a:cubicBezTo>
                        <a:pt x="32662" y="1048766"/>
                        <a:pt x="99604" y="1183245"/>
                        <a:pt x="191714" y="1305959"/>
                      </a:cubicBezTo>
                      <a:cubicBezTo>
                        <a:pt x="193874" y="1295236"/>
                        <a:pt x="196182" y="1284514"/>
                        <a:pt x="198118" y="1273717"/>
                      </a:cubicBezTo>
                      <a:cubicBezTo>
                        <a:pt x="210553" y="1203350"/>
                        <a:pt x="263496" y="1141471"/>
                        <a:pt x="319269" y="1132312"/>
                      </a:cubicBezTo>
                      <a:cubicBezTo>
                        <a:pt x="385913" y="1121366"/>
                        <a:pt x="448014" y="1154577"/>
                        <a:pt x="487926" y="1221444"/>
                      </a:cubicBezTo>
                      <a:cubicBezTo>
                        <a:pt x="493809" y="1231273"/>
                        <a:pt x="495224" y="1244155"/>
                        <a:pt x="507733" y="1251825"/>
                      </a:cubicBezTo>
                      <a:cubicBezTo>
                        <a:pt x="519722" y="1234252"/>
                        <a:pt x="533051" y="1217870"/>
                        <a:pt x="542805" y="1199552"/>
                      </a:cubicBezTo>
                      <a:cubicBezTo>
                        <a:pt x="550996" y="1184213"/>
                        <a:pt x="560676" y="1178852"/>
                        <a:pt x="577877" y="1180266"/>
                      </a:cubicBezTo>
                      <a:cubicBezTo>
                        <a:pt x="640500" y="1185553"/>
                        <a:pt x="703198" y="1189649"/>
                        <a:pt x="765895" y="1194042"/>
                      </a:cubicBezTo>
                      <a:cubicBezTo>
                        <a:pt x="784660" y="1195382"/>
                        <a:pt x="796276" y="1201414"/>
                        <a:pt x="805137" y="1221593"/>
                      </a:cubicBezTo>
                      <a:cubicBezTo>
                        <a:pt x="831124" y="1280940"/>
                        <a:pt x="900821" y="1315714"/>
                        <a:pt x="962774" y="1304842"/>
                      </a:cubicBezTo>
                      <a:cubicBezTo>
                        <a:pt x="1017653" y="1295236"/>
                        <a:pt x="1072532" y="1285705"/>
                        <a:pt x="1127411" y="1276174"/>
                      </a:cubicBezTo>
                      <a:cubicBezTo>
                        <a:pt x="1193831" y="1264632"/>
                        <a:pt x="1242902" y="1208934"/>
                        <a:pt x="1247891" y="1142216"/>
                      </a:cubicBezTo>
                      <a:cubicBezTo>
                        <a:pt x="1249008" y="1127175"/>
                        <a:pt x="1234711" y="1108261"/>
                        <a:pt x="1249678" y="1098581"/>
                      </a:cubicBezTo>
                      <a:cubicBezTo>
                        <a:pt x="1261816" y="1090688"/>
                        <a:pt x="1280506" y="1093071"/>
                        <a:pt x="1296292" y="1090911"/>
                      </a:cubicBezTo>
                      <a:cubicBezTo>
                        <a:pt x="1298302" y="1090613"/>
                        <a:pt x="1300313" y="1090688"/>
                        <a:pt x="1302249" y="1090316"/>
                      </a:cubicBezTo>
                      <a:cubicBezTo>
                        <a:pt x="1317588" y="1087486"/>
                        <a:pt x="1323768" y="1091730"/>
                        <a:pt x="1327119" y="1109155"/>
                      </a:cubicBezTo>
                      <a:cubicBezTo>
                        <a:pt x="1343948" y="1197616"/>
                        <a:pt x="1430473" y="1242964"/>
                        <a:pt x="1499872" y="1228816"/>
                      </a:cubicBezTo>
                      <a:cubicBezTo>
                        <a:pt x="1537774" y="1221072"/>
                        <a:pt x="1576345" y="1216753"/>
                        <a:pt x="1614694" y="1210870"/>
                      </a:cubicBezTo>
                      <a:cubicBezTo>
                        <a:pt x="1624374" y="1208637"/>
                        <a:pt x="1634054" y="1205733"/>
                        <a:pt x="1643883" y="1204392"/>
                      </a:cubicBezTo>
                      <a:cubicBezTo>
                        <a:pt x="1719313" y="1194191"/>
                        <a:pt x="1774639" y="1146163"/>
                        <a:pt x="1780820" y="1079891"/>
                      </a:cubicBezTo>
                      <a:cubicBezTo>
                        <a:pt x="1787447" y="1008332"/>
                        <a:pt x="1760044" y="935955"/>
                        <a:pt x="1682603" y="905723"/>
                      </a:cubicBezTo>
                      <a:close/>
                      <a:moveTo>
                        <a:pt x="1211553" y="1171927"/>
                      </a:moveTo>
                      <a:cubicBezTo>
                        <a:pt x="1199863" y="1207669"/>
                        <a:pt x="1176035" y="1234475"/>
                        <a:pt x="1140442" y="1242666"/>
                      </a:cubicBezTo>
                      <a:cubicBezTo>
                        <a:pt x="1074766" y="1257856"/>
                        <a:pt x="1007749" y="1267685"/>
                        <a:pt x="959423" y="1276472"/>
                      </a:cubicBezTo>
                      <a:cubicBezTo>
                        <a:pt x="868653" y="1276174"/>
                        <a:pt x="817274" y="1223157"/>
                        <a:pt x="811615" y="1143407"/>
                      </a:cubicBezTo>
                      <a:cubicBezTo>
                        <a:pt x="807445" y="1084582"/>
                        <a:pt x="852346" y="1035437"/>
                        <a:pt x="919139" y="1024714"/>
                      </a:cubicBezTo>
                      <a:cubicBezTo>
                        <a:pt x="964263" y="1017491"/>
                        <a:pt x="1009313" y="1009673"/>
                        <a:pt x="1054363" y="1001631"/>
                      </a:cubicBezTo>
                      <a:cubicBezTo>
                        <a:pt x="1159727" y="982717"/>
                        <a:pt x="1243647" y="1073487"/>
                        <a:pt x="1211553" y="1171927"/>
                      </a:cubicBezTo>
                      <a:close/>
                      <a:moveTo>
                        <a:pt x="1323173" y="1040351"/>
                      </a:moveTo>
                      <a:cubicBezTo>
                        <a:pt x="1319375" y="1057776"/>
                        <a:pt x="1315205" y="1068647"/>
                        <a:pt x="1294058" y="1067158"/>
                      </a:cubicBezTo>
                      <a:cubicBezTo>
                        <a:pt x="1279463" y="1066190"/>
                        <a:pt x="1264422" y="1070360"/>
                        <a:pt x="1249678" y="1072519"/>
                      </a:cubicBezTo>
                      <a:cubicBezTo>
                        <a:pt x="1242008" y="1073636"/>
                        <a:pt x="1236349" y="1071998"/>
                        <a:pt x="1232701" y="1064328"/>
                      </a:cubicBezTo>
                      <a:cubicBezTo>
                        <a:pt x="1190183" y="974750"/>
                        <a:pt x="1116614" y="958070"/>
                        <a:pt x="1027556" y="976388"/>
                      </a:cubicBezTo>
                      <a:cubicBezTo>
                        <a:pt x="985634" y="985026"/>
                        <a:pt x="943265" y="991131"/>
                        <a:pt x="901342" y="999620"/>
                      </a:cubicBezTo>
                      <a:cubicBezTo>
                        <a:pt x="830603" y="1013917"/>
                        <a:pt x="785330" y="1069392"/>
                        <a:pt x="786447" y="1142142"/>
                      </a:cubicBezTo>
                      <a:cubicBezTo>
                        <a:pt x="786745" y="1163289"/>
                        <a:pt x="782649" y="1169767"/>
                        <a:pt x="760459" y="1166267"/>
                      </a:cubicBezTo>
                      <a:cubicBezTo>
                        <a:pt x="729036" y="1161278"/>
                        <a:pt x="696943" y="1160162"/>
                        <a:pt x="665147" y="1157481"/>
                      </a:cubicBezTo>
                      <a:cubicBezTo>
                        <a:pt x="634469" y="1154875"/>
                        <a:pt x="603269" y="1157630"/>
                        <a:pt x="570207" y="1149439"/>
                      </a:cubicBezTo>
                      <a:cubicBezTo>
                        <a:pt x="587706" y="1098581"/>
                        <a:pt x="602673" y="1047723"/>
                        <a:pt x="608034" y="994482"/>
                      </a:cubicBezTo>
                      <a:cubicBezTo>
                        <a:pt x="616449" y="911680"/>
                        <a:pt x="616076" y="828952"/>
                        <a:pt x="602301" y="746894"/>
                      </a:cubicBezTo>
                      <a:cubicBezTo>
                        <a:pt x="598652" y="725226"/>
                        <a:pt x="600663" y="718896"/>
                        <a:pt x="624863" y="717035"/>
                      </a:cubicBezTo>
                      <a:cubicBezTo>
                        <a:pt x="819806" y="702142"/>
                        <a:pt x="1012589" y="675559"/>
                        <a:pt x="1197033" y="606086"/>
                      </a:cubicBezTo>
                      <a:cubicBezTo>
                        <a:pt x="1294579" y="569376"/>
                        <a:pt x="1386094" y="522613"/>
                        <a:pt x="1463013" y="447183"/>
                      </a:cubicBezTo>
                      <a:cubicBezTo>
                        <a:pt x="1514169" y="526485"/>
                        <a:pt x="1544997" y="611819"/>
                        <a:pt x="1558623" y="703036"/>
                      </a:cubicBezTo>
                      <a:cubicBezTo>
                        <a:pt x="1567261" y="761117"/>
                        <a:pt x="1570984" y="819942"/>
                        <a:pt x="1578877" y="878246"/>
                      </a:cubicBezTo>
                      <a:cubicBezTo>
                        <a:pt x="1581260" y="895968"/>
                        <a:pt x="1575452" y="901106"/>
                        <a:pt x="1560038" y="903489"/>
                      </a:cubicBezTo>
                      <a:cubicBezTo>
                        <a:pt x="1522658" y="909223"/>
                        <a:pt x="1485427" y="915999"/>
                        <a:pt x="1448121" y="922105"/>
                      </a:cubicBezTo>
                      <a:cubicBezTo>
                        <a:pt x="1378945" y="933498"/>
                        <a:pt x="1338438" y="970952"/>
                        <a:pt x="1323173" y="1040351"/>
                      </a:cubicBezTo>
                      <a:close/>
                      <a:moveTo>
                        <a:pt x="1751481" y="1074157"/>
                      </a:moveTo>
                      <a:cubicBezTo>
                        <a:pt x="1747535" y="1124494"/>
                        <a:pt x="1707772" y="1164555"/>
                        <a:pt x="1651776" y="1174160"/>
                      </a:cubicBezTo>
                      <a:cubicBezTo>
                        <a:pt x="1639117" y="1176320"/>
                        <a:pt x="1626235" y="1177735"/>
                        <a:pt x="1613502" y="1179447"/>
                      </a:cubicBezTo>
                      <a:cubicBezTo>
                        <a:pt x="1558772" y="1187489"/>
                        <a:pt x="1505382" y="1210200"/>
                        <a:pt x="1448865" y="1198212"/>
                      </a:cubicBezTo>
                      <a:cubicBezTo>
                        <a:pt x="1385200" y="1184734"/>
                        <a:pt x="1346554" y="1131047"/>
                        <a:pt x="1347671" y="1061350"/>
                      </a:cubicBezTo>
                      <a:cubicBezTo>
                        <a:pt x="1348564" y="1003045"/>
                        <a:pt x="1386838" y="963134"/>
                        <a:pt x="1452961" y="951294"/>
                      </a:cubicBezTo>
                      <a:cubicBezTo>
                        <a:pt x="1490192" y="944667"/>
                        <a:pt x="1527796" y="939529"/>
                        <a:pt x="1564580" y="930891"/>
                      </a:cubicBezTo>
                      <a:cubicBezTo>
                        <a:pt x="1582004" y="926796"/>
                        <a:pt x="1585057" y="933423"/>
                        <a:pt x="1587440" y="947199"/>
                      </a:cubicBezTo>
                      <a:cubicBezTo>
                        <a:pt x="1591014" y="967825"/>
                        <a:pt x="1587887" y="989344"/>
                        <a:pt x="1595706" y="1009375"/>
                      </a:cubicBezTo>
                      <a:cubicBezTo>
                        <a:pt x="1609407" y="987483"/>
                        <a:pt x="1624225" y="966261"/>
                        <a:pt x="1636288" y="943550"/>
                      </a:cubicBezTo>
                      <a:cubicBezTo>
                        <a:pt x="1643808" y="929402"/>
                        <a:pt x="1651478" y="925158"/>
                        <a:pt x="1666892" y="930370"/>
                      </a:cubicBezTo>
                      <a:cubicBezTo>
                        <a:pt x="1720952" y="948613"/>
                        <a:pt x="1756619" y="1008407"/>
                        <a:pt x="1751481" y="1074157"/>
                      </a:cubicBezTo>
                      <a:close/>
                    </a:path>
                  </a:pathLst>
                </a:custGeom>
                <a:solidFill>
                  <a:srgbClr val="2C347F"/>
                </a:solidFill>
                <a:ln w="7435" cap="flat">
                  <a:noFill/>
                  <a:prstDash val="solid"/>
                  <a:miter/>
                </a:ln>
              </p:spPr>
              <p:txBody>
                <a:bodyPr rtlCol="0" anchor="ctr"/>
                <a:lstStyle/>
                <a:p>
                  <a:pPr algn="l" rtl="0"/>
                  <a:endParaRPr lang="en-US" sz="8000" b="1">
                    <a:solidFill>
                      <a:schemeClr val="bg1"/>
                    </a:solidFill>
                    <a:latin typeface="Adobe Arabic" panose="02040503050201020203" pitchFamily="18" charset="-78"/>
                    <a:cs typeface="Adobe Arabic" panose="02040503050201020203" pitchFamily="18" charset="-78"/>
                  </a:endParaRPr>
                </a:p>
              </p:txBody>
            </p:sp>
            <p:sp>
              <p:nvSpPr>
                <p:cNvPr id="50" name="자유형: 도형 20">
                  <a:extLst>
                    <a:ext uri="{FF2B5EF4-FFF2-40B4-BE49-F238E27FC236}">
                      <a16:creationId xmlns:a16="http://schemas.microsoft.com/office/drawing/2014/main" xmlns="" id="{56533659-1FA3-735D-2C25-C13525BC70AC}"/>
                    </a:ext>
                  </a:extLst>
                </p:cNvPr>
                <p:cNvSpPr/>
                <p:nvPr/>
              </p:nvSpPr>
              <p:spPr>
                <a:xfrm flipH="1">
                  <a:off x="7814161" y="3727172"/>
                  <a:ext cx="705241" cy="318951"/>
                </a:xfrm>
                <a:custGeom>
                  <a:avLst/>
                  <a:gdLst>
                    <a:gd name="connsiteX0" fmla="*/ 459608 w 705241"/>
                    <a:gd name="connsiteY0" fmla="*/ 0 h 318951"/>
                    <a:gd name="connsiteX1" fmla="*/ 457693 w 705241"/>
                    <a:gd name="connsiteY1" fmla="*/ 1282 h 318951"/>
                    <a:gd name="connsiteX2" fmla="*/ 296454 w 705241"/>
                    <a:gd name="connsiteY2" fmla="*/ 16934 h 318951"/>
                    <a:gd name="connsiteX3" fmla="*/ 234588 w 705241"/>
                    <a:gd name="connsiteY3" fmla="*/ 16 h 318951"/>
                    <a:gd name="connsiteX4" fmla="*/ 220297 w 705241"/>
                    <a:gd name="connsiteY4" fmla="*/ 4226 h 318951"/>
                    <a:gd name="connsiteX5" fmla="*/ 98861 w 705241"/>
                    <a:gd name="connsiteY5" fmla="*/ 42732 h 318951"/>
                    <a:gd name="connsiteX6" fmla="*/ 26518 w 705241"/>
                    <a:gd name="connsiteY6" fmla="*/ 96937 h 318951"/>
                    <a:gd name="connsiteX7" fmla="*/ 3633 w 705241"/>
                    <a:gd name="connsiteY7" fmla="*/ 160797 h 318951"/>
                    <a:gd name="connsiteX8" fmla="*/ 3763 w 705241"/>
                    <a:gd name="connsiteY8" fmla="*/ 173419 h 318951"/>
                    <a:gd name="connsiteX9" fmla="*/ 13384 w 705241"/>
                    <a:gd name="connsiteY9" fmla="*/ 174823 h 318951"/>
                    <a:gd name="connsiteX10" fmla="*/ 0 w 705241"/>
                    <a:gd name="connsiteY10" fmla="*/ 175024 h 318951"/>
                    <a:gd name="connsiteX11" fmla="*/ 354865 w 705241"/>
                    <a:gd name="connsiteY11" fmla="*/ 318896 h 318951"/>
                    <a:gd name="connsiteX12" fmla="*/ 705241 w 705241"/>
                    <a:gd name="connsiteY12" fmla="*/ 164413 h 318951"/>
                    <a:gd name="connsiteX13" fmla="*/ 691444 w 705241"/>
                    <a:gd name="connsiteY13" fmla="*/ 164621 h 318951"/>
                    <a:gd name="connsiteX14" fmla="*/ 688933 w 705241"/>
                    <a:gd name="connsiteY14" fmla="*/ 149909 h 318951"/>
                    <a:gd name="connsiteX15" fmla="*/ 609389 w 705241"/>
                    <a:gd name="connsiteY15" fmla="*/ 47875 h 318951"/>
                    <a:gd name="connsiteX16" fmla="*/ 570393 w 705241"/>
                    <a:gd name="connsiteY16" fmla="*/ 35610 h 318951"/>
                    <a:gd name="connsiteX17" fmla="*/ 459608 w 705241"/>
                    <a:gd name="connsiteY17" fmla="*/ 0 h 318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5241" h="318951">
                      <a:moveTo>
                        <a:pt x="459608" y="0"/>
                      </a:moveTo>
                      <a:cubicBezTo>
                        <a:pt x="458975" y="443"/>
                        <a:pt x="458390" y="1029"/>
                        <a:pt x="457693" y="1282"/>
                      </a:cubicBezTo>
                      <a:cubicBezTo>
                        <a:pt x="405308" y="20496"/>
                        <a:pt x="351419" y="25148"/>
                        <a:pt x="296454" y="16934"/>
                      </a:cubicBezTo>
                      <a:cubicBezTo>
                        <a:pt x="275262" y="13769"/>
                        <a:pt x="254340" y="8800"/>
                        <a:pt x="234588" y="16"/>
                      </a:cubicBezTo>
                      <a:cubicBezTo>
                        <a:pt x="229824" y="1425"/>
                        <a:pt x="225045" y="2770"/>
                        <a:pt x="220297" y="4226"/>
                      </a:cubicBezTo>
                      <a:cubicBezTo>
                        <a:pt x="179718" y="16776"/>
                        <a:pt x="139740" y="31115"/>
                        <a:pt x="98861" y="42732"/>
                      </a:cubicBezTo>
                      <a:cubicBezTo>
                        <a:pt x="67967" y="51515"/>
                        <a:pt x="44133" y="70396"/>
                        <a:pt x="26518" y="96937"/>
                      </a:cubicBezTo>
                      <a:cubicBezTo>
                        <a:pt x="13699" y="116246"/>
                        <a:pt x="6545" y="137801"/>
                        <a:pt x="3633" y="160797"/>
                      </a:cubicBezTo>
                      <a:cubicBezTo>
                        <a:pt x="2715" y="168014"/>
                        <a:pt x="2224" y="171618"/>
                        <a:pt x="3763" y="173419"/>
                      </a:cubicBezTo>
                      <a:lnTo>
                        <a:pt x="13384" y="174823"/>
                      </a:lnTo>
                      <a:lnTo>
                        <a:pt x="0" y="175024"/>
                      </a:lnTo>
                      <a:cubicBezTo>
                        <a:pt x="93968" y="268992"/>
                        <a:pt x="221989" y="320895"/>
                        <a:pt x="354865" y="318896"/>
                      </a:cubicBezTo>
                      <a:cubicBezTo>
                        <a:pt x="487741" y="316897"/>
                        <a:pt x="614142" y="261166"/>
                        <a:pt x="705241" y="164413"/>
                      </a:cubicBezTo>
                      <a:lnTo>
                        <a:pt x="691444" y="164621"/>
                      </a:lnTo>
                      <a:lnTo>
                        <a:pt x="688933" y="149909"/>
                      </a:lnTo>
                      <a:cubicBezTo>
                        <a:pt x="679453" y="102666"/>
                        <a:pt x="653735" y="68007"/>
                        <a:pt x="609389" y="47875"/>
                      </a:cubicBezTo>
                      <a:cubicBezTo>
                        <a:pt x="596886" y="42210"/>
                        <a:pt x="583355" y="39788"/>
                        <a:pt x="570393" y="35610"/>
                      </a:cubicBezTo>
                      <a:cubicBezTo>
                        <a:pt x="533470" y="23692"/>
                        <a:pt x="496531" y="11870"/>
                        <a:pt x="459608" y="0"/>
                      </a:cubicBezTo>
                      <a:close/>
                    </a:path>
                  </a:pathLst>
                </a:custGeom>
                <a:solidFill>
                  <a:schemeClr val="accent1">
                    <a:lumMod val="50000"/>
                  </a:schemeClr>
                </a:solidFill>
                <a:ln w="6366" cap="flat">
                  <a:noFill/>
                  <a:prstDash val="solid"/>
                  <a:miter/>
                </a:ln>
              </p:spPr>
              <p:txBody>
                <a:bodyPr wrap="square" rtlCol="0" anchor="ctr">
                  <a:noAutofit/>
                </a:bodyPr>
                <a:lstStyle/>
                <a:p>
                  <a:pPr algn="l" rtl="0"/>
                  <a:endParaRPr lang="en-US" sz="8000" b="1">
                    <a:solidFill>
                      <a:schemeClr val="bg1"/>
                    </a:solidFill>
                    <a:latin typeface="Adobe Arabic" panose="02040503050201020203" pitchFamily="18" charset="-78"/>
                    <a:cs typeface="Adobe Arabic" panose="02040503050201020203" pitchFamily="18" charset="-78"/>
                  </a:endParaRPr>
                </a:p>
              </p:txBody>
            </p:sp>
          </p:grpSp>
        </p:grpSp>
      </p:grpSp>
      <p:grpSp>
        <p:nvGrpSpPr>
          <p:cNvPr id="53" name="مجموعة 52">
            <a:extLst>
              <a:ext uri="{FF2B5EF4-FFF2-40B4-BE49-F238E27FC236}">
                <a16:creationId xmlns:a16="http://schemas.microsoft.com/office/drawing/2014/main" xmlns="" id="{AA5C6847-D28A-A827-625E-2455595934C0}"/>
              </a:ext>
            </a:extLst>
          </p:cNvPr>
          <p:cNvGrpSpPr/>
          <p:nvPr/>
        </p:nvGrpSpPr>
        <p:grpSpPr>
          <a:xfrm>
            <a:off x="1979832" y="1991220"/>
            <a:ext cx="1941543" cy="3753179"/>
            <a:chOff x="5127314" y="3047920"/>
            <a:chExt cx="1404570" cy="2715161"/>
          </a:xfrm>
        </p:grpSpPr>
        <p:grpSp>
          <p:nvGrpSpPr>
            <p:cNvPr id="54" name="مجموعة 53">
              <a:extLst>
                <a:ext uri="{FF2B5EF4-FFF2-40B4-BE49-F238E27FC236}">
                  <a16:creationId xmlns:a16="http://schemas.microsoft.com/office/drawing/2014/main" xmlns="" id="{CCC7898D-5E22-937E-0951-FA24B59CE58E}"/>
                </a:ext>
              </a:extLst>
            </p:cNvPr>
            <p:cNvGrpSpPr/>
            <p:nvPr/>
          </p:nvGrpSpPr>
          <p:grpSpPr>
            <a:xfrm>
              <a:off x="5127314" y="4371869"/>
              <a:ext cx="1404570" cy="1391212"/>
              <a:chOff x="9079519" y="1811670"/>
              <a:chExt cx="1404570" cy="1391212"/>
            </a:xfrm>
          </p:grpSpPr>
          <p:sp>
            <p:nvSpPr>
              <p:cNvPr id="61" name="Rectangle 12">
                <a:extLst>
                  <a:ext uri="{FF2B5EF4-FFF2-40B4-BE49-F238E27FC236}">
                    <a16:creationId xmlns:a16="http://schemas.microsoft.com/office/drawing/2014/main" xmlns="" id="{3E70C667-9C9D-9379-F1F1-42ECD682EE2A}"/>
                  </a:ext>
                </a:extLst>
              </p:cNvPr>
              <p:cNvSpPr/>
              <p:nvPr/>
            </p:nvSpPr>
            <p:spPr>
              <a:xfrm>
                <a:off x="9087505" y="1811670"/>
                <a:ext cx="1396584" cy="1391212"/>
              </a:xfrm>
              <a:prstGeom prst="rect">
                <a:avLst/>
              </a:pr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0" b="1" dirty="0">
                  <a:solidFill>
                    <a:schemeClr val="bg1"/>
                  </a:solidFill>
                  <a:latin typeface="Adobe Arabic" panose="02040503050201020203" pitchFamily="18" charset="-78"/>
                  <a:cs typeface="Adobe Arabic" panose="02040503050201020203" pitchFamily="18" charset="-78"/>
                </a:endParaRPr>
              </a:p>
            </p:txBody>
          </p:sp>
          <p:sp>
            <p:nvSpPr>
              <p:cNvPr id="62" name="TextBox 18">
                <a:extLst>
                  <a:ext uri="{FF2B5EF4-FFF2-40B4-BE49-F238E27FC236}">
                    <a16:creationId xmlns:a16="http://schemas.microsoft.com/office/drawing/2014/main" xmlns="" id="{48D16EA7-24FA-7CF6-0108-372AFE1FEF86}"/>
                  </a:ext>
                </a:extLst>
              </p:cNvPr>
              <p:cNvSpPr txBox="1"/>
              <p:nvPr/>
            </p:nvSpPr>
            <p:spPr>
              <a:xfrm>
                <a:off x="9079519" y="2187980"/>
                <a:ext cx="1352083" cy="690229"/>
              </a:xfrm>
              <a:prstGeom prst="rect">
                <a:avLst/>
              </a:prstGeom>
              <a:noFill/>
            </p:spPr>
            <p:txBody>
              <a:bodyPr wrap="square" rtlCol="0">
                <a:spAutoFit/>
              </a:bodyPr>
              <a:lstStyle/>
              <a:p>
                <a:pPr algn="ctr"/>
                <a:r>
                  <a:rPr lang="ar-EG" sz="2800" b="1" kern="12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rPr>
                  <a:t>رصد وتحديث المخاطر</a:t>
                </a:r>
                <a:endParaRPr lang="en-US" sz="28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grpSp>
          <p:nvGrpSpPr>
            <p:cNvPr id="55" name="그룹 27">
              <a:extLst>
                <a:ext uri="{FF2B5EF4-FFF2-40B4-BE49-F238E27FC236}">
                  <a16:creationId xmlns:a16="http://schemas.microsoft.com/office/drawing/2014/main" xmlns="" id="{8D4FCFB0-B2F3-912C-4186-6EE1579AFDB1}"/>
                </a:ext>
              </a:extLst>
            </p:cNvPr>
            <p:cNvGrpSpPr/>
            <p:nvPr/>
          </p:nvGrpSpPr>
          <p:grpSpPr>
            <a:xfrm>
              <a:off x="5331391" y="3047920"/>
              <a:ext cx="1020184" cy="1023366"/>
              <a:chOff x="6621035" y="1810350"/>
              <a:chExt cx="982246" cy="985309"/>
            </a:xfrm>
          </p:grpSpPr>
          <p:sp>
            <p:nvSpPr>
              <p:cNvPr id="56" name="타원 28">
                <a:extLst>
                  <a:ext uri="{FF2B5EF4-FFF2-40B4-BE49-F238E27FC236}">
                    <a16:creationId xmlns:a16="http://schemas.microsoft.com/office/drawing/2014/main" xmlns="" id="{ABB1DB27-70BA-2E80-E630-EDC2C1FE94D5}"/>
                  </a:ext>
                </a:extLst>
              </p:cNvPr>
              <p:cNvSpPr/>
              <p:nvPr/>
            </p:nvSpPr>
            <p:spPr>
              <a:xfrm>
                <a:off x="6621035" y="1810350"/>
                <a:ext cx="982246" cy="9822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ko-KR" altLang="en-US" sz="8000" b="1">
                  <a:solidFill>
                    <a:schemeClr val="bg1"/>
                  </a:solidFill>
                  <a:latin typeface="Adobe Arabic" panose="02040503050201020203" pitchFamily="18" charset="-78"/>
                  <a:cs typeface="Adobe Arabic" panose="02040503050201020203" pitchFamily="18" charset="-78"/>
                </a:endParaRPr>
              </a:p>
            </p:txBody>
          </p:sp>
          <p:grpSp>
            <p:nvGrpSpPr>
              <p:cNvPr id="57" name="그룹 29">
                <a:extLst>
                  <a:ext uri="{FF2B5EF4-FFF2-40B4-BE49-F238E27FC236}">
                    <a16:creationId xmlns:a16="http://schemas.microsoft.com/office/drawing/2014/main" xmlns="" id="{4C804115-97E2-799B-2D4D-DC08929430AA}"/>
                  </a:ext>
                </a:extLst>
              </p:cNvPr>
              <p:cNvGrpSpPr/>
              <p:nvPr/>
            </p:nvGrpSpPr>
            <p:grpSpPr>
              <a:xfrm>
                <a:off x="6739136" y="1867204"/>
                <a:ext cx="746799" cy="928455"/>
                <a:chOff x="6739136" y="1867204"/>
                <a:chExt cx="746799" cy="928455"/>
              </a:xfrm>
            </p:grpSpPr>
            <p:sp>
              <p:nvSpPr>
                <p:cNvPr id="58" name="Freeform: Shape 53">
                  <a:extLst>
                    <a:ext uri="{FF2B5EF4-FFF2-40B4-BE49-F238E27FC236}">
                      <a16:creationId xmlns:a16="http://schemas.microsoft.com/office/drawing/2014/main" xmlns="" id="{C068693B-A206-4F47-E56C-57A9175803B6}"/>
                    </a:ext>
                  </a:extLst>
                </p:cNvPr>
                <p:cNvSpPr/>
                <p:nvPr/>
              </p:nvSpPr>
              <p:spPr>
                <a:xfrm>
                  <a:off x="6925528" y="1867204"/>
                  <a:ext cx="378341" cy="646986"/>
                </a:xfrm>
                <a:custGeom>
                  <a:avLst/>
                  <a:gdLst>
                    <a:gd name="connsiteX0" fmla="*/ 216364 w 989594"/>
                    <a:gd name="connsiteY0" fmla="*/ 1501182 h 1692265"/>
                    <a:gd name="connsiteX1" fmla="*/ 128530 w 989594"/>
                    <a:gd name="connsiteY1" fmla="*/ 1386412 h 1692265"/>
                    <a:gd name="connsiteX2" fmla="*/ 36597 w 989594"/>
                    <a:gd name="connsiteY2" fmla="*/ 1159215 h 1692265"/>
                    <a:gd name="connsiteX3" fmla="*/ 35426 w 989594"/>
                    <a:gd name="connsiteY3" fmla="*/ 1145162 h 1692265"/>
                    <a:gd name="connsiteX4" fmla="*/ 13175 w 989594"/>
                    <a:gd name="connsiteY4" fmla="*/ 938460 h 1692265"/>
                    <a:gd name="connsiteX5" fmla="*/ 2635 w 989594"/>
                    <a:gd name="connsiteY5" fmla="*/ 839500 h 1692265"/>
                    <a:gd name="connsiteX6" fmla="*/ 6734 w 989594"/>
                    <a:gd name="connsiteY6" fmla="*/ 783872 h 1692265"/>
                    <a:gd name="connsiteX7" fmla="*/ 1464 w 989594"/>
                    <a:gd name="connsiteY7" fmla="*/ 670274 h 1692265"/>
                    <a:gd name="connsiteX8" fmla="*/ 3806 w 989594"/>
                    <a:gd name="connsiteY8" fmla="*/ 643338 h 1692265"/>
                    <a:gd name="connsiteX9" fmla="*/ 1464 w 989594"/>
                    <a:gd name="connsiteY9" fmla="*/ 458301 h 1692265"/>
                    <a:gd name="connsiteX10" fmla="*/ 43624 w 989594"/>
                    <a:gd name="connsiteY10" fmla="*/ 223492 h 1692265"/>
                    <a:gd name="connsiteX11" fmla="*/ 50065 w 989594"/>
                    <a:gd name="connsiteY11" fmla="*/ 206511 h 1692265"/>
                    <a:gd name="connsiteX12" fmla="*/ 65875 w 989594"/>
                    <a:gd name="connsiteY12" fmla="*/ 169035 h 1692265"/>
                    <a:gd name="connsiteX13" fmla="*/ 139656 w 989594"/>
                    <a:gd name="connsiteY13" fmla="*/ 101110 h 1692265"/>
                    <a:gd name="connsiteX14" fmla="*/ 165420 w 989594"/>
                    <a:gd name="connsiteY14" fmla="*/ 85300 h 1692265"/>
                    <a:gd name="connsiteX15" fmla="*/ 296000 w 989594"/>
                    <a:gd name="connsiteY15" fmla="*/ 27915 h 1692265"/>
                    <a:gd name="connsiteX16" fmla="*/ 481037 w 989594"/>
                    <a:gd name="connsiteY16" fmla="*/ 2151 h 1692265"/>
                    <a:gd name="connsiteX17" fmla="*/ 776158 w 989594"/>
                    <a:gd name="connsiteY17" fmla="*/ 57193 h 1692265"/>
                    <a:gd name="connsiteX18" fmla="*/ 900297 w 989594"/>
                    <a:gd name="connsiteY18" fmla="*/ 173720 h 1692265"/>
                    <a:gd name="connsiteX19" fmla="*/ 993401 w 989594"/>
                    <a:gd name="connsiteY19" fmla="*/ 525641 h 1692265"/>
                    <a:gd name="connsiteX20" fmla="*/ 988716 w 989594"/>
                    <a:gd name="connsiteY20" fmla="*/ 647437 h 1692265"/>
                    <a:gd name="connsiteX21" fmla="*/ 991059 w 989594"/>
                    <a:gd name="connsiteY21" fmla="*/ 674958 h 1692265"/>
                    <a:gd name="connsiteX22" fmla="*/ 981690 w 989594"/>
                    <a:gd name="connsiteY22" fmla="*/ 874634 h 1692265"/>
                    <a:gd name="connsiteX23" fmla="*/ 965880 w 989594"/>
                    <a:gd name="connsiteY23" fmla="*/ 953099 h 1692265"/>
                    <a:gd name="connsiteX24" fmla="*/ 955339 w 989594"/>
                    <a:gd name="connsiteY24" fmla="*/ 1105344 h 1692265"/>
                    <a:gd name="connsiteX25" fmla="*/ 911423 w 989594"/>
                    <a:gd name="connsiteY25" fmla="*/ 1322001 h 1692265"/>
                    <a:gd name="connsiteX26" fmla="*/ 832372 w 989594"/>
                    <a:gd name="connsiteY26" fmla="*/ 1481273 h 1692265"/>
                    <a:gd name="connsiteX27" fmla="*/ 810121 w 989594"/>
                    <a:gd name="connsiteY27" fmla="*/ 1511136 h 1692265"/>
                    <a:gd name="connsiteX28" fmla="*/ 777330 w 989594"/>
                    <a:gd name="connsiteY28" fmla="*/ 1555639 h 1692265"/>
                    <a:gd name="connsiteX29" fmla="*/ 644993 w 989594"/>
                    <a:gd name="connsiteY29" fmla="*/ 1663382 h 1692265"/>
                    <a:gd name="connsiteX30" fmla="*/ 517341 w 989594"/>
                    <a:gd name="connsiteY30" fmla="*/ 1692660 h 1692265"/>
                    <a:gd name="connsiteX31" fmla="*/ 304783 w 989594"/>
                    <a:gd name="connsiteY31" fmla="*/ 1592529 h 1692265"/>
                    <a:gd name="connsiteX32" fmla="*/ 231003 w 989594"/>
                    <a:gd name="connsiteY32" fmla="*/ 1524019 h 1692265"/>
                    <a:gd name="connsiteX33" fmla="*/ 216364 w 989594"/>
                    <a:gd name="connsiteY33" fmla="*/ 1501182 h 1692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989594" h="1692265">
                      <a:moveTo>
                        <a:pt x="216364" y="1501182"/>
                      </a:moveTo>
                      <a:cubicBezTo>
                        <a:pt x="186501" y="1463120"/>
                        <a:pt x="153709" y="1427987"/>
                        <a:pt x="128530" y="1386412"/>
                      </a:cubicBezTo>
                      <a:cubicBezTo>
                        <a:pt x="85784" y="1316731"/>
                        <a:pt x="59434" y="1272814"/>
                        <a:pt x="36597" y="1159215"/>
                      </a:cubicBezTo>
                      <a:cubicBezTo>
                        <a:pt x="36597" y="1154531"/>
                        <a:pt x="37183" y="1149261"/>
                        <a:pt x="35426" y="1145162"/>
                      </a:cubicBezTo>
                      <a:cubicBezTo>
                        <a:pt x="16103" y="1065526"/>
                        <a:pt x="23130" y="1008141"/>
                        <a:pt x="13175" y="938460"/>
                      </a:cubicBezTo>
                      <a:cubicBezTo>
                        <a:pt x="2635" y="906254"/>
                        <a:pt x="878" y="872877"/>
                        <a:pt x="2635" y="839500"/>
                      </a:cubicBezTo>
                      <a:cubicBezTo>
                        <a:pt x="3806" y="820762"/>
                        <a:pt x="3806" y="802024"/>
                        <a:pt x="6734" y="783872"/>
                      </a:cubicBezTo>
                      <a:cubicBezTo>
                        <a:pt x="12590" y="745225"/>
                        <a:pt x="7319" y="707749"/>
                        <a:pt x="1464" y="670274"/>
                      </a:cubicBezTo>
                      <a:cubicBezTo>
                        <a:pt x="293" y="661490"/>
                        <a:pt x="-2049" y="651536"/>
                        <a:pt x="3806" y="643338"/>
                      </a:cubicBezTo>
                      <a:cubicBezTo>
                        <a:pt x="-878" y="581854"/>
                        <a:pt x="-293" y="520371"/>
                        <a:pt x="1464" y="458301"/>
                      </a:cubicBezTo>
                      <a:cubicBezTo>
                        <a:pt x="4392" y="373981"/>
                        <a:pt x="10247" y="298444"/>
                        <a:pt x="43624" y="223492"/>
                      </a:cubicBezTo>
                      <a:cubicBezTo>
                        <a:pt x="45966" y="218222"/>
                        <a:pt x="51236" y="212952"/>
                        <a:pt x="50065" y="206511"/>
                      </a:cubicBezTo>
                      <a:cubicBezTo>
                        <a:pt x="49480" y="191286"/>
                        <a:pt x="57678" y="179575"/>
                        <a:pt x="65875" y="169035"/>
                      </a:cubicBezTo>
                      <a:cubicBezTo>
                        <a:pt x="81685" y="149712"/>
                        <a:pt x="116233" y="113993"/>
                        <a:pt x="139656" y="101110"/>
                      </a:cubicBezTo>
                      <a:cubicBezTo>
                        <a:pt x="147854" y="94669"/>
                        <a:pt x="156051" y="89399"/>
                        <a:pt x="165420" y="85300"/>
                      </a:cubicBezTo>
                      <a:cubicBezTo>
                        <a:pt x="209337" y="66562"/>
                        <a:pt x="253254" y="48410"/>
                        <a:pt x="296000" y="27915"/>
                      </a:cubicBezTo>
                      <a:cubicBezTo>
                        <a:pt x="355142" y="-191"/>
                        <a:pt x="416625" y="-3119"/>
                        <a:pt x="481037" y="2151"/>
                      </a:cubicBezTo>
                      <a:cubicBezTo>
                        <a:pt x="581753" y="10349"/>
                        <a:pt x="680712" y="22060"/>
                        <a:pt x="776158" y="57193"/>
                      </a:cubicBezTo>
                      <a:cubicBezTo>
                        <a:pt x="830615" y="77688"/>
                        <a:pt x="872776" y="122776"/>
                        <a:pt x="900297" y="173720"/>
                      </a:cubicBezTo>
                      <a:cubicBezTo>
                        <a:pt x="960024" y="283219"/>
                        <a:pt x="998671" y="398574"/>
                        <a:pt x="993401" y="525641"/>
                      </a:cubicBezTo>
                      <a:cubicBezTo>
                        <a:pt x="991644" y="566044"/>
                        <a:pt x="991059" y="606448"/>
                        <a:pt x="988716" y="647437"/>
                      </a:cubicBezTo>
                      <a:cubicBezTo>
                        <a:pt x="993401" y="656220"/>
                        <a:pt x="992815" y="665589"/>
                        <a:pt x="991059" y="674958"/>
                      </a:cubicBezTo>
                      <a:cubicBezTo>
                        <a:pt x="978762" y="741126"/>
                        <a:pt x="983446" y="807880"/>
                        <a:pt x="981690" y="874634"/>
                      </a:cubicBezTo>
                      <a:cubicBezTo>
                        <a:pt x="981104" y="901569"/>
                        <a:pt x="982275" y="929091"/>
                        <a:pt x="965880" y="953099"/>
                      </a:cubicBezTo>
                      <a:cubicBezTo>
                        <a:pt x="951241" y="1002871"/>
                        <a:pt x="955339" y="1053815"/>
                        <a:pt x="955339" y="1105344"/>
                      </a:cubicBezTo>
                      <a:cubicBezTo>
                        <a:pt x="954754" y="1179710"/>
                        <a:pt x="923719" y="1249977"/>
                        <a:pt x="911423" y="1322001"/>
                      </a:cubicBezTo>
                      <a:cubicBezTo>
                        <a:pt x="900882" y="1383484"/>
                        <a:pt x="867506" y="1432671"/>
                        <a:pt x="832372" y="1481273"/>
                      </a:cubicBezTo>
                      <a:cubicBezTo>
                        <a:pt x="825345" y="1491227"/>
                        <a:pt x="817148" y="1501182"/>
                        <a:pt x="810121" y="1511136"/>
                      </a:cubicBezTo>
                      <a:cubicBezTo>
                        <a:pt x="805436" y="1530460"/>
                        <a:pt x="790797" y="1543342"/>
                        <a:pt x="777330" y="1555639"/>
                      </a:cubicBezTo>
                      <a:cubicBezTo>
                        <a:pt x="734584" y="1593700"/>
                        <a:pt x="691838" y="1631176"/>
                        <a:pt x="644993" y="1663382"/>
                      </a:cubicBezTo>
                      <a:cubicBezTo>
                        <a:pt x="606346" y="1689732"/>
                        <a:pt x="561844" y="1693245"/>
                        <a:pt x="517341" y="1692660"/>
                      </a:cubicBezTo>
                      <a:cubicBezTo>
                        <a:pt x="431850" y="1691488"/>
                        <a:pt x="363339" y="1651670"/>
                        <a:pt x="304783" y="1592529"/>
                      </a:cubicBezTo>
                      <a:cubicBezTo>
                        <a:pt x="280776" y="1568521"/>
                        <a:pt x="253840" y="1548612"/>
                        <a:pt x="231003" y="1524019"/>
                      </a:cubicBezTo>
                      <a:cubicBezTo>
                        <a:pt x="224562" y="1517578"/>
                        <a:pt x="216364" y="1511722"/>
                        <a:pt x="216364" y="1501182"/>
                      </a:cubicBezTo>
                      <a:close/>
                    </a:path>
                  </a:pathLst>
                </a:custGeom>
                <a:solidFill>
                  <a:srgbClr val="714B25"/>
                </a:solidFill>
                <a:ln w="5853" cap="flat">
                  <a:noFill/>
                  <a:prstDash val="solid"/>
                  <a:miter/>
                </a:ln>
              </p:spPr>
              <p:txBody>
                <a:bodyPr rtlCol="0" anchor="ctr"/>
                <a:lstStyle/>
                <a:p>
                  <a:pPr algn="l" rtl="0"/>
                  <a:endParaRPr lang="en-US" sz="8000" b="1" dirty="0">
                    <a:solidFill>
                      <a:schemeClr val="bg1"/>
                    </a:solidFill>
                    <a:latin typeface="Adobe Arabic" panose="02040503050201020203" pitchFamily="18" charset="-78"/>
                    <a:cs typeface="Adobe Arabic" panose="02040503050201020203" pitchFamily="18" charset="-78"/>
                  </a:endParaRPr>
                </a:p>
              </p:txBody>
            </p:sp>
            <p:sp>
              <p:nvSpPr>
                <p:cNvPr id="59" name="자유형: 도형 31">
                  <a:extLst>
                    <a:ext uri="{FF2B5EF4-FFF2-40B4-BE49-F238E27FC236}">
                      <a16:creationId xmlns:a16="http://schemas.microsoft.com/office/drawing/2014/main" xmlns="" id="{4BB2E230-26D2-B18A-5C73-2E5073030D91}"/>
                    </a:ext>
                  </a:extLst>
                </p:cNvPr>
                <p:cNvSpPr/>
                <p:nvPr/>
              </p:nvSpPr>
              <p:spPr>
                <a:xfrm>
                  <a:off x="6739136" y="2455553"/>
                  <a:ext cx="746799" cy="340106"/>
                </a:xfrm>
                <a:custGeom>
                  <a:avLst/>
                  <a:gdLst>
                    <a:gd name="connsiteX0" fmla="*/ 222446 w 746799"/>
                    <a:gd name="connsiteY0" fmla="*/ 135 h 340106"/>
                    <a:gd name="connsiteX1" fmla="*/ 228042 w 746799"/>
                    <a:gd name="connsiteY1" fmla="*/ 11104 h 340106"/>
                    <a:gd name="connsiteX2" fmla="*/ 338411 w 746799"/>
                    <a:gd name="connsiteY2" fmla="*/ 128412 h 340106"/>
                    <a:gd name="connsiteX3" fmla="*/ 408034 w 746799"/>
                    <a:gd name="connsiteY3" fmla="*/ 126621 h 340106"/>
                    <a:gd name="connsiteX4" fmla="*/ 517955 w 746799"/>
                    <a:gd name="connsiteY4" fmla="*/ 13791 h 340106"/>
                    <a:gd name="connsiteX5" fmla="*/ 526014 w 746799"/>
                    <a:gd name="connsiteY5" fmla="*/ 359 h 340106"/>
                    <a:gd name="connsiteX6" fmla="*/ 641531 w 746799"/>
                    <a:gd name="connsiteY6" fmla="*/ 36850 h 340106"/>
                    <a:gd name="connsiteX7" fmla="*/ 744736 w 746799"/>
                    <a:gd name="connsiteY7" fmla="*/ 161769 h 340106"/>
                    <a:gd name="connsiteX8" fmla="*/ 744960 w 746799"/>
                    <a:gd name="connsiteY8" fmla="*/ 179678 h 340106"/>
                    <a:gd name="connsiteX9" fmla="*/ 734835 w 746799"/>
                    <a:gd name="connsiteY9" fmla="*/ 179678 h 340106"/>
                    <a:gd name="connsiteX10" fmla="*/ 663738 w 746799"/>
                    <a:gd name="connsiteY10" fmla="*/ 244687 h 340106"/>
                    <a:gd name="connsiteX11" fmla="*/ 371222 w 746799"/>
                    <a:gd name="connsiteY11" fmla="*/ 340104 h 340106"/>
                    <a:gd name="connsiteX12" fmla="*/ 79304 w 746799"/>
                    <a:gd name="connsiteY12" fmla="*/ 242875 h 340106"/>
                    <a:gd name="connsiteX13" fmla="*/ 11043 w 746799"/>
                    <a:gd name="connsiteY13" fmla="*/ 179678 h 340106"/>
                    <a:gd name="connsiteX14" fmla="*/ 10440 w 746799"/>
                    <a:gd name="connsiteY14" fmla="*/ 179678 h 340106"/>
                    <a:gd name="connsiteX15" fmla="*/ 814 w 746799"/>
                    <a:gd name="connsiteY15" fmla="*/ 168261 h 340106"/>
                    <a:gd name="connsiteX16" fmla="*/ 20290 w 746799"/>
                    <a:gd name="connsiteY16" fmla="*/ 105354 h 340106"/>
                    <a:gd name="connsiteX17" fmla="*/ 106480 w 746799"/>
                    <a:gd name="connsiteY17" fmla="*/ 35954 h 340106"/>
                    <a:gd name="connsiteX18" fmla="*/ 213043 w 746799"/>
                    <a:gd name="connsiteY18" fmla="*/ 2374 h 340106"/>
                    <a:gd name="connsiteX19" fmla="*/ 222446 w 746799"/>
                    <a:gd name="connsiteY19" fmla="*/ 135 h 340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46799" h="340106">
                      <a:moveTo>
                        <a:pt x="222446" y="135"/>
                      </a:moveTo>
                      <a:cubicBezTo>
                        <a:pt x="226252" y="2821"/>
                        <a:pt x="226475" y="7299"/>
                        <a:pt x="228042" y="11104"/>
                      </a:cubicBezTo>
                      <a:cubicBezTo>
                        <a:pt x="248638" y="65505"/>
                        <a:pt x="284458" y="104906"/>
                        <a:pt x="338411" y="128412"/>
                      </a:cubicBezTo>
                      <a:cubicBezTo>
                        <a:pt x="362589" y="138934"/>
                        <a:pt x="384528" y="137591"/>
                        <a:pt x="408034" y="126621"/>
                      </a:cubicBezTo>
                      <a:cubicBezTo>
                        <a:pt x="458853" y="102443"/>
                        <a:pt x="495568" y="65281"/>
                        <a:pt x="517955" y="13791"/>
                      </a:cubicBezTo>
                      <a:cubicBezTo>
                        <a:pt x="519970" y="9089"/>
                        <a:pt x="520865" y="3269"/>
                        <a:pt x="526014" y="359"/>
                      </a:cubicBezTo>
                      <a:cubicBezTo>
                        <a:pt x="564744" y="12224"/>
                        <a:pt x="603026" y="24760"/>
                        <a:pt x="641531" y="36850"/>
                      </a:cubicBezTo>
                      <a:cubicBezTo>
                        <a:pt x="702200" y="56102"/>
                        <a:pt x="735109" y="99757"/>
                        <a:pt x="744736" y="161769"/>
                      </a:cubicBezTo>
                      <a:cubicBezTo>
                        <a:pt x="745631" y="167589"/>
                        <a:pt x="748765" y="173634"/>
                        <a:pt x="744960" y="179678"/>
                      </a:cubicBezTo>
                      <a:lnTo>
                        <a:pt x="734835" y="179678"/>
                      </a:lnTo>
                      <a:lnTo>
                        <a:pt x="663738" y="244687"/>
                      </a:lnTo>
                      <a:cubicBezTo>
                        <a:pt x="579691" y="306448"/>
                        <a:pt x="477335" y="340433"/>
                        <a:pt x="371222" y="340104"/>
                      </a:cubicBezTo>
                      <a:cubicBezTo>
                        <a:pt x="265111" y="339775"/>
                        <a:pt x="162967" y="305156"/>
                        <a:pt x="79304" y="242875"/>
                      </a:cubicBezTo>
                      <a:lnTo>
                        <a:pt x="11043" y="179678"/>
                      </a:lnTo>
                      <a:lnTo>
                        <a:pt x="10440" y="179678"/>
                      </a:lnTo>
                      <a:cubicBezTo>
                        <a:pt x="-1201" y="179678"/>
                        <a:pt x="-754" y="179678"/>
                        <a:pt x="814" y="168261"/>
                      </a:cubicBezTo>
                      <a:cubicBezTo>
                        <a:pt x="3948" y="146322"/>
                        <a:pt x="9544" y="125054"/>
                        <a:pt x="20290" y="105354"/>
                      </a:cubicBezTo>
                      <a:cubicBezTo>
                        <a:pt x="39543" y="70654"/>
                        <a:pt x="68199" y="46924"/>
                        <a:pt x="106480" y="35954"/>
                      </a:cubicBezTo>
                      <a:cubicBezTo>
                        <a:pt x="142300" y="25880"/>
                        <a:pt x="177448" y="13343"/>
                        <a:pt x="213043" y="2374"/>
                      </a:cubicBezTo>
                      <a:cubicBezTo>
                        <a:pt x="216177" y="1478"/>
                        <a:pt x="219088" y="-537"/>
                        <a:pt x="222446" y="135"/>
                      </a:cubicBezTo>
                      <a:close/>
                    </a:path>
                  </a:pathLst>
                </a:custGeom>
                <a:solidFill>
                  <a:schemeClr val="accent2"/>
                </a:solidFill>
                <a:ln w="5853" cap="flat">
                  <a:noFill/>
                  <a:prstDash val="solid"/>
                  <a:miter/>
                </a:ln>
              </p:spPr>
              <p:txBody>
                <a:bodyPr wrap="square" rtlCol="0" anchor="ctr">
                  <a:noAutofit/>
                </a:bodyPr>
                <a:lstStyle/>
                <a:p>
                  <a:pPr algn="l" rtl="0"/>
                  <a:endParaRPr lang="en-US" sz="8000" b="1">
                    <a:solidFill>
                      <a:schemeClr val="bg1"/>
                    </a:solidFill>
                    <a:latin typeface="Adobe Arabic" panose="02040503050201020203" pitchFamily="18" charset="-78"/>
                    <a:cs typeface="Adobe Arabic" panose="02040503050201020203" pitchFamily="18" charset="-78"/>
                  </a:endParaRPr>
                </a:p>
              </p:txBody>
            </p:sp>
            <p:sp>
              <p:nvSpPr>
                <p:cNvPr id="60" name="Freeform: Shape 55">
                  <a:extLst>
                    <a:ext uri="{FF2B5EF4-FFF2-40B4-BE49-F238E27FC236}">
                      <a16:creationId xmlns:a16="http://schemas.microsoft.com/office/drawing/2014/main" xmlns="" id="{B8069EB5-DF95-01D2-01F6-422053742C33}"/>
                    </a:ext>
                  </a:extLst>
                </p:cNvPr>
                <p:cNvSpPr/>
                <p:nvPr/>
              </p:nvSpPr>
              <p:spPr>
                <a:xfrm>
                  <a:off x="6895365" y="1964432"/>
                  <a:ext cx="435078" cy="631667"/>
                </a:xfrm>
                <a:custGeom>
                  <a:avLst/>
                  <a:gdLst>
                    <a:gd name="connsiteX0" fmla="*/ 252462 w 1016287"/>
                    <a:gd name="connsiteY0" fmla="*/ 1114041 h 1475493"/>
                    <a:gd name="connsiteX1" fmla="*/ 373260 w 1016287"/>
                    <a:gd name="connsiteY1" fmla="*/ 1223335 h 1475493"/>
                    <a:gd name="connsiteX2" fmla="*/ 608580 w 1016287"/>
                    <a:gd name="connsiteY2" fmla="*/ 1265692 h 1475493"/>
                    <a:gd name="connsiteX3" fmla="*/ 689111 w 1016287"/>
                    <a:gd name="connsiteY3" fmla="*/ 1210261 h 1475493"/>
                    <a:gd name="connsiteX4" fmla="*/ 782716 w 1016287"/>
                    <a:gd name="connsiteY4" fmla="*/ 1121885 h 1475493"/>
                    <a:gd name="connsiteX5" fmla="*/ 862726 w 1016287"/>
                    <a:gd name="connsiteY5" fmla="*/ 1147509 h 1475493"/>
                    <a:gd name="connsiteX6" fmla="*/ 687543 w 1016287"/>
                    <a:gd name="connsiteY6" fmla="*/ 1389628 h 1475493"/>
                    <a:gd name="connsiteX7" fmla="*/ 520727 w 1016287"/>
                    <a:gd name="connsiteY7" fmla="*/ 1472774 h 1475493"/>
                    <a:gd name="connsiteX8" fmla="*/ 491966 w 1016287"/>
                    <a:gd name="connsiteY8" fmla="*/ 1473819 h 1475493"/>
                    <a:gd name="connsiteX9" fmla="*/ 154673 w 1016287"/>
                    <a:gd name="connsiteY9" fmla="*/ 1148555 h 1475493"/>
                    <a:gd name="connsiteX10" fmla="*/ 252462 w 1016287"/>
                    <a:gd name="connsiteY10" fmla="*/ 1114041 h 1475493"/>
                    <a:gd name="connsiteX11" fmla="*/ 943780 w 1016287"/>
                    <a:gd name="connsiteY11" fmla="*/ 350558 h 1475493"/>
                    <a:gd name="connsiteX12" fmla="*/ 999211 w 1016287"/>
                    <a:gd name="connsiteY12" fmla="*/ 378797 h 1475493"/>
                    <a:gd name="connsiteX13" fmla="*/ 1002348 w 1016287"/>
                    <a:gd name="connsiteY13" fmla="*/ 515806 h 1475493"/>
                    <a:gd name="connsiteX14" fmla="*/ 945871 w 1016287"/>
                    <a:gd name="connsiteY14" fmla="*/ 609934 h 1475493"/>
                    <a:gd name="connsiteX15" fmla="*/ 923385 w 1016287"/>
                    <a:gd name="connsiteY15" fmla="*/ 623531 h 1475493"/>
                    <a:gd name="connsiteX16" fmla="*/ 930707 w 1016287"/>
                    <a:gd name="connsiteY16" fmla="*/ 447301 h 1475493"/>
                    <a:gd name="connsiteX17" fmla="*/ 943780 w 1016287"/>
                    <a:gd name="connsiteY17" fmla="*/ 350558 h 1475493"/>
                    <a:gd name="connsiteX18" fmla="*/ 63159 w 1016287"/>
                    <a:gd name="connsiteY18" fmla="*/ 346899 h 1475493"/>
                    <a:gd name="connsiteX19" fmla="*/ 70480 w 1016287"/>
                    <a:gd name="connsiteY19" fmla="*/ 509008 h 1475493"/>
                    <a:gd name="connsiteX20" fmla="*/ 71526 w 1016287"/>
                    <a:gd name="connsiteY20" fmla="*/ 610980 h 1475493"/>
                    <a:gd name="connsiteX21" fmla="*/ 408 w 1016287"/>
                    <a:gd name="connsiteY21" fmla="*/ 428476 h 1475493"/>
                    <a:gd name="connsiteX22" fmla="*/ 63159 w 1016287"/>
                    <a:gd name="connsiteY22" fmla="*/ 346899 h 1475493"/>
                    <a:gd name="connsiteX23" fmla="*/ 537330 w 1016287"/>
                    <a:gd name="connsiteY23" fmla="*/ 781 h 1475493"/>
                    <a:gd name="connsiteX24" fmla="*/ 739313 w 1016287"/>
                    <a:gd name="connsiteY24" fmla="*/ 33138 h 1475493"/>
                    <a:gd name="connsiteX25" fmla="*/ 745589 w 1016287"/>
                    <a:gd name="connsiteY25" fmla="*/ 34707 h 1475493"/>
                    <a:gd name="connsiteX26" fmla="*/ 861157 w 1016287"/>
                    <a:gd name="connsiteY26" fmla="*/ 147660 h 1475493"/>
                    <a:gd name="connsiteX27" fmla="*/ 898285 w 1016287"/>
                    <a:gd name="connsiteY27" fmla="*/ 393962 h 1475493"/>
                    <a:gd name="connsiteX28" fmla="*/ 848083 w 1016287"/>
                    <a:gd name="connsiteY28" fmla="*/ 644970 h 1475493"/>
                    <a:gd name="connsiteX29" fmla="*/ 811478 w 1016287"/>
                    <a:gd name="connsiteY29" fmla="*/ 744850 h 1475493"/>
                    <a:gd name="connsiteX30" fmla="*/ 787423 w 1016287"/>
                    <a:gd name="connsiteY30" fmla="*/ 767859 h 1475493"/>
                    <a:gd name="connsiteX31" fmla="*/ 758661 w 1016287"/>
                    <a:gd name="connsiteY31" fmla="*/ 747987 h 1475493"/>
                    <a:gd name="connsiteX32" fmla="*/ 553149 w 1016287"/>
                    <a:gd name="connsiteY32" fmla="*/ 653859 h 1475493"/>
                    <a:gd name="connsiteX33" fmla="*/ 505038 w 1016287"/>
                    <a:gd name="connsiteY33" fmla="*/ 677914 h 1475493"/>
                    <a:gd name="connsiteX34" fmla="*/ 566222 w 1016287"/>
                    <a:gd name="connsiteY34" fmla="*/ 687327 h 1475493"/>
                    <a:gd name="connsiteX35" fmla="*/ 636295 w 1016287"/>
                    <a:gd name="connsiteY35" fmla="*/ 775180 h 1475493"/>
                    <a:gd name="connsiteX36" fmla="*/ 605965 w 1016287"/>
                    <a:gd name="connsiteY36" fmla="*/ 844207 h 1475493"/>
                    <a:gd name="connsiteX37" fmla="*/ 403066 w 1016287"/>
                    <a:gd name="connsiteY37" fmla="*/ 846822 h 1475493"/>
                    <a:gd name="connsiteX38" fmla="*/ 421369 w 1016287"/>
                    <a:gd name="connsiteY38" fmla="*/ 694648 h 1475493"/>
                    <a:gd name="connsiteX39" fmla="*/ 500332 w 1016287"/>
                    <a:gd name="connsiteY39" fmla="*/ 678437 h 1475493"/>
                    <a:gd name="connsiteX40" fmla="*/ 278086 w 1016287"/>
                    <a:gd name="connsiteY40" fmla="*/ 704061 h 1475493"/>
                    <a:gd name="connsiteX41" fmla="*/ 245663 w 1016287"/>
                    <a:gd name="connsiteY41" fmla="*/ 750079 h 1475493"/>
                    <a:gd name="connsiteX42" fmla="*/ 220040 w 1016287"/>
                    <a:gd name="connsiteY42" fmla="*/ 767859 h 1475493"/>
                    <a:gd name="connsiteX43" fmla="*/ 195985 w 1016287"/>
                    <a:gd name="connsiteY43" fmla="*/ 747987 h 1475493"/>
                    <a:gd name="connsiteX44" fmla="*/ 106563 w 1016287"/>
                    <a:gd name="connsiteY44" fmla="*/ 493841 h 1475493"/>
                    <a:gd name="connsiteX45" fmla="*/ 104995 w 1016287"/>
                    <a:gd name="connsiteY45" fmla="*/ 481291 h 1475493"/>
                    <a:gd name="connsiteX46" fmla="*/ 121729 w 1016287"/>
                    <a:gd name="connsiteY46" fmla="*/ 239173 h 1475493"/>
                    <a:gd name="connsiteX47" fmla="*/ 168269 w 1016287"/>
                    <a:gd name="connsiteY47" fmla="*/ 90138 h 1475493"/>
                    <a:gd name="connsiteX48" fmla="*/ 197554 w 1016287"/>
                    <a:gd name="connsiteY48" fmla="*/ 61376 h 1475493"/>
                    <a:gd name="connsiteX49" fmla="*/ 332993 w 1016287"/>
                    <a:gd name="connsiteY49" fmla="*/ 14312 h 1475493"/>
                    <a:gd name="connsiteX50" fmla="*/ 537330 w 1016287"/>
                    <a:gd name="connsiteY50" fmla="*/ 781 h 14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16287" h="1475493">
                      <a:moveTo>
                        <a:pt x="252462" y="1114041"/>
                      </a:moveTo>
                      <a:cubicBezTo>
                        <a:pt x="292728" y="1150647"/>
                        <a:pt x="331425" y="1188821"/>
                        <a:pt x="373260" y="1223335"/>
                      </a:cubicBezTo>
                      <a:cubicBezTo>
                        <a:pt x="443333" y="1280857"/>
                        <a:pt x="522818" y="1293408"/>
                        <a:pt x="608580" y="1265692"/>
                      </a:cubicBezTo>
                      <a:cubicBezTo>
                        <a:pt x="640478" y="1255234"/>
                        <a:pt x="663488" y="1230133"/>
                        <a:pt x="689111" y="1210261"/>
                      </a:cubicBezTo>
                      <a:cubicBezTo>
                        <a:pt x="723103" y="1183591"/>
                        <a:pt x="754478" y="1153785"/>
                        <a:pt x="782716" y="1121885"/>
                      </a:cubicBezTo>
                      <a:cubicBezTo>
                        <a:pt x="809386" y="1130252"/>
                        <a:pt x="836056" y="1139142"/>
                        <a:pt x="862726" y="1147509"/>
                      </a:cubicBezTo>
                      <a:cubicBezTo>
                        <a:pt x="827166" y="1244775"/>
                        <a:pt x="770689" y="1326876"/>
                        <a:pt x="687543" y="1389628"/>
                      </a:cubicBezTo>
                      <a:cubicBezTo>
                        <a:pt x="637341" y="1427801"/>
                        <a:pt x="581387" y="1454995"/>
                        <a:pt x="520727" y="1472774"/>
                      </a:cubicBezTo>
                      <a:cubicBezTo>
                        <a:pt x="510791" y="1475912"/>
                        <a:pt x="501379" y="1476434"/>
                        <a:pt x="491966" y="1473819"/>
                      </a:cubicBezTo>
                      <a:cubicBezTo>
                        <a:pt x="318352" y="1429371"/>
                        <a:pt x="206443" y="1319555"/>
                        <a:pt x="154673" y="1148555"/>
                      </a:cubicBezTo>
                      <a:cubicBezTo>
                        <a:pt x="185526" y="1131298"/>
                        <a:pt x="221086" y="1128160"/>
                        <a:pt x="252462" y="1114041"/>
                      </a:cubicBezTo>
                      <a:close/>
                      <a:moveTo>
                        <a:pt x="943780" y="350558"/>
                      </a:moveTo>
                      <a:cubicBezTo>
                        <a:pt x="964697" y="344283"/>
                        <a:pt x="985615" y="354742"/>
                        <a:pt x="999211" y="378797"/>
                      </a:cubicBezTo>
                      <a:cubicBezTo>
                        <a:pt x="1024312" y="424292"/>
                        <a:pt x="1018560" y="470311"/>
                        <a:pt x="1002348" y="515806"/>
                      </a:cubicBezTo>
                      <a:cubicBezTo>
                        <a:pt x="989798" y="550843"/>
                        <a:pt x="970972" y="582219"/>
                        <a:pt x="945871" y="609934"/>
                      </a:cubicBezTo>
                      <a:cubicBezTo>
                        <a:pt x="940119" y="616733"/>
                        <a:pt x="932798" y="621962"/>
                        <a:pt x="923385" y="623531"/>
                      </a:cubicBezTo>
                      <a:cubicBezTo>
                        <a:pt x="932275" y="565485"/>
                        <a:pt x="932275" y="506394"/>
                        <a:pt x="930707" y="447301"/>
                      </a:cubicBezTo>
                      <a:cubicBezTo>
                        <a:pt x="930183" y="414880"/>
                        <a:pt x="937504" y="382457"/>
                        <a:pt x="943780" y="350558"/>
                      </a:cubicBezTo>
                      <a:close/>
                      <a:moveTo>
                        <a:pt x="63159" y="346899"/>
                      </a:moveTo>
                      <a:cubicBezTo>
                        <a:pt x="76755" y="400238"/>
                        <a:pt x="75709" y="454623"/>
                        <a:pt x="70480" y="509008"/>
                      </a:cubicBezTo>
                      <a:cubicBezTo>
                        <a:pt x="66819" y="542998"/>
                        <a:pt x="73094" y="576989"/>
                        <a:pt x="71526" y="610980"/>
                      </a:cubicBezTo>
                      <a:cubicBezTo>
                        <a:pt x="24462" y="559210"/>
                        <a:pt x="-3776" y="500118"/>
                        <a:pt x="408" y="428476"/>
                      </a:cubicBezTo>
                      <a:cubicBezTo>
                        <a:pt x="2499" y="393440"/>
                        <a:pt x="26031" y="346375"/>
                        <a:pt x="63159" y="346899"/>
                      </a:cubicBezTo>
                      <a:close/>
                      <a:moveTo>
                        <a:pt x="537330" y="781"/>
                      </a:moveTo>
                      <a:cubicBezTo>
                        <a:pt x="605050" y="3592"/>
                        <a:pt x="672378" y="14051"/>
                        <a:pt x="739313" y="33138"/>
                      </a:cubicBezTo>
                      <a:cubicBezTo>
                        <a:pt x="741405" y="33661"/>
                        <a:pt x="743496" y="34184"/>
                        <a:pt x="745589" y="34707"/>
                      </a:cubicBezTo>
                      <a:cubicBezTo>
                        <a:pt x="804680" y="51441"/>
                        <a:pt x="842331" y="84908"/>
                        <a:pt x="861157" y="147660"/>
                      </a:cubicBezTo>
                      <a:cubicBezTo>
                        <a:pt x="885212" y="228715"/>
                        <a:pt x="888873" y="310815"/>
                        <a:pt x="898285" y="393962"/>
                      </a:cubicBezTo>
                      <a:cubicBezTo>
                        <a:pt x="908744" y="484952"/>
                        <a:pt x="874753" y="563392"/>
                        <a:pt x="848083" y="644970"/>
                      </a:cubicBezTo>
                      <a:cubicBezTo>
                        <a:pt x="837102" y="678437"/>
                        <a:pt x="824028" y="711382"/>
                        <a:pt x="811478" y="744850"/>
                      </a:cubicBezTo>
                      <a:cubicBezTo>
                        <a:pt x="807294" y="756354"/>
                        <a:pt x="801542" y="766290"/>
                        <a:pt x="787423" y="767859"/>
                      </a:cubicBezTo>
                      <a:cubicBezTo>
                        <a:pt x="771735" y="769428"/>
                        <a:pt x="765460" y="758969"/>
                        <a:pt x="758661" y="747987"/>
                      </a:cubicBezTo>
                      <a:cubicBezTo>
                        <a:pt x="710552" y="666410"/>
                        <a:pt x="633157" y="630850"/>
                        <a:pt x="553149" y="653859"/>
                      </a:cubicBezTo>
                      <a:cubicBezTo>
                        <a:pt x="536937" y="658565"/>
                        <a:pt x="521250" y="664318"/>
                        <a:pt x="505038" y="677914"/>
                      </a:cubicBezTo>
                      <a:cubicBezTo>
                        <a:pt x="528048" y="678960"/>
                        <a:pt x="547397" y="681575"/>
                        <a:pt x="566222" y="687327"/>
                      </a:cubicBezTo>
                      <a:cubicBezTo>
                        <a:pt x="609625" y="700924"/>
                        <a:pt x="629497" y="733345"/>
                        <a:pt x="636295" y="775180"/>
                      </a:cubicBezTo>
                      <a:cubicBezTo>
                        <a:pt x="641002" y="803941"/>
                        <a:pt x="628974" y="826950"/>
                        <a:pt x="605965" y="844207"/>
                      </a:cubicBezTo>
                      <a:cubicBezTo>
                        <a:pt x="551580" y="884995"/>
                        <a:pt x="459020" y="886564"/>
                        <a:pt x="403066" y="846822"/>
                      </a:cubicBezTo>
                      <a:cubicBezTo>
                        <a:pt x="350250" y="809170"/>
                        <a:pt x="360187" y="726025"/>
                        <a:pt x="421369" y="694648"/>
                      </a:cubicBezTo>
                      <a:cubicBezTo>
                        <a:pt x="444901" y="682621"/>
                        <a:pt x="470002" y="678437"/>
                        <a:pt x="500332" y="678437"/>
                      </a:cubicBezTo>
                      <a:cubicBezTo>
                        <a:pt x="432874" y="628759"/>
                        <a:pt x="335608" y="641309"/>
                        <a:pt x="278086" y="704061"/>
                      </a:cubicBezTo>
                      <a:cubicBezTo>
                        <a:pt x="265535" y="718180"/>
                        <a:pt x="254554" y="733345"/>
                        <a:pt x="245663" y="750079"/>
                      </a:cubicBezTo>
                      <a:cubicBezTo>
                        <a:pt x="240435" y="760537"/>
                        <a:pt x="233113" y="768382"/>
                        <a:pt x="220040" y="767859"/>
                      </a:cubicBezTo>
                      <a:cubicBezTo>
                        <a:pt x="206967" y="767336"/>
                        <a:pt x="200691" y="759492"/>
                        <a:pt x="195985" y="747987"/>
                      </a:cubicBezTo>
                      <a:cubicBezTo>
                        <a:pt x="161994" y="664841"/>
                        <a:pt x="132710" y="579603"/>
                        <a:pt x="106563" y="493841"/>
                      </a:cubicBezTo>
                      <a:cubicBezTo>
                        <a:pt x="105517" y="489658"/>
                        <a:pt x="104471" y="485474"/>
                        <a:pt x="104995" y="481291"/>
                      </a:cubicBezTo>
                      <a:cubicBezTo>
                        <a:pt x="110747" y="400236"/>
                        <a:pt x="107609" y="319182"/>
                        <a:pt x="121729" y="239173"/>
                      </a:cubicBezTo>
                      <a:cubicBezTo>
                        <a:pt x="130618" y="187926"/>
                        <a:pt x="148921" y="138770"/>
                        <a:pt x="168269" y="90138"/>
                      </a:cubicBezTo>
                      <a:cubicBezTo>
                        <a:pt x="173499" y="76018"/>
                        <a:pt x="186049" y="68697"/>
                        <a:pt x="197554" y="61376"/>
                      </a:cubicBezTo>
                      <a:cubicBezTo>
                        <a:pt x="238866" y="34707"/>
                        <a:pt x="285407" y="22156"/>
                        <a:pt x="332993" y="14312"/>
                      </a:cubicBezTo>
                      <a:cubicBezTo>
                        <a:pt x="401498" y="2808"/>
                        <a:pt x="469610" y="-2030"/>
                        <a:pt x="537330" y="781"/>
                      </a:cubicBezTo>
                      <a:close/>
                    </a:path>
                  </a:pathLst>
                </a:custGeom>
                <a:solidFill>
                  <a:srgbClr val="F8DFC9"/>
                </a:solidFill>
                <a:ln w="5853" cap="flat">
                  <a:noFill/>
                  <a:prstDash val="solid"/>
                  <a:miter/>
                </a:ln>
              </p:spPr>
              <p:txBody>
                <a:bodyPr rtlCol="0" anchor="ctr"/>
                <a:lstStyle/>
                <a:p>
                  <a:pPr algn="l" rtl="0"/>
                  <a:endParaRPr lang="en-US" sz="8000" b="1" dirty="0">
                    <a:solidFill>
                      <a:schemeClr val="bg1"/>
                    </a:solidFill>
                    <a:latin typeface="Adobe Arabic" panose="02040503050201020203" pitchFamily="18" charset="-78"/>
                    <a:cs typeface="Adobe Arabic" panose="02040503050201020203" pitchFamily="18" charset="-78"/>
                  </a:endParaRPr>
                </a:p>
              </p:txBody>
            </p:sp>
          </p:grpSp>
        </p:grpSp>
      </p:grpSp>
      <p:grpSp>
        <p:nvGrpSpPr>
          <p:cNvPr id="63" name="مجموعة 62">
            <a:extLst>
              <a:ext uri="{FF2B5EF4-FFF2-40B4-BE49-F238E27FC236}">
                <a16:creationId xmlns:a16="http://schemas.microsoft.com/office/drawing/2014/main" xmlns="" id="{A335BFA5-52B2-59C2-9668-CF94B4DDEE48}"/>
              </a:ext>
            </a:extLst>
          </p:cNvPr>
          <p:cNvGrpSpPr/>
          <p:nvPr/>
        </p:nvGrpSpPr>
        <p:grpSpPr>
          <a:xfrm>
            <a:off x="5190702" y="1996426"/>
            <a:ext cx="1930504" cy="3753730"/>
            <a:chOff x="7138271" y="3047521"/>
            <a:chExt cx="1396584" cy="2715560"/>
          </a:xfrm>
        </p:grpSpPr>
        <p:grpSp>
          <p:nvGrpSpPr>
            <p:cNvPr id="64" name="مجموعة 63">
              <a:extLst>
                <a:ext uri="{FF2B5EF4-FFF2-40B4-BE49-F238E27FC236}">
                  <a16:creationId xmlns:a16="http://schemas.microsoft.com/office/drawing/2014/main" xmlns="" id="{004246AB-9992-C39C-7D22-8B8D70CF0A64}"/>
                </a:ext>
              </a:extLst>
            </p:cNvPr>
            <p:cNvGrpSpPr/>
            <p:nvPr/>
          </p:nvGrpSpPr>
          <p:grpSpPr>
            <a:xfrm>
              <a:off x="7138271" y="4371869"/>
              <a:ext cx="1396584" cy="1391212"/>
              <a:chOff x="9087505" y="1811670"/>
              <a:chExt cx="1396584" cy="1391212"/>
            </a:xfrm>
          </p:grpSpPr>
          <p:sp>
            <p:nvSpPr>
              <p:cNvPr id="74" name="Rectangle 12">
                <a:extLst>
                  <a:ext uri="{FF2B5EF4-FFF2-40B4-BE49-F238E27FC236}">
                    <a16:creationId xmlns:a16="http://schemas.microsoft.com/office/drawing/2014/main" xmlns="" id="{062856A3-263E-6712-6F45-2AC593BAC5D3}"/>
                  </a:ext>
                </a:extLst>
              </p:cNvPr>
              <p:cNvSpPr/>
              <p:nvPr/>
            </p:nvSpPr>
            <p:spPr>
              <a:xfrm>
                <a:off x="9087505" y="1811670"/>
                <a:ext cx="1396584" cy="1391212"/>
              </a:xfrm>
              <a:prstGeom prst="rect">
                <a:avLst/>
              </a:pr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0" b="1" dirty="0">
                  <a:solidFill>
                    <a:schemeClr val="bg1"/>
                  </a:solidFill>
                  <a:latin typeface="Adobe Arabic" panose="02040503050201020203" pitchFamily="18" charset="-78"/>
                  <a:cs typeface="Adobe Arabic" panose="02040503050201020203" pitchFamily="18" charset="-78"/>
                </a:endParaRPr>
              </a:p>
            </p:txBody>
          </p:sp>
          <p:sp>
            <p:nvSpPr>
              <p:cNvPr id="75" name="TextBox 18">
                <a:extLst>
                  <a:ext uri="{FF2B5EF4-FFF2-40B4-BE49-F238E27FC236}">
                    <a16:creationId xmlns:a16="http://schemas.microsoft.com/office/drawing/2014/main" xmlns="" id="{D1FEC70B-031A-132A-E415-FFCD30E6EB79}"/>
                  </a:ext>
                </a:extLst>
              </p:cNvPr>
              <p:cNvSpPr txBox="1"/>
              <p:nvPr/>
            </p:nvSpPr>
            <p:spPr>
              <a:xfrm>
                <a:off x="9109570" y="2013476"/>
                <a:ext cx="1374519" cy="1001947"/>
              </a:xfrm>
              <a:prstGeom prst="rect">
                <a:avLst/>
              </a:prstGeom>
              <a:noFill/>
            </p:spPr>
            <p:txBody>
              <a:bodyPr wrap="square" rtlCol="0">
                <a:spAutoFit/>
              </a:bodyPr>
              <a:lstStyle/>
              <a:p>
                <a:pPr algn="ctr" rtl="1"/>
                <a:r>
                  <a:rPr lang="ar-EG" sz="2800" b="1" kern="12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rPr>
                  <a:t>وضع استراتيجيات التعامل مع المخاطر</a:t>
                </a:r>
                <a:endParaRPr lang="en-US" sz="28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grpSp>
          <p:nvGrpSpPr>
            <p:cNvPr id="65" name="그룹 33">
              <a:extLst>
                <a:ext uri="{FF2B5EF4-FFF2-40B4-BE49-F238E27FC236}">
                  <a16:creationId xmlns:a16="http://schemas.microsoft.com/office/drawing/2014/main" xmlns="" id="{BE05DFB3-B9C4-3743-5FD5-670FBFD50924}"/>
                </a:ext>
              </a:extLst>
            </p:cNvPr>
            <p:cNvGrpSpPr/>
            <p:nvPr/>
          </p:nvGrpSpPr>
          <p:grpSpPr>
            <a:xfrm>
              <a:off x="7341334" y="3047521"/>
              <a:ext cx="1020184" cy="1020700"/>
              <a:chOff x="7457823" y="4624410"/>
              <a:chExt cx="982246" cy="982744"/>
            </a:xfrm>
          </p:grpSpPr>
          <p:sp>
            <p:nvSpPr>
              <p:cNvPr id="66" name="타원 34">
                <a:extLst>
                  <a:ext uri="{FF2B5EF4-FFF2-40B4-BE49-F238E27FC236}">
                    <a16:creationId xmlns:a16="http://schemas.microsoft.com/office/drawing/2014/main" xmlns="" id="{DDC1A81B-D510-AFE2-5F5E-D0E2217FFDA3}"/>
                  </a:ext>
                </a:extLst>
              </p:cNvPr>
              <p:cNvSpPr/>
              <p:nvPr/>
            </p:nvSpPr>
            <p:spPr>
              <a:xfrm>
                <a:off x="7457823" y="4624410"/>
                <a:ext cx="982246" cy="98224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ko-KR" altLang="en-US" sz="8000" b="1">
                  <a:solidFill>
                    <a:schemeClr val="bg1"/>
                  </a:solidFill>
                  <a:latin typeface="Adobe Arabic" panose="02040503050201020203" pitchFamily="18" charset="-78"/>
                  <a:cs typeface="Adobe Arabic" panose="02040503050201020203" pitchFamily="18" charset="-78"/>
                </a:endParaRPr>
              </a:p>
            </p:txBody>
          </p:sp>
          <p:grpSp>
            <p:nvGrpSpPr>
              <p:cNvPr id="67" name="그룹 35">
                <a:extLst>
                  <a:ext uri="{FF2B5EF4-FFF2-40B4-BE49-F238E27FC236}">
                    <a16:creationId xmlns:a16="http://schemas.microsoft.com/office/drawing/2014/main" xmlns="" id="{82165D34-E83C-DA39-B95F-8781F50EA331}"/>
                  </a:ext>
                </a:extLst>
              </p:cNvPr>
              <p:cNvGrpSpPr/>
              <p:nvPr/>
            </p:nvGrpSpPr>
            <p:grpSpPr>
              <a:xfrm>
                <a:off x="7575174" y="4666348"/>
                <a:ext cx="753685" cy="940806"/>
                <a:chOff x="7575174" y="4666348"/>
                <a:chExt cx="753685" cy="940806"/>
              </a:xfrm>
            </p:grpSpPr>
            <p:sp>
              <p:nvSpPr>
                <p:cNvPr id="68" name="자유형: 도형 36">
                  <a:extLst>
                    <a:ext uri="{FF2B5EF4-FFF2-40B4-BE49-F238E27FC236}">
                      <a16:creationId xmlns:a16="http://schemas.microsoft.com/office/drawing/2014/main" xmlns="" id="{BBE9B547-4D68-CEB1-4A06-466E52A52E01}"/>
                    </a:ext>
                  </a:extLst>
                </p:cNvPr>
                <p:cNvSpPr/>
                <p:nvPr/>
              </p:nvSpPr>
              <p:spPr>
                <a:xfrm>
                  <a:off x="7575174" y="5252932"/>
                  <a:ext cx="753685" cy="353724"/>
                </a:xfrm>
                <a:custGeom>
                  <a:avLst/>
                  <a:gdLst>
                    <a:gd name="connsiteX0" fmla="*/ 254094 w 753685"/>
                    <a:gd name="connsiteY0" fmla="*/ 0 h 353724"/>
                    <a:gd name="connsiteX1" fmla="*/ 370083 w 753685"/>
                    <a:gd name="connsiteY1" fmla="*/ 52038 h 353724"/>
                    <a:gd name="connsiteX2" fmla="*/ 491038 w 753685"/>
                    <a:gd name="connsiteY2" fmla="*/ 33 h 353724"/>
                    <a:gd name="connsiteX3" fmla="*/ 633223 w 753685"/>
                    <a:gd name="connsiteY3" fmla="*/ 45493 h 353724"/>
                    <a:gd name="connsiteX4" fmla="*/ 739266 w 753685"/>
                    <a:gd name="connsiteY4" fmla="*/ 162707 h 353724"/>
                    <a:gd name="connsiteX5" fmla="*/ 741221 w 753685"/>
                    <a:gd name="connsiteY5" fmla="*/ 174445 h 353724"/>
                    <a:gd name="connsiteX6" fmla="*/ 753685 w 753685"/>
                    <a:gd name="connsiteY6" fmla="*/ 174334 h 353724"/>
                    <a:gd name="connsiteX7" fmla="*/ 378402 w 753685"/>
                    <a:gd name="connsiteY7" fmla="*/ 353705 h 353724"/>
                    <a:gd name="connsiteX8" fmla="*/ 78472 w 753685"/>
                    <a:gd name="connsiteY8" fmla="*/ 254896 h 353724"/>
                    <a:gd name="connsiteX9" fmla="*/ 8157 w 753685"/>
                    <a:gd name="connsiteY9" fmla="*/ 188692 h 353724"/>
                    <a:gd name="connsiteX10" fmla="*/ 4387 w 753685"/>
                    <a:gd name="connsiteY10" fmla="*/ 188138 h 353724"/>
                    <a:gd name="connsiteX11" fmla="*/ 4317 w 753685"/>
                    <a:gd name="connsiteY11" fmla="*/ 185076 h 353724"/>
                    <a:gd name="connsiteX12" fmla="*/ 0 w 753685"/>
                    <a:gd name="connsiteY12" fmla="*/ 181012 h 353724"/>
                    <a:gd name="connsiteX13" fmla="*/ 4223 w 753685"/>
                    <a:gd name="connsiteY13" fmla="*/ 180975 h 353724"/>
                    <a:gd name="connsiteX14" fmla="*/ 4141 w 753685"/>
                    <a:gd name="connsiteY14" fmla="*/ 177410 h 353724"/>
                    <a:gd name="connsiteX15" fmla="*/ 51520 w 753685"/>
                    <a:gd name="connsiteY15" fmla="*/ 78928 h 353724"/>
                    <a:gd name="connsiteX16" fmla="*/ 115939 w 753685"/>
                    <a:gd name="connsiteY16" fmla="*/ 44445 h 353724"/>
                    <a:gd name="connsiteX17" fmla="*/ 254094 w 753685"/>
                    <a:gd name="connsiteY17" fmla="*/ 0 h 353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3685" h="353724">
                      <a:moveTo>
                        <a:pt x="254094" y="0"/>
                      </a:moveTo>
                      <a:cubicBezTo>
                        <a:pt x="257077" y="-81"/>
                        <a:pt x="370083" y="52038"/>
                        <a:pt x="370083" y="52038"/>
                      </a:cubicBezTo>
                      <a:cubicBezTo>
                        <a:pt x="371260" y="50362"/>
                        <a:pt x="488716" y="581"/>
                        <a:pt x="491038" y="33"/>
                      </a:cubicBezTo>
                      <a:cubicBezTo>
                        <a:pt x="538433" y="15186"/>
                        <a:pt x="585425" y="31549"/>
                        <a:pt x="633223" y="45493"/>
                      </a:cubicBezTo>
                      <a:cubicBezTo>
                        <a:pt x="692451" y="62791"/>
                        <a:pt x="727063" y="102754"/>
                        <a:pt x="739266" y="162707"/>
                      </a:cubicBezTo>
                      <a:lnTo>
                        <a:pt x="741221" y="174445"/>
                      </a:lnTo>
                      <a:lnTo>
                        <a:pt x="753685" y="174334"/>
                      </a:lnTo>
                      <a:cubicBezTo>
                        <a:pt x="661311" y="286730"/>
                        <a:pt x="523881" y="352416"/>
                        <a:pt x="378402" y="353705"/>
                      </a:cubicBezTo>
                      <a:cubicBezTo>
                        <a:pt x="269293" y="354672"/>
                        <a:pt x="164069" y="319341"/>
                        <a:pt x="78472" y="254896"/>
                      </a:cubicBezTo>
                      <a:lnTo>
                        <a:pt x="8157" y="188692"/>
                      </a:lnTo>
                      <a:lnTo>
                        <a:pt x="4387" y="188138"/>
                      </a:lnTo>
                      <a:lnTo>
                        <a:pt x="4317" y="185076"/>
                      </a:lnTo>
                      <a:lnTo>
                        <a:pt x="0" y="181012"/>
                      </a:lnTo>
                      <a:lnTo>
                        <a:pt x="4223" y="180975"/>
                      </a:lnTo>
                      <a:lnTo>
                        <a:pt x="4141" y="177410"/>
                      </a:lnTo>
                      <a:cubicBezTo>
                        <a:pt x="8897" y="139300"/>
                        <a:pt x="22842" y="105624"/>
                        <a:pt x="51520" y="78928"/>
                      </a:cubicBezTo>
                      <a:cubicBezTo>
                        <a:pt x="70011" y="61727"/>
                        <a:pt x="91854" y="51587"/>
                        <a:pt x="115939" y="44445"/>
                      </a:cubicBezTo>
                      <a:cubicBezTo>
                        <a:pt x="156934" y="32274"/>
                        <a:pt x="248791" y="1838"/>
                        <a:pt x="254094" y="0"/>
                      </a:cubicBezTo>
                      <a:close/>
                    </a:path>
                  </a:pathLst>
                </a:custGeom>
                <a:solidFill>
                  <a:srgbClr val="9D9ACC"/>
                </a:solidFill>
                <a:ln w="6366" cap="flat">
                  <a:noFill/>
                  <a:prstDash val="solid"/>
                  <a:miter/>
                </a:ln>
              </p:spPr>
              <p:txBody>
                <a:bodyPr wrap="square" rtlCol="0" anchor="ctr">
                  <a:noAutofit/>
                </a:bodyPr>
                <a:lstStyle/>
                <a:p>
                  <a:pPr algn="l" rtl="0"/>
                  <a:endParaRPr lang="en-US" sz="8000" b="1">
                    <a:solidFill>
                      <a:schemeClr val="bg1"/>
                    </a:solidFill>
                    <a:latin typeface="Adobe Arabic" panose="02040503050201020203" pitchFamily="18" charset="-78"/>
                    <a:cs typeface="Adobe Arabic" panose="02040503050201020203" pitchFamily="18" charset="-78"/>
                  </a:endParaRPr>
                </a:p>
              </p:txBody>
            </p:sp>
            <p:sp>
              <p:nvSpPr>
                <p:cNvPr id="69" name="Graphic 57">
                  <a:extLst>
                    <a:ext uri="{FF2B5EF4-FFF2-40B4-BE49-F238E27FC236}">
                      <a16:creationId xmlns:a16="http://schemas.microsoft.com/office/drawing/2014/main" xmlns="" id="{3C071D36-88DE-0587-B096-E30C1C15D2F1}"/>
                    </a:ext>
                  </a:extLst>
                </p:cNvPr>
                <p:cNvSpPr/>
                <p:nvPr/>
              </p:nvSpPr>
              <p:spPr>
                <a:xfrm>
                  <a:off x="7730804" y="4808368"/>
                  <a:ext cx="431110" cy="462509"/>
                </a:xfrm>
                <a:custGeom>
                  <a:avLst/>
                  <a:gdLst>
                    <a:gd name="connsiteX0" fmla="*/ 510616 w 1702876"/>
                    <a:gd name="connsiteY0" fmla="*/ 1679990 h 1826902"/>
                    <a:gd name="connsiteX1" fmla="*/ 533476 w 1702876"/>
                    <a:gd name="connsiteY1" fmla="*/ 1547415 h 1826902"/>
                    <a:gd name="connsiteX2" fmla="*/ 526917 w 1702876"/>
                    <a:gd name="connsiteY2" fmla="*/ 1420825 h 1826902"/>
                    <a:gd name="connsiteX3" fmla="*/ 426308 w 1702876"/>
                    <a:gd name="connsiteY3" fmla="*/ 1340083 h 1826902"/>
                    <a:gd name="connsiteX4" fmla="*/ 198600 w 1702876"/>
                    <a:gd name="connsiteY4" fmla="*/ 973177 h 1826902"/>
                    <a:gd name="connsiteX5" fmla="*/ 181152 w 1702876"/>
                    <a:gd name="connsiteY5" fmla="*/ 945796 h 1826902"/>
                    <a:gd name="connsiteX6" fmla="*/ 63796 w 1702876"/>
                    <a:gd name="connsiteY6" fmla="*/ 829713 h 1826902"/>
                    <a:gd name="connsiteX7" fmla="*/ 6678 w 1702876"/>
                    <a:gd name="connsiteY7" fmla="*/ 567109 h 1826902"/>
                    <a:gd name="connsiteX8" fmla="*/ 109770 w 1702876"/>
                    <a:gd name="connsiteY8" fmla="*/ 464080 h 1826902"/>
                    <a:gd name="connsiteX9" fmla="*/ 132312 w 1702876"/>
                    <a:gd name="connsiteY9" fmla="*/ 491652 h 1826902"/>
                    <a:gd name="connsiteX10" fmla="*/ 239162 w 1702876"/>
                    <a:gd name="connsiteY10" fmla="*/ 696501 h 1826902"/>
                    <a:gd name="connsiteX11" fmla="*/ 259921 w 1702876"/>
                    <a:gd name="connsiteY11" fmla="*/ 486813 h 1826902"/>
                    <a:gd name="connsiteX12" fmla="*/ 459420 w 1702876"/>
                    <a:gd name="connsiteY12" fmla="*/ 31396 h 1826902"/>
                    <a:gd name="connsiteX13" fmla="*/ 495334 w 1702876"/>
                    <a:gd name="connsiteY13" fmla="*/ 3250 h 1826902"/>
                    <a:gd name="connsiteX14" fmla="*/ 487757 w 1702876"/>
                    <a:gd name="connsiteY14" fmla="*/ 48652 h 1826902"/>
                    <a:gd name="connsiteX15" fmla="*/ 428282 w 1702876"/>
                    <a:gd name="connsiteY15" fmla="*/ 313866 h 1826902"/>
                    <a:gd name="connsiteX16" fmla="*/ 619695 w 1702876"/>
                    <a:gd name="connsiteY16" fmla="*/ 182246 h 1826902"/>
                    <a:gd name="connsiteX17" fmla="*/ 803211 w 1702876"/>
                    <a:gd name="connsiteY17" fmla="*/ 21335 h 1826902"/>
                    <a:gd name="connsiteX18" fmla="*/ 815947 w 1702876"/>
                    <a:gd name="connsiteY18" fmla="*/ 7135 h 1826902"/>
                    <a:gd name="connsiteX19" fmla="*/ 832694 w 1702876"/>
                    <a:gd name="connsiteY19" fmla="*/ 1086 h 1826902"/>
                    <a:gd name="connsiteX20" fmla="*/ 835305 w 1702876"/>
                    <a:gd name="connsiteY20" fmla="*/ 20698 h 1826902"/>
                    <a:gd name="connsiteX21" fmla="*/ 816966 w 1702876"/>
                    <a:gd name="connsiteY21" fmla="*/ 54065 h 1826902"/>
                    <a:gd name="connsiteX22" fmla="*/ 737688 w 1702876"/>
                    <a:gd name="connsiteY22" fmla="*/ 271521 h 1826902"/>
                    <a:gd name="connsiteX23" fmla="*/ 706614 w 1702876"/>
                    <a:gd name="connsiteY23" fmla="*/ 360542 h 1826902"/>
                    <a:gd name="connsiteX24" fmla="*/ 953744 w 1702876"/>
                    <a:gd name="connsiteY24" fmla="*/ 232678 h 1826902"/>
                    <a:gd name="connsiteX25" fmla="*/ 1212208 w 1702876"/>
                    <a:gd name="connsiteY25" fmla="*/ 53683 h 1826902"/>
                    <a:gd name="connsiteX26" fmla="*/ 1252325 w 1702876"/>
                    <a:gd name="connsiteY26" fmla="*/ 53046 h 1826902"/>
                    <a:gd name="connsiteX27" fmla="*/ 1418394 w 1702876"/>
                    <a:gd name="connsiteY27" fmla="*/ 288587 h 1826902"/>
                    <a:gd name="connsiteX28" fmla="*/ 1535368 w 1702876"/>
                    <a:gd name="connsiteY28" fmla="*/ 667591 h 1826902"/>
                    <a:gd name="connsiteX29" fmla="*/ 1542691 w 1702876"/>
                    <a:gd name="connsiteY29" fmla="*/ 688414 h 1826902"/>
                    <a:gd name="connsiteX30" fmla="*/ 1579942 w 1702876"/>
                    <a:gd name="connsiteY30" fmla="*/ 608626 h 1826902"/>
                    <a:gd name="connsiteX31" fmla="*/ 1620632 w 1702876"/>
                    <a:gd name="connsiteY31" fmla="*/ 501713 h 1826902"/>
                    <a:gd name="connsiteX32" fmla="*/ 1637697 w 1702876"/>
                    <a:gd name="connsiteY32" fmla="*/ 477006 h 1826902"/>
                    <a:gd name="connsiteX33" fmla="*/ 1698063 w 1702876"/>
                    <a:gd name="connsiteY33" fmla="*/ 672749 h 1826902"/>
                    <a:gd name="connsiteX34" fmla="*/ 1577395 w 1702876"/>
                    <a:gd name="connsiteY34" fmla="*/ 909181 h 1826902"/>
                    <a:gd name="connsiteX35" fmla="*/ 1512445 w 1702876"/>
                    <a:gd name="connsiteY35" fmla="*/ 947069 h 1826902"/>
                    <a:gd name="connsiteX36" fmla="*/ 1489712 w 1702876"/>
                    <a:gd name="connsiteY36" fmla="*/ 972094 h 1826902"/>
                    <a:gd name="connsiteX37" fmla="*/ 1432848 w 1702876"/>
                    <a:gd name="connsiteY37" fmla="*/ 1146633 h 1826902"/>
                    <a:gd name="connsiteX38" fmla="*/ 1270536 w 1702876"/>
                    <a:gd name="connsiteY38" fmla="*/ 1334097 h 1826902"/>
                    <a:gd name="connsiteX39" fmla="*/ 1220422 w 1702876"/>
                    <a:gd name="connsiteY39" fmla="*/ 1372622 h 1826902"/>
                    <a:gd name="connsiteX40" fmla="*/ 1165088 w 1702876"/>
                    <a:gd name="connsiteY40" fmla="*/ 1486985 h 1826902"/>
                    <a:gd name="connsiteX41" fmla="*/ 1201702 w 1702876"/>
                    <a:gd name="connsiteY41" fmla="*/ 1704697 h 1826902"/>
                    <a:gd name="connsiteX42" fmla="*/ 1182599 w 1702876"/>
                    <a:gd name="connsiteY42" fmla="*/ 1729531 h 1826902"/>
                    <a:gd name="connsiteX43" fmla="*/ 900064 w 1702876"/>
                    <a:gd name="connsiteY43" fmla="*/ 1823709 h 1826902"/>
                    <a:gd name="connsiteX44" fmla="*/ 836005 w 1702876"/>
                    <a:gd name="connsiteY44" fmla="*/ 1823709 h 1826902"/>
                    <a:gd name="connsiteX45" fmla="*/ 534240 w 1702876"/>
                    <a:gd name="connsiteY45" fmla="*/ 1709727 h 1826902"/>
                    <a:gd name="connsiteX46" fmla="*/ 510616 w 1702876"/>
                    <a:gd name="connsiteY46" fmla="*/ 1679990 h 1826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702876" h="1826902">
                      <a:moveTo>
                        <a:pt x="510616" y="1679990"/>
                      </a:moveTo>
                      <a:cubicBezTo>
                        <a:pt x="532648" y="1638345"/>
                        <a:pt x="531375" y="1591925"/>
                        <a:pt x="533476" y="1547415"/>
                      </a:cubicBezTo>
                      <a:cubicBezTo>
                        <a:pt x="535514" y="1505070"/>
                        <a:pt x="551560" y="1455911"/>
                        <a:pt x="526917" y="1420825"/>
                      </a:cubicBezTo>
                      <a:cubicBezTo>
                        <a:pt x="503102" y="1386949"/>
                        <a:pt x="462476" y="1363580"/>
                        <a:pt x="426308" y="1340083"/>
                      </a:cubicBezTo>
                      <a:cubicBezTo>
                        <a:pt x="292587" y="1253100"/>
                        <a:pt x="231966" y="1121671"/>
                        <a:pt x="198600" y="973177"/>
                      </a:cubicBezTo>
                      <a:cubicBezTo>
                        <a:pt x="195861" y="961015"/>
                        <a:pt x="193888" y="950826"/>
                        <a:pt x="181152" y="945796"/>
                      </a:cubicBezTo>
                      <a:cubicBezTo>
                        <a:pt x="125563" y="923764"/>
                        <a:pt x="93087" y="878171"/>
                        <a:pt x="63796" y="829713"/>
                      </a:cubicBezTo>
                      <a:cubicBezTo>
                        <a:pt x="14828" y="748779"/>
                        <a:pt x="-13763" y="663516"/>
                        <a:pt x="6678" y="567109"/>
                      </a:cubicBezTo>
                      <a:cubicBezTo>
                        <a:pt x="19349" y="507380"/>
                        <a:pt x="58766" y="466500"/>
                        <a:pt x="109770" y="464080"/>
                      </a:cubicBezTo>
                      <a:cubicBezTo>
                        <a:pt x="126199" y="465990"/>
                        <a:pt x="127027" y="480827"/>
                        <a:pt x="132312" y="491652"/>
                      </a:cubicBezTo>
                      <a:cubicBezTo>
                        <a:pt x="165106" y="559341"/>
                        <a:pt x="197836" y="627093"/>
                        <a:pt x="239162" y="696501"/>
                      </a:cubicBezTo>
                      <a:cubicBezTo>
                        <a:pt x="242027" y="623081"/>
                        <a:pt x="247949" y="554565"/>
                        <a:pt x="259921" y="486813"/>
                      </a:cubicBezTo>
                      <a:cubicBezTo>
                        <a:pt x="289531" y="318897"/>
                        <a:pt x="354990" y="166518"/>
                        <a:pt x="459420" y="31396"/>
                      </a:cubicBezTo>
                      <a:cubicBezTo>
                        <a:pt x="468972" y="19042"/>
                        <a:pt x="479670" y="-6110"/>
                        <a:pt x="495334" y="3250"/>
                      </a:cubicBezTo>
                      <a:cubicBezTo>
                        <a:pt x="510616" y="12420"/>
                        <a:pt x="493678" y="33879"/>
                        <a:pt x="487757" y="48652"/>
                      </a:cubicBezTo>
                      <a:cubicBezTo>
                        <a:pt x="453562" y="133661"/>
                        <a:pt x="428728" y="220643"/>
                        <a:pt x="428282" y="313866"/>
                      </a:cubicBezTo>
                      <a:cubicBezTo>
                        <a:pt x="488011" y="262734"/>
                        <a:pt x="554935" y="224082"/>
                        <a:pt x="619695" y="182246"/>
                      </a:cubicBezTo>
                      <a:cubicBezTo>
                        <a:pt x="688848" y="137609"/>
                        <a:pt x="747367" y="81064"/>
                        <a:pt x="803211" y="21335"/>
                      </a:cubicBezTo>
                      <a:cubicBezTo>
                        <a:pt x="807542" y="16686"/>
                        <a:pt x="811044" y="11210"/>
                        <a:pt x="815947" y="7135"/>
                      </a:cubicBezTo>
                      <a:cubicBezTo>
                        <a:pt x="820786" y="3123"/>
                        <a:pt x="826199" y="-2353"/>
                        <a:pt x="832694" y="1086"/>
                      </a:cubicBezTo>
                      <a:cubicBezTo>
                        <a:pt x="841418" y="5734"/>
                        <a:pt x="837852" y="13948"/>
                        <a:pt x="835305" y="20698"/>
                      </a:cubicBezTo>
                      <a:cubicBezTo>
                        <a:pt x="830784" y="32606"/>
                        <a:pt x="823334" y="43112"/>
                        <a:pt x="816966" y="54065"/>
                      </a:cubicBezTo>
                      <a:cubicBezTo>
                        <a:pt x="777423" y="121817"/>
                        <a:pt x="760230" y="197656"/>
                        <a:pt x="737688" y="271521"/>
                      </a:cubicBezTo>
                      <a:cubicBezTo>
                        <a:pt x="729028" y="299921"/>
                        <a:pt x="720686" y="328321"/>
                        <a:pt x="706614" y="360542"/>
                      </a:cubicBezTo>
                      <a:cubicBezTo>
                        <a:pt x="791623" y="316541"/>
                        <a:pt x="875103" y="279417"/>
                        <a:pt x="953744" y="232678"/>
                      </a:cubicBezTo>
                      <a:cubicBezTo>
                        <a:pt x="1044038" y="178999"/>
                        <a:pt x="1132867" y="123154"/>
                        <a:pt x="1212208" y="53683"/>
                      </a:cubicBezTo>
                      <a:cubicBezTo>
                        <a:pt x="1225581" y="41966"/>
                        <a:pt x="1239462" y="34452"/>
                        <a:pt x="1252325" y="53046"/>
                      </a:cubicBezTo>
                      <a:cubicBezTo>
                        <a:pt x="1307023" y="131941"/>
                        <a:pt x="1379870" y="197656"/>
                        <a:pt x="1418394" y="288587"/>
                      </a:cubicBezTo>
                      <a:cubicBezTo>
                        <a:pt x="1470291" y="411101"/>
                        <a:pt x="1507605" y="537818"/>
                        <a:pt x="1535368" y="667591"/>
                      </a:cubicBezTo>
                      <a:cubicBezTo>
                        <a:pt x="1536706" y="673704"/>
                        <a:pt x="1536578" y="680327"/>
                        <a:pt x="1542691" y="688414"/>
                      </a:cubicBezTo>
                      <a:cubicBezTo>
                        <a:pt x="1560075" y="663198"/>
                        <a:pt x="1568544" y="635053"/>
                        <a:pt x="1579942" y="608626"/>
                      </a:cubicBezTo>
                      <a:cubicBezTo>
                        <a:pt x="1595033" y="573668"/>
                        <a:pt x="1609807" y="538391"/>
                        <a:pt x="1620632" y="501713"/>
                      </a:cubicBezTo>
                      <a:cubicBezTo>
                        <a:pt x="1623561" y="491780"/>
                        <a:pt x="1625026" y="480445"/>
                        <a:pt x="1637697" y="477006"/>
                      </a:cubicBezTo>
                      <a:cubicBezTo>
                        <a:pt x="1705131" y="527566"/>
                        <a:pt x="1709334" y="600858"/>
                        <a:pt x="1698063" y="672749"/>
                      </a:cubicBezTo>
                      <a:cubicBezTo>
                        <a:pt x="1683863" y="762980"/>
                        <a:pt x="1642282" y="842767"/>
                        <a:pt x="1577395" y="909181"/>
                      </a:cubicBezTo>
                      <a:cubicBezTo>
                        <a:pt x="1558993" y="927966"/>
                        <a:pt x="1537279" y="941084"/>
                        <a:pt x="1512445" y="947069"/>
                      </a:cubicBezTo>
                      <a:cubicBezTo>
                        <a:pt x="1497099" y="950763"/>
                        <a:pt x="1493087" y="957831"/>
                        <a:pt x="1489712" y="972094"/>
                      </a:cubicBezTo>
                      <a:cubicBezTo>
                        <a:pt x="1475639" y="1031759"/>
                        <a:pt x="1455072" y="1089451"/>
                        <a:pt x="1432848" y="1146633"/>
                      </a:cubicBezTo>
                      <a:cubicBezTo>
                        <a:pt x="1400883" y="1228712"/>
                        <a:pt x="1333321" y="1279208"/>
                        <a:pt x="1270536" y="1334097"/>
                      </a:cubicBezTo>
                      <a:cubicBezTo>
                        <a:pt x="1254617" y="1347979"/>
                        <a:pt x="1238953" y="1363516"/>
                        <a:pt x="1220422" y="1372622"/>
                      </a:cubicBezTo>
                      <a:cubicBezTo>
                        <a:pt x="1171009" y="1396947"/>
                        <a:pt x="1161140" y="1435789"/>
                        <a:pt x="1165088" y="1486985"/>
                      </a:cubicBezTo>
                      <a:cubicBezTo>
                        <a:pt x="1170054" y="1551936"/>
                        <a:pt x="1176931" y="1642485"/>
                        <a:pt x="1201702" y="1704697"/>
                      </a:cubicBezTo>
                      <a:cubicBezTo>
                        <a:pt x="1205076" y="1720425"/>
                        <a:pt x="1192150" y="1724564"/>
                        <a:pt x="1182599" y="1729531"/>
                      </a:cubicBezTo>
                      <a:cubicBezTo>
                        <a:pt x="1118667" y="1762643"/>
                        <a:pt x="929674" y="1814476"/>
                        <a:pt x="900064" y="1823709"/>
                      </a:cubicBezTo>
                      <a:cubicBezTo>
                        <a:pt x="882744" y="1832496"/>
                        <a:pt x="853962" y="1819952"/>
                        <a:pt x="836005" y="1823709"/>
                      </a:cubicBezTo>
                      <a:cubicBezTo>
                        <a:pt x="731130" y="1797092"/>
                        <a:pt x="628036" y="1765572"/>
                        <a:pt x="534240" y="1709727"/>
                      </a:cubicBezTo>
                      <a:cubicBezTo>
                        <a:pt x="523288" y="1703232"/>
                        <a:pt x="508388" y="1697820"/>
                        <a:pt x="510616" y="1679990"/>
                      </a:cubicBezTo>
                      <a:close/>
                    </a:path>
                  </a:pathLst>
                </a:custGeom>
                <a:solidFill>
                  <a:srgbClr val="F6D9B5"/>
                </a:solidFill>
                <a:ln w="6366" cap="flat">
                  <a:noFill/>
                  <a:prstDash val="solid"/>
                  <a:miter/>
                </a:ln>
              </p:spPr>
              <p:txBody>
                <a:bodyPr rtlCol="0" anchor="ctr"/>
                <a:lstStyle/>
                <a:p>
                  <a:pPr algn="l" rtl="0"/>
                  <a:endParaRPr lang="en-US" sz="8000" b="1">
                    <a:solidFill>
                      <a:schemeClr val="bg1"/>
                    </a:solidFill>
                    <a:latin typeface="Adobe Arabic" panose="02040503050201020203" pitchFamily="18" charset="-78"/>
                    <a:cs typeface="Adobe Arabic" panose="02040503050201020203" pitchFamily="18" charset="-78"/>
                  </a:endParaRPr>
                </a:p>
              </p:txBody>
            </p:sp>
            <p:sp>
              <p:nvSpPr>
                <p:cNvPr id="70" name="Graphic 57">
                  <a:extLst>
                    <a:ext uri="{FF2B5EF4-FFF2-40B4-BE49-F238E27FC236}">
                      <a16:creationId xmlns:a16="http://schemas.microsoft.com/office/drawing/2014/main" xmlns="" id="{74857544-BE8F-1488-6167-CA123A0377A1}"/>
                    </a:ext>
                  </a:extLst>
                </p:cNvPr>
                <p:cNvSpPr/>
                <p:nvPr/>
              </p:nvSpPr>
              <p:spPr>
                <a:xfrm>
                  <a:off x="7740841" y="4666348"/>
                  <a:ext cx="412626" cy="324863"/>
                </a:xfrm>
                <a:custGeom>
                  <a:avLst/>
                  <a:gdLst>
                    <a:gd name="connsiteX0" fmla="*/ 1598115 w 1629865"/>
                    <a:gd name="connsiteY0" fmla="*/ 1037982 h 1283201"/>
                    <a:gd name="connsiteX1" fmla="*/ 1499608 w 1629865"/>
                    <a:gd name="connsiteY1" fmla="*/ 1275306 h 1283201"/>
                    <a:gd name="connsiteX2" fmla="*/ 1444527 w 1629865"/>
                    <a:gd name="connsiteY2" fmla="*/ 1059759 h 1283201"/>
                    <a:gd name="connsiteX3" fmla="*/ 1333538 w 1629865"/>
                    <a:gd name="connsiteY3" fmla="*/ 783656 h 1283201"/>
                    <a:gd name="connsiteX4" fmla="*/ 1203764 w 1629865"/>
                    <a:gd name="connsiteY4" fmla="*/ 615358 h 1283201"/>
                    <a:gd name="connsiteX5" fmla="*/ 1181605 w 1629865"/>
                    <a:gd name="connsiteY5" fmla="*/ 618542 h 1283201"/>
                    <a:gd name="connsiteX6" fmla="*/ 660537 w 1629865"/>
                    <a:gd name="connsiteY6" fmla="*/ 932597 h 1283201"/>
                    <a:gd name="connsiteX7" fmla="*/ 653851 w 1629865"/>
                    <a:gd name="connsiteY7" fmla="*/ 932660 h 1283201"/>
                    <a:gd name="connsiteX8" fmla="*/ 793048 w 1629865"/>
                    <a:gd name="connsiteY8" fmla="*/ 565372 h 1283201"/>
                    <a:gd name="connsiteX9" fmla="*/ 380741 w 1629865"/>
                    <a:gd name="connsiteY9" fmla="*/ 888023 h 1283201"/>
                    <a:gd name="connsiteX10" fmla="*/ 454861 w 1629865"/>
                    <a:gd name="connsiteY10" fmla="*/ 565817 h 1283201"/>
                    <a:gd name="connsiteX11" fmla="*/ 209259 w 1629865"/>
                    <a:gd name="connsiteY11" fmla="*/ 1283201 h 1283201"/>
                    <a:gd name="connsiteX12" fmla="*/ 70062 w 1629865"/>
                    <a:gd name="connsiteY12" fmla="*/ 1024992 h 1283201"/>
                    <a:gd name="connsiteX13" fmla="*/ 23705 w 1629865"/>
                    <a:gd name="connsiteY13" fmla="*/ 883502 h 1283201"/>
                    <a:gd name="connsiteX14" fmla="*/ 20966 w 1629865"/>
                    <a:gd name="connsiteY14" fmla="*/ 619688 h 1283201"/>
                    <a:gd name="connsiteX15" fmla="*/ 749302 w 1629865"/>
                    <a:gd name="connsiteY15" fmla="*/ 7817 h 1283201"/>
                    <a:gd name="connsiteX16" fmla="*/ 1112643 w 1629865"/>
                    <a:gd name="connsiteY16" fmla="*/ 40993 h 1283201"/>
                    <a:gd name="connsiteX17" fmla="*/ 1320484 w 1629865"/>
                    <a:gd name="connsiteY17" fmla="*/ 234889 h 1283201"/>
                    <a:gd name="connsiteX18" fmla="*/ 1339141 w 1629865"/>
                    <a:gd name="connsiteY18" fmla="*/ 254565 h 1283201"/>
                    <a:gd name="connsiteX19" fmla="*/ 1475410 w 1629865"/>
                    <a:gd name="connsiteY19" fmla="*/ 364153 h 1283201"/>
                    <a:gd name="connsiteX20" fmla="*/ 1604865 w 1629865"/>
                    <a:gd name="connsiteY20" fmla="*/ 1003915 h 1283201"/>
                    <a:gd name="connsiteX21" fmla="*/ 1598115 w 1629865"/>
                    <a:gd name="connsiteY21" fmla="*/ 1037982 h 128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9865" h="1283201">
                      <a:moveTo>
                        <a:pt x="1598115" y="1037982"/>
                      </a:moveTo>
                      <a:cubicBezTo>
                        <a:pt x="1572326" y="1118278"/>
                        <a:pt x="1542462" y="1196856"/>
                        <a:pt x="1499608" y="1275306"/>
                      </a:cubicBezTo>
                      <a:cubicBezTo>
                        <a:pt x="1480504" y="1199912"/>
                        <a:pt x="1464139" y="1129422"/>
                        <a:pt x="1444527" y="1059759"/>
                      </a:cubicBezTo>
                      <a:cubicBezTo>
                        <a:pt x="1417592" y="963862"/>
                        <a:pt x="1383715" y="870639"/>
                        <a:pt x="1333538" y="783656"/>
                      </a:cubicBezTo>
                      <a:cubicBezTo>
                        <a:pt x="1297688" y="721508"/>
                        <a:pt x="1239423" y="677316"/>
                        <a:pt x="1203764" y="615358"/>
                      </a:cubicBezTo>
                      <a:cubicBezTo>
                        <a:pt x="1195041" y="600203"/>
                        <a:pt x="1187845" y="613257"/>
                        <a:pt x="1181605" y="618542"/>
                      </a:cubicBezTo>
                      <a:cubicBezTo>
                        <a:pt x="1024960" y="751499"/>
                        <a:pt x="845518" y="846696"/>
                        <a:pt x="660537" y="932597"/>
                      </a:cubicBezTo>
                      <a:cubicBezTo>
                        <a:pt x="658945" y="933297"/>
                        <a:pt x="656780" y="932660"/>
                        <a:pt x="653851" y="932660"/>
                      </a:cubicBezTo>
                      <a:cubicBezTo>
                        <a:pt x="705939" y="812629"/>
                        <a:pt x="717146" y="677698"/>
                        <a:pt x="793048" y="565372"/>
                      </a:cubicBezTo>
                      <a:cubicBezTo>
                        <a:pt x="682569" y="708008"/>
                        <a:pt x="520257" y="782701"/>
                        <a:pt x="380741" y="888023"/>
                      </a:cubicBezTo>
                      <a:cubicBezTo>
                        <a:pt x="377812" y="774550"/>
                        <a:pt x="412070" y="669356"/>
                        <a:pt x="454861" y="565817"/>
                      </a:cubicBezTo>
                      <a:cubicBezTo>
                        <a:pt x="281214" y="770348"/>
                        <a:pt x="209768" y="1010091"/>
                        <a:pt x="209259" y="1283201"/>
                      </a:cubicBezTo>
                      <a:cubicBezTo>
                        <a:pt x="148894" y="1198511"/>
                        <a:pt x="112470" y="1110128"/>
                        <a:pt x="70062" y="1024992"/>
                      </a:cubicBezTo>
                      <a:cubicBezTo>
                        <a:pt x="54779" y="977743"/>
                        <a:pt x="41407" y="929795"/>
                        <a:pt x="23705" y="883502"/>
                      </a:cubicBezTo>
                      <a:cubicBezTo>
                        <a:pt x="-9981" y="795437"/>
                        <a:pt x="-4886" y="708836"/>
                        <a:pt x="20966" y="619688"/>
                      </a:cubicBezTo>
                      <a:cubicBezTo>
                        <a:pt x="119602" y="279972"/>
                        <a:pt x="396596" y="46724"/>
                        <a:pt x="749302" y="7817"/>
                      </a:cubicBezTo>
                      <a:cubicBezTo>
                        <a:pt x="872899" y="-5810"/>
                        <a:pt x="994777" y="-5555"/>
                        <a:pt x="1112643" y="40993"/>
                      </a:cubicBezTo>
                      <a:cubicBezTo>
                        <a:pt x="1207331" y="78371"/>
                        <a:pt x="1279795" y="139692"/>
                        <a:pt x="1320484" y="234889"/>
                      </a:cubicBezTo>
                      <a:cubicBezTo>
                        <a:pt x="1324369" y="243931"/>
                        <a:pt x="1328508" y="251445"/>
                        <a:pt x="1339141" y="254565"/>
                      </a:cubicBezTo>
                      <a:cubicBezTo>
                        <a:pt x="1399571" y="272331"/>
                        <a:pt x="1440005" y="316204"/>
                        <a:pt x="1475410" y="364153"/>
                      </a:cubicBezTo>
                      <a:cubicBezTo>
                        <a:pt x="1617791" y="557030"/>
                        <a:pt x="1663766" y="770029"/>
                        <a:pt x="1604865" y="1003915"/>
                      </a:cubicBezTo>
                      <a:cubicBezTo>
                        <a:pt x="1602063" y="1015058"/>
                        <a:pt x="1600344" y="1026584"/>
                        <a:pt x="1598115" y="1037982"/>
                      </a:cubicBezTo>
                      <a:close/>
                    </a:path>
                  </a:pathLst>
                </a:custGeom>
                <a:solidFill>
                  <a:srgbClr val="828889"/>
                </a:solidFill>
                <a:ln w="6366" cap="flat">
                  <a:noFill/>
                  <a:prstDash val="solid"/>
                  <a:miter/>
                </a:ln>
              </p:spPr>
              <p:txBody>
                <a:bodyPr rtlCol="0" anchor="ctr"/>
                <a:lstStyle/>
                <a:p>
                  <a:pPr algn="l" rtl="0"/>
                  <a:endParaRPr lang="en-US" sz="8000" b="1">
                    <a:solidFill>
                      <a:schemeClr val="bg1"/>
                    </a:solidFill>
                    <a:latin typeface="Adobe Arabic" panose="02040503050201020203" pitchFamily="18" charset="-78"/>
                    <a:cs typeface="Adobe Arabic" panose="02040503050201020203" pitchFamily="18" charset="-78"/>
                  </a:endParaRPr>
                </a:p>
              </p:txBody>
            </p:sp>
            <p:sp>
              <p:nvSpPr>
                <p:cNvPr id="71" name="Graphic 57">
                  <a:extLst>
                    <a:ext uri="{FF2B5EF4-FFF2-40B4-BE49-F238E27FC236}">
                      <a16:creationId xmlns:a16="http://schemas.microsoft.com/office/drawing/2014/main" xmlns="" id="{941F8995-BC27-B6C0-4C14-9D8A65FF8B37}"/>
                    </a:ext>
                  </a:extLst>
                </p:cNvPr>
                <p:cNvSpPr/>
                <p:nvPr/>
              </p:nvSpPr>
              <p:spPr>
                <a:xfrm>
                  <a:off x="7896816" y="5270001"/>
                  <a:ext cx="98945" cy="337153"/>
                </a:xfrm>
                <a:custGeom>
                  <a:avLst/>
                  <a:gdLst>
                    <a:gd name="connsiteX0" fmla="*/ 0 w 448157"/>
                    <a:gd name="connsiteY0" fmla="*/ 681998 h 682443"/>
                    <a:gd name="connsiteX1" fmla="*/ 104175 w 448157"/>
                    <a:gd name="connsiteY1" fmla="*/ 341262 h 682443"/>
                    <a:gd name="connsiteX2" fmla="*/ 131811 w 448157"/>
                    <a:gd name="connsiteY2" fmla="*/ 282361 h 682443"/>
                    <a:gd name="connsiteX3" fmla="*/ 100609 w 448157"/>
                    <a:gd name="connsiteY3" fmla="*/ 202192 h 682443"/>
                    <a:gd name="connsiteX4" fmla="*/ 81888 w 448157"/>
                    <a:gd name="connsiteY4" fmla="*/ 158956 h 682443"/>
                    <a:gd name="connsiteX5" fmla="*/ 208923 w 448157"/>
                    <a:gd name="connsiteY5" fmla="*/ 209 h 682443"/>
                    <a:gd name="connsiteX6" fmla="*/ 249040 w 448157"/>
                    <a:gd name="connsiteY6" fmla="*/ 2947 h 682443"/>
                    <a:gd name="connsiteX7" fmla="*/ 379259 w 448157"/>
                    <a:gd name="connsiteY7" fmla="*/ 161885 h 682443"/>
                    <a:gd name="connsiteX8" fmla="*/ 324561 w 448157"/>
                    <a:gd name="connsiteY8" fmla="*/ 264978 h 682443"/>
                    <a:gd name="connsiteX9" fmla="*/ 320867 w 448157"/>
                    <a:gd name="connsiteY9" fmla="*/ 280706 h 682443"/>
                    <a:gd name="connsiteX10" fmla="*/ 448158 w 448157"/>
                    <a:gd name="connsiteY10" fmla="*/ 682443 h 682443"/>
                    <a:gd name="connsiteX11" fmla="*/ 0 w 448157"/>
                    <a:gd name="connsiteY11" fmla="*/ 681998 h 682443"/>
                    <a:gd name="connsiteX0" fmla="*/ 0 w 553262"/>
                    <a:gd name="connsiteY0" fmla="*/ 1293530 h 1293530"/>
                    <a:gd name="connsiteX1" fmla="*/ 209280 w 553262"/>
                    <a:gd name="connsiteY1" fmla="*/ 341262 h 1293530"/>
                    <a:gd name="connsiteX2" fmla="*/ 236916 w 553262"/>
                    <a:gd name="connsiteY2" fmla="*/ 282361 h 1293530"/>
                    <a:gd name="connsiteX3" fmla="*/ 205714 w 553262"/>
                    <a:gd name="connsiteY3" fmla="*/ 202192 h 1293530"/>
                    <a:gd name="connsiteX4" fmla="*/ 186993 w 553262"/>
                    <a:gd name="connsiteY4" fmla="*/ 158956 h 1293530"/>
                    <a:gd name="connsiteX5" fmla="*/ 314028 w 553262"/>
                    <a:gd name="connsiteY5" fmla="*/ 209 h 1293530"/>
                    <a:gd name="connsiteX6" fmla="*/ 354145 w 553262"/>
                    <a:gd name="connsiteY6" fmla="*/ 2947 h 1293530"/>
                    <a:gd name="connsiteX7" fmla="*/ 484364 w 553262"/>
                    <a:gd name="connsiteY7" fmla="*/ 161885 h 1293530"/>
                    <a:gd name="connsiteX8" fmla="*/ 429666 w 553262"/>
                    <a:gd name="connsiteY8" fmla="*/ 264978 h 1293530"/>
                    <a:gd name="connsiteX9" fmla="*/ 425972 w 553262"/>
                    <a:gd name="connsiteY9" fmla="*/ 280706 h 1293530"/>
                    <a:gd name="connsiteX10" fmla="*/ 553263 w 553262"/>
                    <a:gd name="connsiteY10" fmla="*/ 682443 h 1293530"/>
                    <a:gd name="connsiteX11" fmla="*/ 0 w 553262"/>
                    <a:gd name="connsiteY11" fmla="*/ 1293530 h 1293530"/>
                    <a:gd name="connsiteX0" fmla="*/ 0 w 639261"/>
                    <a:gd name="connsiteY0" fmla="*/ 1293530 h 1293976"/>
                    <a:gd name="connsiteX1" fmla="*/ 209280 w 639261"/>
                    <a:gd name="connsiteY1" fmla="*/ 341262 h 1293976"/>
                    <a:gd name="connsiteX2" fmla="*/ 236916 w 639261"/>
                    <a:gd name="connsiteY2" fmla="*/ 282361 h 1293976"/>
                    <a:gd name="connsiteX3" fmla="*/ 205714 w 639261"/>
                    <a:gd name="connsiteY3" fmla="*/ 202192 h 1293976"/>
                    <a:gd name="connsiteX4" fmla="*/ 186993 w 639261"/>
                    <a:gd name="connsiteY4" fmla="*/ 158956 h 1293976"/>
                    <a:gd name="connsiteX5" fmla="*/ 314028 w 639261"/>
                    <a:gd name="connsiteY5" fmla="*/ 209 h 1293976"/>
                    <a:gd name="connsiteX6" fmla="*/ 354145 w 639261"/>
                    <a:gd name="connsiteY6" fmla="*/ 2947 h 1293976"/>
                    <a:gd name="connsiteX7" fmla="*/ 484364 w 639261"/>
                    <a:gd name="connsiteY7" fmla="*/ 161885 h 1293976"/>
                    <a:gd name="connsiteX8" fmla="*/ 429666 w 639261"/>
                    <a:gd name="connsiteY8" fmla="*/ 264978 h 1293976"/>
                    <a:gd name="connsiteX9" fmla="*/ 425972 w 639261"/>
                    <a:gd name="connsiteY9" fmla="*/ 280706 h 1293976"/>
                    <a:gd name="connsiteX10" fmla="*/ 639261 w 639261"/>
                    <a:gd name="connsiteY10" fmla="*/ 1293976 h 1293976"/>
                    <a:gd name="connsiteX11" fmla="*/ 0 w 639261"/>
                    <a:gd name="connsiteY11" fmla="*/ 1293530 h 1293976"/>
                    <a:gd name="connsiteX0" fmla="*/ 0 w 562821"/>
                    <a:gd name="connsiteY0" fmla="*/ 1293530 h 1313086"/>
                    <a:gd name="connsiteX1" fmla="*/ 209280 w 562821"/>
                    <a:gd name="connsiteY1" fmla="*/ 341262 h 1313086"/>
                    <a:gd name="connsiteX2" fmla="*/ 236916 w 562821"/>
                    <a:gd name="connsiteY2" fmla="*/ 282361 h 1313086"/>
                    <a:gd name="connsiteX3" fmla="*/ 205714 w 562821"/>
                    <a:gd name="connsiteY3" fmla="*/ 202192 h 1313086"/>
                    <a:gd name="connsiteX4" fmla="*/ 186993 w 562821"/>
                    <a:gd name="connsiteY4" fmla="*/ 158956 h 1313086"/>
                    <a:gd name="connsiteX5" fmla="*/ 314028 w 562821"/>
                    <a:gd name="connsiteY5" fmla="*/ 209 h 1313086"/>
                    <a:gd name="connsiteX6" fmla="*/ 354145 w 562821"/>
                    <a:gd name="connsiteY6" fmla="*/ 2947 h 1313086"/>
                    <a:gd name="connsiteX7" fmla="*/ 484364 w 562821"/>
                    <a:gd name="connsiteY7" fmla="*/ 161885 h 1313086"/>
                    <a:gd name="connsiteX8" fmla="*/ 429666 w 562821"/>
                    <a:gd name="connsiteY8" fmla="*/ 264978 h 1313086"/>
                    <a:gd name="connsiteX9" fmla="*/ 425972 w 562821"/>
                    <a:gd name="connsiteY9" fmla="*/ 280706 h 1313086"/>
                    <a:gd name="connsiteX10" fmla="*/ 562821 w 562821"/>
                    <a:gd name="connsiteY10" fmla="*/ 1313086 h 1313086"/>
                    <a:gd name="connsiteX11" fmla="*/ 0 w 562821"/>
                    <a:gd name="connsiteY11" fmla="*/ 1293530 h 1313086"/>
                    <a:gd name="connsiteX0" fmla="*/ 0 w 429051"/>
                    <a:gd name="connsiteY0" fmla="*/ 1350860 h 1350860"/>
                    <a:gd name="connsiteX1" fmla="*/ 75510 w 429051"/>
                    <a:gd name="connsiteY1" fmla="*/ 341262 h 1350860"/>
                    <a:gd name="connsiteX2" fmla="*/ 103146 w 429051"/>
                    <a:gd name="connsiteY2" fmla="*/ 282361 h 1350860"/>
                    <a:gd name="connsiteX3" fmla="*/ 71944 w 429051"/>
                    <a:gd name="connsiteY3" fmla="*/ 202192 h 1350860"/>
                    <a:gd name="connsiteX4" fmla="*/ 53223 w 429051"/>
                    <a:gd name="connsiteY4" fmla="*/ 158956 h 1350860"/>
                    <a:gd name="connsiteX5" fmla="*/ 180258 w 429051"/>
                    <a:gd name="connsiteY5" fmla="*/ 209 h 1350860"/>
                    <a:gd name="connsiteX6" fmla="*/ 220375 w 429051"/>
                    <a:gd name="connsiteY6" fmla="*/ 2947 h 1350860"/>
                    <a:gd name="connsiteX7" fmla="*/ 350594 w 429051"/>
                    <a:gd name="connsiteY7" fmla="*/ 161885 h 1350860"/>
                    <a:gd name="connsiteX8" fmla="*/ 295896 w 429051"/>
                    <a:gd name="connsiteY8" fmla="*/ 264978 h 1350860"/>
                    <a:gd name="connsiteX9" fmla="*/ 292202 w 429051"/>
                    <a:gd name="connsiteY9" fmla="*/ 280706 h 1350860"/>
                    <a:gd name="connsiteX10" fmla="*/ 429051 w 429051"/>
                    <a:gd name="connsiteY10" fmla="*/ 1313086 h 1350860"/>
                    <a:gd name="connsiteX11" fmla="*/ 0 w 429051"/>
                    <a:gd name="connsiteY11" fmla="*/ 1350860 h 1350860"/>
                    <a:gd name="connsiteX0" fmla="*/ 0 w 362162"/>
                    <a:gd name="connsiteY0" fmla="*/ 1350860 h 1350860"/>
                    <a:gd name="connsiteX1" fmla="*/ 75510 w 362162"/>
                    <a:gd name="connsiteY1" fmla="*/ 341262 h 1350860"/>
                    <a:gd name="connsiteX2" fmla="*/ 103146 w 362162"/>
                    <a:gd name="connsiteY2" fmla="*/ 282361 h 1350860"/>
                    <a:gd name="connsiteX3" fmla="*/ 71944 w 362162"/>
                    <a:gd name="connsiteY3" fmla="*/ 202192 h 1350860"/>
                    <a:gd name="connsiteX4" fmla="*/ 53223 w 362162"/>
                    <a:gd name="connsiteY4" fmla="*/ 158956 h 1350860"/>
                    <a:gd name="connsiteX5" fmla="*/ 180258 w 362162"/>
                    <a:gd name="connsiteY5" fmla="*/ 209 h 1350860"/>
                    <a:gd name="connsiteX6" fmla="*/ 220375 w 362162"/>
                    <a:gd name="connsiteY6" fmla="*/ 2947 h 1350860"/>
                    <a:gd name="connsiteX7" fmla="*/ 350594 w 362162"/>
                    <a:gd name="connsiteY7" fmla="*/ 161885 h 1350860"/>
                    <a:gd name="connsiteX8" fmla="*/ 295896 w 362162"/>
                    <a:gd name="connsiteY8" fmla="*/ 264978 h 1350860"/>
                    <a:gd name="connsiteX9" fmla="*/ 292202 w 362162"/>
                    <a:gd name="connsiteY9" fmla="*/ 280706 h 1350860"/>
                    <a:gd name="connsiteX10" fmla="*/ 362162 w 362162"/>
                    <a:gd name="connsiteY10" fmla="*/ 1313086 h 1350860"/>
                    <a:gd name="connsiteX11" fmla="*/ 0 w 362162"/>
                    <a:gd name="connsiteY11" fmla="*/ 1350860 h 1350860"/>
                    <a:gd name="connsiteX0" fmla="*/ 0 w 390831"/>
                    <a:gd name="connsiteY0" fmla="*/ 1350860 h 1350860"/>
                    <a:gd name="connsiteX1" fmla="*/ 75510 w 390831"/>
                    <a:gd name="connsiteY1" fmla="*/ 341262 h 1350860"/>
                    <a:gd name="connsiteX2" fmla="*/ 103146 w 390831"/>
                    <a:gd name="connsiteY2" fmla="*/ 282361 h 1350860"/>
                    <a:gd name="connsiteX3" fmla="*/ 71944 w 390831"/>
                    <a:gd name="connsiteY3" fmla="*/ 202192 h 1350860"/>
                    <a:gd name="connsiteX4" fmla="*/ 53223 w 390831"/>
                    <a:gd name="connsiteY4" fmla="*/ 158956 h 1350860"/>
                    <a:gd name="connsiteX5" fmla="*/ 180258 w 390831"/>
                    <a:gd name="connsiteY5" fmla="*/ 209 h 1350860"/>
                    <a:gd name="connsiteX6" fmla="*/ 220375 w 390831"/>
                    <a:gd name="connsiteY6" fmla="*/ 2947 h 1350860"/>
                    <a:gd name="connsiteX7" fmla="*/ 350594 w 390831"/>
                    <a:gd name="connsiteY7" fmla="*/ 161885 h 1350860"/>
                    <a:gd name="connsiteX8" fmla="*/ 295896 w 390831"/>
                    <a:gd name="connsiteY8" fmla="*/ 264978 h 1350860"/>
                    <a:gd name="connsiteX9" fmla="*/ 292202 w 390831"/>
                    <a:gd name="connsiteY9" fmla="*/ 280706 h 1350860"/>
                    <a:gd name="connsiteX10" fmla="*/ 390831 w 390831"/>
                    <a:gd name="connsiteY10" fmla="*/ 1322641 h 1350860"/>
                    <a:gd name="connsiteX11" fmla="*/ 0 w 390831"/>
                    <a:gd name="connsiteY11" fmla="*/ 1350860 h 1350860"/>
                    <a:gd name="connsiteX0" fmla="*/ 0 w 390831"/>
                    <a:gd name="connsiteY0" fmla="*/ 1331750 h 1331750"/>
                    <a:gd name="connsiteX1" fmla="*/ 75510 w 390831"/>
                    <a:gd name="connsiteY1" fmla="*/ 341262 h 1331750"/>
                    <a:gd name="connsiteX2" fmla="*/ 103146 w 390831"/>
                    <a:gd name="connsiteY2" fmla="*/ 282361 h 1331750"/>
                    <a:gd name="connsiteX3" fmla="*/ 71944 w 390831"/>
                    <a:gd name="connsiteY3" fmla="*/ 202192 h 1331750"/>
                    <a:gd name="connsiteX4" fmla="*/ 53223 w 390831"/>
                    <a:gd name="connsiteY4" fmla="*/ 158956 h 1331750"/>
                    <a:gd name="connsiteX5" fmla="*/ 180258 w 390831"/>
                    <a:gd name="connsiteY5" fmla="*/ 209 h 1331750"/>
                    <a:gd name="connsiteX6" fmla="*/ 220375 w 390831"/>
                    <a:gd name="connsiteY6" fmla="*/ 2947 h 1331750"/>
                    <a:gd name="connsiteX7" fmla="*/ 350594 w 390831"/>
                    <a:gd name="connsiteY7" fmla="*/ 161885 h 1331750"/>
                    <a:gd name="connsiteX8" fmla="*/ 295896 w 390831"/>
                    <a:gd name="connsiteY8" fmla="*/ 264978 h 1331750"/>
                    <a:gd name="connsiteX9" fmla="*/ 292202 w 390831"/>
                    <a:gd name="connsiteY9" fmla="*/ 280706 h 1331750"/>
                    <a:gd name="connsiteX10" fmla="*/ 390831 w 390831"/>
                    <a:gd name="connsiteY10" fmla="*/ 1322641 h 1331750"/>
                    <a:gd name="connsiteX11" fmla="*/ 0 w 390831"/>
                    <a:gd name="connsiteY11" fmla="*/ 1331750 h 1331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0831" h="1331750">
                      <a:moveTo>
                        <a:pt x="0" y="1331750"/>
                      </a:moveTo>
                      <a:cubicBezTo>
                        <a:pt x="10634" y="1269219"/>
                        <a:pt x="57999" y="398762"/>
                        <a:pt x="75510" y="341262"/>
                      </a:cubicBezTo>
                      <a:cubicBezTo>
                        <a:pt x="76720" y="337251"/>
                        <a:pt x="100535" y="284781"/>
                        <a:pt x="103146" y="282361"/>
                      </a:cubicBezTo>
                      <a:cubicBezTo>
                        <a:pt x="127025" y="261666"/>
                        <a:pt x="89838" y="239061"/>
                        <a:pt x="71944" y="202192"/>
                      </a:cubicBezTo>
                      <a:cubicBezTo>
                        <a:pt x="66468" y="190858"/>
                        <a:pt x="57935" y="170672"/>
                        <a:pt x="53223" y="158956"/>
                      </a:cubicBezTo>
                      <a:cubicBezTo>
                        <a:pt x="81878" y="123933"/>
                        <a:pt x="160328" y="24088"/>
                        <a:pt x="180258" y="209"/>
                      </a:cubicBezTo>
                      <a:cubicBezTo>
                        <a:pt x="205793" y="-1192"/>
                        <a:pt x="201017" y="4985"/>
                        <a:pt x="220375" y="2947"/>
                      </a:cubicBezTo>
                      <a:cubicBezTo>
                        <a:pt x="229672" y="3711"/>
                        <a:pt x="327479" y="126353"/>
                        <a:pt x="350594" y="161885"/>
                      </a:cubicBezTo>
                      <a:cubicBezTo>
                        <a:pt x="332510" y="204484"/>
                        <a:pt x="327161" y="229191"/>
                        <a:pt x="295896" y="264978"/>
                      </a:cubicBezTo>
                      <a:cubicBezTo>
                        <a:pt x="291757" y="269753"/>
                        <a:pt x="286408" y="273319"/>
                        <a:pt x="292202" y="280706"/>
                      </a:cubicBezTo>
                      <a:cubicBezTo>
                        <a:pt x="326397" y="323688"/>
                        <a:pt x="390767" y="1316465"/>
                        <a:pt x="390831" y="1322641"/>
                      </a:cubicBezTo>
                      <a:lnTo>
                        <a:pt x="0" y="1331750"/>
                      </a:lnTo>
                      <a:close/>
                    </a:path>
                  </a:pathLst>
                </a:custGeom>
                <a:solidFill>
                  <a:srgbClr val="200C43"/>
                </a:solidFill>
                <a:ln w="6366" cap="flat">
                  <a:noFill/>
                  <a:prstDash val="solid"/>
                  <a:miter/>
                </a:ln>
              </p:spPr>
              <p:txBody>
                <a:bodyPr rtlCol="0" anchor="ctr"/>
                <a:lstStyle/>
                <a:p>
                  <a:pPr algn="l" rtl="0"/>
                  <a:endParaRPr lang="en-US" sz="8000" b="1">
                    <a:solidFill>
                      <a:schemeClr val="bg1"/>
                    </a:solidFill>
                    <a:latin typeface="Adobe Arabic" panose="02040503050201020203" pitchFamily="18" charset="-78"/>
                    <a:cs typeface="Adobe Arabic" panose="02040503050201020203" pitchFamily="18" charset="-78"/>
                  </a:endParaRPr>
                </a:p>
              </p:txBody>
            </p:sp>
            <p:sp>
              <p:nvSpPr>
                <p:cNvPr id="72" name="Graphic 57">
                  <a:extLst>
                    <a:ext uri="{FF2B5EF4-FFF2-40B4-BE49-F238E27FC236}">
                      <a16:creationId xmlns:a16="http://schemas.microsoft.com/office/drawing/2014/main" xmlns="" id="{795C74E2-34E2-2DA4-AF91-2AC8837C3EDD}"/>
                    </a:ext>
                  </a:extLst>
                </p:cNvPr>
                <p:cNvSpPr/>
                <p:nvPr/>
              </p:nvSpPr>
              <p:spPr>
                <a:xfrm>
                  <a:off x="7828460" y="5230291"/>
                  <a:ext cx="116798" cy="108483"/>
                </a:xfrm>
                <a:custGeom>
                  <a:avLst/>
                  <a:gdLst>
                    <a:gd name="connsiteX0" fmla="*/ 447402 w 461350"/>
                    <a:gd name="connsiteY0" fmla="*/ 150945 h 428505"/>
                    <a:gd name="connsiteX1" fmla="*/ 451478 w 461350"/>
                    <a:gd name="connsiteY1" fmla="*/ 171831 h 428505"/>
                    <a:gd name="connsiteX2" fmla="*/ 254142 w 461350"/>
                    <a:gd name="connsiteY2" fmla="*/ 415458 h 428505"/>
                    <a:gd name="connsiteX3" fmla="*/ 221349 w 461350"/>
                    <a:gd name="connsiteY3" fmla="*/ 413294 h 428505"/>
                    <a:gd name="connsiteX4" fmla="*/ 3192 w 461350"/>
                    <a:gd name="connsiteY4" fmla="*/ 89433 h 428505"/>
                    <a:gd name="connsiteX5" fmla="*/ 15036 w 461350"/>
                    <a:gd name="connsiteY5" fmla="*/ 53392 h 428505"/>
                    <a:gd name="connsiteX6" fmla="*/ 74129 w 461350"/>
                    <a:gd name="connsiteY6" fmla="*/ 11938 h 428505"/>
                    <a:gd name="connsiteX7" fmla="*/ 124879 w 461350"/>
                    <a:gd name="connsiteY7" fmla="*/ 13402 h 428505"/>
                    <a:gd name="connsiteX8" fmla="*/ 279804 w 461350"/>
                    <a:gd name="connsiteY8" fmla="*/ 95100 h 428505"/>
                    <a:gd name="connsiteX9" fmla="*/ 447402 w 461350"/>
                    <a:gd name="connsiteY9" fmla="*/ 150945 h 42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1350" h="428505">
                      <a:moveTo>
                        <a:pt x="447402" y="150945"/>
                      </a:moveTo>
                      <a:cubicBezTo>
                        <a:pt x="471982" y="153301"/>
                        <a:pt x="457908" y="163871"/>
                        <a:pt x="451478" y="171831"/>
                      </a:cubicBezTo>
                      <a:cubicBezTo>
                        <a:pt x="410406" y="222708"/>
                        <a:pt x="277321" y="383938"/>
                        <a:pt x="254142" y="415458"/>
                      </a:cubicBezTo>
                      <a:cubicBezTo>
                        <a:pt x="239752" y="435007"/>
                        <a:pt x="233130" y="431187"/>
                        <a:pt x="221349" y="413294"/>
                      </a:cubicBezTo>
                      <a:cubicBezTo>
                        <a:pt x="153851" y="310646"/>
                        <a:pt x="7841" y="95164"/>
                        <a:pt x="3192" y="89433"/>
                      </a:cubicBezTo>
                      <a:cubicBezTo>
                        <a:pt x="-1711" y="74596"/>
                        <a:pt x="-3112" y="62943"/>
                        <a:pt x="15036" y="53392"/>
                      </a:cubicBezTo>
                      <a:cubicBezTo>
                        <a:pt x="36240" y="42248"/>
                        <a:pt x="56171" y="27793"/>
                        <a:pt x="74129" y="11938"/>
                      </a:cubicBezTo>
                      <a:cubicBezTo>
                        <a:pt x="92977" y="-4618"/>
                        <a:pt x="108450" y="-3790"/>
                        <a:pt x="124879" y="13402"/>
                      </a:cubicBezTo>
                      <a:cubicBezTo>
                        <a:pt x="167733" y="57212"/>
                        <a:pt x="224979" y="74469"/>
                        <a:pt x="279804" y="95100"/>
                      </a:cubicBezTo>
                      <a:cubicBezTo>
                        <a:pt x="334821" y="115795"/>
                        <a:pt x="391430" y="132478"/>
                        <a:pt x="447402" y="150945"/>
                      </a:cubicBezTo>
                      <a:close/>
                    </a:path>
                  </a:pathLst>
                </a:custGeom>
                <a:solidFill>
                  <a:srgbClr val="EAEAEA"/>
                </a:solidFill>
                <a:ln w="6366" cap="flat">
                  <a:noFill/>
                  <a:prstDash val="solid"/>
                  <a:miter/>
                </a:ln>
              </p:spPr>
              <p:txBody>
                <a:bodyPr rtlCol="0" anchor="ctr"/>
                <a:lstStyle/>
                <a:p>
                  <a:pPr algn="l" rtl="0"/>
                  <a:endParaRPr lang="en-US" sz="8000" b="1">
                    <a:solidFill>
                      <a:schemeClr val="bg1"/>
                    </a:solidFill>
                    <a:latin typeface="Adobe Arabic" panose="02040503050201020203" pitchFamily="18" charset="-78"/>
                    <a:cs typeface="Adobe Arabic" panose="02040503050201020203" pitchFamily="18" charset="-78"/>
                  </a:endParaRPr>
                </a:p>
              </p:txBody>
            </p:sp>
            <p:sp>
              <p:nvSpPr>
                <p:cNvPr id="73" name="Graphic 57">
                  <a:extLst>
                    <a:ext uri="{FF2B5EF4-FFF2-40B4-BE49-F238E27FC236}">
                      <a16:creationId xmlns:a16="http://schemas.microsoft.com/office/drawing/2014/main" xmlns="" id="{A4433BD4-7044-F660-CECC-9537B8DD0BB1}"/>
                    </a:ext>
                  </a:extLst>
                </p:cNvPr>
                <p:cNvSpPr/>
                <p:nvPr/>
              </p:nvSpPr>
              <p:spPr>
                <a:xfrm>
                  <a:off x="7950657" y="5230291"/>
                  <a:ext cx="116798" cy="108483"/>
                </a:xfrm>
                <a:custGeom>
                  <a:avLst/>
                  <a:gdLst>
                    <a:gd name="connsiteX0" fmla="*/ 13948 w 461350"/>
                    <a:gd name="connsiteY0" fmla="*/ 150945 h 428505"/>
                    <a:gd name="connsiteX1" fmla="*/ 9873 w 461350"/>
                    <a:gd name="connsiteY1" fmla="*/ 171831 h 428505"/>
                    <a:gd name="connsiteX2" fmla="*/ 207207 w 461350"/>
                    <a:gd name="connsiteY2" fmla="*/ 415458 h 428505"/>
                    <a:gd name="connsiteX3" fmla="*/ 240001 w 461350"/>
                    <a:gd name="connsiteY3" fmla="*/ 413294 h 428505"/>
                    <a:gd name="connsiteX4" fmla="*/ 458158 w 461350"/>
                    <a:gd name="connsiteY4" fmla="*/ 89433 h 428505"/>
                    <a:gd name="connsiteX5" fmla="*/ 446314 w 461350"/>
                    <a:gd name="connsiteY5" fmla="*/ 53392 h 428505"/>
                    <a:gd name="connsiteX6" fmla="*/ 387222 w 461350"/>
                    <a:gd name="connsiteY6" fmla="*/ 11938 h 428505"/>
                    <a:gd name="connsiteX7" fmla="*/ 336472 w 461350"/>
                    <a:gd name="connsiteY7" fmla="*/ 13402 h 428505"/>
                    <a:gd name="connsiteX8" fmla="*/ 181545 w 461350"/>
                    <a:gd name="connsiteY8" fmla="*/ 95100 h 428505"/>
                    <a:gd name="connsiteX9" fmla="*/ 13948 w 461350"/>
                    <a:gd name="connsiteY9" fmla="*/ 150945 h 42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1350" h="428505">
                      <a:moveTo>
                        <a:pt x="13948" y="150945"/>
                      </a:moveTo>
                      <a:cubicBezTo>
                        <a:pt x="-10631" y="153301"/>
                        <a:pt x="3441" y="163871"/>
                        <a:pt x="9873" y="171831"/>
                      </a:cubicBezTo>
                      <a:cubicBezTo>
                        <a:pt x="50944" y="222708"/>
                        <a:pt x="184029" y="383938"/>
                        <a:pt x="207207" y="415458"/>
                      </a:cubicBezTo>
                      <a:cubicBezTo>
                        <a:pt x="221598" y="435007"/>
                        <a:pt x="228221" y="431187"/>
                        <a:pt x="240001" y="413294"/>
                      </a:cubicBezTo>
                      <a:cubicBezTo>
                        <a:pt x="307498" y="310646"/>
                        <a:pt x="453510" y="95164"/>
                        <a:pt x="458158" y="89433"/>
                      </a:cubicBezTo>
                      <a:cubicBezTo>
                        <a:pt x="463061" y="74596"/>
                        <a:pt x="464462" y="62943"/>
                        <a:pt x="446314" y="53392"/>
                      </a:cubicBezTo>
                      <a:cubicBezTo>
                        <a:pt x="425109" y="42248"/>
                        <a:pt x="405179" y="27793"/>
                        <a:pt x="387222" y="11938"/>
                      </a:cubicBezTo>
                      <a:cubicBezTo>
                        <a:pt x="368374" y="-4618"/>
                        <a:pt x="352900" y="-3790"/>
                        <a:pt x="336472" y="13402"/>
                      </a:cubicBezTo>
                      <a:cubicBezTo>
                        <a:pt x="293617" y="57212"/>
                        <a:pt x="236371" y="74469"/>
                        <a:pt x="181545" y="95100"/>
                      </a:cubicBezTo>
                      <a:cubicBezTo>
                        <a:pt x="126465" y="115795"/>
                        <a:pt x="69920" y="132478"/>
                        <a:pt x="13948" y="150945"/>
                      </a:cubicBezTo>
                      <a:close/>
                    </a:path>
                  </a:pathLst>
                </a:custGeom>
                <a:solidFill>
                  <a:srgbClr val="EAEAEA"/>
                </a:solidFill>
                <a:ln w="6366" cap="flat">
                  <a:noFill/>
                  <a:prstDash val="solid"/>
                  <a:miter/>
                </a:ln>
              </p:spPr>
              <p:txBody>
                <a:bodyPr rtlCol="0" anchor="ctr"/>
                <a:lstStyle/>
                <a:p>
                  <a:pPr algn="l" rtl="0"/>
                  <a:endParaRPr lang="en-US" sz="8000" b="1">
                    <a:solidFill>
                      <a:schemeClr val="bg1"/>
                    </a:solidFill>
                    <a:latin typeface="Adobe Arabic" panose="02040503050201020203" pitchFamily="18" charset="-78"/>
                    <a:cs typeface="Adobe Arabic" panose="02040503050201020203" pitchFamily="18" charset="-78"/>
                  </a:endParaRPr>
                </a:p>
              </p:txBody>
            </p:sp>
          </p:grpSp>
        </p:grpSp>
      </p:grpSp>
      <p:sp>
        <p:nvSpPr>
          <p:cNvPr id="42"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269623231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fill="hold"/>
                                        <p:tgtEl>
                                          <p:spTgt spid="53"/>
                                        </p:tgtEl>
                                        <p:attrNameLst>
                                          <p:attrName>ppt_w</p:attrName>
                                        </p:attrNameLst>
                                      </p:cBhvr>
                                      <p:tavLst>
                                        <p:tav tm="0">
                                          <p:val>
                                            <p:fltVal val="0"/>
                                          </p:val>
                                        </p:tav>
                                        <p:tav tm="100000">
                                          <p:val>
                                            <p:strVal val="#ppt_w"/>
                                          </p:val>
                                        </p:tav>
                                      </p:tavLst>
                                    </p:anim>
                                    <p:anim calcmode="lin" valueType="num">
                                      <p:cBhvr>
                                        <p:cTn id="20" dur="500" fill="hold"/>
                                        <p:tgtEl>
                                          <p:spTgt spid="53"/>
                                        </p:tgtEl>
                                        <p:attrNameLst>
                                          <p:attrName>ppt_h</p:attrName>
                                        </p:attrNameLst>
                                      </p:cBhvr>
                                      <p:tavLst>
                                        <p:tav tm="0">
                                          <p:val>
                                            <p:fltVal val="0"/>
                                          </p:val>
                                        </p:tav>
                                        <p:tav tm="100000">
                                          <p:val>
                                            <p:strVal val="#ppt_h"/>
                                          </p:val>
                                        </p:tav>
                                      </p:tavLst>
                                    </p:anim>
                                    <p:animEffect transition="in" filter="fade">
                                      <p:cBhvr>
                                        <p:cTn id="2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تقدير احتمالات وقوع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sp>
        <p:nvSpPr>
          <p:cNvPr id="8" name="مربع نص 7">
            <a:extLst>
              <a:ext uri="{FF2B5EF4-FFF2-40B4-BE49-F238E27FC236}">
                <a16:creationId xmlns:a16="http://schemas.microsoft.com/office/drawing/2014/main" xmlns="" id="{E4740C74-D4CC-DE23-2846-D512C07C6D2F}"/>
              </a:ext>
            </a:extLst>
          </p:cNvPr>
          <p:cNvSpPr txBox="1"/>
          <p:nvPr/>
        </p:nvSpPr>
        <p:spPr>
          <a:xfrm>
            <a:off x="5408023" y="3073904"/>
            <a:ext cx="5643154" cy="1977464"/>
          </a:xfrm>
          <a:prstGeom prst="rect">
            <a:avLst/>
          </a:prstGeom>
          <a:noFill/>
        </p:spPr>
        <p:txBody>
          <a:bodyPr wrap="square">
            <a:spAutoFit/>
          </a:bodyPr>
          <a:lstStyle/>
          <a:p>
            <a:pPr algn="ctr">
              <a:lnSpc>
                <a:spcPct val="150000"/>
              </a:lnSpc>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جزء أساسي من عملية إدارة المخاطر في إدارة المشاريع. يهدف إلى تقدير الاحتمالية التي يحدث بها كل حدث محتمل أو ظرف يمكن أن يؤثر على المشروع</a:t>
            </a:r>
            <a:endParaRPr lang="ar-SY" sz="2800" dirty="0"/>
          </a:p>
        </p:txBody>
      </p:sp>
      <p:pic>
        <p:nvPicPr>
          <p:cNvPr id="12" name="صورة 11">
            <a:extLst>
              <a:ext uri="{FF2B5EF4-FFF2-40B4-BE49-F238E27FC236}">
                <a16:creationId xmlns:a16="http://schemas.microsoft.com/office/drawing/2014/main" xmlns="" id="{FB7A9945-177A-09B5-CBBC-E9544B3274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4795" y="1681386"/>
            <a:ext cx="4762500" cy="4762500"/>
          </a:xfrm>
          <a:prstGeom prst="rect">
            <a:avLst/>
          </a:prstGeom>
        </p:spPr>
      </p:pic>
      <mc:AlternateContent xmlns:mc="http://schemas.openxmlformats.org/markup-compatibility/2006">
        <mc:Choice xmlns:pslz="http://schemas.microsoft.com/office/powerpoint/2016/slidezoom" xmlns="" Requires="pslz">
          <p:graphicFrame>
            <p:nvGraphicFramePr>
              <p:cNvPr id="14" name="صورة الشريحة 13">
                <a:extLst>
                  <a:ext uri="{FF2B5EF4-FFF2-40B4-BE49-F238E27FC236}">
                    <a16:creationId xmlns:a16="http://schemas.microsoft.com/office/drawing/2014/main" id="{191D0026-D55F-32F1-6AD2-6792C5E1EABA}"/>
                  </a:ext>
                </a:extLst>
              </p:cNvPr>
              <p:cNvGraphicFramePr>
                <a:graphicFrameLocks noChangeAspect="1"/>
              </p:cNvGraphicFramePr>
              <p:nvPr>
                <p:extLst>
                  <p:ext uri="{D42A27DB-BD31-4B8C-83A1-F6EECF244321}">
                    <p14:modId xmlns:p14="http://schemas.microsoft.com/office/powerpoint/2010/main" val="208040801"/>
                  </p:ext>
                </p:extLst>
              </p:nvPr>
            </p:nvGraphicFramePr>
            <p:xfrm>
              <a:off x="11255708" y="201004"/>
              <a:ext cx="443164" cy="443164"/>
            </p:xfrm>
            <a:graphic>
              <a:graphicData uri="http://schemas.microsoft.com/office/powerpoint/2016/slidezoom">
                <pslz:sldZm>
                  <pslz:sldZmObj sldId="285" cId="3140735191">
                    <pslz:zmPr id="{509897ED-1A1A-47C8-8A2C-AB8C423D90CB}" returnToParent="0" imageType="cover" transitionDur="1000">
                      <p166:blipFill xmlns:p166="http://schemas.microsoft.com/office/powerpoint/2016/6/main">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166:blipFill>
                      <p166:spPr xmlns:p166="http://schemas.microsoft.com/office/powerpoint/2016/6/main">
                        <a:xfrm>
                          <a:off x="0" y="0"/>
                          <a:ext cx="443164" cy="443164"/>
                        </a:xfrm>
                        <a:prstGeom prst="rect">
                          <a:avLst/>
                        </a:prstGeom>
                        <a:ln w="3175">
                          <a:noFill/>
                        </a:ln>
                      </p166:spPr>
                    </pslz:zmPr>
                  </pslz:sldZmObj>
                </pslz:sldZm>
              </a:graphicData>
            </a:graphic>
          </p:graphicFrame>
        </mc:Choice>
        <mc:Fallback>
          <p:pic>
            <p:nvPicPr>
              <p:cNvPr id="14" name="صورة الشريحة 13">
                <a:hlinkClick r:id="rId7" action="ppaction://hlinksldjump"/>
                <a:extLst>
                  <a:ext uri="{FF2B5EF4-FFF2-40B4-BE49-F238E27FC236}">
                    <a16:creationId xmlns:a16="http://schemas.microsoft.com/office/drawing/2014/main" xmlns="" xmlns:pslz="http://schemas.microsoft.com/office/powerpoint/2016/slidezoom" id="{191D0026-D55F-32F1-6AD2-6792C5E1EABA}"/>
                  </a:ext>
                </a:extLst>
              </p:cNvPr>
              <p:cNvPicPr>
                <a:picLocks noGrp="1" noRot="1" noChangeAspect="1" noMove="1" noResize="1" noEditPoints="1" noAdjustHandles="1" noChangeArrowheads="1" noChangeShapeType="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9"/>
                  </a:ext>
                </a:extLst>
              </a:blip>
              <a:stretch>
                <a:fillRect/>
              </a:stretch>
            </p:blipFill>
            <p:spPr>
              <a:xfrm>
                <a:off x="11255708" y="201004"/>
                <a:ext cx="443164" cy="443164"/>
              </a:xfrm>
              <a:prstGeom prst="rect">
                <a:avLst/>
              </a:prstGeom>
              <a:ln w="3175">
                <a:noFill/>
              </a:ln>
            </p:spPr>
          </p:pic>
        </mc:Fallback>
      </mc:AlternateContent>
      <p:sp>
        <p:nvSpPr>
          <p:cNvPr id="13"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10"/>
              </a:rPr>
              <a:t>www.dawliatraining.com</a:t>
            </a:r>
            <a:endParaRPr lang="en-US" sz="1100">
              <a:effectLst/>
              <a:ea typeface="Calibri"/>
              <a:cs typeface="Arial"/>
            </a:endParaRPr>
          </a:p>
        </p:txBody>
      </p:sp>
    </p:spTree>
    <p:extLst>
      <p:ext uri="{BB962C8B-B14F-4D97-AF65-F5344CB8AC3E}">
        <p14:creationId xmlns:p14="http://schemas.microsoft.com/office/powerpoint/2010/main" val="276362792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نصائح حول كيفية تقدير احتمالات وقوع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sp>
        <p:nvSpPr>
          <p:cNvPr id="7" name="Rounded Rectangle 9">
            <a:extLst>
              <a:ext uri="{FF2B5EF4-FFF2-40B4-BE49-F238E27FC236}">
                <a16:creationId xmlns:a16="http://schemas.microsoft.com/office/drawing/2014/main" xmlns="" id="{6851470D-B1EE-06E2-1260-3A53EEDB8011}"/>
              </a:ext>
            </a:extLst>
          </p:cNvPr>
          <p:cNvSpPr/>
          <p:nvPr/>
        </p:nvSpPr>
        <p:spPr>
          <a:xfrm>
            <a:off x="5392032" y="2881968"/>
            <a:ext cx="1584000" cy="1584176"/>
          </a:xfrm>
          <a:prstGeom prst="roundRect">
            <a:avLst>
              <a:gd name="adj" fmla="val 30355"/>
            </a:avLst>
          </a:pr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 name="Block Arc 20">
            <a:extLst>
              <a:ext uri="{FF2B5EF4-FFF2-40B4-BE49-F238E27FC236}">
                <a16:creationId xmlns:a16="http://schemas.microsoft.com/office/drawing/2014/main" xmlns="" id="{CD569871-5E06-7943-C4F6-40A9356F3F3B}"/>
              </a:ext>
            </a:extLst>
          </p:cNvPr>
          <p:cNvSpPr/>
          <p:nvPr/>
        </p:nvSpPr>
        <p:spPr>
          <a:xfrm rot="5400000">
            <a:off x="6191228" y="2189612"/>
            <a:ext cx="2260846" cy="1487016"/>
          </a:xfrm>
          <a:custGeom>
            <a:avLst/>
            <a:gdLst/>
            <a:ahLst/>
            <a:cxnLst/>
            <a:rect l="l" t="t" r="r" b="b"/>
            <a:pathLst>
              <a:path w="2260846" h="1487016">
                <a:moveTo>
                  <a:pt x="126" y="1487016"/>
                </a:moveTo>
                <a:cubicBezTo>
                  <a:pt x="-4997" y="1096104"/>
                  <a:pt x="146037" y="719300"/>
                  <a:pt x="419742" y="440151"/>
                </a:cubicBezTo>
                <a:cubicBezTo>
                  <a:pt x="693447" y="161002"/>
                  <a:pt x="1067203" y="2576"/>
                  <a:pt x="1458140" y="0"/>
                </a:cubicBezTo>
                <a:lnTo>
                  <a:pt x="1460343" y="334356"/>
                </a:lnTo>
                <a:lnTo>
                  <a:pt x="2018530" y="334356"/>
                </a:lnTo>
                <a:lnTo>
                  <a:pt x="2018530" y="213198"/>
                </a:lnTo>
                <a:lnTo>
                  <a:pt x="2260846" y="455514"/>
                </a:lnTo>
                <a:lnTo>
                  <a:pt x="2018530" y="697830"/>
                </a:lnTo>
                <a:lnTo>
                  <a:pt x="2018530" y="576672"/>
                </a:lnTo>
                <a:lnTo>
                  <a:pt x="1461940" y="576672"/>
                </a:lnTo>
                <a:cubicBezTo>
                  <a:pt x="1462705" y="692809"/>
                  <a:pt x="1463470" y="808946"/>
                  <a:pt x="1464235" y="925083"/>
                </a:cubicBezTo>
                <a:cubicBezTo>
                  <a:pt x="1319690" y="926035"/>
                  <a:pt x="1181497" y="984612"/>
                  <a:pt x="1080298" y="1087824"/>
                </a:cubicBezTo>
                <a:cubicBezTo>
                  <a:pt x="979099" y="1191036"/>
                  <a:pt x="923255" y="1330356"/>
                  <a:pt x="925149" y="1474891"/>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solidFill>
                <a:schemeClr val="tx1"/>
              </a:solidFill>
            </a:endParaRPr>
          </a:p>
        </p:txBody>
      </p:sp>
      <p:sp>
        <p:nvSpPr>
          <p:cNvPr id="13" name="Block Arc 21">
            <a:extLst>
              <a:ext uri="{FF2B5EF4-FFF2-40B4-BE49-F238E27FC236}">
                <a16:creationId xmlns:a16="http://schemas.microsoft.com/office/drawing/2014/main" xmlns="" id="{FB1C19EC-1614-1434-9EE2-CEB2A1ED2E36}"/>
              </a:ext>
            </a:extLst>
          </p:cNvPr>
          <p:cNvSpPr/>
          <p:nvPr/>
        </p:nvSpPr>
        <p:spPr>
          <a:xfrm rot="10800000">
            <a:off x="5788585" y="4037573"/>
            <a:ext cx="2276605" cy="1509539"/>
          </a:xfrm>
          <a:custGeom>
            <a:avLst/>
            <a:gdLst/>
            <a:ahLst/>
            <a:cxnLst/>
            <a:rect l="l" t="t" r="r" b="b"/>
            <a:pathLst>
              <a:path w="2276605" h="1509539">
                <a:moveTo>
                  <a:pt x="593" y="1509539"/>
                </a:moveTo>
                <a:cubicBezTo>
                  <a:pt x="-10743" y="1110932"/>
                  <a:pt x="140588" y="724868"/>
                  <a:pt x="419780" y="440143"/>
                </a:cubicBezTo>
                <a:cubicBezTo>
                  <a:pt x="698972" y="155419"/>
                  <a:pt x="1081993" y="-3457"/>
                  <a:pt x="1480746" y="57"/>
                </a:cubicBezTo>
                <a:lnTo>
                  <a:pt x="1478073" y="303452"/>
                </a:lnTo>
                <a:lnTo>
                  <a:pt x="2034289" y="303452"/>
                </a:lnTo>
                <a:lnTo>
                  <a:pt x="2034289" y="182294"/>
                </a:lnTo>
                <a:lnTo>
                  <a:pt x="2276605" y="424610"/>
                </a:lnTo>
                <a:lnTo>
                  <a:pt x="2034289" y="666926"/>
                </a:lnTo>
                <a:lnTo>
                  <a:pt x="2034289" y="545768"/>
                </a:lnTo>
                <a:lnTo>
                  <a:pt x="1475937" y="545768"/>
                </a:lnTo>
                <a:lnTo>
                  <a:pt x="1472760" y="906248"/>
                </a:lnTo>
                <a:cubicBezTo>
                  <a:pt x="1320197" y="904903"/>
                  <a:pt x="1173654" y="965689"/>
                  <a:pt x="1066835" y="1074625"/>
                </a:cubicBezTo>
                <a:cubicBezTo>
                  <a:pt x="960016" y="1183560"/>
                  <a:pt x="902117" y="1331268"/>
                  <a:pt x="906454" y="1483775"/>
                </a:cubicBezTo>
                <a:close/>
              </a:path>
            </a:pathLst>
          </a:cu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4" name="Block Arc 22">
            <a:extLst>
              <a:ext uri="{FF2B5EF4-FFF2-40B4-BE49-F238E27FC236}">
                <a16:creationId xmlns:a16="http://schemas.microsoft.com/office/drawing/2014/main" xmlns="" id="{7770220A-1AF9-A03A-1765-F277A905353B}"/>
              </a:ext>
            </a:extLst>
          </p:cNvPr>
          <p:cNvSpPr/>
          <p:nvPr/>
        </p:nvSpPr>
        <p:spPr>
          <a:xfrm rot="16200000">
            <a:off x="3916394" y="3674921"/>
            <a:ext cx="2276605" cy="1467779"/>
          </a:xfrm>
          <a:custGeom>
            <a:avLst/>
            <a:gdLst/>
            <a:ahLst/>
            <a:cxnLst/>
            <a:rect l="l" t="t" r="r" b="b"/>
            <a:pathLst>
              <a:path w="2276605" h="1467779">
                <a:moveTo>
                  <a:pt x="2276605" y="442016"/>
                </a:moveTo>
                <a:lnTo>
                  <a:pt x="2034289" y="684332"/>
                </a:lnTo>
                <a:lnTo>
                  <a:pt x="2034289" y="563174"/>
                </a:lnTo>
                <a:lnTo>
                  <a:pt x="1461851" y="563174"/>
                </a:lnTo>
                <a:cubicBezTo>
                  <a:pt x="1462645" y="683810"/>
                  <a:pt x="1463440" y="804446"/>
                  <a:pt x="1464235" y="925082"/>
                </a:cubicBezTo>
                <a:cubicBezTo>
                  <a:pt x="1165908" y="927048"/>
                  <a:pt x="925103" y="1169444"/>
                  <a:pt x="925103" y="1467778"/>
                </a:cubicBezTo>
                <a:lnTo>
                  <a:pt x="0" y="1467779"/>
                </a:lnTo>
                <a:cubicBezTo>
                  <a:pt x="0" y="660904"/>
                  <a:pt x="651282" y="5316"/>
                  <a:pt x="1458140" y="0"/>
                </a:cubicBezTo>
                <a:lnTo>
                  <a:pt x="1460254" y="320858"/>
                </a:lnTo>
                <a:lnTo>
                  <a:pt x="2034289" y="320858"/>
                </a:lnTo>
                <a:lnTo>
                  <a:pt x="2034289" y="199700"/>
                </a:lnTo>
                <a:close/>
              </a:path>
            </a:pathLst>
          </a:cu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solidFill>
                <a:schemeClr val="tx1"/>
              </a:solidFill>
            </a:endParaRPr>
          </a:p>
        </p:txBody>
      </p:sp>
      <p:sp>
        <p:nvSpPr>
          <p:cNvPr id="15" name="Up Arrow 23">
            <a:extLst>
              <a:ext uri="{FF2B5EF4-FFF2-40B4-BE49-F238E27FC236}">
                <a16:creationId xmlns:a16="http://schemas.microsoft.com/office/drawing/2014/main" xmlns="" id="{2E9DBD2D-B97B-3D8F-767B-BACC5748ADCB}"/>
              </a:ext>
            </a:extLst>
          </p:cNvPr>
          <p:cNvSpPr/>
          <p:nvPr/>
        </p:nvSpPr>
        <p:spPr>
          <a:xfrm rot="5400000">
            <a:off x="4715930" y="1407573"/>
            <a:ext cx="1486295" cy="2276604"/>
          </a:xfrm>
          <a:custGeom>
            <a:avLst/>
            <a:gdLst/>
            <a:ahLst/>
            <a:cxnLst/>
            <a:rect l="l" t="t" r="r" b="b"/>
            <a:pathLst>
              <a:path w="1486295" h="2276604">
                <a:moveTo>
                  <a:pt x="0" y="818464"/>
                </a:moveTo>
                <a:lnTo>
                  <a:pt x="327724" y="816305"/>
                </a:lnTo>
                <a:lnTo>
                  <a:pt x="327724" y="242316"/>
                </a:lnTo>
                <a:lnTo>
                  <a:pt x="206566" y="242316"/>
                </a:lnTo>
                <a:lnTo>
                  <a:pt x="448882" y="0"/>
                </a:lnTo>
                <a:lnTo>
                  <a:pt x="691198" y="242316"/>
                </a:lnTo>
                <a:lnTo>
                  <a:pt x="570040" y="242316"/>
                </a:lnTo>
                <a:lnTo>
                  <a:pt x="570040" y="814708"/>
                </a:lnTo>
                <a:cubicBezTo>
                  <a:pt x="688388" y="813929"/>
                  <a:pt x="806735" y="813149"/>
                  <a:pt x="925083" y="812370"/>
                </a:cubicBezTo>
                <a:cubicBezTo>
                  <a:pt x="926035" y="956869"/>
                  <a:pt x="984574" y="1095021"/>
                  <a:pt x="1087729" y="1196214"/>
                </a:cubicBezTo>
                <a:cubicBezTo>
                  <a:pt x="1190884" y="1297406"/>
                  <a:pt x="1330135" y="1353282"/>
                  <a:pt x="1474625" y="1351460"/>
                </a:cubicBezTo>
                <a:lnTo>
                  <a:pt x="1486295" y="2276488"/>
                </a:lnTo>
                <a:cubicBezTo>
                  <a:pt x="1095506" y="2281418"/>
                  <a:pt x="718886" y="2130296"/>
                  <a:pt x="439894" y="1856610"/>
                </a:cubicBezTo>
                <a:cubicBezTo>
                  <a:pt x="160901" y="1582924"/>
                  <a:pt x="2575" y="1209276"/>
                  <a:pt x="0" y="818464"/>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6" name="TextBox 10">
            <a:extLst>
              <a:ext uri="{FF2B5EF4-FFF2-40B4-BE49-F238E27FC236}">
                <a16:creationId xmlns:a16="http://schemas.microsoft.com/office/drawing/2014/main" xmlns="" id="{848DF941-71E4-85CA-EC81-FC0240F8CFF3}"/>
              </a:ext>
            </a:extLst>
          </p:cNvPr>
          <p:cNvSpPr txBox="1"/>
          <p:nvPr/>
        </p:nvSpPr>
        <p:spPr>
          <a:xfrm>
            <a:off x="8397597" y="2491662"/>
            <a:ext cx="3279281" cy="523220"/>
          </a:xfrm>
          <a:prstGeom prst="rect">
            <a:avLst/>
          </a:prstGeom>
          <a:noFill/>
        </p:spPr>
        <p:txBody>
          <a:bodyPr wrap="square" rtlCol="0">
            <a:spAutoFit/>
          </a:bodyPr>
          <a:lstStyle/>
          <a:p>
            <a:pPr algn="ctr"/>
            <a:r>
              <a:rPr lang="ar-SY" sz="2800" b="1" dirty="0">
                <a:solidFill>
                  <a:srgbClr val="00B0F0"/>
                </a:solidFill>
                <a:latin typeface="Adobe Arabic" panose="02040503050201020203" pitchFamily="18" charset="-78"/>
                <a:cs typeface="Adobe Arabic" panose="02040503050201020203" pitchFamily="18" charset="-78"/>
              </a:rPr>
              <a:t>تجميع البيانات</a:t>
            </a:r>
            <a:endParaRPr lang="en-US" sz="2800" dirty="0">
              <a:solidFill>
                <a:srgbClr val="00B0F0"/>
              </a:solidFill>
              <a:latin typeface="Adobe Arabic" panose="02040503050201020203" pitchFamily="18" charset="-78"/>
              <a:cs typeface="Adobe Arabic" panose="02040503050201020203" pitchFamily="18" charset="-78"/>
            </a:endParaRPr>
          </a:p>
        </p:txBody>
      </p:sp>
      <p:sp>
        <p:nvSpPr>
          <p:cNvPr id="17" name="TextBox 13">
            <a:extLst>
              <a:ext uri="{FF2B5EF4-FFF2-40B4-BE49-F238E27FC236}">
                <a16:creationId xmlns:a16="http://schemas.microsoft.com/office/drawing/2014/main" xmlns="" id="{0977630F-21DE-2A8D-FCB6-C040B3F4CF1B}"/>
              </a:ext>
            </a:extLst>
          </p:cNvPr>
          <p:cNvSpPr txBox="1"/>
          <p:nvPr/>
        </p:nvSpPr>
        <p:spPr>
          <a:xfrm>
            <a:off x="8165184" y="5056777"/>
            <a:ext cx="3279281" cy="523220"/>
          </a:xfrm>
          <a:prstGeom prst="rect">
            <a:avLst/>
          </a:prstGeom>
          <a:noFill/>
        </p:spPr>
        <p:txBody>
          <a:bodyPr wrap="square" rtlCol="0">
            <a:spAutoFit/>
          </a:bodyPr>
          <a:lstStyle/>
          <a:p>
            <a:pPr algn="ctr"/>
            <a:r>
              <a:rPr lang="ar-SA" sz="2800" b="1" dirty="0">
                <a:solidFill>
                  <a:srgbClr val="2B5474"/>
                </a:solidFill>
                <a:latin typeface="Adobe Arabic" panose="02040503050201020203" pitchFamily="18" charset="-78"/>
                <a:cs typeface="Adobe Arabic" panose="02040503050201020203" pitchFamily="18" charset="-78"/>
              </a:rPr>
              <a:t>الاستعانة بالخبراء</a:t>
            </a:r>
            <a:endParaRPr lang="en-US" sz="2800" dirty="0">
              <a:solidFill>
                <a:srgbClr val="2B5474"/>
              </a:solidFill>
              <a:latin typeface="Adobe Arabic" panose="02040503050201020203" pitchFamily="18" charset="-78"/>
              <a:cs typeface="Adobe Arabic" panose="02040503050201020203" pitchFamily="18" charset="-78"/>
            </a:endParaRPr>
          </a:p>
        </p:txBody>
      </p:sp>
      <p:sp>
        <p:nvSpPr>
          <p:cNvPr id="18" name="TextBox 16">
            <a:extLst>
              <a:ext uri="{FF2B5EF4-FFF2-40B4-BE49-F238E27FC236}">
                <a16:creationId xmlns:a16="http://schemas.microsoft.com/office/drawing/2014/main" xmlns="" id="{3671BF01-C774-1AB3-10EB-B0F5567A39E6}"/>
              </a:ext>
            </a:extLst>
          </p:cNvPr>
          <p:cNvSpPr txBox="1"/>
          <p:nvPr/>
        </p:nvSpPr>
        <p:spPr>
          <a:xfrm>
            <a:off x="906812" y="1783175"/>
            <a:ext cx="3280387" cy="523220"/>
          </a:xfrm>
          <a:prstGeom prst="rect">
            <a:avLst/>
          </a:prstGeom>
          <a:noFill/>
        </p:spPr>
        <p:txBody>
          <a:bodyPr wrap="square" rtlCol="0">
            <a:spAutoFit/>
          </a:bodyPr>
          <a:lstStyle/>
          <a:p>
            <a:pPr algn="ctr"/>
            <a:r>
              <a:rPr lang="ar-SY" sz="2800" b="1" dirty="0">
                <a:solidFill>
                  <a:schemeClr val="tx1">
                    <a:lumMod val="50000"/>
                    <a:lumOff val="50000"/>
                  </a:schemeClr>
                </a:solidFill>
                <a:latin typeface="Adobe Arabic" panose="02040503050201020203" pitchFamily="18" charset="-78"/>
                <a:cs typeface="Adobe Arabic" panose="02040503050201020203" pitchFamily="18" charset="-78"/>
              </a:rPr>
              <a:t>تحليل التاريخ</a:t>
            </a:r>
            <a:endParaRPr lang="en-US" sz="2800" dirty="0">
              <a:solidFill>
                <a:schemeClr val="tx1">
                  <a:lumMod val="50000"/>
                  <a:lumOff val="50000"/>
                </a:schemeClr>
              </a:solidFill>
              <a:latin typeface="Adobe Arabic" panose="02040503050201020203" pitchFamily="18" charset="-78"/>
              <a:cs typeface="Adobe Arabic" panose="02040503050201020203" pitchFamily="18" charset="-78"/>
            </a:endParaRPr>
          </a:p>
        </p:txBody>
      </p:sp>
      <p:sp>
        <p:nvSpPr>
          <p:cNvPr id="19" name="TextBox 19">
            <a:extLst>
              <a:ext uri="{FF2B5EF4-FFF2-40B4-BE49-F238E27FC236}">
                <a16:creationId xmlns:a16="http://schemas.microsoft.com/office/drawing/2014/main" xmlns="" id="{3493A33E-985A-3F25-762B-8CE64A4738E5}"/>
              </a:ext>
            </a:extLst>
          </p:cNvPr>
          <p:cNvSpPr txBox="1"/>
          <p:nvPr/>
        </p:nvSpPr>
        <p:spPr>
          <a:xfrm>
            <a:off x="906812" y="4202369"/>
            <a:ext cx="3280387" cy="523220"/>
          </a:xfrm>
          <a:prstGeom prst="rect">
            <a:avLst/>
          </a:prstGeom>
          <a:noFill/>
        </p:spPr>
        <p:txBody>
          <a:bodyPr wrap="square" rtlCol="0">
            <a:spAutoFit/>
          </a:bodyPr>
          <a:lstStyle/>
          <a:p>
            <a:pPr algn="ctr"/>
            <a:r>
              <a:rPr lang="ar-SA" sz="2800" b="1" dirty="0">
                <a:solidFill>
                  <a:srgbClr val="579DA5"/>
                </a:solidFill>
                <a:latin typeface="Adobe Arabic" panose="02040503050201020203" pitchFamily="18" charset="-78"/>
                <a:cs typeface="Adobe Arabic" panose="02040503050201020203" pitchFamily="18" charset="-78"/>
              </a:rPr>
              <a:t>استخدام تقنيات التحليل</a:t>
            </a:r>
            <a:endParaRPr lang="en-US" sz="2800" dirty="0">
              <a:solidFill>
                <a:srgbClr val="579DA5"/>
              </a:solidFill>
              <a:latin typeface="Adobe Arabic" panose="02040503050201020203" pitchFamily="18" charset="-78"/>
              <a:cs typeface="Adobe Arabic" panose="02040503050201020203" pitchFamily="18" charset="-78"/>
            </a:endParaRPr>
          </a:p>
        </p:txBody>
      </p:sp>
      <mc:AlternateContent xmlns:mc="http://schemas.openxmlformats.org/markup-compatibility/2006">
        <mc:Choice xmlns:pslz="http://schemas.microsoft.com/office/powerpoint/2016/slidezoom" xmlns="" Requires="pslz">
          <p:graphicFrame>
            <p:nvGraphicFramePr>
              <p:cNvPr id="21" name="صورة الشريحة 20">
                <a:extLst>
                  <a:ext uri="{FF2B5EF4-FFF2-40B4-BE49-F238E27FC236}">
                    <a16:creationId xmlns:a16="http://schemas.microsoft.com/office/drawing/2014/main" id="{BD012B2E-9E06-B633-F0F0-B7D902A31D3A}"/>
                  </a:ext>
                </a:extLst>
              </p:cNvPr>
              <p:cNvGraphicFramePr>
                <a:graphicFrameLocks noChangeAspect="1"/>
              </p:cNvGraphicFramePr>
              <p:nvPr>
                <p:extLst>
                  <p:ext uri="{D42A27DB-BD31-4B8C-83A1-F6EECF244321}">
                    <p14:modId xmlns:p14="http://schemas.microsoft.com/office/powerpoint/2010/main" val="1782139378"/>
                  </p:ext>
                </p:extLst>
              </p:nvPr>
            </p:nvGraphicFramePr>
            <p:xfrm>
              <a:off x="11255740" y="170613"/>
              <a:ext cx="443132" cy="443132"/>
            </p:xfrm>
            <a:graphic>
              <a:graphicData uri="http://schemas.microsoft.com/office/powerpoint/2016/slidezoom">
                <pslz:sldZm>
                  <pslz:sldZmObj sldId="286" cId="1493781099">
                    <pslz:zmPr id="{DE65DAA8-9849-4755-ABD5-9B5DF5EB8FB2}" returnToParent="0" imageType="cover" transitionDur="1000">
                      <p166:blipFill xmlns:p166="http://schemas.microsoft.com/office/powerpoint/2016/6/main">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166:blipFill>
                      <p166:spPr xmlns:p166="http://schemas.microsoft.com/office/powerpoint/2016/6/main">
                        <a:xfrm>
                          <a:off x="0" y="0"/>
                          <a:ext cx="443132" cy="443132"/>
                        </a:xfrm>
                        <a:prstGeom prst="rect">
                          <a:avLst/>
                        </a:prstGeom>
                        <a:ln w="3175">
                          <a:noFill/>
                        </a:ln>
                      </p166:spPr>
                    </pslz:zmPr>
                  </pslz:sldZmObj>
                </pslz:sldZm>
              </a:graphicData>
            </a:graphic>
          </p:graphicFrame>
        </mc:Choice>
        <mc:Fallback>
          <p:pic>
            <p:nvPicPr>
              <p:cNvPr id="21" name="صورة الشريحة 20">
                <a:hlinkClick r:id="rId5" action="ppaction://hlinksldjump"/>
                <a:extLst>
                  <a:ext uri="{FF2B5EF4-FFF2-40B4-BE49-F238E27FC236}">
                    <a16:creationId xmlns:a16="http://schemas.microsoft.com/office/drawing/2014/main" xmlns="" xmlns:pslz="http://schemas.microsoft.com/office/powerpoint/2016/slidezoom" id="{BD012B2E-9E06-B633-F0F0-B7D902A31D3A}"/>
                  </a:ext>
                </a:extLst>
              </p:cNvPr>
              <p:cNvPicPr>
                <a:picLocks noGrp="1" noRot="1" noChangeAspect="1" noMove="1" noResize="1" noEditPoints="1" noAdjustHandles="1" noChangeArrowheads="1" noChangeShapeType="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7"/>
                  </a:ext>
                </a:extLst>
              </a:blip>
              <a:stretch>
                <a:fillRect/>
              </a:stretch>
            </p:blipFill>
            <p:spPr>
              <a:xfrm>
                <a:off x="11255740" y="170613"/>
                <a:ext cx="443132" cy="443132"/>
              </a:xfrm>
              <a:prstGeom prst="rect">
                <a:avLst/>
              </a:prstGeom>
              <a:ln w="3175">
                <a:noFill/>
              </a:ln>
            </p:spPr>
          </p:pic>
        </mc:Fallback>
      </mc:AlternateContent>
      <p:sp>
        <p:nvSpPr>
          <p:cNvPr id="20"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314073519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childTnLst>
                          </p:cTn>
                        </p:par>
                        <p:par>
                          <p:cTn id="39" fill="hold">
                            <p:stCondLst>
                              <p:cond delay="4000"/>
                            </p:stCondLst>
                            <p:childTnLst>
                              <p:par>
                                <p:cTn id="40" presetID="2" presetClass="entr" presetSubtype="4"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ppt_x"/>
                                          </p:val>
                                        </p:tav>
                                        <p:tav tm="100000">
                                          <p:val>
                                            <p:strVal val="#ppt_x"/>
                                          </p:val>
                                        </p:tav>
                                      </p:tavLst>
                                    </p:anim>
                                    <p:anim calcmode="lin" valueType="num">
                                      <p:cBhvr additive="base">
                                        <p:cTn id="4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3" grpId="0" animBg="1"/>
      <p:bldP spid="14" grpId="0" animBg="1"/>
      <p:bldP spid="15" grpId="0" animBg="1"/>
      <p:bldP spid="16" grpId="0"/>
      <p:bldP spid="17" grpId="0"/>
      <p:bldP spid="18" grpId="0"/>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نصائح حول كيفية تقدير احتمالات وقوع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8" name="مجموعة 7">
            <a:extLst>
              <a:ext uri="{FF2B5EF4-FFF2-40B4-BE49-F238E27FC236}">
                <a16:creationId xmlns:a16="http://schemas.microsoft.com/office/drawing/2014/main" xmlns="" id="{11FD6EAA-D113-9524-07AB-804F6BB6FCBC}"/>
              </a:ext>
            </a:extLst>
          </p:cNvPr>
          <p:cNvGrpSpPr/>
          <p:nvPr/>
        </p:nvGrpSpPr>
        <p:grpSpPr>
          <a:xfrm>
            <a:off x="6324600" y="1812798"/>
            <a:ext cx="4451846" cy="800100"/>
            <a:chOff x="6324600" y="1812798"/>
            <a:chExt cx="4451846" cy="800100"/>
          </a:xfrm>
        </p:grpSpPr>
        <p:sp>
          <p:nvSpPr>
            <p:cNvPr id="12" name="Freeform: Shape 53">
              <a:extLst>
                <a:ext uri="{FF2B5EF4-FFF2-40B4-BE49-F238E27FC236}">
                  <a16:creationId xmlns:a16="http://schemas.microsoft.com/office/drawing/2014/main" xmlns="" id="{34A62184-A157-F601-E679-CF64EF5D5A43}"/>
                </a:ext>
              </a:extLst>
            </p:cNvPr>
            <p:cNvSpPr/>
            <p:nvPr/>
          </p:nvSpPr>
          <p:spPr>
            <a:xfrm>
              <a:off x="6324600" y="1812798"/>
              <a:ext cx="4451846" cy="800100"/>
            </a:xfrm>
            <a:custGeom>
              <a:avLst/>
              <a:gdLst>
                <a:gd name="connsiteX0" fmla="*/ 4095750 w 4095750"/>
                <a:gd name="connsiteY0" fmla="*/ 0 h 800100"/>
                <a:gd name="connsiteX1" fmla="*/ 0 w 4095750"/>
                <a:gd name="connsiteY1" fmla="*/ 0 h 800100"/>
                <a:gd name="connsiteX2" fmla="*/ 0 w 4095750"/>
                <a:gd name="connsiteY2" fmla="*/ 800100 h 800100"/>
                <a:gd name="connsiteX3" fmla="*/ 4086225 w 4095750"/>
                <a:gd name="connsiteY3" fmla="*/ 800100 h 800100"/>
              </a:gdLst>
              <a:ahLst/>
              <a:cxnLst>
                <a:cxn ang="0">
                  <a:pos x="connsiteX0" y="connsiteY0"/>
                </a:cxn>
                <a:cxn ang="0">
                  <a:pos x="connsiteX1" y="connsiteY1"/>
                </a:cxn>
                <a:cxn ang="0">
                  <a:pos x="connsiteX2" y="connsiteY2"/>
                </a:cxn>
                <a:cxn ang="0">
                  <a:pos x="connsiteX3" y="connsiteY3"/>
                </a:cxn>
              </a:cxnLst>
              <a:rect l="l" t="t" r="r" b="b"/>
              <a:pathLst>
                <a:path w="4095750" h="800100">
                  <a:moveTo>
                    <a:pt x="4095750" y="0"/>
                  </a:moveTo>
                  <a:lnTo>
                    <a:pt x="0" y="0"/>
                  </a:lnTo>
                  <a:lnTo>
                    <a:pt x="0" y="800100"/>
                  </a:lnTo>
                  <a:lnTo>
                    <a:pt x="4086225" y="800100"/>
                  </a:lnTo>
                </a:path>
              </a:pathLst>
            </a:custGeom>
            <a:noFill/>
            <a:ln w="38100">
              <a:solidFill>
                <a:srgbClr val="343C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a:solidFill>
                  <a:srgbClr val="31394C"/>
                </a:solidFill>
                <a:latin typeface="Adobe Arabic" panose="02040503050201020203" pitchFamily="18" charset="-78"/>
                <a:cs typeface="Adobe Arabic" panose="02040503050201020203" pitchFamily="18" charset="-78"/>
              </a:endParaRPr>
            </a:p>
          </p:txBody>
        </p:sp>
        <p:sp>
          <p:nvSpPr>
            <p:cNvPr id="20" name="TextBox 25">
              <a:extLst>
                <a:ext uri="{FF2B5EF4-FFF2-40B4-BE49-F238E27FC236}">
                  <a16:creationId xmlns:a16="http://schemas.microsoft.com/office/drawing/2014/main" xmlns="" id="{C6803C00-D04F-BD41-76C6-5EDBB681F7C0}"/>
                </a:ext>
              </a:extLst>
            </p:cNvPr>
            <p:cNvSpPr txBox="1"/>
            <p:nvPr/>
          </p:nvSpPr>
          <p:spPr>
            <a:xfrm>
              <a:off x="6507622" y="1939412"/>
              <a:ext cx="4060661" cy="490904"/>
            </a:xfrm>
            <a:prstGeom prst="rect">
              <a:avLst/>
            </a:prstGeom>
            <a:noFill/>
          </p:spPr>
          <p:txBody>
            <a:bodyPr wrap="square" rtlCol="0">
              <a:spAutoFit/>
            </a:bodyPr>
            <a:lstStyle/>
            <a:p>
              <a:pPr algn="ctr">
                <a:lnSpc>
                  <a:spcPct val="90000"/>
                </a:lnSpc>
              </a:pPr>
              <a:r>
                <a:rPr lang="ar-SY" sz="2800" b="1" kern="1200" dirty="0">
                  <a:solidFill>
                    <a:srgbClr val="31394C"/>
                  </a:solidFill>
                  <a:effectLst/>
                  <a:latin typeface="Times New Roman" panose="02020603050405020304" pitchFamily="18" charset="0"/>
                  <a:ea typeface="Times New Roman" panose="02020603050405020304" pitchFamily="18" charset="0"/>
                  <a:cs typeface="Adobe Arabic" panose="02040503050201020203" pitchFamily="18" charset="-78"/>
                </a:rPr>
                <a:t>استخدام نماذج التنبؤ</a:t>
              </a:r>
              <a:endParaRPr lang="en-US" sz="2800" dirty="0">
                <a:solidFill>
                  <a:srgbClr val="31394C"/>
                </a:solidFill>
                <a:effectLst/>
                <a:latin typeface="Times New Roman" panose="02020603050405020304" pitchFamily="18" charset="0"/>
                <a:ea typeface="Times New Roman" panose="02020603050405020304" pitchFamily="18" charset="0"/>
              </a:endParaRPr>
            </a:p>
          </p:txBody>
        </p:sp>
      </p:grpSp>
      <p:grpSp>
        <p:nvGrpSpPr>
          <p:cNvPr id="21" name="مجموعة 20">
            <a:extLst>
              <a:ext uri="{FF2B5EF4-FFF2-40B4-BE49-F238E27FC236}">
                <a16:creationId xmlns:a16="http://schemas.microsoft.com/office/drawing/2014/main" xmlns="" id="{DE31FF10-1A58-69B3-AD8D-4FECE8387F58}"/>
              </a:ext>
            </a:extLst>
          </p:cNvPr>
          <p:cNvGrpSpPr/>
          <p:nvPr/>
        </p:nvGrpSpPr>
        <p:grpSpPr>
          <a:xfrm>
            <a:off x="7095577" y="2980709"/>
            <a:ext cx="4451846" cy="800100"/>
            <a:chOff x="7095577" y="2980709"/>
            <a:chExt cx="4451846" cy="800100"/>
          </a:xfrm>
        </p:grpSpPr>
        <p:sp>
          <p:nvSpPr>
            <p:cNvPr id="22" name="Freeform: Shape 54">
              <a:extLst>
                <a:ext uri="{FF2B5EF4-FFF2-40B4-BE49-F238E27FC236}">
                  <a16:creationId xmlns:a16="http://schemas.microsoft.com/office/drawing/2014/main" xmlns="" id="{97737E3B-D414-1B0C-5C9A-2687B4E284DA}"/>
                </a:ext>
              </a:extLst>
            </p:cNvPr>
            <p:cNvSpPr/>
            <p:nvPr/>
          </p:nvSpPr>
          <p:spPr>
            <a:xfrm>
              <a:off x="7095577" y="2980709"/>
              <a:ext cx="4451846" cy="800100"/>
            </a:xfrm>
            <a:custGeom>
              <a:avLst/>
              <a:gdLst>
                <a:gd name="connsiteX0" fmla="*/ 4095750 w 4095750"/>
                <a:gd name="connsiteY0" fmla="*/ 0 h 800100"/>
                <a:gd name="connsiteX1" fmla="*/ 0 w 4095750"/>
                <a:gd name="connsiteY1" fmla="*/ 0 h 800100"/>
                <a:gd name="connsiteX2" fmla="*/ 0 w 4095750"/>
                <a:gd name="connsiteY2" fmla="*/ 800100 h 800100"/>
                <a:gd name="connsiteX3" fmla="*/ 4086225 w 4095750"/>
                <a:gd name="connsiteY3" fmla="*/ 800100 h 800100"/>
              </a:gdLst>
              <a:ahLst/>
              <a:cxnLst>
                <a:cxn ang="0">
                  <a:pos x="connsiteX0" y="connsiteY0"/>
                </a:cxn>
                <a:cxn ang="0">
                  <a:pos x="connsiteX1" y="connsiteY1"/>
                </a:cxn>
                <a:cxn ang="0">
                  <a:pos x="connsiteX2" y="connsiteY2"/>
                </a:cxn>
                <a:cxn ang="0">
                  <a:pos x="connsiteX3" y="connsiteY3"/>
                </a:cxn>
              </a:cxnLst>
              <a:rect l="l" t="t" r="r" b="b"/>
              <a:pathLst>
                <a:path w="4095750" h="800100">
                  <a:moveTo>
                    <a:pt x="4095750" y="0"/>
                  </a:moveTo>
                  <a:lnTo>
                    <a:pt x="0" y="0"/>
                  </a:lnTo>
                  <a:lnTo>
                    <a:pt x="0" y="800100"/>
                  </a:lnTo>
                  <a:lnTo>
                    <a:pt x="4086225" y="800100"/>
                  </a:lnTo>
                </a:path>
              </a:pathLst>
            </a:custGeom>
            <a:noFill/>
            <a:ln w="38100">
              <a:solidFill>
                <a:srgbClr val="2B54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a:solidFill>
                  <a:srgbClr val="2B5474"/>
                </a:solidFill>
                <a:latin typeface="Adobe Arabic" panose="02040503050201020203" pitchFamily="18" charset="-78"/>
                <a:cs typeface="Adobe Arabic" panose="02040503050201020203" pitchFamily="18" charset="-78"/>
              </a:endParaRPr>
            </a:p>
          </p:txBody>
        </p:sp>
        <p:sp>
          <p:nvSpPr>
            <p:cNvPr id="23" name="TextBox 28">
              <a:extLst>
                <a:ext uri="{FF2B5EF4-FFF2-40B4-BE49-F238E27FC236}">
                  <a16:creationId xmlns:a16="http://schemas.microsoft.com/office/drawing/2014/main" xmlns="" id="{557E62B7-7920-B180-8C99-BAB6C712E7BE}"/>
                </a:ext>
              </a:extLst>
            </p:cNvPr>
            <p:cNvSpPr txBox="1"/>
            <p:nvPr/>
          </p:nvSpPr>
          <p:spPr>
            <a:xfrm>
              <a:off x="7296259" y="3106335"/>
              <a:ext cx="4060661" cy="523220"/>
            </a:xfrm>
            <a:prstGeom prst="rect">
              <a:avLst/>
            </a:prstGeom>
            <a:noFill/>
          </p:spPr>
          <p:txBody>
            <a:bodyPr wrap="square" rtlCol="0">
              <a:spAutoFit/>
            </a:bodyPr>
            <a:lstStyle/>
            <a:p>
              <a:pPr algn="ctr" rtl="1"/>
              <a:r>
                <a:rPr lang="ar-SA" sz="2800" b="1" kern="1200" dirty="0">
                  <a:solidFill>
                    <a:srgbClr val="2B5474"/>
                  </a:solidFill>
                  <a:effectLst/>
                  <a:latin typeface="Times New Roman" panose="02020603050405020304" pitchFamily="18" charset="0"/>
                  <a:ea typeface="Times New Roman" panose="02020603050405020304" pitchFamily="18" charset="0"/>
                  <a:cs typeface="Adobe Arabic" panose="02040503050201020203" pitchFamily="18" charset="-78"/>
                </a:rPr>
                <a:t>تقييم النتائج</a:t>
              </a:r>
              <a:endParaRPr lang="en-US" sz="2800" dirty="0">
                <a:solidFill>
                  <a:srgbClr val="2B5474"/>
                </a:solidFill>
                <a:effectLst/>
                <a:latin typeface="Times New Roman" panose="02020603050405020304" pitchFamily="18" charset="0"/>
                <a:ea typeface="Times New Roman" panose="02020603050405020304" pitchFamily="18" charset="0"/>
              </a:endParaRPr>
            </a:p>
          </p:txBody>
        </p:sp>
      </p:grpSp>
      <p:grpSp>
        <p:nvGrpSpPr>
          <p:cNvPr id="24" name="مجموعة 23">
            <a:extLst>
              <a:ext uri="{FF2B5EF4-FFF2-40B4-BE49-F238E27FC236}">
                <a16:creationId xmlns:a16="http://schemas.microsoft.com/office/drawing/2014/main" xmlns="" id="{03BE814D-5D74-1AB0-1C7A-26CE08189DF9}"/>
              </a:ext>
            </a:extLst>
          </p:cNvPr>
          <p:cNvGrpSpPr/>
          <p:nvPr/>
        </p:nvGrpSpPr>
        <p:grpSpPr>
          <a:xfrm>
            <a:off x="7084676" y="4148620"/>
            <a:ext cx="4451846" cy="800100"/>
            <a:chOff x="7084676" y="4148620"/>
            <a:chExt cx="4451846" cy="800100"/>
          </a:xfrm>
        </p:grpSpPr>
        <p:sp>
          <p:nvSpPr>
            <p:cNvPr id="25" name="Freeform: Shape 55">
              <a:extLst>
                <a:ext uri="{FF2B5EF4-FFF2-40B4-BE49-F238E27FC236}">
                  <a16:creationId xmlns:a16="http://schemas.microsoft.com/office/drawing/2014/main" xmlns="" id="{996D794D-131A-32A2-1E41-3ED3C3854EA3}"/>
                </a:ext>
              </a:extLst>
            </p:cNvPr>
            <p:cNvSpPr/>
            <p:nvPr/>
          </p:nvSpPr>
          <p:spPr>
            <a:xfrm>
              <a:off x="7084676" y="4148620"/>
              <a:ext cx="4451846" cy="800100"/>
            </a:xfrm>
            <a:custGeom>
              <a:avLst/>
              <a:gdLst>
                <a:gd name="connsiteX0" fmla="*/ 4095750 w 4095750"/>
                <a:gd name="connsiteY0" fmla="*/ 0 h 800100"/>
                <a:gd name="connsiteX1" fmla="*/ 0 w 4095750"/>
                <a:gd name="connsiteY1" fmla="*/ 0 h 800100"/>
                <a:gd name="connsiteX2" fmla="*/ 0 w 4095750"/>
                <a:gd name="connsiteY2" fmla="*/ 800100 h 800100"/>
                <a:gd name="connsiteX3" fmla="*/ 4086225 w 4095750"/>
                <a:gd name="connsiteY3" fmla="*/ 800100 h 800100"/>
              </a:gdLst>
              <a:ahLst/>
              <a:cxnLst>
                <a:cxn ang="0">
                  <a:pos x="connsiteX0" y="connsiteY0"/>
                </a:cxn>
                <a:cxn ang="0">
                  <a:pos x="connsiteX1" y="connsiteY1"/>
                </a:cxn>
                <a:cxn ang="0">
                  <a:pos x="connsiteX2" y="connsiteY2"/>
                </a:cxn>
                <a:cxn ang="0">
                  <a:pos x="connsiteX3" y="connsiteY3"/>
                </a:cxn>
              </a:cxnLst>
              <a:rect l="l" t="t" r="r" b="b"/>
              <a:pathLst>
                <a:path w="4095750" h="800100">
                  <a:moveTo>
                    <a:pt x="4095750" y="0"/>
                  </a:moveTo>
                  <a:lnTo>
                    <a:pt x="0" y="0"/>
                  </a:lnTo>
                  <a:lnTo>
                    <a:pt x="0" y="800100"/>
                  </a:lnTo>
                  <a:lnTo>
                    <a:pt x="4086225" y="800100"/>
                  </a:lnTo>
                </a:path>
              </a:pathLst>
            </a:custGeom>
            <a:noFill/>
            <a:ln w="38100">
              <a:solidFill>
                <a:srgbClr val="579D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a:solidFill>
                  <a:srgbClr val="579DA5"/>
                </a:solidFill>
                <a:latin typeface="Adobe Arabic" panose="02040503050201020203" pitchFamily="18" charset="-78"/>
                <a:cs typeface="Adobe Arabic" panose="02040503050201020203" pitchFamily="18" charset="-78"/>
              </a:endParaRPr>
            </a:p>
          </p:txBody>
        </p:sp>
        <p:sp>
          <p:nvSpPr>
            <p:cNvPr id="26" name="TextBox 31">
              <a:extLst>
                <a:ext uri="{FF2B5EF4-FFF2-40B4-BE49-F238E27FC236}">
                  <a16:creationId xmlns:a16="http://schemas.microsoft.com/office/drawing/2014/main" xmlns="" id="{BB72E77D-4AFE-50D7-0570-1D07F6909B34}"/>
                </a:ext>
              </a:extLst>
            </p:cNvPr>
            <p:cNvSpPr txBox="1"/>
            <p:nvPr/>
          </p:nvSpPr>
          <p:spPr>
            <a:xfrm>
              <a:off x="7296259" y="4273258"/>
              <a:ext cx="4060661" cy="490904"/>
            </a:xfrm>
            <a:prstGeom prst="rect">
              <a:avLst/>
            </a:prstGeom>
            <a:noFill/>
          </p:spPr>
          <p:txBody>
            <a:bodyPr wrap="square" rtlCol="0">
              <a:spAutoFit/>
            </a:bodyPr>
            <a:lstStyle/>
            <a:p>
              <a:pPr algn="ctr">
                <a:lnSpc>
                  <a:spcPct val="90000"/>
                </a:lnSpc>
              </a:pPr>
              <a:r>
                <a:rPr lang="ar-SA" sz="2800" b="1" kern="1200" dirty="0">
                  <a:solidFill>
                    <a:srgbClr val="579DA5"/>
                  </a:solidFill>
                  <a:effectLst/>
                  <a:latin typeface="Times New Roman" panose="02020603050405020304" pitchFamily="18" charset="0"/>
                  <a:ea typeface="Times New Roman" panose="02020603050405020304" pitchFamily="18" charset="0"/>
                  <a:cs typeface="Adobe Arabic" panose="02040503050201020203" pitchFamily="18" charset="-78"/>
                </a:rPr>
                <a:t>توثيق النتائج</a:t>
              </a:r>
              <a:endParaRPr lang="en-US" sz="2800" dirty="0">
                <a:solidFill>
                  <a:srgbClr val="579DA5"/>
                </a:solidFill>
                <a:effectLst/>
                <a:latin typeface="Times New Roman" panose="02020603050405020304" pitchFamily="18" charset="0"/>
                <a:ea typeface="Times New Roman" panose="02020603050405020304" pitchFamily="18" charset="0"/>
              </a:endParaRPr>
            </a:p>
          </p:txBody>
        </p:sp>
      </p:grpSp>
      <p:grpSp>
        <p:nvGrpSpPr>
          <p:cNvPr id="27" name="مجموعة 26">
            <a:extLst>
              <a:ext uri="{FF2B5EF4-FFF2-40B4-BE49-F238E27FC236}">
                <a16:creationId xmlns:a16="http://schemas.microsoft.com/office/drawing/2014/main" xmlns="" id="{6C6641E6-1A62-6126-2FCD-07896B6D93AD}"/>
              </a:ext>
            </a:extLst>
          </p:cNvPr>
          <p:cNvGrpSpPr/>
          <p:nvPr/>
        </p:nvGrpSpPr>
        <p:grpSpPr>
          <a:xfrm>
            <a:off x="6324600" y="5316532"/>
            <a:ext cx="4451846" cy="800100"/>
            <a:chOff x="6324600" y="5316532"/>
            <a:chExt cx="4451846" cy="800100"/>
          </a:xfrm>
        </p:grpSpPr>
        <p:sp>
          <p:nvSpPr>
            <p:cNvPr id="28" name="Freeform: Shape 56">
              <a:extLst>
                <a:ext uri="{FF2B5EF4-FFF2-40B4-BE49-F238E27FC236}">
                  <a16:creationId xmlns:a16="http://schemas.microsoft.com/office/drawing/2014/main" xmlns="" id="{9467BD34-A305-8BDE-34D9-0A4BAE22A7F5}"/>
                </a:ext>
              </a:extLst>
            </p:cNvPr>
            <p:cNvSpPr/>
            <p:nvPr/>
          </p:nvSpPr>
          <p:spPr>
            <a:xfrm>
              <a:off x="6324600" y="5316532"/>
              <a:ext cx="4451846" cy="800100"/>
            </a:xfrm>
            <a:custGeom>
              <a:avLst/>
              <a:gdLst>
                <a:gd name="connsiteX0" fmla="*/ 4095750 w 4095750"/>
                <a:gd name="connsiteY0" fmla="*/ 0 h 800100"/>
                <a:gd name="connsiteX1" fmla="*/ 0 w 4095750"/>
                <a:gd name="connsiteY1" fmla="*/ 0 h 800100"/>
                <a:gd name="connsiteX2" fmla="*/ 0 w 4095750"/>
                <a:gd name="connsiteY2" fmla="*/ 800100 h 800100"/>
                <a:gd name="connsiteX3" fmla="*/ 4086225 w 4095750"/>
                <a:gd name="connsiteY3" fmla="*/ 800100 h 800100"/>
              </a:gdLst>
              <a:ahLst/>
              <a:cxnLst>
                <a:cxn ang="0">
                  <a:pos x="connsiteX0" y="connsiteY0"/>
                </a:cxn>
                <a:cxn ang="0">
                  <a:pos x="connsiteX1" y="connsiteY1"/>
                </a:cxn>
                <a:cxn ang="0">
                  <a:pos x="connsiteX2" y="connsiteY2"/>
                </a:cxn>
                <a:cxn ang="0">
                  <a:pos x="connsiteX3" y="connsiteY3"/>
                </a:cxn>
              </a:cxnLst>
              <a:rect l="l" t="t" r="r" b="b"/>
              <a:pathLst>
                <a:path w="4095750" h="800100">
                  <a:moveTo>
                    <a:pt x="4095750" y="0"/>
                  </a:moveTo>
                  <a:lnTo>
                    <a:pt x="0" y="0"/>
                  </a:lnTo>
                  <a:lnTo>
                    <a:pt x="0" y="800100"/>
                  </a:lnTo>
                  <a:lnTo>
                    <a:pt x="4086225" y="800100"/>
                  </a:lnTo>
                </a:path>
              </a:pathLst>
            </a:custGeom>
            <a:noFill/>
            <a:ln w="38100">
              <a:solidFill>
                <a:srgbClr val="343C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b="1">
                <a:solidFill>
                  <a:srgbClr val="31394C"/>
                </a:solidFill>
                <a:latin typeface="Adobe Arabic" panose="02040503050201020203" pitchFamily="18" charset="-78"/>
                <a:cs typeface="Adobe Arabic" panose="02040503050201020203" pitchFamily="18" charset="-78"/>
              </a:endParaRPr>
            </a:p>
          </p:txBody>
        </p:sp>
        <p:sp>
          <p:nvSpPr>
            <p:cNvPr id="29" name="TextBox 34">
              <a:extLst>
                <a:ext uri="{FF2B5EF4-FFF2-40B4-BE49-F238E27FC236}">
                  <a16:creationId xmlns:a16="http://schemas.microsoft.com/office/drawing/2014/main" xmlns="" id="{DE658E7C-3F9D-8C0B-AC1B-EE55D995C683}"/>
                </a:ext>
              </a:extLst>
            </p:cNvPr>
            <p:cNvSpPr txBox="1"/>
            <p:nvPr/>
          </p:nvSpPr>
          <p:spPr>
            <a:xfrm>
              <a:off x="6507622" y="5440181"/>
              <a:ext cx="4060661" cy="490904"/>
            </a:xfrm>
            <a:prstGeom prst="rect">
              <a:avLst/>
            </a:prstGeom>
            <a:noFill/>
          </p:spPr>
          <p:txBody>
            <a:bodyPr wrap="square" rtlCol="0">
              <a:spAutoFit/>
            </a:bodyPr>
            <a:lstStyle/>
            <a:p>
              <a:pPr algn="ctr">
                <a:lnSpc>
                  <a:spcPct val="90000"/>
                </a:lnSpc>
              </a:pPr>
              <a:r>
                <a:rPr lang="ar-SY" sz="2800" b="1" kern="1200" dirty="0">
                  <a:solidFill>
                    <a:srgbClr val="31394C"/>
                  </a:solidFill>
                  <a:effectLst/>
                  <a:latin typeface="Times New Roman" panose="02020603050405020304" pitchFamily="18" charset="0"/>
                  <a:ea typeface="Times New Roman" panose="02020603050405020304" pitchFamily="18" charset="0"/>
                  <a:cs typeface="Adobe Arabic" panose="02040503050201020203" pitchFamily="18" charset="-78"/>
                </a:rPr>
                <a:t>مراجعة وتحديث التقديرات</a:t>
              </a:r>
              <a:endParaRPr lang="en-US" sz="2800" dirty="0">
                <a:solidFill>
                  <a:srgbClr val="31394C"/>
                </a:solidFill>
                <a:effectLst/>
                <a:latin typeface="Times New Roman" panose="02020603050405020304" pitchFamily="18" charset="0"/>
                <a:ea typeface="Times New Roman" panose="02020603050405020304" pitchFamily="18" charset="0"/>
              </a:endParaRPr>
            </a:p>
          </p:txBody>
        </p:sp>
      </p:grpSp>
      <p:grpSp>
        <p:nvGrpSpPr>
          <p:cNvPr id="30" name="مجموعة 29">
            <a:extLst>
              <a:ext uri="{FF2B5EF4-FFF2-40B4-BE49-F238E27FC236}">
                <a16:creationId xmlns:a16="http://schemas.microsoft.com/office/drawing/2014/main" xmlns="" id="{479690AE-C075-D8CA-CDC3-14887B734A24}"/>
              </a:ext>
            </a:extLst>
          </p:cNvPr>
          <p:cNvGrpSpPr/>
          <p:nvPr/>
        </p:nvGrpSpPr>
        <p:grpSpPr>
          <a:xfrm>
            <a:off x="592883" y="1970895"/>
            <a:ext cx="5292754" cy="4122005"/>
            <a:chOff x="592883" y="1970895"/>
            <a:chExt cx="5292754" cy="4122005"/>
          </a:xfrm>
        </p:grpSpPr>
        <p:sp>
          <p:nvSpPr>
            <p:cNvPr id="31" name="Freeform: Shape 52">
              <a:extLst>
                <a:ext uri="{FF2B5EF4-FFF2-40B4-BE49-F238E27FC236}">
                  <a16:creationId xmlns:a16="http://schemas.microsoft.com/office/drawing/2014/main" xmlns="" id="{49F87A5E-692F-A499-4CBF-F49BD09BF9A3}"/>
                </a:ext>
              </a:extLst>
            </p:cNvPr>
            <p:cNvSpPr/>
            <p:nvPr/>
          </p:nvSpPr>
          <p:spPr>
            <a:xfrm flipH="1">
              <a:off x="592883" y="3501515"/>
              <a:ext cx="2961739" cy="2591385"/>
            </a:xfrm>
            <a:custGeom>
              <a:avLst/>
              <a:gdLst>
                <a:gd name="connsiteX0" fmla="*/ 1383346 w 2456709"/>
                <a:gd name="connsiteY0" fmla="*/ 807021 h 2151505"/>
                <a:gd name="connsiteX1" fmla="*/ 1515914 w 2456709"/>
                <a:gd name="connsiteY1" fmla="*/ 966706 h 2151505"/>
                <a:gd name="connsiteX2" fmla="*/ 1484278 w 2456709"/>
                <a:gd name="connsiteY2" fmla="*/ 999848 h 2151505"/>
                <a:gd name="connsiteX3" fmla="*/ 1565627 w 2456709"/>
                <a:gd name="connsiteY3" fmla="*/ 1082703 h 2151505"/>
                <a:gd name="connsiteX4" fmla="*/ 1514407 w 2456709"/>
                <a:gd name="connsiteY4" fmla="*/ 1221297 h 2151505"/>
                <a:gd name="connsiteX5" fmla="*/ 1478252 w 2456709"/>
                <a:gd name="connsiteY5" fmla="*/ 1358385 h 2151505"/>
                <a:gd name="connsiteX6" fmla="*/ 1383346 w 2456709"/>
                <a:gd name="connsiteY6" fmla="*/ 807021 h 2151505"/>
                <a:gd name="connsiteX7" fmla="*/ 1761468 w 2456709"/>
                <a:gd name="connsiteY7" fmla="*/ 743750 h 2151505"/>
                <a:gd name="connsiteX8" fmla="*/ 1687651 w 2456709"/>
                <a:gd name="connsiteY8" fmla="*/ 1423162 h 2151505"/>
                <a:gd name="connsiteX9" fmla="*/ 1680119 w 2456709"/>
                <a:gd name="connsiteY9" fmla="*/ 1191168 h 2151505"/>
                <a:gd name="connsiteX10" fmla="*/ 1633419 w 2456709"/>
                <a:gd name="connsiteY10" fmla="*/ 1075171 h 2151505"/>
                <a:gd name="connsiteX11" fmla="*/ 1662042 w 2456709"/>
                <a:gd name="connsiteY11" fmla="*/ 984784 h 2151505"/>
                <a:gd name="connsiteX12" fmla="*/ 1625887 w 2456709"/>
                <a:gd name="connsiteY12" fmla="*/ 957667 h 2151505"/>
                <a:gd name="connsiteX13" fmla="*/ 1761468 w 2456709"/>
                <a:gd name="connsiteY13" fmla="*/ 743750 h 2151505"/>
                <a:gd name="connsiteX14" fmla="*/ 1545748 w 2456709"/>
                <a:gd name="connsiteY14" fmla="*/ 613 h 2151505"/>
                <a:gd name="connsiteX15" fmla="*/ 1274671 w 2456709"/>
                <a:gd name="connsiteY15" fmla="*/ 379829 h 2151505"/>
                <a:gd name="connsiteX16" fmla="*/ 1297433 w 2456709"/>
                <a:gd name="connsiteY16" fmla="*/ 552863 h 2151505"/>
                <a:gd name="connsiteX17" fmla="*/ 1346415 w 2456709"/>
                <a:gd name="connsiteY17" fmla="*/ 595059 h 2151505"/>
                <a:gd name="connsiteX18" fmla="*/ 1367372 w 2456709"/>
                <a:gd name="connsiteY18" fmla="*/ 752432 h 2151505"/>
                <a:gd name="connsiteX19" fmla="*/ 1274686 w 2456709"/>
                <a:gd name="connsiteY19" fmla="*/ 869532 h 2151505"/>
                <a:gd name="connsiteX20" fmla="*/ 959345 w 2456709"/>
                <a:gd name="connsiteY20" fmla="*/ 1000520 h 2151505"/>
                <a:gd name="connsiteX21" fmla="*/ 838918 w 2456709"/>
                <a:gd name="connsiteY21" fmla="*/ 1316294 h 2151505"/>
                <a:gd name="connsiteX22" fmla="*/ 850387 w 2456709"/>
                <a:gd name="connsiteY22" fmla="*/ 1389231 h 2151505"/>
                <a:gd name="connsiteX23" fmla="*/ 741400 w 2456709"/>
                <a:gd name="connsiteY23" fmla="*/ 1570558 h 2151505"/>
                <a:gd name="connsiteX24" fmla="*/ 697265 w 2456709"/>
                <a:gd name="connsiteY24" fmla="*/ 1680275 h 2151505"/>
                <a:gd name="connsiteX25" fmla="*/ 563833 w 2456709"/>
                <a:gd name="connsiteY25" fmla="*/ 1671728 h 2151505"/>
                <a:gd name="connsiteX26" fmla="*/ 366099 w 2456709"/>
                <a:gd name="connsiteY26" fmla="*/ 1578836 h 2151505"/>
                <a:gd name="connsiteX27" fmla="*/ 318787 w 2456709"/>
                <a:gd name="connsiteY27" fmla="*/ 1453889 h 2151505"/>
                <a:gd name="connsiteX28" fmla="*/ 204385 w 2456709"/>
                <a:gd name="connsiteY28" fmla="*/ 1217853 h 2151505"/>
                <a:gd name="connsiteX29" fmla="*/ 191722 w 2456709"/>
                <a:gd name="connsiteY29" fmla="*/ 1409725 h 2151505"/>
                <a:gd name="connsiteX30" fmla="*/ 7382 w 2456709"/>
                <a:gd name="connsiteY30" fmla="*/ 1338578 h 2151505"/>
                <a:gd name="connsiteX31" fmla="*/ 17480 w 2456709"/>
                <a:gd name="connsiteY31" fmla="*/ 1406115 h 2151505"/>
                <a:gd name="connsiteX32" fmla="*/ 41091 w 2456709"/>
                <a:gd name="connsiteY32" fmla="*/ 1503005 h 2151505"/>
                <a:gd name="connsiteX33" fmla="*/ 73994 w 2456709"/>
                <a:gd name="connsiteY33" fmla="*/ 1575361 h 2151505"/>
                <a:gd name="connsiteX34" fmla="*/ 132030 w 2456709"/>
                <a:gd name="connsiteY34" fmla="*/ 1631293 h 2151505"/>
                <a:gd name="connsiteX35" fmla="*/ 273712 w 2456709"/>
                <a:gd name="connsiteY35" fmla="*/ 1741935 h 2151505"/>
                <a:gd name="connsiteX36" fmla="*/ 280648 w 2456709"/>
                <a:gd name="connsiteY36" fmla="*/ 1944801 h 2151505"/>
                <a:gd name="connsiteX37" fmla="*/ 371006 w 2456709"/>
                <a:gd name="connsiteY37" fmla="*/ 1983565 h 2151505"/>
                <a:gd name="connsiteX38" fmla="*/ 464779 w 2456709"/>
                <a:gd name="connsiteY38" fmla="*/ 2027684 h 2151505"/>
                <a:gd name="connsiteX39" fmla="*/ 746098 w 2456709"/>
                <a:gd name="connsiteY39" fmla="*/ 2074878 h 2151505"/>
                <a:gd name="connsiteX40" fmla="*/ 951067 w 2456709"/>
                <a:gd name="connsiteY40" fmla="*/ 2005998 h 2151505"/>
                <a:gd name="connsiteX41" fmla="*/ 956794 w 2456709"/>
                <a:gd name="connsiteY41" fmla="*/ 2137120 h 2151505"/>
                <a:gd name="connsiteX42" fmla="*/ 2191985 w 2456709"/>
                <a:gd name="connsiteY42" fmla="*/ 2139983 h 2151505"/>
                <a:gd name="connsiteX43" fmla="*/ 2202531 w 2456709"/>
                <a:gd name="connsiteY43" fmla="*/ 2017901 h 2151505"/>
                <a:gd name="connsiteX44" fmla="*/ 2281195 w 2456709"/>
                <a:gd name="connsiteY44" fmla="*/ 2082992 h 2151505"/>
                <a:gd name="connsiteX45" fmla="*/ 2415672 w 2456709"/>
                <a:gd name="connsiteY45" fmla="*/ 2147815 h 2151505"/>
                <a:gd name="connsiteX46" fmla="*/ 2456709 w 2456709"/>
                <a:gd name="connsiteY46" fmla="*/ 2151505 h 2151505"/>
                <a:gd name="connsiteX47" fmla="*/ 2456709 w 2456709"/>
                <a:gd name="connsiteY47" fmla="*/ 1522716 h 2151505"/>
                <a:gd name="connsiteX48" fmla="*/ 2453749 w 2456709"/>
                <a:gd name="connsiteY48" fmla="*/ 1508485 h 2151505"/>
                <a:gd name="connsiteX49" fmla="*/ 2440223 w 2456709"/>
                <a:gd name="connsiteY49" fmla="*/ 1390737 h 2151505"/>
                <a:gd name="connsiteX50" fmla="*/ 2375729 w 2456709"/>
                <a:gd name="connsiteY50" fmla="*/ 1183801 h 2151505"/>
                <a:gd name="connsiteX51" fmla="*/ 2342855 w 2456709"/>
                <a:gd name="connsiteY51" fmla="*/ 1049949 h 2151505"/>
                <a:gd name="connsiteX52" fmla="*/ 2216849 w 2456709"/>
                <a:gd name="connsiteY52" fmla="*/ 909625 h 2151505"/>
                <a:gd name="connsiteX53" fmla="*/ 1996340 w 2456709"/>
                <a:gd name="connsiteY53" fmla="*/ 846622 h 2151505"/>
                <a:gd name="connsiteX54" fmla="*/ 1873198 w 2456709"/>
                <a:gd name="connsiteY54" fmla="*/ 806530 h 2151505"/>
                <a:gd name="connsiteX55" fmla="*/ 1744478 w 2456709"/>
                <a:gd name="connsiteY55" fmla="*/ 695291 h 2151505"/>
                <a:gd name="connsiteX56" fmla="*/ 1764076 w 2456709"/>
                <a:gd name="connsiteY56" fmla="*/ 584498 h 2151505"/>
                <a:gd name="connsiteX57" fmla="*/ 1790641 w 2456709"/>
                <a:gd name="connsiteY57" fmla="*/ 540901 h 2151505"/>
                <a:gd name="connsiteX58" fmla="*/ 1821203 w 2456709"/>
                <a:gd name="connsiteY58" fmla="*/ 408317 h 2151505"/>
                <a:gd name="connsiteX59" fmla="*/ 1812227 w 2456709"/>
                <a:gd name="connsiteY59" fmla="*/ 159443 h 2151505"/>
                <a:gd name="connsiteX60" fmla="*/ 1545748 w 2456709"/>
                <a:gd name="connsiteY60" fmla="*/ 613 h 2151505"/>
                <a:gd name="connsiteX0" fmla="*/ 1383346 w 2456709"/>
                <a:gd name="connsiteY0" fmla="*/ 807021 h 2151505"/>
                <a:gd name="connsiteX1" fmla="*/ 1515914 w 2456709"/>
                <a:gd name="connsiteY1" fmla="*/ 966706 h 2151505"/>
                <a:gd name="connsiteX2" fmla="*/ 1484278 w 2456709"/>
                <a:gd name="connsiteY2" fmla="*/ 999848 h 2151505"/>
                <a:gd name="connsiteX3" fmla="*/ 1565627 w 2456709"/>
                <a:gd name="connsiteY3" fmla="*/ 1082703 h 2151505"/>
                <a:gd name="connsiteX4" fmla="*/ 1514407 w 2456709"/>
                <a:gd name="connsiteY4" fmla="*/ 1221297 h 2151505"/>
                <a:gd name="connsiteX5" fmla="*/ 1478252 w 2456709"/>
                <a:gd name="connsiteY5" fmla="*/ 1358385 h 2151505"/>
                <a:gd name="connsiteX6" fmla="*/ 1383346 w 2456709"/>
                <a:gd name="connsiteY6" fmla="*/ 807021 h 2151505"/>
                <a:gd name="connsiteX7" fmla="*/ 1761468 w 2456709"/>
                <a:gd name="connsiteY7" fmla="*/ 743750 h 2151505"/>
                <a:gd name="connsiteX8" fmla="*/ 1687651 w 2456709"/>
                <a:gd name="connsiteY8" fmla="*/ 1423162 h 2151505"/>
                <a:gd name="connsiteX9" fmla="*/ 1680119 w 2456709"/>
                <a:gd name="connsiteY9" fmla="*/ 1191168 h 2151505"/>
                <a:gd name="connsiteX10" fmla="*/ 1633419 w 2456709"/>
                <a:gd name="connsiteY10" fmla="*/ 1075171 h 2151505"/>
                <a:gd name="connsiteX11" fmla="*/ 1662042 w 2456709"/>
                <a:gd name="connsiteY11" fmla="*/ 984784 h 2151505"/>
                <a:gd name="connsiteX12" fmla="*/ 1625887 w 2456709"/>
                <a:gd name="connsiteY12" fmla="*/ 957667 h 2151505"/>
                <a:gd name="connsiteX13" fmla="*/ 1761468 w 2456709"/>
                <a:gd name="connsiteY13" fmla="*/ 743750 h 2151505"/>
                <a:gd name="connsiteX14" fmla="*/ 1545748 w 2456709"/>
                <a:gd name="connsiteY14" fmla="*/ 613 h 2151505"/>
                <a:gd name="connsiteX15" fmla="*/ 1274671 w 2456709"/>
                <a:gd name="connsiteY15" fmla="*/ 379829 h 2151505"/>
                <a:gd name="connsiteX16" fmla="*/ 1297433 w 2456709"/>
                <a:gd name="connsiteY16" fmla="*/ 552863 h 2151505"/>
                <a:gd name="connsiteX17" fmla="*/ 1346415 w 2456709"/>
                <a:gd name="connsiteY17" fmla="*/ 595059 h 2151505"/>
                <a:gd name="connsiteX18" fmla="*/ 1367372 w 2456709"/>
                <a:gd name="connsiteY18" fmla="*/ 752432 h 2151505"/>
                <a:gd name="connsiteX19" fmla="*/ 1274686 w 2456709"/>
                <a:gd name="connsiteY19" fmla="*/ 869532 h 2151505"/>
                <a:gd name="connsiteX20" fmla="*/ 959345 w 2456709"/>
                <a:gd name="connsiteY20" fmla="*/ 1000520 h 2151505"/>
                <a:gd name="connsiteX21" fmla="*/ 838918 w 2456709"/>
                <a:gd name="connsiteY21" fmla="*/ 1316294 h 2151505"/>
                <a:gd name="connsiteX22" fmla="*/ 850387 w 2456709"/>
                <a:gd name="connsiteY22" fmla="*/ 1389231 h 2151505"/>
                <a:gd name="connsiteX23" fmla="*/ 741400 w 2456709"/>
                <a:gd name="connsiteY23" fmla="*/ 1570558 h 2151505"/>
                <a:gd name="connsiteX24" fmla="*/ 697265 w 2456709"/>
                <a:gd name="connsiteY24" fmla="*/ 1680275 h 2151505"/>
                <a:gd name="connsiteX25" fmla="*/ 563833 w 2456709"/>
                <a:gd name="connsiteY25" fmla="*/ 1671728 h 2151505"/>
                <a:gd name="connsiteX26" fmla="*/ 366099 w 2456709"/>
                <a:gd name="connsiteY26" fmla="*/ 1578836 h 2151505"/>
                <a:gd name="connsiteX27" fmla="*/ 318787 w 2456709"/>
                <a:gd name="connsiteY27" fmla="*/ 1453889 h 2151505"/>
                <a:gd name="connsiteX28" fmla="*/ 204385 w 2456709"/>
                <a:gd name="connsiteY28" fmla="*/ 1217853 h 2151505"/>
                <a:gd name="connsiteX29" fmla="*/ 191722 w 2456709"/>
                <a:gd name="connsiteY29" fmla="*/ 1409725 h 2151505"/>
                <a:gd name="connsiteX30" fmla="*/ 7382 w 2456709"/>
                <a:gd name="connsiteY30" fmla="*/ 1338578 h 2151505"/>
                <a:gd name="connsiteX31" fmla="*/ 17480 w 2456709"/>
                <a:gd name="connsiteY31" fmla="*/ 1406115 h 2151505"/>
                <a:gd name="connsiteX32" fmla="*/ 41091 w 2456709"/>
                <a:gd name="connsiteY32" fmla="*/ 1503005 h 2151505"/>
                <a:gd name="connsiteX33" fmla="*/ 73994 w 2456709"/>
                <a:gd name="connsiteY33" fmla="*/ 1575361 h 2151505"/>
                <a:gd name="connsiteX34" fmla="*/ 132030 w 2456709"/>
                <a:gd name="connsiteY34" fmla="*/ 1631293 h 2151505"/>
                <a:gd name="connsiteX35" fmla="*/ 273712 w 2456709"/>
                <a:gd name="connsiteY35" fmla="*/ 1741935 h 2151505"/>
                <a:gd name="connsiteX36" fmla="*/ 280648 w 2456709"/>
                <a:gd name="connsiteY36" fmla="*/ 1944801 h 2151505"/>
                <a:gd name="connsiteX37" fmla="*/ 371006 w 2456709"/>
                <a:gd name="connsiteY37" fmla="*/ 1983565 h 2151505"/>
                <a:gd name="connsiteX38" fmla="*/ 464779 w 2456709"/>
                <a:gd name="connsiteY38" fmla="*/ 2027684 h 2151505"/>
                <a:gd name="connsiteX39" fmla="*/ 746098 w 2456709"/>
                <a:gd name="connsiteY39" fmla="*/ 2074878 h 2151505"/>
                <a:gd name="connsiteX40" fmla="*/ 951067 w 2456709"/>
                <a:gd name="connsiteY40" fmla="*/ 2005998 h 2151505"/>
                <a:gd name="connsiteX41" fmla="*/ 956794 w 2456709"/>
                <a:gd name="connsiteY41" fmla="*/ 2137120 h 2151505"/>
                <a:gd name="connsiteX42" fmla="*/ 2191985 w 2456709"/>
                <a:gd name="connsiteY42" fmla="*/ 2139983 h 2151505"/>
                <a:gd name="connsiteX43" fmla="*/ 2202531 w 2456709"/>
                <a:gd name="connsiteY43" fmla="*/ 2017901 h 2151505"/>
                <a:gd name="connsiteX44" fmla="*/ 2281195 w 2456709"/>
                <a:gd name="connsiteY44" fmla="*/ 2082992 h 2151505"/>
                <a:gd name="connsiteX45" fmla="*/ 2415672 w 2456709"/>
                <a:gd name="connsiteY45" fmla="*/ 2147815 h 2151505"/>
                <a:gd name="connsiteX46" fmla="*/ 2456709 w 2456709"/>
                <a:gd name="connsiteY46" fmla="*/ 2151505 h 2151505"/>
                <a:gd name="connsiteX47" fmla="*/ 2418609 w 2456709"/>
                <a:gd name="connsiteY47" fmla="*/ 1646541 h 2151505"/>
                <a:gd name="connsiteX48" fmla="*/ 2453749 w 2456709"/>
                <a:gd name="connsiteY48" fmla="*/ 1508485 h 2151505"/>
                <a:gd name="connsiteX49" fmla="*/ 2440223 w 2456709"/>
                <a:gd name="connsiteY49" fmla="*/ 1390737 h 2151505"/>
                <a:gd name="connsiteX50" fmla="*/ 2375729 w 2456709"/>
                <a:gd name="connsiteY50" fmla="*/ 1183801 h 2151505"/>
                <a:gd name="connsiteX51" fmla="*/ 2342855 w 2456709"/>
                <a:gd name="connsiteY51" fmla="*/ 1049949 h 2151505"/>
                <a:gd name="connsiteX52" fmla="*/ 2216849 w 2456709"/>
                <a:gd name="connsiteY52" fmla="*/ 909625 h 2151505"/>
                <a:gd name="connsiteX53" fmla="*/ 1996340 w 2456709"/>
                <a:gd name="connsiteY53" fmla="*/ 846622 h 2151505"/>
                <a:gd name="connsiteX54" fmla="*/ 1873198 w 2456709"/>
                <a:gd name="connsiteY54" fmla="*/ 806530 h 2151505"/>
                <a:gd name="connsiteX55" fmla="*/ 1744478 w 2456709"/>
                <a:gd name="connsiteY55" fmla="*/ 695291 h 2151505"/>
                <a:gd name="connsiteX56" fmla="*/ 1764076 w 2456709"/>
                <a:gd name="connsiteY56" fmla="*/ 584498 h 2151505"/>
                <a:gd name="connsiteX57" fmla="*/ 1790641 w 2456709"/>
                <a:gd name="connsiteY57" fmla="*/ 540901 h 2151505"/>
                <a:gd name="connsiteX58" fmla="*/ 1821203 w 2456709"/>
                <a:gd name="connsiteY58" fmla="*/ 408317 h 2151505"/>
                <a:gd name="connsiteX59" fmla="*/ 1812227 w 2456709"/>
                <a:gd name="connsiteY59" fmla="*/ 159443 h 2151505"/>
                <a:gd name="connsiteX60" fmla="*/ 1545748 w 2456709"/>
                <a:gd name="connsiteY60" fmla="*/ 613 h 2151505"/>
                <a:gd name="connsiteX0" fmla="*/ 1383346 w 2456709"/>
                <a:gd name="connsiteY0" fmla="*/ 807021 h 2147815"/>
                <a:gd name="connsiteX1" fmla="*/ 1515914 w 2456709"/>
                <a:gd name="connsiteY1" fmla="*/ 966706 h 2147815"/>
                <a:gd name="connsiteX2" fmla="*/ 1484278 w 2456709"/>
                <a:gd name="connsiteY2" fmla="*/ 999848 h 2147815"/>
                <a:gd name="connsiteX3" fmla="*/ 1565627 w 2456709"/>
                <a:gd name="connsiteY3" fmla="*/ 1082703 h 2147815"/>
                <a:gd name="connsiteX4" fmla="*/ 1514407 w 2456709"/>
                <a:gd name="connsiteY4" fmla="*/ 1221297 h 2147815"/>
                <a:gd name="connsiteX5" fmla="*/ 1478252 w 2456709"/>
                <a:gd name="connsiteY5" fmla="*/ 1358385 h 2147815"/>
                <a:gd name="connsiteX6" fmla="*/ 1383346 w 2456709"/>
                <a:gd name="connsiteY6" fmla="*/ 807021 h 2147815"/>
                <a:gd name="connsiteX7" fmla="*/ 1761468 w 2456709"/>
                <a:gd name="connsiteY7" fmla="*/ 743750 h 2147815"/>
                <a:gd name="connsiteX8" fmla="*/ 1687651 w 2456709"/>
                <a:gd name="connsiteY8" fmla="*/ 1423162 h 2147815"/>
                <a:gd name="connsiteX9" fmla="*/ 1680119 w 2456709"/>
                <a:gd name="connsiteY9" fmla="*/ 1191168 h 2147815"/>
                <a:gd name="connsiteX10" fmla="*/ 1633419 w 2456709"/>
                <a:gd name="connsiteY10" fmla="*/ 1075171 h 2147815"/>
                <a:gd name="connsiteX11" fmla="*/ 1662042 w 2456709"/>
                <a:gd name="connsiteY11" fmla="*/ 984784 h 2147815"/>
                <a:gd name="connsiteX12" fmla="*/ 1625887 w 2456709"/>
                <a:gd name="connsiteY12" fmla="*/ 957667 h 2147815"/>
                <a:gd name="connsiteX13" fmla="*/ 1761468 w 2456709"/>
                <a:gd name="connsiteY13" fmla="*/ 743750 h 2147815"/>
                <a:gd name="connsiteX14" fmla="*/ 1545748 w 2456709"/>
                <a:gd name="connsiteY14" fmla="*/ 613 h 2147815"/>
                <a:gd name="connsiteX15" fmla="*/ 1274671 w 2456709"/>
                <a:gd name="connsiteY15" fmla="*/ 379829 h 2147815"/>
                <a:gd name="connsiteX16" fmla="*/ 1297433 w 2456709"/>
                <a:gd name="connsiteY16" fmla="*/ 552863 h 2147815"/>
                <a:gd name="connsiteX17" fmla="*/ 1346415 w 2456709"/>
                <a:gd name="connsiteY17" fmla="*/ 595059 h 2147815"/>
                <a:gd name="connsiteX18" fmla="*/ 1367372 w 2456709"/>
                <a:gd name="connsiteY18" fmla="*/ 752432 h 2147815"/>
                <a:gd name="connsiteX19" fmla="*/ 1274686 w 2456709"/>
                <a:gd name="connsiteY19" fmla="*/ 869532 h 2147815"/>
                <a:gd name="connsiteX20" fmla="*/ 959345 w 2456709"/>
                <a:gd name="connsiteY20" fmla="*/ 1000520 h 2147815"/>
                <a:gd name="connsiteX21" fmla="*/ 838918 w 2456709"/>
                <a:gd name="connsiteY21" fmla="*/ 1316294 h 2147815"/>
                <a:gd name="connsiteX22" fmla="*/ 850387 w 2456709"/>
                <a:gd name="connsiteY22" fmla="*/ 1389231 h 2147815"/>
                <a:gd name="connsiteX23" fmla="*/ 741400 w 2456709"/>
                <a:gd name="connsiteY23" fmla="*/ 1570558 h 2147815"/>
                <a:gd name="connsiteX24" fmla="*/ 697265 w 2456709"/>
                <a:gd name="connsiteY24" fmla="*/ 1680275 h 2147815"/>
                <a:gd name="connsiteX25" fmla="*/ 563833 w 2456709"/>
                <a:gd name="connsiteY25" fmla="*/ 1671728 h 2147815"/>
                <a:gd name="connsiteX26" fmla="*/ 366099 w 2456709"/>
                <a:gd name="connsiteY26" fmla="*/ 1578836 h 2147815"/>
                <a:gd name="connsiteX27" fmla="*/ 318787 w 2456709"/>
                <a:gd name="connsiteY27" fmla="*/ 1453889 h 2147815"/>
                <a:gd name="connsiteX28" fmla="*/ 204385 w 2456709"/>
                <a:gd name="connsiteY28" fmla="*/ 1217853 h 2147815"/>
                <a:gd name="connsiteX29" fmla="*/ 191722 w 2456709"/>
                <a:gd name="connsiteY29" fmla="*/ 1409725 h 2147815"/>
                <a:gd name="connsiteX30" fmla="*/ 7382 w 2456709"/>
                <a:gd name="connsiteY30" fmla="*/ 1338578 h 2147815"/>
                <a:gd name="connsiteX31" fmla="*/ 17480 w 2456709"/>
                <a:gd name="connsiteY31" fmla="*/ 1406115 h 2147815"/>
                <a:gd name="connsiteX32" fmla="*/ 41091 w 2456709"/>
                <a:gd name="connsiteY32" fmla="*/ 1503005 h 2147815"/>
                <a:gd name="connsiteX33" fmla="*/ 73994 w 2456709"/>
                <a:gd name="connsiteY33" fmla="*/ 1575361 h 2147815"/>
                <a:gd name="connsiteX34" fmla="*/ 132030 w 2456709"/>
                <a:gd name="connsiteY34" fmla="*/ 1631293 h 2147815"/>
                <a:gd name="connsiteX35" fmla="*/ 273712 w 2456709"/>
                <a:gd name="connsiteY35" fmla="*/ 1741935 h 2147815"/>
                <a:gd name="connsiteX36" fmla="*/ 280648 w 2456709"/>
                <a:gd name="connsiteY36" fmla="*/ 1944801 h 2147815"/>
                <a:gd name="connsiteX37" fmla="*/ 371006 w 2456709"/>
                <a:gd name="connsiteY37" fmla="*/ 1983565 h 2147815"/>
                <a:gd name="connsiteX38" fmla="*/ 464779 w 2456709"/>
                <a:gd name="connsiteY38" fmla="*/ 2027684 h 2147815"/>
                <a:gd name="connsiteX39" fmla="*/ 746098 w 2456709"/>
                <a:gd name="connsiteY39" fmla="*/ 2074878 h 2147815"/>
                <a:gd name="connsiteX40" fmla="*/ 951067 w 2456709"/>
                <a:gd name="connsiteY40" fmla="*/ 2005998 h 2147815"/>
                <a:gd name="connsiteX41" fmla="*/ 956794 w 2456709"/>
                <a:gd name="connsiteY41" fmla="*/ 2137120 h 2147815"/>
                <a:gd name="connsiteX42" fmla="*/ 2191985 w 2456709"/>
                <a:gd name="connsiteY42" fmla="*/ 2139983 h 2147815"/>
                <a:gd name="connsiteX43" fmla="*/ 2202531 w 2456709"/>
                <a:gd name="connsiteY43" fmla="*/ 2017901 h 2147815"/>
                <a:gd name="connsiteX44" fmla="*/ 2281195 w 2456709"/>
                <a:gd name="connsiteY44" fmla="*/ 2082992 h 2147815"/>
                <a:gd name="connsiteX45" fmla="*/ 2415672 w 2456709"/>
                <a:gd name="connsiteY45" fmla="*/ 2147815 h 2147815"/>
                <a:gd name="connsiteX46" fmla="*/ 2456709 w 2456709"/>
                <a:gd name="connsiteY46" fmla="*/ 1865755 h 2147815"/>
                <a:gd name="connsiteX47" fmla="*/ 2418609 w 2456709"/>
                <a:gd name="connsiteY47" fmla="*/ 1646541 h 2147815"/>
                <a:gd name="connsiteX48" fmla="*/ 2453749 w 2456709"/>
                <a:gd name="connsiteY48" fmla="*/ 1508485 h 2147815"/>
                <a:gd name="connsiteX49" fmla="*/ 2440223 w 2456709"/>
                <a:gd name="connsiteY49" fmla="*/ 1390737 h 2147815"/>
                <a:gd name="connsiteX50" fmla="*/ 2375729 w 2456709"/>
                <a:gd name="connsiteY50" fmla="*/ 1183801 h 2147815"/>
                <a:gd name="connsiteX51" fmla="*/ 2342855 w 2456709"/>
                <a:gd name="connsiteY51" fmla="*/ 1049949 h 2147815"/>
                <a:gd name="connsiteX52" fmla="*/ 2216849 w 2456709"/>
                <a:gd name="connsiteY52" fmla="*/ 909625 h 2147815"/>
                <a:gd name="connsiteX53" fmla="*/ 1996340 w 2456709"/>
                <a:gd name="connsiteY53" fmla="*/ 846622 h 2147815"/>
                <a:gd name="connsiteX54" fmla="*/ 1873198 w 2456709"/>
                <a:gd name="connsiteY54" fmla="*/ 806530 h 2147815"/>
                <a:gd name="connsiteX55" fmla="*/ 1744478 w 2456709"/>
                <a:gd name="connsiteY55" fmla="*/ 695291 h 2147815"/>
                <a:gd name="connsiteX56" fmla="*/ 1764076 w 2456709"/>
                <a:gd name="connsiteY56" fmla="*/ 584498 h 2147815"/>
                <a:gd name="connsiteX57" fmla="*/ 1790641 w 2456709"/>
                <a:gd name="connsiteY57" fmla="*/ 540901 h 2147815"/>
                <a:gd name="connsiteX58" fmla="*/ 1821203 w 2456709"/>
                <a:gd name="connsiteY58" fmla="*/ 408317 h 2147815"/>
                <a:gd name="connsiteX59" fmla="*/ 1812227 w 2456709"/>
                <a:gd name="connsiteY59" fmla="*/ 159443 h 2147815"/>
                <a:gd name="connsiteX60" fmla="*/ 1545748 w 2456709"/>
                <a:gd name="connsiteY60" fmla="*/ 613 h 2147815"/>
                <a:gd name="connsiteX0" fmla="*/ 1383346 w 2456709"/>
                <a:gd name="connsiteY0" fmla="*/ 807021 h 2147815"/>
                <a:gd name="connsiteX1" fmla="*/ 1515914 w 2456709"/>
                <a:gd name="connsiteY1" fmla="*/ 966706 h 2147815"/>
                <a:gd name="connsiteX2" fmla="*/ 1484278 w 2456709"/>
                <a:gd name="connsiteY2" fmla="*/ 999848 h 2147815"/>
                <a:gd name="connsiteX3" fmla="*/ 1565627 w 2456709"/>
                <a:gd name="connsiteY3" fmla="*/ 1082703 h 2147815"/>
                <a:gd name="connsiteX4" fmla="*/ 1514407 w 2456709"/>
                <a:gd name="connsiteY4" fmla="*/ 1221297 h 2147815"/>
                <a:gd name="connsiteX5" fmla="*/ 1478252 w 2456709"/>
                <a:gd name="connsiteY5" fmla="*/ 1358385 h 2147815"/>
                <a:gd name="connsiteX6" fmla="*/ 1383346 w 2456709"/>
                <a:gd name="connsiteY6" fmla="*/ 807021 h 2147815"/>
                <a:gd name="connsiteX7" fmla="*/ 1761468 w 2456709"/>
                <a:gd name="connsiteY7" fmla="*/ 743750 h 2147815"/>
                <a:gd name="connsiteX8" fmla="*/ 1687651 w 2456709"/>
                <a:gd name="connsiteY8" fmla="*/ 1423162 h 2147815"/>
                <a:gd name="connsiteX9" fmla="*/ 1680119 w 2456709"/>
                <a:gd name="connsiteY9" fmla="*/ 1191168 h 2147815"/>
                <a:gd name="connsiteX10" fmla="*/ 1633419 w 2456709"/>
                <a:gd name="connsiteY10" fmla="*/ 1075171 h 2147815"/>
                <a:gd name="connsiteX11" fmla="*/ 1662042 w 2456709"/>
                <a:gd name="connsiteY11" fmla="*/ 984784 h 2147815"/>
                <a:gd name="connsiteX12" fmla="*/ 1625887 w 2456709"/>
                <a:gd name="connsiteY12" fmla="*/ 957667 h 2147815"/>
                <a:gd name="connsiteX13" fmla="*/ 1761468 w 2456709"/>
                <a:gd name="connsiteY13" fmla="*/ 743750 h 2147815"/>
                <a:gd name="connsiteX14" fmla="*/ 1545748 w 2456709"/>
                <a:gd name="connsiteY14" fmla="*/ 613 h 2147815"/>
                <a:gd name="connsiteX15" fmla="*/ 1274671 w 2456709"/>
                <a:gd name="connsiteY15" fmla="*/ 379829 h 2147815"/>
                <a:gd name="connsiteX16" fmla="*/ 1297433 w 2456709"/>
                <a:gd name="connsiteY16" fmla="*/ 552863 h 2147815"/>
                <a:gd name="connsiteX17" fmla="*/ 1346415 w 2456709"/>
                <a:gd name="connsiteY17" fmla="*/ 595059 h 2147815"/>
                <a:gd name="connsiteX18" fmla="*/ 1367372 w 2456709"/>
                <a:gd name="connsiteY18" fmla="*/ 752432 h 2147815"/>
                <a:gd name="connsiteX19" fmla="*/ 1274686 w 2456709"/>
                <a:gd name="connsiteY19" fmla="*/ 869532 h 2147815"/>
                <a:gd name="connsiteX20" fmla="*/ 959345 w 2456709"/>
                <a:gd name="connsiteY20" fmla="*/ 1000520 h 2147815"/>
                <a:gd name="connsiteX21" fmla="*/ 838918 w 2456709"/>
                <a:gd name="connsiteY21" fmla="*/ 1316294 h 2147815"/>
                <a:gd name="connsiteX22" fmla="*/ 850387 w 2456709"/>
                <a:gd name="connsiteY22" fmla="*/ 1389231 h 2147815"/>
                <a:gd name="connsiteX23" fmla="*/ 741400 w 2456709"/>
                <a:gd name="connsiteY23" fmla="*/ 1570558 h 2147815"/>
                <a:gd name="connsiteX24" fmla="*/ 697265 w 2456709"/>
                <a:gd name="connsiteY24" fmla="*/ 1680275 h 2147815"/>
                <a:gd name="connsiteX25" fmla="*/ 563833 w 2456709"/>
                <a:gd name="connsiteY25" fmla="*/ 1671728 h 2147815"/>
                <a:gd name="connsiteX26" fmla="*/ 366099 w 2456709"/>
                <a:gd name="connsiteY26" fmla="*/ 1578836 h 2147815"/>
                <a:gd name="connsiteX27" fmla="*/ 318787 w 2456709"/>
                <a:gd name="connsiteY27" fmla="*/ 1453889 h 2147815"/>
                <a:gd name="connsiteX28" fmla="*/ 204385 w 2456709"/>
                <a:gd name="connsiteY28" fmla="*/ 1217853 h 2147815"/>
                <a:gd name="connsiteX29" fmla="*/ 191722 w 2456709"/>
                <a:gd name="connsiteY29" fmla="*/ 1409725 h 2147815"/>
                <a:gd name="connsiteX30" fmla="*/ 7382 w 2456709"/>
                <a:gd name="connsiteY30" fmla="*/ 1338578 h 2147815"/>
                <a:gd name="connsiteX31" fmla="*/ 17480 w 2456709"/>
                <a:gd name="connsiteY31" fmla="*/ 1406115 h 2147815"/>
                <a:gd name="connsiteX32" fmla="*/ 41091 w 2456709"/>
                <a:gd name="connsiteY32" fmla="*/ 1503005 h 2147815"/>
                <a:gd name="connsiteX33" fmla="*/ 73994 w 2456709"/>
                <a:gd name="connsiteY33" fmla="*/ 1575361 h 2147815"/>
                <a:gd name="connsiteX34" fmla="*/ 132030 w 2456709"/>
                <a:gd name="connsiteY34" fmla="*/ 1631293 h 2147815"/>
                <a:gd name="connsiteX35" fmla="*/ 273712 w 2456709"/>
                <a:gd name="connsiteY35" fmla="*/ 1741935 h 2147815"/>
                <a:gd name="connsiteX36" fmla="*/ 280648 w 2456709"/>
                <a:gd name="connsiteY36" fmla="*/ 1944801 h 2147815"/>
                <a:gd name="connsiteX37" fmla="*/ 371006 w 2456709"/>
                <a:gd name="connsiteY37" fmla="*/ 1983565 h 2147815"/>
                <a:gd name="connsiteX38" fmla="*/ 464779 w 2456709"/>
                <a:gd name="connsiteY38" fmla="*/ 2027684 h 2147815"/>
                <a:gd name="connsiteX39" fmla="*/ 746098 w 2456709"/>
                <a:gd name="connsiteY39" fmla="*/ 2074878 h 2147815"/>
                <a:gd name="connsiteX40" fmla="*/ 951067 w 2456709"/>
                <a:gd name="connsiteY40" fmla="*/ 2005998 h 2147815"/>
                <a:gd name="connsiteX41" fmla="*/ 956794 w 2456709"/>
                <a:gd name="connsiteY41" fmla="*/ 2137120 h 2147815"/>
                <a:gd name="connsiteX42" fmla="*/ 2191985 w 2456709"/>
                <a:gd name="connsiteY42" fmla="*/ 2139983 h 2147815"/>
                <a:gd name="connsiteX43" fmla="*/ 2202531 w 2456709"/>
                <a:gd name="connsiteY43" fmla="*/ 2017901 h 2147815"/>
                <a:gd name="connsiteX44" fmla="*/ 2281195 w 2456709"/>
                <a:gd name="connsiteY44" fmla="*/ 2082992 h 2147815"/>
                <a:gd name="connsiteX45" fmla="*/ 2415672 w 2456709"/>
                <a:gd name="connsiteY45" fmla="*/ 2147815 h 2147815"/>
                <a:gd name="connsiteX46" fmla="*/ 2456709 w 2456709"/>
                <a:gd name="connsiteY46" fmla="*/ 1865755 h 2147815"/>
                <a:gd name="connsiteX47" fmla="*/ 2456709 w 2456709"/>
                <a:gd name="connsiteY47" fmla="*/ 1684641 h 2147815"/>
                <a:gd name="connsiteX48" fmla="*/ 2453749 w 2456709"/>
                <a:gd name="connsiteY48" fmla="*/ 1508485 h 2147815"/>
                <a:gd name="connsiteX49" fmla="*/ 2440223 w 2456709"/>
                <a:gd name="connsiteY49" fmla="*/ 1390737 h 2147815"/>
                <a:gd name="connsiteX50" fmla="*/ 2375729 w 2456709"/>
                <a:gd name="connsiteY50" fmla="*/ 1183801 h 2147815"/>
                <a:gd name="connsiteX51" fmla="*/ 2342855 w 2456709"/>
                <a:gd name="connsiteY51" fmla="*/ 1049949 h 2147815"/>
                <a:gd name="connsiteX52" fmla="*/ 2216849 w 2456709"/>
                <a:gd name="connsiteY52" fmla="*/ 909625 h 2147815"/>
                <a:gd name="connsiteX53" fmla="*/ 1996340 w 2456709"/>
                <a:gd name="connsiteY53" fmla="*/ 846622 h 2147815"/>
                <a:gd name="connsiteX54" fmla="*/ 1873198 w 2456709"/>
                <a:gd name="connsiteY54" fmla="*/ 806530 h 2147815"/>
                <a:gd name="connsiteX55" fmla="*/ 1744478 w 2456709"/>
                <a:gd name="connsiteY55" fmla="*/ 695291 h 2147815"/>
                <a:gd name="connsiteX56" fmla="*/ 1764076 w 2456709"/>
                <a:gd name="connsiteY56" fmla="*/ 584498 h 2147815"/>
                <a:gd name="connsiteX57" fmla="*/ 1790641 w 2456709"/>
                <a:gd name="connsiteY57" fmla="*/ 540901 h 2147815"/>
                <a:gd name="connsiteX58" fmla="*/ 1821203 w 2456709"/>
                <a:gd name="connsiteY58" fmla="*/ 408317 h 2147815"/>
                <a:gd name="connsiteX59" fmla="*/ 1812227 w 2456709"/>
                <a:gd name="connsiteY59" fmla="*/ 159443 h 2147815"/>
                <a:gd name="connsiteX60" fmla="*/ 1545748 w 2456709"/>
                <a:gd name="connsiteY60" fmla="*/ 613 h 2147815"/>
                <a:gd name="connsiteX0" fmla="*/ 1383346 w 2456709"/>
                <a:gd name="connsiteY0" fmla="*/ 807021 h 2147815"/>
                <a:gd name="connsiteX1" fmla="*/ 1515914 w 2456709"/>
                <a:gd name="connsiteY1" fmla="*/ 966706 h 2147815"/>
                <a:gd name="connsiteX2" fmla="*/ 1484278 w 2456709"/>
                <a:gd name="connsiteY2" fmla="*/ 999848 h 2147815"/>
                <a:gd name="connsiteX3" fmla="*/ 1565627 w 2456709"/>
                <a:gd name="connsiteY3" fmla="*/ 1082703 h 2147815"/>
                <a:gd name="connsiteX4" fmla="*/ 1514407 w 2456709"/>
                <a:gd name="connsiteY4" fmla="*/ 1221297 h 2147815"/>
                <a:gd name="connsiteX5" fmla="*/ 1478252 w 2456709"/>
                <a:gd name="connsiteY5" fmla="*/ 1358385 h 2147815"/>
                <a:gd name="connsiteX6" fmla="*/ 1383346 w 2456709"/>
                <a:gd name="connsiteY6" fmla="*/ 807021 h 2147815"/>
                <a:gd name="connsiteX7" fmla="*/ 1761468 w 2456709"/>
                <a:gd name="connsiteY7" fmla="*/ 743750 h 2147815"/>
                <a:gd name="connsiteX8" fmla="*/ 1687651 w 2456709"/>
                <a:gd name="connsiteY8" fmla="*/ 1423162 h 2147815"/>
                <a:gd name="connsiteX9" fmla="*/ 1680119 w 2456709"/>
                <a:gd name="connsiteY9" fmla="*/ 1191168 h 2147815"/>
                <a:gd name="connsiteX10" fmla="*/ 1633419 w 2456709"/>
                <a:gd name="connsiteY10" fmla="*/ 1075171 h 2147815"/>
                <a:gd name="connsiteX11" fmla="*/ 1662042 w 2456709"/>
                <a:gd name="connsiteY11" fmla="*/ 984784 h 2147815"/>
                <a:gd name="connsiteX12" fmla="*/ 1625887 w 2456709"/>
                <a:gd name="connsiteY12" fmla="*/ 957667 h 2147815"/>
                <a:gd name="connsiteX13" fmla="*/ 1761468 w 2456709"/>
                <a:gd name="connsiteY13" fmla="*/ 743750 h 2147815"/>
                <a:gd name="connsiteX14" fmla="*/ 1545748 w 2456709"/>
                <a:gd name="connsiteY14" fmla="*/ 613 h 2147815"/>
                <a:gd name="connsiteX15" fmla="*/ 1274671 w 2456709"/>
                <a:gd name="connsiteY15" fmla="*/ 379829 h 2147815"/>
                <a:gd name="connsiteX16" fmla="*/ 1297433 w 2456709"/>
                <a:gd name="connsiteY16" fmla="*/ 552863 h 2147815"/>
                <a:gd name="connsiteX17" fmla="*/ 1346415 w 2456709"/>
                <a:gd name="connsiteY17" fmla="*/ 595059 h 2147815"/>
                <a:gd name="connsiteX18" fmla="*/ 1367372 w 2456709"/>
                <a:gd name="connsiteY18" fmla="*/ 752432 h 2147815"/>
                <a:gd name="connsiteX19" fmla="*/ 1274686 w 2456709"/>
                <a:gd name="connsiteY19" fmla="*/ 869532 h 2147815"/>
                <a:gd name="connsiteX20" fmla="*/ 959345 w 2456709"/>
                <a:gd name="connsiteY20" fmla="*/ 1000520 h 2147815"/>
                <a:gd name="connsiteX21" fmla="*/ 838918 w 2456709"/>
                <a:gd name="connsiteY21" fmla="*/ 1316294 h 2147815"/>
                <a:gd name="connsiteX22" fmla="*/ 850387 w 2456709"/>
                <a:gd name="connsiteY22" fmla="*/ 1389231 h 2147815"/>
                <a:gd name="connsiteX23" fmla="*/ 741400 w 2456709"/>
                <a:gd name="connsiteY23" fmla="*/ 1570558 h 2147815"/>
                <a:gd name="connsiteX24" fmla="*/ 697265 w 2456709"/>
                <a:gd name="connsiteY24" fmla="*/ 1680275 h 2147815"/>
                <a:gd name="connsiteX25" fmla="*/ 563833 w 2456709"/>
                <a:gd name="connsiteY25" fmla="*/ 1671728 h 2147815"/>
                <a:gd name="connsiteX26" fmla="*/ 366099 w 2456709"/>
                <a:gd name="connsiteY26" fmla="*/ 1578836 h 2147815"/>
                <a:gd name="connsiteX27" fmla="*/ 318787 w 2456709"/>
                <a:gd name="connsiteY27" fmla="*/ 1453889 h 2147815"/>
                <a:gd name="connsiteX28" fmla="*/ 204385 w 2456709"/>
                <a:gd name="connsiteY28" fmla="*/ 1217853 h 2147815"/>
                <a:gd name="connsiteX29" fmla="*/ 191722 w 2456709"/>
                <a:gd name="connsiteY29" fmla="*/ 1409725 h 2147815"/>
                <a:gd name="connsiteX30" fmla="*/ 7382 w 2456709"/>
                <a:gd name="connsiteY30" fmla="*/ 1338578 h 2147815"/>
                <a:gd name="connsiteX31" fmla="*/ 17480 w 2456709"/>
                <a:gd name="connsiteY31" fmla="*/ 1406115 h 2147815"/>
                <a:gd name="connsiteX32" fmla="*/ 41091 w 2456709"/>
                <a:gd name="connsiteY32" fmla="*/ 1503005 h 2147815"/>
                <a:gd name="connsiteX33" fmla="*/ 73994 w 2456709"/>
                <a:gd name="connsiteY33" fmla="*/ 1575361 h 2147815"/>
                <a:gd name="connsiteX34" fmla="*/ 132030 w 2456709"/>
                <a:gd name="connsiteY34" fmla="*/ 1631293 h 2147815"/>
                <a:gd name="connsiteX35" fmla="*/ 273712 w 2456709"/>
                <a:gd name="connsiteY35" fmla="*/ 1741935 h 2147815"/>
                <a:gd name="connsiteX36" fmla="*/ 280648 w 2456709"/>
                <a:gd name="connsiteY36" fmla="*/ 1944801 h 2147815"/>
                <a:gd name="connsiteX37" fmla="*/ 371006 w 2456709"/>
                <a:gd name="connsiteY37" fmla="*/ 1983565 h 2147815"/>
                <a:gd name="connsiteX38" fmla="*/ 464779 w 2456709"/>
                <a:gd name="connsiteY38" fmla="*/ 2027684 h 2147815"/>
                <a:gd name="connsiteX39" fmla="*/ 746098 w 2456709"/>
                <a:gd name="connsiteY39" fmla="*/ 2074878 h 2147815"/>
                <a:gd name="connsiteX40" fmla="*/ 951067 w 2456709"/>
                <a:gd name="connsiteY40" fmla="*/ 2005998 h 2147815"/>
                <a:gd name="connsiteX41" fmla="*/ 956794 w 2456709"/>
                <a:gd name="connsiteY41" fmla="*/ 2137120 h 2147815"/>
                <a:gd name="connsiteX42" fmla="*/ 2191985 w 2456709"/>
                <a:gd name="connsiteY42" fmla="*/ 2139983 h 2147815"/>
                <a:gd name="connsiteX43" fmla="*/ 2281195 w 2456709"/>
                <a:gd name="connsiteY43" fmla="*/ 2082992 h 2147815"/>
                <a:gd name="connsiteX44" fmla="*/ 2415672 w 2456709"/>
                <a:gd name="connsiteY44" fmla="*/ 2147815 h 2147815"/>
                <a:gd name="connsiteX45" fmla="*/ 2456709 w 2456709"/>
                <a:gd name="connsiteY45" fmla="*/ 1865755 h 2147815"/>
                <a:gd name="connsiteX46" fmla="*/ 2456709 w 2456709"/>
                <a:gd name="connsiteY46" fmla="*/ 1684641 h 2147815"/>
                <a:gd name="connsiteX47" fmla="*/ 2453749 w 2456709"/>
                <a:gd name="connsiteY47" fmla="*/ 1508485 h 2147815"/>
                <a:gd name="connsiteX48" fmla="*/ 2440223 w 2456709"/>
                <a:gd name="connsiteY48" fmla="*/ 1390737 h 2147815"/>
                <a:gd name="connsiteX49" fmla="*/ 2375729 w 2456709"/>
                <a:gd name="connsiteY49" fmla="*/ 1183801 h 2147815"/>
                <a:gd name="connsiteX50" fmla="*/ 2342855 w 2456709"/>
                <a:gd name="connsiteY50" fmla="*/ 1049949 h 2147815"/>
                <a:gd name="connsiteX51" fmla="*/ 2216849 w 2456709"/>
                <a:gd name="connsiteY51" fmla="*/ 909625 h 2147815"/>
                <a:gd name="connsiteX52" fmla="*/ 1996340 w 2456709"/>
                <a:gd name="connsiteY52" fmla="*/ 846622 h 2147815"/>
                <a:gd name="connsiteX53" fmla="*/ 1873198 w 2456709"/>
                <a:gd name="connsiteY53" fmla="*/ 806530 h 2147815"/>
                <a:gd name="connsiteX54" fmla="*/ 1744478 w 2456709"/>
                <a:gd name="connsiteY54" fmla="*/ 695291 h 2147815"/>
                <a:gd name="connsiteX55" fmla="*/ 1764076 w 2456709"/>
                <a:gd name="connsiteY55" fmla="*/ 584498 h 2147815"/>
                <a:gd name="connsiteX56" fmla="*/ 1790641 w 2456709"/>
                <a:gd name="connsiteY56" fmla="*/ 540901 h 2147815"/>
                <a:gd name="connsiteX57" fmla="*/ 1821203 w 2456709"/>
                <a:gd name="connsiteY57" fmla="*/ 408317 h 2147815"/>
                <a:gd name="connsiteX58" fmla="*/ 1812227 w 2456709"/>
                <a:gd name="connsiteY58" fmla="*/ 159443 h 2147815"/>
                <a:gd name="connsiteX59" fmla="*/ 1545748 w 2456709"/>
                <a:gd name="connsiteY59" fmla="*/ 613 h 2147815"/>
                <a:gd name="connsiteX0" fmla="*/ 1383346 w 2456709"/>
                <a:gd name="connsiteY0" fmla="*/ 807021 h 2166619"/>
                <a:gd name="connsiteX1" fmla="*/ 1515914 w 2456709"/>
                <a:gd name="connsiteY1" fmla="*/ 966706 h 2166619"/>
                <a:gd name="connsiteX2" fmla="*/ 1484278 w 2456709"/>
                <a:gd name="connsiteY2" fmla="*/ 999848 h 2166619"/>
                <a:gd name="connsiteX3" fmla="*/ 1565627 w 2456709"/>
                <a:gd name="connsiteY3" fmla="*/ 1082703 h 2166619"/>
                <a:gd name="connsiteX4" fmla="*/ 1514407 w 2456709"/>
                <a:gd name="connsiteY4" fmla="*/ 1221297 h 2166619"/>
                <a:gd name="connsiteX5" fmla="*/ 1478252 w 2456709"/>
                <a:gd name="connsiteY5" fmla="*/ 1358385 h 2166619"/>
                <a:gd name="connsiteX6" fmla="*/ 1383346 w 2456709"/>
                <a:gd name="connsiteY6" fmla="*/ 807021 h 2166619"/>
                <a:gd name="connsiteX7" fmla="*/ 1761468 w 2456709"/>
                <a:gd name="connsiteY7" fmla="*/ 743750 h 2166619"/>
                <a:gd name="connsiteX8" fmla="*/ 1687651 w 2456709"/>
                <a:gd name="connsiteY8" fmla="*/ 1423162 h 2166619"/>
                <a:gd name="connsiteX9" fmla="*/ 1680119 w 2456709"/>
                <a:gd name="connsiteY9" fmla="*/ 1191168 h 2166619"/>
                <a:gd name="connsiteX10" fmla="*/ 1633419 w 2456709"/>
                <a:gd name="connsiteY10" fmla="*/ 1075171 h 2166619"/>
                <a:gd name="connsiteX11" fmla="*/ 1662042 w 2456709"/>
                <a:gd name="connsiteY11" fmla="*/ 984784 h 2166619"/>
                <a:gd name="connsiteX12" fmla="*/ 1625887 w 2456709"/>
                <a:gd name="connsiteY12" fmla="*/ 957667 h 2166619"/>
                <a:gd name="connsiteX13" fmla="*/ 1761468 w 2456709"/>
                <a:gd name="connsiteY13" fmla="*/ 743750 h 2166619"/>
                <a:gd name="connsiteX14" fmla="*/ 1545748 w 2456709"/>
                <a:gd name="connsiteY14" fmla="*/ 613 h 2166619"/>
                <a:gd name="connsiteX15" fmla="*/ 1274671 w 2456709"/>
                <a:gd name="connsiteY15" fmla="*/ 379829 h 2166619"/>
                <a:gd name="connsiteX16" fmla="*/ 1297433 w 2456709"/>
                <a:gd name="connsiteY16" fmla="*/ 552863 h 2166619"/>
                <a:gd name="connsiteX17" fmla="*/ 1346415 w 2456709"/>
                <a:gd name="connsiteY17" fmla="*/ 595059 h 2166619"/>
                <a:gd name="connsiteX18" fmla="*/ 1367372 w 2456709"/>
                <a:gd name="connsiteY18" fmla="*/ 752432 h 2166619"/>
                <a:gd name="connsiteX19" fmla="*/ 1274686 w 2456709"/>
                <a:gd name="connsiteY19" fmla="*/ 869532 h 2166619"/>
                <a:gd name="connsiteX20" fmla="*/ 959345 w 2456709"/>
                <a:gd name="connsiteY20" fmla="*/ 1000520 h 2166619"/>
                <a:gd name="connsiteX21" fmla="*/ 838918 w 2456709"/>
                <a:gd name="connsiteY21" fmla="*/ 1316294 h 2166619"/>
                <a:gd name="connsiteX22" fmla="*/ 850387 w 2456709"/>
                <a:gd name="connsiteY22" fmla="*/ 1389231 h 2166619"/>
                <a:gd name="connsiteX23" fmla="*/ 741400 w 2456709"/>
                <a:gd name="connsiteY23" fmla="*/ 1570558 h 2166619"/>
                <a:gd name="connsiteX24" fmla="*/ 697265 w 2456709"/>
                <a:gd name="connsiteY24" fmla="*/ 1680275 h 2166619"/>
                <a:gd name="connsiteX25" fmla="*/ 563833 w 2456709"/>
                <a:gd name="connsiteY25" fmla="*/ 1671728 h 2166619"/>
                <a:gd name="connsiteX26" fmla="*/ 366099 w 2456709"/>
                <a:gd name="connsiteY26" fmla="*/ 1578836 h 2166619"/>
                <a:gd name="connsiteX27" fmla="*/ 318787 w 2456709"/>
                <a:gd name="connsiteY27" fmla="*/ 1453889 h 2166619"/>
                <a:gd name="connsiteX28" fmla="*/ 204385 w 2456709"/>
                <a:gd name="connsiteY28" fmla="*/ 1217853 h 2166619"/>
                <a:gd name="connsiteX29" fmla="*/ 191722 w 2456709"/>
                <a:gd name="connsiteY29" fmla="*/ 1409725 h 2166619"/>
                <a:gd name="connsiteX30" fmla="*/ 7382 w 2456709"/>
                <a:gd name="connsiteY30" fmla="*/ 1338578 h 2166619"/>
                <a:gd name="connsiteX31" fmla="*/ 17480 w 2456709"/>
                <a:gd name="connsiteY31" fmla="*/ 1406115 h 2166619"/>
                <a:gd name="connsiteX32" fmla="*/ 41091 w 2456709"/>
                <a:gd name="connsiteY32" fmla="*/ 1503005 h 2166619"/>
                <a:gd name="connsiteX33" fmla="*/ 73994 w 2456709"/>
                <a:gd name="connsiteY33" fmla="*/ 1575361 h 2166619"/>
                <a:gd name="connsiteX34" fmla="*/ 132030 w 2456709"/>
                <a:gd name="connsiteY34" fmla="*/ 1631293 h 2166619"/>
                <a:gd name="connsiteX35" fmla="*/ 273712 w 2456709"/>
                <a:gd name="connsiteY35" fmla="*/ 1741935 h 2166619"/>
                <a:gd name="connsiteX36" fmla="*/ 280648 w 2456709"/>
                <a:gd name="connsiteY36" fmla="*/ 1944801 h 2166619"/>
                <a:gd name="connsiteX37" fmla="*/ 371006 w 2456709"/>
                <a:gd name="connsiteY37" fmla="*/ 1983565 h 2166619"/>
                <a:gd name="connsiteX38" fmla="*/ 464779 w 2456709"/>
                <a:gd name="connsiteY38" fmla="*/ 2027684 h 2166619"/>
                <a:gd name="connsiteX39" fmla="*/ 746098 w 2456709"/>
                <a:gd name="connsiteY39" fmla="*/ 2074878 h 2166619"/>
                <a:gd name="connsiteX40" fmla="*/ 951067 w 2456709"/>
                <a:gd name="connsiteY40" fmla="*/ 2005998 h 2166619"/>
                <a:gd name="connsiteX41" fmla="*/ 956794 w 2456709"/>
                <a:gd name="connsiteY41" fmla="*/ 2137120 h 2166619"/>
                <a:gd name="connsiteX42" fmla="*/ 2191985 w 2456709"/>
                <a:gd name="connsiteY42" fmla="*/ 2139983 h 2166619"/>
                <a:gd name="connsiteX43" fmla="*/ 2415672 w 2456709"/>
                <a:gd name="connsiteY43" fmla="*/ 2147815 h 2166619"/>
                <a:gd name="connsiteX44" fmla="*/ 2456709 w 2456709"/>
                <a:gd name="connsiteY44" fmla="*/ 1865755 h 2166619"/>
                <a:gd name="connsiteX45" fmla="*/ 2456709 w 2456709"/>
                <a:gd name="connsiteY45" fmla="*/ 1684641 h 2166619"/>
                <a:gd name="connsiteX46" fmla="*/ 2453749 w 2456709"/>
                <a:gd name="connsiteY46" fmla="*/ 1508485 h 2166619"/>
                <a:gd name="connsiteX47" fmla="*/ 2440223 w 2456709"/>
                <a:gd name="connsiteY47" fmla="*/ 1390737 h 2166619"/>
                <a:gd name="connsiteX48" fmla="*/ 2375729 w 2456709"/>
                <a:gd name="connsiteY48" fmla="*/ 1183801 h 2166619"/>
                <a:gd name="connsiteX49" fmla="*/ 2342855 w 2456709"/>
                <a:gd name="connsiteY49" fmla="*/ 1049949 h 2166619"/>
                <a:gd name="connsiteX50" fmla="*/ 2216849 w 2456709"/>
                <a:gd name="connsiteY50" fmla="*/ 909625 h 2166619"/>
                <a:gd name="connsiteX51" fmla="*/ 1996340 w 2456709"/>
                <a:gd name="connsiteY51" fmla="*/ 846622 h 2166619"/>
                <a:gd name="connsiteX52" fmla="*/ 1873198 w 2456709"/>
                <a:gd name="connsiteY52" fmla="*/ 806530 h 2166619"/>
                <a:gd name="connsiteX53" fmla="*/ 1744478 w 2456709"/>
                <a:gd name="connsiteY53" fmla="*/ 695291 h 2166619"/>
                <a:gd name="connsiteX54" fmla="*/ 1764076 w 2456709"/>
                <a:gd name="connsiteY54" fmla="*/ 584498 h 2166619"/>
                <a:gd name="connsiteX55" fmla="*/ 1790641 w 2456709"/>
                <a:gd name="connsiteY55" fmla="*/ 540901 h 2166619"/>
                <a:gd name="connsiteX56" fmla="*/ 1821203 w 2456709"/>
                <a:gd name="connsiteY56" fmla="*/ 408317 h 2166619"/>
                <a:gd name="connsiteX57" fmla="*/ 1812227 w 2456709"/>
                <a:gd name="connsiteY57" fmla="*/ 159443 h 2166619"/>
                <a:gd name="connsiteX58" fmla="*/ 1545748 w 2456709"/>
                <a:gd name="connsiteY58" fmla="*/ 613 h 2166619"/>
                <a:gd name="connsiteX0" fmla="*/ 1383346 w 2456709"/>
                <a:gd name="connsiteY0" fmla="*/ 807021 h 2166619"/>
                <a:gd name="connsiteX1" fmla="*/ 1515914 w 2456709"/>
                <a:gd name="connsiteY1" fmla="*/ 966706 h 2166619"/>
                <a:gd name="connsiteX2" fmla="*/ 1484278 w 2456709"/>
                <a:gd name="connsiteY2" fmla="*/ 999848 h 2166619"/>
                <a:gd name="connsiteX3" fmla="*/ 1565627 w 2456709"/>
                <a:gd name="connsiteY3" fmla="*/ 1082703 h 2166619"/>
                <a:gd name="connsiteX4" fmla="*/ 1514407 w 2456709"/>
                <a:gd name="connsiteY4" fmla="*/ 1221297 h 2166619"/>
                <a:gd name="connsiteX5" fmla="*/ 1478252 w 2456709"/>
                <a:gd name="connsiteY5" fmla="*/ 1358385 h 2166619"/>
                <a:gd name="connsiteX6" fmla="*/ 1383346 w 2456709"/>
                <a:gd name="connsiteY6" fmla="*/ 807021 h 2166619"/>
                <a:gd name="connsiteX7" fmla="*/ 1761468 w 2456709"/>
                <a:gd name="connsiteY7" fmla="*/ 743750 h 2166619"/>
                <a:gd name="connsiteX8" fmla="*/ 1687651 w 2456709"/>
                <a:gd name="connsiteY8" fmla="*/ 1423162 h 2166619"/>
                <a:gd name="connsiteX9" fmla="*/ 1680119 w 2456709"/>
                <a:gd name="connsiteY9" fmla="*/ 1191168 h 2166619"/>
                <a:gd name="connsiteX10" fmla="*/ 1633419 w 2456709"/>
                <a:gd name="connsiteY10" fmla="*/ 1075171 h 2166619"/>
                <a:gd name="connsiteX11" fmla="*/ 1662042 w 2456709"/>
                <a:gd name="connsiteY11" fmla="*/ 984784 h 2166619"/>
                <a:gd name="connsiteX12" fmla="*/ 1625887 w 2456709"/>
                <a:gd name="connsiteY12" fmla="*/ 957667 h 2166619"/>
                <a:gd name="connsiteX13" fmla="*/ 1761468 w 2456709"/>
                <a:gd name="connsiteY13" fmla="*/ 743750 h 2166619"/>
                <a:gd name="connsiteX14" fmla="*/ 1545748 w 2456709"/>
                <a:gd name="connsiteY14" fmla="*/ 613 h 2166619"/>
                <a:gd name="connsiteX15" fmla="*/ 1274671 w 2456709"/>
                <a:gd name="connsiteY15" fmla="*/ 379829 h 2166619"/>
                <a:gd name="connsiteX16" fmla="*/ 1297433 w 2456709"/>
                <a:gd name="connsiteY16" fmla="*/ 552863 h 2166619"/>
                <a:gd name="connsiteX17" fmla="*/ 1346415 w 2456709"/>
                <a:gd name="connsiteY17" fmla="*/ 595059 h 2166619"/>
                <a:gd name="connsiteX18" fmla="*/ 1367372 w 2456709"/>
                <a:gd name="connsiteY18" fmla="*/ 752432 h 2166619"/>
                <a:gd name="connsiteX19" fmla="*/ 1274686 w 2456709"/>
                <a:gd name="connsiteY19" fmla="*/ 869532 h 2166619"/>
                <a:gd name="connsiteX20" fmla="*/ 959345 w 2456709"/>
                <a:gd name="connsiteY20" fmla="*/ 1000520 h 2166619"/>
                <a:gd name="connsiteX21" fmla="*/ 838918 w 2456709"/>
                <a:gd name="connsiteY21" fmla="*/ 1316294 h 2166619"/>
                <a:gd name="connsiteX22" fmla="*/ 850387 w 2456709"/>
                <a:gd name="connsiteY22" fmla="*/ 1389231 h 2166619"/>
                <a:gd name="connsiteX23" fmla="*/ 741400 w 2456709"/>
                <a:gd name="connsiteY23" fmla="*/ 1570558 h 2166619"/>
                <a:gd name="connsiteX24" fmla="*/ 697265 w 2456709"/>
                <a:gd name="connsiteY24" fmla="*/ 1680275 h 2166619"/>
                <a:gd name="connsiteX25" fmla="*/ 563833 w 2456709"/>
                <a:gd name="connsiteY25" fmla="*/ 1671728 h 2166619"/>
                <a:gd name="connsiteX26" fmla="*/ 366099 w 2456709"/>
                <a:gd name="connsiteY26" fmla="*/ 1578836 h 2166619"/>
                <a:gd name="connsiteX27" fmla="*/ 318787 w 2456709"/>
                <a:gd name="connsiteY27" fmla="*/ 1453889 h 2166619"/>
                <a:gd name="connsiteX28" fmla="*/ 204385 w 2456709"/>
                <a:gd name="connsiteY28" fmla="*/ 1217853 h 2166619"/>
                <a:gd name="connsiteX29" fmla="*/ 191722 w 2456709"/>
                <a:gd name="connsiteY29" fmla="*/ 1409725 h 2166619"/>
                <a:gd name="connsiteX30" fmla="*/ 7382 w 2456709"/>
                <a:gd name="connsiteY30" fmla="*/ 1338578 h 2166619"/>
                <a:gd name="connsiteX31" fmla="*/ 17480 w 2456709"/>
                <a:gd name="connsiteY31" fmla="*/ 1406115 h 2166619"/>
                <a:gd name="connsiteX32" fmla="*/ 41091 w 2456709"/>
                <a:gd name="connsiteY32" fmla="*/ 1503005 h 2166619"/>
                <a:gd name="connsiteX33" fmla="*/ 73994 w 2456709"/>
                <a:gd name="connsiteY33" fmla="*/ 1575361 h 2166619"/>
                <a:gd name="connsiteX34" fmla="*/ 132030 w 2456709"/>
                <a:gd name="connsiteY34" fmla="*/ 1631293 h 2166619"/>
                <a:gd name="connsiteX35" fmla="*/ 273712 w 2456709"/>
                <a:gd name="connsiteY35" fmla="*/ 1741935 h 2166619"/>
                <a:gd name="connsiteX36" fmla="*/ 280648 w 2456709"/>
                <a:gd name="connsiteY36" fmla="*/ 1944801 h 2166619"/>
                <a:gd name="connsiteX37" fmla="*/ 371006 w 2456709"/>
                <a:gd name="connsiteY37" fmla="*/ 1983565 h 2166619"/>
                <a:gd name="connsiteX38" fmla="*/ 464779 w 2456709"/>
                <a:gd name="connsiteY38" fmla="*/ 2027684 h 2166619"/>
                <a:gd name="connsiteX39" fmla="*/ 746098 w 2456709"/>
                <a:gd name="connsiteY39" fmla="*/ 2074878 h 2166619"/>
                <a:gd name="connsiteX40" fmla="*/ 951067 w 2456709"/>
                <a:gd name="connsiteY40" fmla="*/ 2005998 h 2166619"/>
                <a:gd name="connsiteX41" fmla="*/ 956794 w 2456709"/>
                <a:gd name="connsiteY41" fmla="*/ 2137120 h 2166619"/>
                <a:gd name="connsiteX42" fmla="*/ 2191985 w 2456709"/>
                <a:gd name="connsiteY42" fmla="*/ 2139983 h 2166619"/>
                <a:gd name="connsiteX43" fmla="*/ 2415672 w 2456709"/>
                <a:gd name="connsiteY43" fmla="*/ 2147815 h 2166619"/>
                <a:gd name="connsiteX44" fmla="*/ 2456709 w 2456709"/>
                <a:gd name="connsiteY44" fmla="*/ 1865755 h 2166619"/>
                <a:gd name="connsiteX45" fmla="*/ 2456709 w 2456709"/>
                <a:gd name="connsiteY45" fmla="*/ 1684641 h 2166619"/>
                <a:gd name="connsiteX46" fmla="*/ 2453749 w 2456709"/>
                <a:gd name="connsiteY46" fmla="*/ 1508485 h 2166619"/>
                <a:gd name="connsiteX47" fmla="*/ 2440223 w 2456709"/>
                <a:gd name="connsiteY47" fmla="*/ 1390737 h 2166619"/>
                <a:gd name="connsiteX48" fmla="*/ 2375729 w 2456709"/>
                <a:gd name="connsiteY48" fmla="*/ 1183801 h 2166619"/>
                <a:gd name="connsiteX49" fmla="*/ 2342855 w 2456709"/>
                <a:gd name="connsiteY49" fmla="*/ 1049949 h 2166619"/>
                <a:gd name="connsiteX50" fmla="*/ 2216849 w 2456709"/>
                <a:gd name="connsiteY50" fmla="*/ 909625 h 2166619"/>
                <a:gd name="connsiteX51" fmla="*/ 1996340 w 2456709"/>
                <a:gd name="connsiteY51" fmla="*/ 846622 h 2166619"/>
                <a:gd name="connsiteX52" fmla="*/ 1873198 w 2456709"/>
                <a:gd name="connsiteY52" fmla="*/ 806530 h 2166619"/>
                <a:gd name="connsiteX53" fmla="*/ 1744478 w 2456709"/>
                <a:gd name="connsiteY53" fmla="*/ 695291 h 2166619"/>
                <a:gd name="connsiteX54" fmla="*/ 1764076 w 2456709"/>
                <a:gd name="connsiteY54" fmla="*/ 584498 h 2166619"/>
                <a:gd name="connsiteX55" fmla="*/ 1790641 w 2456709"/>
                <a:gd name="connsiteY55" fmla="*/ 540901 h 2166619"/>
                <a:gd name="connsiteX56" fmla="*/ 1821203 w 2456709"/>
                <a:gd name="connsiteY56" fmla="*/ 408317 h 2166619"/>
                <a:gd name="connsiteX57" fmla="*/ 1812227 w 2456709"/>
                <a:gd name="connsiteY57" fmla="*/ 159443 h 2166619"/>
                <a:gd name="connsiteX58" fmla="*/ 1545748 w 2456709"/>
                <a:gd name="connsiteY58" fmla="*/ 613 h 2166619"/>
                <a:gd name="connsiteX0" fmla="*/ 1383346 w 2456709"/>
                <a:gd name="connsiteY0" fmla="*/ 807021 h 2139983"/>
                <a:gd name="connsiteX1" fmla="*/ 1515914 w 2456709"/>
                <a:gd name="connsiteY1" fmla="*/ 966706 h 2139983"/>
                <a:gd name="connsiteX2" fmla="*/ 1484278 w 2456709"/>
                <a:gd name="connsiteY2" fmla="*/ 999848 h 2139983"/>
                <a:gd name="connsiteX3" fmla="*/ 1565627 w 2456709"/>
                <a:gd name="connsiteY3" fmla="*/ 1082703 h 2139983"/>
                <a:gd name="connsiteX4" fmla="*/ 1514407 w 2456709"/>
                <a:gd name="connsiteY4" fmla="*/ 1221297 h 2139983"/>
                <a:gd name="connsiteX5" fmla="*/ 1478252 w 2456709"/>
                <a:gd name="connsiteY5" fmla="*/ 1358385 h 2139983"/>
                <a:gd name="connsiteX6" fmla="*/ 1383346 w 2456709"/>
                <a:gd name="connsiteY6" fmla="*/ 807021 h 2139983"/>
                <a:gd name="connsiteX7" fmla="*/ 1761468 w 2456709"/>
                <a:gd name="connsiteY7" fmla="*/ 743750 h 2139983"/>
                <a:gd name="connsiteX8" fmla="*/ 1687651 w 2456709"/>
                <a:gd name="connsiteY8" fmla="*/ 1423162 h 2139983"/>
                <a:gd name="connsiteX9" fmla="*/ 1680119 w 2456709"/>
                <a:gd name="connsiteY9" fmla="*/ 1191168 h 2139983"/>
                <a:gd name="connsiteX10" fmla="*/ 1633419 w 2456709"/>
                <a:gd name="connsiteY10" fmla="*/ 1075171 h 2139983"/>
                <a:gd name="connsiteX11" fmla="*/ 1662042 w 2456709"/>
                <a:gd name="connsiteY11" fmla="*/ 984784 h 2139983"/>
                <a:gd name="connsiteX12" fmla="*/ 1625887 w 2456709"/>
                <a:gd name="connsiteY12" fmla="*/ 957667 h 2139983"/>
                <a:gd name="connsiteX13" fmla="*/ 1761468 w 2456709"/>
                <a:gd name="connsiteY13" fmla="*/ 743750 h 2139983"/>
                <a:gd name="connsiteX14" fmla="*/ 1545748 w 2456709"/>
                <a:gd name="connsiteY14" fmla="*/ 613 h 2139983"/>
                <a:gd name="connsiteX15" fmla="*/ 1274671 w 2456709"/>
                <a:gd name="connsiteY15" fmla="*/ 379829 h 2139983"/>
                <a:gd name="connsiteX16" fmla="*/ 1297433 w 2456709"/>
                <a:gd name="connsiteY16" fmla="*/ 552863 h 2139983"/>
                <a:gd name="connsiteX17" fmla="*/ 1346415 w 2456709"/>
                <a:gd name="connsiteY17" fmla="*/ 595059 h 2139983"/>
                <a:gd name="connsiteX18" fmla="*/ 1367372 w 2456709"/>
                <a:gd name="connsiteY18" fmla="*/ 752432 h 2139983"/>
                <a:gd name="connsiteX19" fmla="*/ 1274686 w 2456709"/>
                <a:gd name="connsiteY19" fmla="*/ 869532 h 2139983"/>
                <a:gd name="connsiteX20" fmla="*/ 959345 w 2456709"/>
                <a:gd name="connsiteY20" fmla="*/ 1000520 h 2139983"/>
                <a:gd name="connsiteX21" fmla="*/ 838918 w 2456709"/>
                <a:gd name="connsiteY21" fmla="*/ 1316294 h 2139983"/>
                <a:gd name="connsiteX22" fmla="*/ 850387 w 2456709"/>
                <a:gd name="connsiteY22" fmla="*/ 1389231 h 2139983"/>
                <a:gd name="connsiteX23" fmla="*/ 741400 w 2456709"/>
                <a:gd name="connsiteY23" fmla="*/ 1570558 h 2139983"/>
                <a:gd name="connsiteX24" fmla="*/ 697265 w 2456709"/>
                <a:gd name="connsiteY24" fmla="*/ 1680275 h 2139983"/>
                <a:gd name="connsiteX25" fmla="*/ 563833 w 2456709"/>
                <a:gd name="connsiteY25" fmla="*/ 1671728 h 2139983"/>
                <a:gd name="connsiteX26" fmla="*/ 366099 w 2456709"/>
                <a:gd name="connsiteY26" fmla="*/ 1578836 h 2139983"/>
                <a:gd name="connsiteX27" fmla="*/ 318787 w 2456709"/>
                <a:gd name="connsiteY27" fmla="*/ 1453889 h 2139983"/>
                <a:gd name="connsiteX28" fmla="*/ 204385 w 2456709"/>
                <a:gd name="connsiteY28" fmla="*/ 1217853 h 2139983"/>
                <a:gd name="connsiteX29" fmla="*/ 191722 w 2456709"/>
                <a:gd name="connsiteY29" fmla="*/ 1409725 h 2139983"/>
                <a:gd name="connsiteX30" fmla="*/ 7382 w 2456709"/>
                <a:gd name="connsiteY30" fmla="*/ 1338578 h 2139983"/>
                <a:gd name="connsiteX31" fmla="*/ 17480 w 2456709"/>
                <a:gd name="connsiteY31" fmla="*/ 1406115 h 2139983"/>
                <a:gd name="connsiteX32" fmla="*/ 41091 w 2456709"/>
                <a:gd name="connsiteY32" fmla="*/ 1503005 h 2139983"/>
                <a:gd name="connsiteX33" fmla="*/ 73994 w 2456709"/>
                <a:gd name="connsiteY33" fmla="*/ 1575361 h 2139983"/>
                <a:gd name="connsiteX34" fmla="*/ 132030 w 2456709"/>
                <a:gd name="connsiteY34" fmla="*/ 1631293 h 2139983"/>
                <a:gd name="connsiteX35" fmla="*/ 273712 w 2456709"/>
                <a:gd name="connsiteY35" fmla="*/ 1741935 h 2139983"/>
                <a:gd name="connsiteX36" fmla="*/ 280648 w 2456709"/>
                <a:gd name="connsiteY36" fmla="*/ 1944801 h 2139983"/>
                <a:gd name="connsiteX37" fmla="*/ 371006 w 2456709"/>
                <a:gd name="connsiteY37" fmla="*/ 1983565 h 2139983"/>
                <a:gd name="connsiteX38" fmla="*/ 464779 w 2456709"/>
                <a:gd name="connsiteY38" fmla="*/ 2027684 h 2139983"/>
                <a:gd name="connsiteX39" fmla="*/ 746098 w 2456709"/>
                <a:gd name="connsiteY39" fmla="*/ 2074878 h 2139983"/>
                <a:gd name="connsiteX40" fmla="*/ 951067 w 2456709"/>
                <a:gd name="connsiteY40" fmla="*/ 2005998 h 2139983"/>
                <a:gd name="connsiteX41" fmla="*/ 956794 w 2456709"/>
                <a:gd name="connsiteY41" fmla="*/ 2137120 h 2139983"/>
                <a:gd name="connsiteX42" fmla="*/ 2191985 w 2456709"/>
                <a:gd name="connsiteY42" fmla="*/ 2139983 h 2139983"/>
                <a:gd name="connsiteX43" fmla="*/ 2456709 w 2456709"/>
                <a:gd name="connsiteY43" fmla="*/ 1865755 h 2139983"/>
                <a:gd name="connsiteX44" fmla="*/ 2456709 w 2456709"/>
                <a:gd name="connsiteY44" fmla="*/ 1684641 h 2139983"/>
                <a:gd name="connsiteX45" fmla="*/ 2453749 w 2456709"/>
                <a:gd name="connsiteY45" fmla="*/ 1508485 h 2139983"/>
                <a:gd name="connsiteX46" fmla="*/ 2440223 w 2456709"/>
                <a:gd name="connsiteY46" fmla="*/ 1390737 h 2139983"/>
                <a:gd name="connsiteX47" fmla="*/ 2375729 w 2456709"/>
                <a:gd name="connsiteY47" fmla="*/ 1183801 h 2139983"/>
                <a:gd name="connsiteX48" fmla="*/ 2342855 w 2456709"/>
                <a:gd name="connsiteY48" fmla="*/ 1049949 h 2139983"/>
                <a:gd name="connsiteX49" fmla="*/ 2216849 w 2456709"/>
                <a:gd name="connsiteY49" fmla="*/ 909625 h 2139983"/>
                <a:gd name="connsiteX50" fmla="*/ 1996340 w 2456709"/>
                <a:gd name="connsiteY50" fmla="*/ 846622 h 2139983"/>
                <a:gd name="connsiteX51" fmla="*/ 1873198 w 2456709"/>
                <a:gd name="connsiteY51" fmla="*/ 806530 h 2139983"/>
                <a:gd name="connsiteX52" fmla="*/ 1744478 w 2456709"/>
                <a:gd name="connsiteY52" fmla="*/ 695291 h 2139983"/>
                <a:gd name="connsiteX53" fmla="*/ 1764076 w 2456709"/>
                <a:gd name="connsiteY53" fmla="*/ 584498 h 2139983"/>
                <a:gd name="connsiteX54" fmla="*/ 1790641 w 2456709"/>
                <a:gd name="connsiteY54" fmla="*/ 540901 h 2139983"/>
                <a:gd name="connsiteX55" fmla="*/ 1821203 w 2456709"/>
                <a:gd name="connsiteY55" fmla="*/ 408317 h 2139983"/>
                <a:gd name="connsiteX56" fmla="*/ 1812227 w 2456709"/>
                <a:gd name="connsiteY56" fmla="*/ 159443 h 2139983"/>
                <a:gd name="connsiteX57" fmla="*/ 1545748 w 2456709"/>
                <a:gd name="connsiteY57" fmla="*/ 613 h 2139983"/>
                <a:gd name="connsiteX0" fmla="*/ 1383346 w 2485504"/>
                <a:gd name="connsiteY0" fmla="*/ 807021 h 2149508"/>
                <a:gd name="connsiteX1" fmla="*/ 1515914 w 2485504"/>
                <a:gd name="connsiteY1" fmla="*/ 966706 h 2149508"/>
                <a:gd name="connsiteX2" fmla="*/ 1484278 w 2485504"/>
                <a:gd name="connsiteY2" fmla="*/ 999848 h 2149508"/>
                <a:gd name="connsiteX3" fmla="*/ 1565627 w 2485504"/>
                <a:gd name="connsiteY3" fmla="*/ 1082703 h 2149508"/>
                <a:gd name="connsiteX4" fmla="*/ 1514407 w 2485504"/>
                <a:gd name="connsiteY4" fmla="*/ 1221297 h 2149508"/>
                <a:gd name="connsiteX5" fmla="*/ 1478252 w 2485504"/>
                <a:gd name="connsiteY5" fmla="*/ 1358385 h 2149508"/>
                <a:gd name="connsiteX6" fmla="*/ 1383346 w 2485504"/>
                <a:gd name="connsiteY6" fmla="*/ 807021 h 2149508"/>
                <a:gd name="connsiteX7" fmla="*/ 1761468 w 2485504"/>
                <a:gd name="connsiteY7" fmla="*/ 743750 h 2149508"/>
                <a:gd name="connsiteX8" fmla="*/ 1687651 w 2485504"/>
                <a:gd name="connsiteY8" fmla="*/ 1423162 h 2149508"/>
                <a:gd name="connsiteX9" fmla="*/ 1680119 w 2485504"/>
                <a:gd name="connsiteY9" fmla="*/ 1191168 h 2149508"/>
                <a:gd name="connsiteX10" fmla="*/ 1633419 w 2485504"/>
                <a:gd name="connsiteY10" fmla="*/ 1075171 h 2149508"/>
                <a:gd name="connsiteX11" fmla="*/ 1662042 w 2485504"/>
                <a:gd name="connsiteY11" fmla="*/ 984784 h 2149508"/>
                <a:gd name="connsiteX12" fmla="*/ 1625887 w 2485504"/>
                <a:gd name="connsiteY12" fmla="*/ 957667 h 2149508"/>
                <a:gd name="connsiteX13" fmla="*/ 1761468 w 2485504"/>
                <a:gd name="connsiteY13" fmla="*/ 743750 h 2149508"/>
                <a:gd name="connsiteX14" fmla="*/ 1545748 w 2485504"/>
                <a:gd name="connsiteY14" fmla="*/ 613 h 2149508"/>
                <a:gd name="connsiteX15" fmla="*/ 1274671 w 2485504"/>
                <a:gd name="connsiteY15" fmla="*/ 379829 h 2149508"/>
                <a:gd name="connsiteX16" fmla="*/ 1297433 w 2485504"/>
                <a:gd name="connsiteY16" fmla="*/ 552863 h 2149508"/>
                <a:gd name="connsiteX17" fmla="*/ 1346415 w 2485504"/>
                <a:gd name="connsiteY17" fmla="*/ 595059 h 2149508"/>
                <a:gd name="connsiteX18" fmla="*/ 1367372 w 2485504"/>
                <a:gd name="connsiteY18" fmla="*/ 752432 h 2149508"/>
                <a:gd name="connsiteX19" fmla="*/ 1274686 w 2485504"/>
                <a:gd name="connsiteY19" fmla="*/ 869532 h 2149508"/>
                <a:gd name="connsiteX20" fmla="*/ 959345 w 2485504"/>
                <a:gd name="connsiteY20" fmla="*/ 1000520 h 2149508"/>
                <a:gd name="connsiteX21" fmla="*/ 838918 w 2485504"/>
                <a:gd name="connsiteY21" fmla="*/ 1316294 h 2149508"/>
                <a:gd name="connsiteX22" fmla="*/ 850387 w 2485504"/>
                <a:gd name="connsiteY22" fmla="*/ 1389231 h 2149508"/>
                <a:gd name="connsiteX23" fmla="*/ 741400 w 2485504"/>
                <a:gd name="connsiteY23" fmla="*/ 1570558 h 2149508"/>
                <a:gd name="connsiteX24" fmla="*/ 697265 w 2485504"/>
                <a:gd name="connsiteY24" fmla="*/ 1680275 h 2149508"/>
                <a:gd name="connsiteX25" fmla="*/ 563833 w 2485504"/>
                <a:gd name="connsiteY25" fmla="*/ 1671728 h 2149508"/>
                <a:gd name="connsiteX26" fmla="*/ 366099 w 2485504"/>
                <a:gd name="connsiteY26" fmla="*/ 1578836 h 2149508"/>
                <a:gd name="connsiteX27" fmla="*/ 318787 w 2485504"/>
                <a:gd name="connsiteY27" fmla="*/ 1453889 h 2149508"/>
                <a:gd name="connsiteX28" fmla="*/ 204385 w 2485504"/>
                <a:gd name="connsiteY28" fmla="*/ 1217853 h 2149508"/>
                <a:gd name="connsiteX29" fmla="*/ 191722 w 2485504"/>
                <a:gd name="connsiteY29" fmla="*/ 1409725 h 2149508"/>
                <a:gd name="connsiteX30" fmla="*/ 7382 w 2485504"/>
                <a:gd name="connsiteY30" fmla="*/ 1338578 h 2149508"/>
                <a:gd name="connsiteX31" fmla="*/ 17480 w 2485504"/>
                <a:gd name="connsiteY31" fmla="*/ 1406115 h 2149508"/>
                <a:gd name="connsiteX32" fmla="*/ 41091 w 2485504"/>
                <a:gd name="connsiteY32" fmla="*/ 1503005 h 2149508"/>
                <a:gd name="connsiteX33" fmla="*/ 73994 w 2485504"/>
                <a:gd name="connsiteY33" fmla="*/ 1575361 h 2149508"/>
                <a:gd name="connsiteX34" fmla="*/ 132030 w 2485504"/>
                <a:gd name="connsiteY34" fmla="*/ 1631293 h 2149508"/>
                <a:gd name="connsiteX35" fmla="*/ 273712 w 2485504"/>
                <a:gd name="connsiteY35" fmla="*/ 1741935 h 2149508"/>
                <a:gd name="connsiteX36" fmla="*/ 280648 w 2485504"/>
                <a:gd name="connsiteY36" fmla="*/ 1944801 h 2149508"/>
                <a:gd name="connsiteX37" fmla="*/ 371006 w 2485504"/>
                <a:gd name="connsiteY37" fmla="*/ 1983565 h 2149508"/>
                <a:gd name="connsiteX38" fmla="*/ 464779 w 2485504"/>
                <a:gd name="connsiteY38" fmla="*/ 2027684 h 2149508"/>
                <a:gd name="connsiteX39" fmla="*/ 746098 w 2485504"/>
                <a:gd name="connsiteY39" fmla="*/ 2074878 h 2149508"/>
                <a:gd name="connsiteX40" fmla="*/ 951067 w 2485504"/>
                <a:gd name="connsiteY40" fmla="*/ 2005998 h 2149508"/>
                <a:gd name="connsiteX41" fmla="*/ 956794 w 2485504"/>
                <a:gd name="connsiteY41" fmla="*/ 2137120 h 2149508"/>
                <a:gd name="connsiteX42" fmla="*/ 2353910 w 2485504"/>
                <a:gd name="connsiteY42" fmla="*/ 2149508 h 2149508"/>
                <a:gd name="connsiteX43" fmla="*/ 2456709 w 2485504"/>
                <a:gd name="connsiteY43" fmla="*/ 1865755 h 2149508"/>
                <a:gd name="connsiteX44" fmla="*/ 2456709 w 2485504"/>
                <a:gd name="connsiteY44" fmla="*/ 1684641 h 2149508"/>
                <a:gd name="connsiteX45" fmla="*/ 2453749 w 2485504"/>
                <a:gd name="connsiteY45" fmla="*/ 1508485 h 2149508"/>
                <a:gd name="connsiteX46" fmla="*/ 2440223 w 2485504"/>
                <a:gd name="connsiteY46" fmla="*/ 1390737 h 2149508"/>
                <a:gd name="connsiteX47" fmla="*/ 2375729 w 2485504"/>
                <a:gd name="connsiteY47" fmla="*/ 1183801 h 2149508"/>
                <a:gd name="connsiteX48" fmla="*/ 2342855 w 2485504"/>
                <a:gd name="connsiteY48" fmla="*/ 1049949 h 2149508"/>
                <a:gd name="connsiteX49" fmla="*/ 2216849 w 2485504"/>
                <a:gd name="connsiteY49" fmla="*/ 909625 h 2149508"/>
                <a:gd name="connsiteX50" fmla="*/ 1996340 w 2485504"/>
                <a:gd name="connsiteY50" fmla="*/ 846622 h 2149508"/>
                <a:gd name="connsiteX51" fmla="*/ 1873198 w 2485504"/>
                <a:gd name="connsiteY51" fmla="*/ 806530 h 2149508"/>
                <a:gd name="connsiteX52" fmla="*/ 1744478 w 2485504"/>
                <a:gd name="connsiteY52" fmla="*/ 695291 h 2149508"/>
                <a:gd name="connsiteX53" fmla="*/ 1764076 w 2485504"/>
                <a:gd name="connsiteY53" fmla="*/ 584498 h 2149508"/>
                <a:gd name="connsiteX54" fmla="*/ 1790641 w 2485504"/>
                <a:gd name="connsiteY54" fmla="*/ 540901 h 2149508"/>
                <a:gd name="connsiteX55" fmla="*/ 1821203 w 2485504"/>
                <a:gd name="connsiteY55" fmla="*/ 408317 h 2149508"/>
                <a:gd name="connsiteX56" fmla="*/ 1812227 w 2485504"/>
                <a:gd name="connsiteY56" fmla="*/ 159443 h 2149508"/>
                <a:gd name="connsiteX57" fmla="*/ 1545748 w 2485504"/>
                <a:gd name="connsiteY57" fmla="*/ 613 h 2149508"/>
                <a:gd name="connsiteX0" fmla="*/ 1383346 w 2504195"/>
                <a:gd name="connsiteY0" fmla="*/ 807021 h 2139983"/>
                <a:gd name="connsiteX1" fmla="*/ 1515914 w 2504195"/>
                <a:gd name="connsiteY1" fmla="*/ 966706 h 2139983"/>
                <a:gd name="connsiteX2" fmla="*/ 1484278 w 2504195"/>
                <a:gd name="connsiteY2" fmla="*/ 999848 h 2139983"/>
                <a:gd name="connsiteX3" fmla="*/ 1565627 w 2504195"/>
                <a:gd name="connsiteY3" fmla="*/ 1082703 h 2139983"/>
                <a:gd name="connsiteX4" fmla="*/ 1514407 w 2504195"/>
                <a:gd name="connsiteY4" fmla="*/ 1221297 h 2139983"/>
                <a:gd name="connsiteX5" fmla="*/ 1478252 w 2504195"/>
                <a:gd name="connsiteY5" fmla="*/ 1358385 h 2139983"/>
                <a:gd name="connsiteX6" fmla="*/ 1383346 w 2504195"/>
                <a:gd name="connsiteY6" fmla="*/ 807021 h 2139983"/>
                <a:gd name="connsiteX7" fmla="*/ 1761468 w 2504195"/>
                <a:gd name="connsiteY7" fmla="*/ 743750 h 2139983"/>
                <a:gd name="connsiteX8" fmla="*/ 1687651 w 2504195"/>
                <a:gd name="connsiteY8" fmla="*/ 1423162 h 2139983"/>
                <a:gd name="connsiteX9" fmla="*/ 1680119 w 2504195"/>
                <a:gd name="connsiteY9" fmla="*/ 1191168 h 2139983"/>
                <a:gd name="connsiteX10" fmla="*/ 1633419 w 2504195"/>
                <a:gd name="connsiteY10" fmla="*/ 1075171 h 2139983"/>
                <a:gd name="connsiteX11" fmla="*/ 1662042 w 2504195"/>
                <a:gd name="connsiteY11" fmla="*/ 984784 h 2139983"/>
                <a:gd name="connsiteX12" fmla="*/ 1625887 w 2504195"/>
                <a:gd name="connsiteY12" fmla="*/ 957667 h 2139983"/>
                <a:gd name="connsiteX13" fmla="*/ 1761468 w 2504195"/>
                <a:gd name="connsiteY13" fmla="*/ 743750 h 2139983"/>
                <a:gd name="connsiteX14" fmla="*/ 1545748 w 2504195"/>
                <a:gd name="connsiteY14" fmla="*/ 613 h 2139983"/>
                <a:gd name="connsiteX15" fmla="*/ 1274671 w 2504195"/>
                <a:gd name="connsiteY15" fmla="*/ 379829 h 2139983"/>
                <a:gd name="connsiteX16" fmla="*/ 1297433 w 2504195"/>
                <a:gd name="connsiteY16" fmla="*/ 552863 h 2139983"/>
                <a:gd name="connsiteX17" fmla="*/ 1346415 w 2504195"/>
                <a:gd name="connsiteY17" fmla="*/ 595059 h 2139983"/>
                <a:gd name="connsiteX18" fmla="*/ 1367372 w 2504195"/>
                <a:gd name="connsiteY18" fmla="*/ 752432 h 2139983"/>
                <a:gd name="connsiteX19" fmla="*/ 1274686 w 2504195"/>
                <a:gd name="connsiteY19" fmla="*/ 869532 h 2139983"/>
                <a:gd name="connsiteX20" fmla="*/ 959345 w 2504195"/>
                <a:gd name="connsiteY20" fmla="*/ 1000520 h 2139983"/>
                <a:gd name="connsiteX21" fmla="*/ 838918 w 2504195"/>
                <a:gd name="connsiteY21" fmla="*/ 1316294 h 2139983"/>
                <a:gd name="connsiteX22" fmla="*/ 850387 w 2504195"/>
                <a:gd name="connsiteY22" fmla="*/ 1389231 h 2139983"/>
                <a:gd name="connsiteX23" fmla="*/ 741400 w 2504195"/>
                <a:gd name="connsiteY23" fmla="*/ 1570558 h 2139983"/>
                <a:gd name="connsiteX24" fmla="*/ 697265 w 2504195"/>
                <a:gd name="connsiteY24" fmla="*/ 1680275 h 2139983"/>
                <a:gd name="connsiteX25" fmla="*/ 563833 w 2504195"/>
                <a:gd name="connsiteY25" fmla="*/ 1671728 h 2139983"/>
                <a:gd name="connsiteX26" fmla="*/ 366099 w 2504195"/>
                <a:gd name="connsiteY26" fmla="*/ 1578836 h 2139983"/>
                <a:gd name="connsiteX27" fmla="*/ 318787 w 2504195"/>
                <a:gd name="connsiteY27" fmla="*/ 1453889 h 2139983"/>
                <a:gd name="connsiteX28" fmla="*/ 204385 w 2504195"/>
                <a:gd name="connsiteY28" fmla="*/ 1217853 h 2139983"/>
                <a:gd name="connsiteX29" fmla="*/ 191722 w 2504195"/>
                <a:gd name="connsiteY29" fmla="*/ 1409725 h 2139983"/>
                <a:gd name="connsiteX30" fmla="*/ 7382 w 2504195"/>
                <a:gd name="connsiteY30" fmla="*/ 1338578 h 2139983"/>
                <a:gd name="connsiteX31" fmla="*/ 17480 w 2504195"/>
                <a:gd name="connsiteY31" fmla="*/ 1406115 h 2139983"/>
                <a:gd name="connsiteX32" fmla="*/ 41091 w 2504195"/>
                <a:gd name="connsiteY32" fmla="*/ 1503005 h 2139983"/>
                <a:gd name="connsiteX33" fmla="*/ 73994 w 2504195"/>
                <a:gd name="connsiteY33" fmla="*/ 1575361 h 2139983"/>
                <a:gd name="connsiteX34" fmla="*/ 132030 w 2504195"/>
                <a:gd name="connsiteY34" fmla="*/ 1631293 h 2139983"/>
                <a:gd name="connsiteX35" fmla="*/ 273712 w 2504195"/>
                <a:gd name="connsiteY35" fmla="*/ 1741935 h 2139983"/>
                <a:gd name="connsiteX36" fmla="*/ 280648 w 2504195"/>
                <a:gd name="connsiteY36" fmla="*/ 1944801 h 2139983"/>
                <a:gd name="connsiteX37" fmla="*/ 371006 w 2504195"/>
                <a:gd name="connsiteY37" fmla="*/ 1983565 h 2139983"/>
                <a:gd name="connsiteX38" fmla="*/ 464779 w 2504195"/>
                <a:gd name="connsiteY38" fmla="*/ 2027684 h 2139983"/>
                <a:gd name="connsiteX39" fmla="*/ 746098 w 2504195"/>
                <a:gd name="connsiteY39" fmla="*/ 2074878 h 2139983"/>
                <a:gd name="connsiteX40" fmla="*/ 951067 w 2504195"/>
                <a:gd name="connsiteY40" fmla="*/ 2005998 h 2139983"/>
                <a:gd name="connsiteX41" fmla="*/ 956794 w 2504195"/>
                <a:gd name="connsiteY41" fmla="*/ 2137120 h 2139983"/>
                <a:gd name="connsiteX42" fmla="*/ 2382485 w 2504195"/>
                <a:gd name="connsiteY42" fmla="*/ 2139983 h 2139983"/>
                <a:gd name="connsiteX43" fmla="*/ 2456709 w 2504195"/>
                <a:gd name="connsiteY43" fmla="*/ 1865755 h 2139983"/>
                <a:gd name="connsiteX44" fmla="*/ 2456709 w 2504195"/>
                <a:gd name="connsiteY44" fmla="*/ 1684641 h 2139983"/>
                <a:gd name="connsiteX45" fmla="*/ 2453749 w 2504195"/>
                <a:gd name="connsiteY45" fmla="*/ 1508485 h 2139983"/>
                <a:gd name="connsiteX46" fmla="*/ 2440223 w 2504195"/>
                <a:gd name="connsiteY46" fmla="*/ 1390737 h 2139983"/>
                <a:gd name="connsiteX47" fmla="*/ 2375729 w 2504195"/>
                <a:gd name="connsiteY47" fmla="*/ 1183801 h 2139983"/>
                <a:gd name="connsiteX48" fmla="*/ 2342855 w 2504195"/>
                <a:gd name="connsiteY48" fmla="*/ 1049949 h 2139983"/>
                <a:gd name="connsiteX49" fmla="*/ 2216849 w 2504195"/>
                <a:gd name="connsiteY49" fmla="*/ 909625 h 2139983"/>
                <a:gd name="connsiteX50" fmla="*/ 1996340 w 2504195"/>
                <a:gd name="connsiteY50" fmla="*/ 846622 h 2139983"/>
                <a:gd name="connsiteX51" fmla="*/ 1873198 w 2504195"/>
                <a:gd name="connsiteY51" fmla="*/ 806530 h 2139983"/>
                <a:gd name="connsiteX52" fmla="*/ 1744478 w 2504195"/>
                <a:gd name="connsiteY52" fmla="*/ 695291 h 2139983"/>
                <a:gd name="connsiteX53" fmla="*/ 1764076 w 2504195"/>
                <a:gd name="connsiteY53" fmla="*/ 584498 h 2139983"/>
                <a:gd name="connsiteX54" fmla="*/ 1790641 w 2504195"/>
                <a:gd name="connsiteY54" fmla="*/ 540901 h 2139983"/>
                <a:gd name="connsiteX55" fmla="*/ 1821203 w 2504195"/>
                <a:gd name="connsiteY55" fmla="*/ 408317 h 2139983"/>
                <a:gd name="connsiteX56" fmla="*/ 1812227 w 2504195"/>
                <a:gd name="connsiteY56" fmla="*/ 159443 h 2139983"/>
                <a:gd name="connsiteX57" fmla="*/ 1545748 w 2504195"/>
                <a:gd name="connsiteY57" fmla="*/ 613 h 2139983"/>
                <a:gd name="connsiteX0" fmla="*/ 1383346 w 2456709"/>
                <a:gd name="connsiteY0" fmla="*/ 807021 h 2139983"/>
                <a:gd name="connsiteX1" fmla="*/ 1515914 w 2456709"/>
                <a:gd name="connsiteY1" fmla="*/ 966706 h 2139983"/>
                <a:gd name="connsiteX2" fmla="*/ 1484278 w 2456709"/>
                <a:gd name="connsiteY2" fmla="*/ 999848 h 2139983"/>
                <a:gd name="connsiteX3" fmla="*/ 1565627 w 2456709"/>
                <a:gd name="connsiteY3" fmla="*/ 1082703 h 2139983"/>
                <a:gd name="connsiteX4" fmla="*/ 1514407 w 2456709"/>
                <a:gd name="connsiteY4" fmla="*/ 1221297 h 2139983"/>
                <a:gd name="connsiteX5" fmla="*/ 1478252 w 2456709"/>
                <a:gd name="connsiteY5" fmla="*/ 1358385 h 2139983"/>
                <a:gd name="connsiteX6" fmla="*/ 1383346 w 2456709"/>
                <a:gd name="connsiteY6" fmla="*/ 807021 h 2139983"/>
                <a:gd name="connsiteX7" fmla="*/ 1761468 w 2456709"/>
                <a:gd name="connsiteY7" fmla="*/ 743750 h 2139983"/>
                <a:gd name="connsiteX8" fmla="*/ 1687651 w 2456709"/>
                <a:gd name="connsiteY8" fmla="*/ 1423162 h 2139983"/>
                <a:gd name="connsiteX9" fmla="*/ 1680119 w 2456709"/>
                <a:gd name="connsiteY9" fmla="*/ 1191168 h 2139983"/>
                <a:gd name="connsiteX10" fmla="*/ 1633419 w 2456709"/>
                <a:gd name="connsiteY10" fmla="*/ 1075171 h 2139983"/>
                <a:gd name="connsiteX11" fmla="*/ 1662042 w 2456709"/>
                <a:gd name="connsiteY11" fmla="*/ 984784 h 2139983"/>
                <a:gd name="connsiteX12" fmla="*/ 1625887 w 2456709"/>
                <a:gd name="connsiteY12" fmla="*/ 957667 h 2139983"/>
                <a:gd name="connsiteX13" fmla="*/ 1761468 w 2456709"/>
                <a:gd name="connsiteY13" fmla="*/ 743750 h 2139983"/>
                <a:gd name="connsiteX14" fmla="*/ 1545748 w 2456709"/>
                <a:gd name="connsiteY14" fmla="*/ 613 h 2139983"/>
                <a:gd name="connsiteX15" fmla="*/ 1274671 w 2456709"/>
                <a:gd name="connsiteY15" fmla="*/ 379829 h 2139983"/>
                <a:gd name="connsiteX16" fmla="*/ 1297433 w 2456709"/>
                <a:gd name="connsiteY16" fmla="*/ 552863 h 2139983"/>
                <a:gd name="connsiteX17" fmla="*/ 1346415 w 2456709"/>
                <a:gd name="connsiteY17" fmla="*/ 595059 h 2139983"/>
                <a:gd name="connsiteX18" fmla="*/ 1367372 w 2456709"/>
                <a:gd name="connsiteY18" fmla="*/ 752432 h 2139983"/>
                <a:gd name="connsiteX19" fmla="*/ 1274686 w 2456709"/>
                <a:gd name="connsiteY19" fmla="*/ 869532 h 2139983"/>
                <a:gd name="connsiteX20" fmla="*/ 959345 w 2456709"/>
                <a:gd name="connsiteY20" fmla="*/ 1000520 h 2139983"/>
                <a:gd name="connsiteX21" fmla="*/ 838918 w 2456709"/>
                <a:gd name="connsiteY21" fmla="*/ 1316294 h 2139983"/>
                <a:gd name="connsiteX22" fmla="*/ 850387 w 2456709"/>
                <a:gd name="connsiteY22" fmla="*/ 1389231 h 2139983"/>
                <a:gd name="connsiteX23" fmla="*/ 741400 w 2456709"/>
                <a:gd name="connsiteY23" fmla="*/ 1570558 h 2139983"/>
                <a:gd name="connsiteX24" fmla="*/ 697265 w 2456709"/>
                <a:gd name="connsiteY24" fmla="*/ 1680275 h 2139983"/>
                <a:gd name="connsiteX25" fmla="*/ 563833 w 2456709"/>
                <a:gd name="connsiteY25" fmla="*/ 1671728 h 2139983"/>
                <a:gd name="connsiteX26" fmla="*/ 366099 w 2456709"/>
                <a:gd name="connsiteY26" fmla="*/ 1578836 h 2139983"/>
                <a:gd name="connsiteX27" fmla="*/ 318787 w 2456709"/>
                <a:gd name="connsiteY27" fmla="*/ 1453889 h 2139983"/>
                <a:gd name="connsiteX28" fmla="*/ 204385 w 2456709"/>
                <a:gd name="connsiteY28" fmla="*/ 1217853 h 2139983"/>
                <a:gd name="connsiteX29" fmla="*/ 191722 w 2456709"/>
                <a:gd name="connsiteY29" fmla="*/ 1409725 h 2139983"/>
                <a:gd name="connsiteX30" fmla="*/ 7382 w 2456709"/>
                <a:gd name="connsiteY30" fmla="*/ 1338578 h 2139983"/>
                <a:gd name="connsiteX31" fmla="*/ 17480 w 2456709"/>
                <a:gd name="connsiteY31" fmla="*/ 1406115 h 2139983"/>
                <a:gd name="connsiteX32" fmla="*/ 41091 w 2456709"/>
                <a:gd name="connsiteY32" fmla="*/ 1503005 h 2139983"/>
                <a:gd name="connsiteX33" fmla="*/ 73994 w 2456709"/>
                <a:gd name="connsiteY33" fmla="*/ 1575361 h 2139983"/>
                <a:gd name="connsiteX34" fmla="*/ 132030 w 2456709"/>
                <a:gd name="connsiteY34" fmla="*/ 1631293 h 2139983"/>
                <a:gd name="connsiteX35" fmla="*/ 273712 w 2456709"/>
                <a:gd name="connsiteY35" fmla="*/ 1741935 h 2139983"/>
                <a:gd name="connsiteX36" fmla="*/ 280648 w 2456709"/>
                <a:gd name="connsiteY36" fmla="*/ 1944801 h 2139983"/>
                <a:gd name="connsiteX37" fmla="*/ 371006 w 2456709"/>
                <a:gd name="connsiteY37" fmla="*/ 1983565 h 2139983"/>
                <a:gd name="connsiteX38" fmla="*/ 464779 w 2456709"/>
                <a:gd name="connsiteY38" fmla="*/ 2027684 h 2139983"/>
                <a:gd name="connsiteX39" fmla="*/ 746098 w 2456709"/>
                <a:gd name="connsiteY39" fmla="*/ 2074878 h 2139983"/>
                <a:gd name="connsiteX40" fmla="*/ 951067 w 2456709"/>
                <a:gd name="connsiteY40" fmla="*/ 2005998 h 2139983"/>
                <a:gd name="connsiteX41" fmla="*/ 956794 w 2456709"/>
                <a:gd name="connsiteY41" fmla="*/ 2137120 h 2139983"/>
                <a:gd name="connsiteX42" fmla="*/ 2382485 w 2456709"/>
                <a:gd name="connsiteY42" fmla="*/ 2139983 h 2139983"/>
                <a:gd name="connsiteX43" fmla="*/ 2456709 w 2456709"/>
                <a:gd name="connsiteY43" fmla="*/ 1865755 h 2139983"/>
                <a:gd name="connsiteX44" fmla="*/ 2456709 w 2456709"/>
                <a:gd name="connsiteY44" fmla="*/ 1684641 h 2139983"/>
                <a:gd name="connsiteX45" fmla="*/ 2453749 w 2456709"/>
                <a:gd name="connsiteY45" fmla="*/ 1508485 h 2139983"/>
                <a:gd name="connsiteX46" fmla="*/ 2440223 w 2456709"/>
                <a:gd name="connsiteY46" fmla="*/ 1390737 h 2139983"/>
                <a:gd name="connsiteX47" fmla="*/ 2375729 w 2456709"/>
                <a:gd name="connsiteY47" fmla="*/ 1183801 h 2139983"/>
                <a:gd name="connsiteX48" fmla="*/ 2342855 w 2456709"/>
                <a:gd name="connsiteY48" fmla="*/ 1049949 h 2139983"/>
                <a:gd name="connsiteX49" fmla="*/ 2216849 w 2456709"/>
                <a:gd name="connsiteY49" fmla="*/ 909625 h 2139983"/>
                <a:gd name="connsiteX50" fmla="*/ 1996340 w 2456709"/>
                <a:gd name="connsiteY50" fmla="*/ 846622 h 2139983"/>
                <a:gd name="connsiteX51" fmla="*/ 1873198 w 2456709"/>
                <a:gd name="connsiteY51" fmla="*/ 806530 h 2139983"/>
                <a:gd name="connsiteX52" fmla="*/ 1744478 w 2456709"/>
                <a:gd name="connsiteY52" fmla="*/ 695291 h 2139983"/>
                <a:gd name="connsiteX53" fmla="*/ 1764076 w 2456709"/>
                <a:gd name="connsiteY53" fmla="*/ 584498 h 2139983"/>
                <a:gd name="connsiteX54" fmla="*/ 1790641 w 2456709"/>
                <a:gd name="connsiteY54" fmla="*/ 540901 h 2139983"/>
                <a:gd name="connsiteX55" fmla="*/ 1821203 w 2456709"/>
                <a:gd name="connsiteY55" fmla="*/ 408317 h 2139983"/>
                <a:gd name="connsiteX56" fmla="*/ 1812227 w 2456709"/>
                <a:gd name="connsiteY56" fmla="*/ 159443 h 2139983"/>
                <a:gd name="connsiteX57" fmla="*/ 1545748 w 2456709"/>
                <a:gd name="connsiteY57" fmla="*/ 613 h 2139983"/>
                <a:gd name="connsiteX0" fmla="*/ 1383346 w 2456709"/>
                <a:gd name="connsiteY0" fmla="*/ 807021 h 2149508"/>
                <a:gd name="connsiteX1" fmla="*/ 1515914 w 2456709"/>
                <a:gd name="connsiteY1" fmla="*/ 966706 h 2149508"/>
                <a:gd name="connsiteX2" fmla="*/ 1484278 w 2456709"/>
                <a:gd name="connsiteY2" fmla="*/ 999848 h 2149508"/>
                <a:gd name="connsiteX3" fmla="*/ 1565627 w 2456709"/>
                <a:gd name="connsiteY3" fmla="*/ 1082703 h 2149508"/>
                <a:gd name="connsiteX4" fmla="*/ 1514407 w 2456709"/>
                <a:gd name="connsiteY4" fmla="*/ 1221297 h 2149508"/>
                <a:gd name="connsiteX5" fmla="*/ 1478252 w 2456709"/>
                <a:gd name="connsiteY5" fmla="*/ 1358385 h 2149508"/>
                <a:gd name="connsiteX6" fmla="*/ 1383346 w 2456709"/>
                <a:gd name="connsiteY6" fmla="*/ 807021 h 2149508"/>
                <a:gd name="connsiteX7" fmla="*/ 1761468 w 2456709"/>
                <a:gd name="connsiteY7" fmla="*/ 743750 h 2149508"/>
                <a:gd name="connsiteX8" fmla="*/ 1687651 w 2456709"/>
                <a:gd name="connsiteY8" fmla="*/ 1423162 h 2149508"/>
                <a:gd name="connsiteX9" fmla="*/ 1680119 w 2456709"/>
                <a:gd name="connsiteY9" fmla="*/ 1191168 h 2149508"/>
                <a:gd name="connsiteX10" fmla="*/ 1633419 w 2456709"/>
                <a:gd name="connsiteY10" fmla="*/ 1075171 h 2149508"/>
                <a:gd name="connsiteX11" fmla="*/ 1662042 w 2456709"/>
                <a:gd name="connsiteY11" fmla="*/ 984784 h 2149508"/>
                <a:gd name="connsiteX12" fmla="*/ 1625887 w 2456709"/>
                <a:gd name="connsiteY12" fmla="*/ 957667 h 2149508"/>
                <a:gd name="connsiteX13" fmla="*/ 1761468 w 2456709"/>
                <a:gd name="connsiteY13" fmla="*/ 743750 h 2149508"/>
                <a:gd name="connsiteX14" fmla="*/ 1545748 w 2456709"/>
                <a:gd name="connsiteY14" fmla="*/ 613 h 2149508"/>
                <a:gd name="connsiteX15" fmla="*/ 1274671 w 2456709"/>
                <a:gd name="connsiteY15" fmla="*/ 379829 h 2149508"/>
                <a:gd name="connsiteX16" fmla="*/ 1297433 w 2456709"/>
                <a:gd name="connsiteY16" fmla="*/ 552863 h 2149508"/>
                <a:gd name="connsiteX17" fmla="*/ 1346415 w 2456709"/>
                <a:gd name="connsiteY17" fmla="*/ 595059 h 2149508"/>
                <a:gd name="connsiteX18" fmla="*/ 1367372 w 2456709"/>
                <a:gd name="connsiteY18" fmla="*/ 752432 h 2149508"/>
                <a:gd name="connsiteX19" fmla="*/ 1274686 w 2456709"/>
                <a:gd name="connsiteY19" fmla="*/ 869532 h 2149508"/>
                <a:gd name="connsiteX20" fmla="*/ 959345 w 2456709"/>
                <a:gd name="connsiteY20" fmla="*/ 1000520 h 2149508"/>
                <a:gd name="connsiteX21" fmla="*/ 838918 w 2456709"/>
                <a:gd name="connsiteY21" fmla="*/ 1316294 h 2149508"/>
                <a:gd name="connsiteX22" fmla="*/ 850387 w 2456709"/>
                <a:gd name="connsiteY22" fmla="*/ 1389231 h 2149508"/>
                <a:gd name="connsiteX23" fmla="*/ 741400 w 2456709"/>
                <a:gd name="connsiteY23" fmla="*/ 1570558 h 2149508"/>
                <a:gd name="connsiteX24" fmla="*/ 697265 w 2456709"/>
                <a:gd name="connsiteY24" fmla="*/ 1680275 h 2149508"/>
                <a:gd name="connsiteX25" fmla="*/ 563833 w 2456709"/>
                <a:gd name="connsiteY25" fmla="*/ 1671728 h 2149508"/>
                <a:gd name="connsiteX26" fmla="*/ 366099 w 2456709"/>
                <a:gd name="connsiteY26" fmla="*/ 1578836 h 2149508"/>
                <a:gd name="connsiteX27" fmla="*/ 318787 w 2456709"/>
                <a:gd name="connsiteY27" fmla="*/ 1453889 h 2149508"/>
                <a:gd name="connsiteX28" fmla="*/ 204385 w 2456709"/>
                <a:gd name="connsiteY28" fmla="*/ 1217853 h 2149508"/>
                <a:gd name="connsiteX29" fmla="*/ 191722 w 2456709"/>
                <a:gd name="connsiteY29" fmla="*/ 1409725 h 2149508"/>
                <a:gd name="connsiteX30" fmla="*/ 7382 w 2456709"/>
                <a:gd name="connsiteY30" fmla="*/ 1338578 h 2149508"/>
                <a:gd name="connsiteX31" fmla="*/ 17480 w 2456709"/>
                <a:gd name="connsiteY31" fmla="*/ 1406115 h 2149508"/>
                <a:gd name="connsiteX32" fmla="*/ 41091 w 2456709"/>
                <a:gd name="connsiteY32" fmla="*/ 1503005 h 2149508"/>
                <a:gd name="connsiteX33" fmla="*/ 73994 w 2456709"/>
                <a:gd name="connsiteY33" fmla="*/ 1575361 h 2149508"/>
                <a:gd name="connsiteX34" fmla="*/ 132030 w 2456709"/>
                <a:gd name="connsiteY34" fmla="*/ 1631293 h 2149508"/>
                <a:gd name="connsiteX35" fmla="*/ 273712 w 2456709"/>
                <a:gd name="connsiteY35" fmla="*/ 1741935 h 2149508"/>
                <a:gd name="connsiteX36" fmla="*/ 280648 w 2456709"/>
                <a:gd name="connsiteY36" fmla="*/ 1944801 h 2149508"/>
                <a:gd name="connsiteX37" fmla="*/ 371006 w 2456709"/>
                <a:gd name="connsiteY37" fmla="*/ 1983565 h 2149508"/>
                <a:gd name="connsiteX38" fmla="*/ 464779 w 2456709"/>
                <a:gd name="connsiteY38" fmla="*/ 2027684 h 2149508"/>
                <a:gd name="connsiteX39" fmla="*/ 746098 w 2456709"/>
                <a:gd name="connsiteY39" fmla="*/ 2074878 h 2149508"/>
                <a:gd name="connsiteX40" fmla="*/ 951067 w 2456709"/>
                <a:gd name="connsiteY40" fmla="*/ 2005998 h 2149508"/>
                <a:gd name="connsiteX41" fmla="*/ 956794 w 2456709"/>
                <a:gd name="connsiteY41" fmla="*/ 2137120 h 2149508"/>
                <a:gd name="connsiteX42" fmla="*/ 2420585 w 2456709"/>
                <a:gd name="connsiteY42" fmla="*/ 2149508 h 2149508"/>
                <a:gd name="connsiteX43" fmla="*/ 2456709 w 2456709"/>
                <a:gd name="connsiteY43" fmla="*/ 1865755 h 2149508"/>
                <a:gd name="connsiteX44" fmla="*/ 2456709 w 2456709"/>
                <a:gd name="connsiteY44" fmla="*/ 1684641 h 2149508"/>
                <a:gd name="connsiteX45" fmla="*/ 2453749 w 2456709"/>
                <a:gd name="connsiteY45" fmla="*/ 1508485 h 2149508"/>
                <a:gd name="connsiteX46" fmla="*/ 2440223 w 2456709"/>
                <a:gd name="connsiteY46" fmla="*/ 1390737 h 2149508"/>
                <a:gd name="connsiteX47" fmla="*/ 2375729 w 2456709"/>
                <a:gd name="connsiteY47" fmla="*/ 1183801 h 2149508"/>
                <a:gd name="connsiteX48" fmla="*/ 2342855 w 2456709"/>
                <a:gd name="connsiteY48" fmla="*/ 1049949 h 2149508"/>
                <a:gd name="connsiteX49" fmla="*/ 2216849 w 2456709"/>
                <a:gd name="connsiteY49" fmla="*/ 909625 h 2149508"/>
                <a:gd name="connsiteX50" fmla="*/ 1996340 w 2456709"/>
                <a:gd name="connsiteY50" fmla="*/ 846622 h 2149508"/>
                <a:gd name="connsiteX51" fmla="*/ 1873198 w 2456709"/>
                <a:gd name="connsiteY51" fmla="*/ 806530 h 2149508"/>
                <a:gd name="connsiteX52" fmla="*/ 1744478 w 2456709"/>
                <a:gd name="connsiteY52" fmla="*/ 695291 h 2149508"/>
                <a:gd name="connsiteX53" fmla="*/ 1764076 w 2456709"/>
                <a:gd name="connsiteY53" fmla="*/ 584498 h 2149508"/>
                <a:gd name="connsiteX54" fmla="*/ 1790641 w 2456709"/>
                <a:gd name="connsiteY54" fmla="*/ 540901 h 2149508"/>
                <a:gd name="connsiteX55" fmla="*/ 1821203 w 2456709"/>
                <a:gd name="connsiteY55" fmla="*/ 408317 h 2149508"/>
                <a:gd name="connsiteX56" fmla="*/ 1812227 w 2456709"/>
                <a:gd name="connsiteY56" fmla="*/ 159443 h 2149508"/>
                <a:gd name="connsiteX57" fmla="*/ 1545748 w 2456709"/>
                <a:gd name="connsiteY57" fmla="*/ 613 h 2149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456709" h="2149508">
                  <a:moveTo>
                    <a:pt x="1383346" y="807021"/>
                  </a:moveTo>
                  <a:cubicBezTo>
                    <a:pt x="1418496" y="872301"/>
                    <a:pt x="1456660" y="917997"/>
                    <a:pt x="1515914" y="966706"/>
                  </a:cubicBezTo>
                  <a:lnTo>
                    <a:pt x="1484278" y="999848"/>
                  </a:lnTo>
                  <a:cubicBezTo>
                    <a:pt x="1511395" y="1027466"/>
                    <a:pt x="1550562" y="1052072"/>
                    <a:pt x="1565627" y="1082703"/>
                  </a:cubicBezTo>
                  <a:cubicBezTo>
                    <a:pt x="1551567" y="1136434"/>
                    <a:pt x="1523948" y="1164554"/>
                    <a:pt x="1514407" y="1221297"/>
                  </a:cubicBezTo>
                  <a:cubicBezTo>
                    <a:pt x="1505369" y="1273019"/>
                    <a:pt x="1490304" y="1312689"/>
                    <a:pt x="1478252" y="1358385"/>
                  </a:cubicBezTo>
                  <a:cubicBezTo>
                    <a:pt x="1433059" y="1179116"/>
                    <a:pt x="1377320" y="998342"/>
                    <a:pt x="1383346" y="807021"/>
                  </a:cubicBezTo>
                  <a:close/>
                  <a:moveTo>
                    <a:pt x="1761468" y="743750"/>
                  </a:moveTo>
                  <a:cubicBezTo>
                    <a:pt x="1799632" y="1046548"/>
                    <a:pt x="1742888" y="1218284"/>
                    <a:pt x="1687651" y="1423162"/>
                  </a:cubicBezTo>
                  <a:lnTo>
                    <a:pt x="1680119" y="1191168"/>
                  </a:lnTo>
                  <a:cubicBezTo>
                    <a:pt x="1679617" y="1144970"/>
                    <a:pt x="1665557" y="1116850"/>
                    <a:pt x="1633419" y="1075171"/>
                  </a:cubicBezTo>
                  <a:cubicBezTo>
                    <a:pt x="1642959" y="1045042"/>
                    <a:pt x="1644969" y="1017926"/>
                    <a:pt x="1662042" y="984784"/>
                  </a:cubicBezTo>
                  <a:lnTo>
                    <a:pt x="1625887" y="957667"/>
                  </a:lnTo>
                  <a:cubicBezTo>
                    <a:pt x="1671080" y="886362"/>
                    <a:pt x="1723806" y="848197"/>
                    <a:pt x="1761468" y="743750"/>
                  </a:cubicBezTo>
                  <a:close/>
                  <a:moveTo>
                    <a:pt x="1545748" y="613"/>
                  </a:moveTo>
                  <a:cubicBezTo>
                    <a:pt x="1349805" y="-10582"/>
                    <a:pt x="1186387" y="132160"/>
                    <a:pt x="1274671" y="379829"/>
                  </a:cubicBezTo>
                  <a:cubicBezTo>
                    <a:pt x="1286779" y="436001"/>
                    <a:pt x="1283820" y="525314"/>
                    <a:pt x="1297433" y="552863"/>
                  </a:cubicBezTo>
                  <a:lnTo>
                    <a:pt x="1346415" y="595059"/>
                  </a:lnTo>
                  <a:cubicBezTo>
                    <a:pt x="1356916" y="651533"/>
                    <a:pt x="1408091" y="680893"/>
                    <a:pt x="1367372" y="752432"/>
                  </a:cubicBezTo>
                  <a:lnTo>
                    <a:pt x="1274686" y="869532"/>
                  </a:lnTo>
                  <a:lnTo>
                    <a:pt x="959345" y="1000520"/>
                  </a:lnTo>
                  <a:cubicBezTo>
                    <a:pt x="920709" y="1017901"/>
                    <a:pt x="894124" y="1164839"/>
                    <a:pt x="838918" y="1316294"/>
                  </a:cubicBezTo>
                  <a:cubicBezTo>
                    <a:pt x="824664" y="1366719"/>
                    <a:pt x="863134" y="1364416"/>
                    <a:pt x="850387" y="1389231"/>
                  </a:cubicBezTo>
                  <a:cubicBezTo>
                    <a:pt x="810041" y="1463733"/>
                    <a:pt x="778733" y="1506600"/>
                    <a:pt x="741400" y="1570558"/>
                  </a:cubicBezTo>
                  <a:cubicBezTo>
                    <a:pt x="732213" y="1603113"/>
                    <a:pt x="750141" y="1661279"/>
                    <a:pt x="697265" y="1680275"/>
                  </a:cubicBezTo>
                  <a:cubicBezTo>
                    <a:pt x="668926" y="1692115"/>
                    <a:pt x="638611" y="1671060"/>
                    <a:pt x="563833" y="1671728"/>
                  </a:cubicBezTo>
                  <a:cubicBezTo>
                    <a:pt x="483029" y="1666371"/>
                    <a:pt x="449121" y="1612129"/>
                    <a:pt x="366099" y="1578836"/>
                  </a:cubicBezTo>
                  <a:cubicBezTo>
                    <a:pt x="357861" y="1533170"/>
                    <a:pt x="348116" y="1495036"/>
                    <a:pt x="318787" y="1453889"/>
                  </a:cubicBezTo>
                  <a:cubicBezTo>
                    <a:pt x="263078" y="1368683"/>
                    <a:pt x="263107" y="1202127"/>
                    <a:pt x="204385" y="1217853"/>
                  </a:cubicBezTo>
                  <a:cubicBezTo>
                    <a:pt x="138902" y="1241135"/>
                    <a:pt x="242142" y="1393974"/>
                    <a:pt x="191722" y="1409725"/>
                  </a:cubicBezTo>
                  <a:cubicBezTo>
                    <a:pt x="112198" y="1447272"/>
                    <a:pt x="29661" y="1317602"/>
                    <a:pt x="7382" y="1338578"/>
                  </a:cubicBezTo>
                  <a:cubicBezTo>
                    <a:pt x="-15364" y="1354562"/>
                    <a:pt x="22149" y="1387118"/>
                    <a:pt x="17480" y="1406115"/>
                  </a:cubicBezTo>
                  <a:cubicBezTo>
                    <a:pt x="18076" y="1436030"/>
                    <a:pt x="24140" y="1488105"/>
                    <a:pt x="41091" y="1503005"/>
                  </a:cubicBezTo>
                  <a:cubicBezTo>
                    <a:pt x="83653" y="1537490"/>
                    <a:pt x="60093" y="1553728"/>
                    <a:pt x="73994" y="1575361"/>
                  </a:cubicBezTo>
                  <a:cubicBezTo>
                    <a:pt x="91833" y="1609069"/>
                    <a:pt x="117204" y="1615662"/>
                    <a:pt x="132030" y="1631293"/>
                  </a:cubicBezTo>
                  <a:cubicBezTo>
                    <a:pt x="173232" y="1680225"/>
                    <a:pt x="217446" y="1711081"/>
                    <a:pt x="273712" y="1741935"/>
                  </a:cubicBezTo>
                  <a:cubicBezTo>
                    <a:pt x="257445" y="1817591"/>
                    <a:pt x="280345" y="1918857"/>
                    <a:pt x="280648" y="1944801"/>
                  </a:cubicBezTo>
                  <a:cubicBezTo>
                    <a:pt x="292846" y="1984319"/>
                    <a:pt x="318473" y="1976279"/>
                    <a:pt x="371006" y="1983565"/>
                  </a:cubicBezTo>
                  <a:cubicBezTo>
                    <a:pt x="406967" y="1978800"/>
                    <a:pt x="386446" y="2018240"/>
                    <a:pt x="464779" y="2027684"/>
                  </a:cubicBezTo>
                  <a:cubicBezTo>
                    <a:pt x="517376" y="2048437"/>
                    <a:pt x="610646" y="2061658"/>
                    <a:pt x="746098" y="2074878"/>
                  </a:cubicBezTo>
                  <a:cubicBezTo>
                    <a:pt x="833503" y="2084558"/>
                    <a:pt x="898311" y="2038499"/>
                    <a:pt x="951067" y="2005998"/>
                  </a:cubicBezTo>
                  <a:lnTo>
                    <a:pt x="956794" y="2137120"/>
                  </a:lnTo>
                  <a:lnTo>
                    <a:pt x="2420585" y="2149508"/>
                  </a:lnTo>
                  <a:cubicBezTo>
                    <a:pt x="2489596" y="2075706"/>
                    <a:pt x="2412588" y="1941645"/>
                    <a:pt x="2456709" y="1865755"/>
                  </a:cubicBezTo>
                  <a:lnTo>
                    <a:pt x="2456709" y="1684641"/>
                  </a:lnTo>
                  <a:cubicBezTo>
                    <a:pt x="2455722" y="1679897"/>
                    <a:pt x="2454736" y="1513229"/>
                    <a:pt x="2453749" y="1508485"/>
                  </a:cubicBezTo>
                  <a:cubicBezTo>
                    <a:pt x="2445600" y="1473630"/>
                    <a:pt x="2438769" y="1436326"/>
                    <a:pt x="2440223" y="1390737"/>
                  </a:cubicBezTo>
                  <a:cubicBezTo>
                    <a:pt x="2442828" y="1202748"/>
                    <a:pt x="2367098" y="1237715"/>
                    <a:pt x="2375729" y="1183801"/>
                  </a:cubicBezTo>
                  <a:cubicBezTo>
                    <a:pt x="2384856" y="1091981"/>
                    <a:pt x="2351805" y="1126705"/>
                    <a:pt x="2342855" y="1049949"/>
                  </a:cubicBezTo>
                  <a:cubicBezTo>
                    <a:pt x="2333996" y="979072"/>
                    <a:pt x="2310070" y="944348"/>
                    <a:pt x="2216849" y="909625"/>
                  </a:cubicBezTo>
                  <a:cubicBezTo>
                    <a:pt x="2134307" y="879586"/>
                    <a:pt x="2083401" y="863104"/>
                    <a:pt x="1996340" y="846622"/>
                  </a:cubicBezTo>
                  <a:cubicBezTo>
                    <a:pt x="1935709" y="830245"/>
                    <a:pt x="1917258" y="827426"/>
                    <a:pt x="1873198" y="806530"/>
                  </a:cubicBezTo>
                  <a:cubicBezTo>
                    <a:pt x="1827279" y="787527"/>
                    <a:pt x="1784372" y="739903"/>
                    <a:pt x="1744478" y="695291"/>
                  </a:cubicBezTo>
                  <a:cubicBezTo>
                    <a:pt x="1720379" y="668905"/>
                    <a:pt x="1750513" y="625948"/>
                    <a:pt x="1764076" y="584498"/>
                  </a:cubicBezTo>
                  <a:lnTo>
                    <a:pt x="1790641" y="540901"/>
                  </a:lnTo>
                  <a:cubicBezTo>
                    <a:pt x="1842005" y="495200"/>
                    <a:pt x="1858720" y="416358"/>
                    <a:pt x="1821203" y="408317"/>
                  </a:cubicBezTo>
                  <a:cubicBezTo>
                    <a:pt x="1842438" y="335863"/>
                    <a:pt x="1875477" y="268943"/>
                    <a:pt x="1812227" y="159443"/>
                  </a:cubicBezTo>
                  <a:cubicBezTo>
                    <a:pt x="1762948" y="73645"/>
                    <a:pt x="1779735" y="1034"/>
                    <a:pt x="1545748" y="613"/>
                  </a:cubicBezTo>
                  <a:close/>
                </a:path>
              </a:pathLst>
            </a:custGeom>
            <a:solidFill>
              <a:schemeClr val="bg1"/>
            </a:solidFill>
            <a:ln w="44450">
              <a:solidFill>
                <a:srgbClr val="E3AB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bg1"/>
                </a:solidFill>
              </a:endParaRPr>
            </a:p>
          </p:txBody>
        </p:sp>
        <p:grpSp>
          <p:nvGrpSpPr>
            <p:cNvPr id="32" name="مجموعة 31">
              <a:extLst>
                <a:ext uri="{FF2B5EF4-FFF2-40B4-BE49-F238E27FC236}">
                  <a16:creationId xmlns:a16="http://schemas.microsoft.com/office/drawing/2014/main" xmlns="" id="{B8860EE7-4229-AEEB-D2AE-198B61174CD8}"/>
                </a:ext>
              </a:extLst>
            </p:cNvPr>
            <p:cNvGrpSpPr/>
            <p:nvPr/>
          </p:nvGrpSpPr>
          <p:grpSpPr>
            <a:xfrm>
              <a:off x="1804492" y="1970895"/>
              <a:ext cx="4081145" cy="4002253"/>
              <a:chOff x="1804492" y="1970895"/>
              <a:chExt cx="4081145" cy="4002253"/>
            </a:xfrm>
          </p:grpSpPr>
          <p:grpSp>
            <p:nvGrpSpPr>
              <p:cNvPr id="33" name="Group 35">
                <a:extLst>
                  <a:ext uri="{FF2B5EF4-FFF2-40B4-BE49-F238E27FC236}">
                    <a16:creationId xmlns:a16="http://schemas.microsoft.com/office/drawing/2014/main" xmlns="" id="{42174D51-CA4B-EF3B-6B59-A46C1C0D9F82}"/>
                  </a:ext>
                </a:extLst>
              </p:cNvPr>
              <p:cNvGrpSpPr/>
              <p:nvPr/>
            </p:nvGrpSpPr>
            <p:grpSpPr>
              <a:xfrm rot="5400000">
                <a:off x="1843938" y="1931449"/>
                <a:ext cx="4002253" cy="4081145"/>
                <a:chOff x="3822479" y="1985601"/>
                <a:chExt cx="4522603" cy="4611755"/>
              </a:xfrm>
            </p:grpSpPr>
            <p:sp>
              <p:nvSpPr>
                <p:cNvPr id="42" name="Block Arc 36">
                  <a:extLst>
                    <a:ext uri="{FF2B5EF4-FFF2-40B4-BE49-F238E27FC236}">
                      <a16:creationId xmlns:a16="http://schemas.microsoft.com/office/drawing/2014/main" xmlns="" id="{43D54A70-9E13-CB55-CF45-A4E50F4DAAA7}"/>
                    </a:ext>
                  </a:extLst>
                </p:cNvPr>
                <p:cNvSpPr/>
                <p:nvPr/>
              </p:nvSpPr>
              <p:spPr>
                <a:xfrm>
                  <a:off x="3884865" y="2145510"/>
                  <a:ext cx="4451847" cy="4451846"/>
                </a:xfrm>
                <a:prstGeom prst="blockArc">
                  <a:avLst>
                    <a:gd name="adj1" fmla="val 10800000"/>
                    <a:gd name="adj2" fmla="val 21568928"/>
                    <a:gd name="adj3" fmla="val 1093"/>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solidFill>
                      <a:schemeClr val="tx1"/>
                    </a:solidFill>
                  </a:endParaRPr>
                </a:p>
              </p:txBody>
            </p:sp>
            <p:sp>
              <p:nvSpPr>
                <p:cNvPr id="43" name="Oval 37">
                  <a:extLst>
                    <a:ext uri="{FF2B5EF4-FFF2-40B4-BE49-F238E27FC236}">
                      <a16:creationId xmlns:a16="http://schemas.microsoft.com/office/drawing/2014/main" xmlns="" id="{6AE8A713-F268-B771-D122-0FB0DABFE989}"/>
                    </a:ext>
                  </a:extLst>
                </p:cNvPr>
                <p:cNvSpPr/>
                <p:nvPr/>
              </p:nvSpPr>
              <p:spPr>
                <a:xfrm rot="18000000">
                  <a:off x="6556467" y="2025189"/>
                  <a:ext cx="732250" cy="653074"/>
                </a:xfrm>
                <a:prstGeom prst="hexagon">
                  <a:avLst>
                    <a:gd name="adj" fmla="val 26954"/>
                    <a:gd name="vf" fmla="val 115470"/>
                  </a:avLst>
                </a:prstGeom>
                <a:solidFill>
                  <a:schemeClr val="bg1"/>
                </a:solidFill>
                <a:ln w="38100">
                  <a:solidFill>
                    <a:srgbClr val="579D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44" name="Oval 38">
                  <a:extLst>
                    <a:ext uri="{FF2B5EF4-FFF2-40B4-BE49-F238E27FC236}">
                      <a16:creationId xmlns:a16="http://schemas.microsoft.com/office/drawing/2014/main" xmlns="" id="{FC0748C7-4B97-8AFB-80B0-68E56991A00B}"/>
                    </a:ext>
                  </a:extLst>
                </p:cNvPr>
                <p:cNvSpPr/>
                <p:nvPr/>
              </p:nvSpPr>
              <p:spPr>
                <a:xfrm rot="18000000">
                  <a:off x="5018489" y="2025189"/>
                  <a:ext cx="732250" cy="653074"/>
                </a:xfrm>
                <a:prstGeom prst="hexagon">
                  <a:avLst>
                    <a:gd name="adj" fmla="val 28096"/>
                    <a:gd name="vf" fmla="val 115470"/>
                  </a:avLst>
                </a:prstGeom>
                <a:solidFill>
                  <a:schemeClr val="bg1"/>
                </a:solidFill>
                <a:ln w="38100">
                  <a:solidFill>
                    <a:srgbClr val="2B54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p>
              </p:txBody>
            </p:sp>
            <p:sp>
              <p:nvSpPr>
                <p:cNvPr id="45" name="Oval 39">
                  <a:extLst>
                    <a:ext uri="{FF2B5EF4-FFF2-40B4-BE49-F238E27FC236}">
                      <a16:creationId xmlns:a16="http://schemas.microsoft.com/office/drawing/2014/main" xmlns="" id="{48315844-9233-5859-1051-3033F273DB02}"/>
                    </a:ext>
                  </a:extLst>
                </p:cNvPr>
                <p:cNvSpPr/>
                <p:nvPr/>
              </p:nvSpPr>
              <p:spPr>
                <a:xfrm rot="18000000">
                  <a:off x="7652420" y="2988650"/>
                  <a:ext cx="732250" cy="653074"/>
                </a:xfrm>
                <a:prstGeom prst="hexagon">
                  <a:avLst>
                    <a:gd name="adj" fmla="val 29568"/>
                    <a:gd name="vf" fmla="val 115470"/>
                  </a:avLst>
                </a:prstGeom>
                <a:solidFill>
                  <a:schemeClr val="bg1"/>
                </a:solidFill>
                <a:ln w="38100">
                  <a:solidFill>
                    <a:srgbClr val="343C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p>
              </p:txBody>
            </p:sp>
            <p:sp>
              <p:nvSpPr>
                <p:cNvPr id="46" name="Oval 40">
                  <a:extLst>
                    <a:ext uri="{FF2B5EF4-FFF2-40B4-BE49-F238E27FC236}">
                      <a16:creationId xmlns:a16="http://schemas.microsoft.com/office/drawing/2014/main" xmlns="" id="{7546EFF3-2D4D-065F-F270-767C8442CF50}"/>
                    </a:ext>
                  </a:extLst>
                </p:cNvPr>
                <p:cNvSpPr/>
                <p:nvPr/>
              </p:nvSpPr>
              <p:spPr>
                <a:xfrm rot="18000000">
                  <a:off x="3782891" y="2988650"/>
                  <a:ext cx="732250" cy="653074"/>
                </a:xfrm>
                <a:prstGeom prst="hexagon">
                  <a:avLst>
                    <a:gd name="adj" fmla="val 29503"/>
                    <a:gd name="vf" fmla="val 115470"/>
                  </a:avLst>
                </a:prstGeom>
                <a:solidFill>
                  <a:schemeClr val="bg1"/>
                </a:solidFill>
                <a:ln w="38100">
                  <a:solidFill>
                    <a:srgbClr val="343C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grpSp>
          <p:grpSp>
            <p:nvGrpSpPr>
              <p:cNvPr id="34" name="Group 158">
                <a:extLst>
                  <a:ext uri="{FF2B5EF4-FFF2-40B4-BE49-F238E27FC236}">
                    <a16:creationId xmlns:a16="http://schemas.microsoft.com/office/drawing/2014/main" xmlns="" id="{4C9FEFB0-65BE-440E-EB5C-FB795FC1DFC1}"/>
                  </a:ext>
                </a:extLst>
              </p:cNvPr>
              <p:cNvGrpSpPr/>
              <p:nvPr/>
            </p:nvGrpSpPr>
            <p:grpSpPr>
              <a:xfrm>
                <a:off x="2911334" y="2941046"/>
                <a:ext cx="1564233" cy="1971873"/>
                <a:chOff x="6804248" y="2144238"/>
                <a:chExt cx="1305367" cy="1645545"/>
              </a:xfrm>
              <a:solidFill>
                <a:schemeClr val="accent3">
                  <a:lumMod val="75000"/>
                </a:schemeClr>
              </a:solidFill>
            </p:grpSpPr>
            <p:sp>
              <p:nvSpPr>
                <p:cNvPr id="35" name="Oval 1">
                  <a:extLst>
                    <a:ext uri="{FF2B5EF4-FFF2-40B4-BE49-F238E27FC236}">
                      <a16:creationId xmlns:a16="http://schemas.microsoft.com/office/drawing/2014/main" xmlns="" id="{809AB28F-259E-2589-0DF9-DD19B5EF90CC}"/>
                    </a:ext>
                  </a:extLst>
                </p:cNvPr>
                <p:cNvSpPr/>
                <p:nvPr/>
              </p:nvSpPr>
              <p:spPr>
                <a:xfrm flipH="1">
                  <a:off x="7253541" y="3472481"/>
                  <a:ext cx="406780" cy="72647"/>
                </a:xfrm>
                <a:custGeom>
                  <a:avLst/>
                  <a:gdLst/>
                  <a:ahLst/>
                  <a:cxnLst/>
                  <a:rect l="l" t="t" r="r" b="b"/>
                  <a:pathLst>
                    <a:path w="920008" h="164304">
                      <a:moveTo>
                        <a:pt x="852708" y="0"/>
                      </a:moveTo>
                      <a:lnTo>
                        <a:pt x="67299" y="0"/>
                      </a:lnTo>
                      <a:cubicBezTo>
                        <a:pt x="30131" y="0"/>
                        <a:pt x="0" y="30131"/>
                        <a:pt x="0" y="67299"/>
                      </a:cubicBezTo>
                      <a:lnTo>
                        <a:pt x="0" y="97005"/>
                      </a:lnTo>
                      <a:cubicBezTo>
                        <a:pt x="0" y="134173"/>
                        <a:pt x="30131" y="164304"/>
                        <a:pt x="67299" y="164304"/>
                      </a:cubicBezTo>
                      <a:lnTo>
                        <a:pt x="852708" y="164304"/>
                      </a:lnTo>
                      <a:cubicBezTo>
                        <a:pt x="889877" y="164304"/>
                        <a:pt x="920008" y="134173"/>
                        <a:pt x="920008" y="97005"/>
                      </a:cubicBezTo>
                      <a:lnTo>
                        <a:pt x="920008" y="67299"/>
                      </a:lnTo>
                      <a:cubicBezTo>
                        <a:pt x="920008" y="30131"/>
                        <a:pt x="889877" y="0"/>
                        <a:pt x="8527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36" name="Oval 1">
                  <a:extLst>
                    <a:ext uri="{FF2B5EF4-FFF2-40B4-BE49-F238E27FC236}">
                      <a16:creationId xmlns:a16="http://schemas.microsoft.com/office/drawing/2014/main" xmlns="" id="{7F73C3B9-46C2-6BD7-A4A1-56BC7D4D03E1}"/>
                    </a:ext>
                  </a:extLst>
                </p:cNvPr>
                <p:cNvSpPr/>
                <p:nvPr/>
              </p:nvSpPr>
              <p:spPr>
                <a:xfrm flipH="1">
                  <a:off x="7297125" y="3673561"/>
                  <a:ext cx="319612" cy="116222"/>
                </a:xfrm>
                <a:custGeom>
                  <a:avLst/>
                  <a:gdLst/>
                  <a:ahLst/>
                  <a:cxnLst/>
                  <a:rect l="l" t="t" r="r" b="b"/>
                  <a:pathLst>
                    <a:path w="722862" h="262858">
                      <a:moveTo>
                        <a:pt x="722862" y="0"/>
                      </a:moveTo>
                      <a:lnTo>
                        <a:pt x="0" y="0"/>
                      </a:lnTo>
                      <a:lnTo>
                        <a:pt x="0" y="131429"/>
                      </a:lnTo>
                      <a:cubicBezTo>
                        <a:pt x="0" y="204015"/>
                        <a:pt x="161818" y="262858"/>
                        <a:pt x="361431" y="262858"/>
                      </a:cubicBezTo>
                      <a:cubicBezTo>
                        <a:pt x="561044" y="262858"/>
                        <a:pt x="722862" y="204015"/>
                        <a:pt x="722862" y="13142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37" name="Oval 1">
                  <a:extLst>
                    <a:ext uri="{FF2B5EF4-FFF2-40B4-BE49-F238E27FC236}">
                      <a16:creationId xmlns:a16="http://schemas.microsoft.com/office/drawing/2014/main" xmlns="" id="{F37B11C9-55D1-6A49-794C-D17BC65C8998}"/>
                    </a:ext>
                  </a:extLst>
                </p:cNvPr>
                <p:cNvSpPr/>
                <p:nvPr/>
              </p:nvSpPr>
              <p:spPr>
                <a:xfrm flipH="1">
                  <a:off x="7268070" y="3573021"/>
                  <a:ext cx="377724" cy="72648"/>
                </a:xfrm>
                <a:custGeom>
                  <a:avLst/>
                  <a:gdLst/>
                  <a:ahLst/>
                  <a:cxnLst/>
                  <a:rect l="l" t="t" r="r" b="b"/>
                  <a:pathLst>
                    <a:path w="854293" h="164306">
                      <a:moveTo>
                        <a:pt x="786994" y="0"/>
                      </a:moveTo>
                      <a:lnTo>
                        <a:pt x="67299" y="0"/>
                      </a:lnTo>
                      <a:cubicBezTo>
                        <a:pt x="30131" y="0"/>
                        <a:pt x="0" y="30131"/>
                        <a:pt x="0" y="67299"/>
                      </a:cubicBezTo>
                      <a:lnTo>
                        <a:pt x="0" y="97007"/>
                      </a:lnTo>
                      <a:cubicBezTo>
                        <a:pt x="0" y="134174"/>
                        <a:pt x="30131" y="164306"/>
                        <a:pt x="67299" y="164306"/>
                      </a:cubicBezTo>
                      <a:lnTo>
                        <a:pt x="786994" y="164306"/>
                      </a:lnTo>
                      <a:cubicBezTo>
                        <a:pt x="824162" y="164306"/>
                        <a:pt x="854293" y="134174"/>
                        <a:pt x="854293" y="97007"/>
                      </a:cubicBezTo>
                      <a:lnTo>
                        <a:pt x="854293" y="67299"/>
                      </a:lnTo>
                      <a:cubicBezTo>
                        <a:pt x="854293" y="30131"/>
                        <a:pt x="824162" y="0"/>
                        <a:pt x="78699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38" name="Oval 1">
                  <a:extLst>
                    <a:ext uri="{FF2B5EF4-FFF2-40B4-BE49-F238E27FC236}">
                      <a16:creationId xmlns:a16="http://schemas.microsoft.com/office/drawing/2014/main" xmlns="" id="{AA2DA598-1E61-0FFD-7B30-2F0489A76D75}"/>
                    </a:ext>
                  </a:extLst>
                </p:cNvPr>
                <p:cNvSpPr/>
                <p:nvPr/>
              </p:nvSpPr>
              <p:spPr>
                <a:xfrm flipH="1">
                  <a:off x="7239014" y="3371941"/>
                  <a:ext cx="435836" cy="72647"/>
                </a:xfrm>
                <a:custGeom>
                  <a:avLst/>
                  <a:gdLst/>
                  <a:ahLst/>
                  <a:cxnLst/>
                  <a:rect l="l" t="t" r="r" b="b"/>
                  <a:pathLst>
                    <a:path w="985723" h="164305">
                      <a:moveTo>
                        <a:pt x="918424" y="0"/>
                      </a:moveTo>
                      <a:lnTo>
                        <a:pt x="67300" y="0"/>
                      </a:lnTo>
                      <a:cubicBezTo>
                        <a:pt x="30131" y="0"/>
                        <a:pt x="0" y="30130"/>
                        <a:pt x="0" y="67298"/>
                      </a:cubicBezTo>
                      <a:lnTo>
                        <a:pt x="0" y="97006"/>
                      </a:lnTo>
                      <a:cubicBezTo>
                        <a:pt x="0" y="134173"/>
                        <a:pt x="30131" y="164305"/>
                        <a:pt x="67300" y="164305"/>
                      </a:cubicBezTo>
                      <a:lnTo>
                        <a:pt x="918424" y="164305"/>
                      </a:lnTo>
                      <a:cubicBezTo>
                        <a:pt x="955592" y="164305"/>
                        <a:pt x="985723" y="134173"/>
                        <a:pt x="985723" y="97006"/>
                      </a:cubicBezTo>
                      <a:lnTo>
                        <a:pt x="985723" y="67298"/>
                      </a:lnTo>
                      <a:cubicBezTo>
                        <a:pt x="985723" y="30130"/>
                        <a:pt x="955592" y="0"/>
                        <a:pt x="91842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39" name="Oval 1">
                  <a:extLst>
                    <a:ext uri="{FF2B5EF4-FFF2-40B4-BE49-F238E27FC236}">
                      <a16:creationId xmlns:a16="http://schemas.microsoft.com/office/drawing/2014/main" xmlns="" id="{7BFF47A1-CD66-22D7-02E8-8EF8B16157B1}"/>
                    </a:ext>
                  </a:extLst>
                </p:cNvPr>
                <p:cNvSpPr/>
                <p:nvPr/>
              </p:nvSpPr>
              <p:spPr>
                <a:xfrm flipH="1">
                  <a:off x="6804248" y="2144238"/>
                  <a:ext cx="1305367" cy="580151"/>
                </a:xfrm>
                <a:custGeom>
                  <a:avLst/>
                  <a:gdLst/>
                  <a:ahLst/>
                  <a:cxnLst/>
                  <a:rect l="l" t="t" r="r" b="b"/>
                  <a:pathLst>
                    <a:path w="2952328" h="1312117">
                      <a:moveTo>
                        <a:pt x="0" y="1083508"/>
                      </a:moveTo>
                      <a:lnTo>
                        <a:pt x="0" y="1312117"/>
                      </a:lnTo>
                      <a:lnTo>
                        <a:pt x="326584" y="1266395"/>
                      </a:lnTo>
                      <a:lnTo>
                        <a:pt x="326584" y="1129230"/>
                      </a:lnTo>
                      <a:close/>
                      <a:moveTo>
                        <a:pt x="2952328" y="1083508"/>
                      </a:moveTo>
                      <a:lnTo>
                        <a:pt x="2625744" y="1129230"/>
                      </a:lnTo>
                      <a:lnTo>
                        <a:pt x="2625744" y="1266395"/>
                      </a:lnTo>
                      <a:lnTo>
                        <a:pt x="2952328" y="1312117"/>
                      </a:lnTo>
                      <a:close/>
                      <a:moveTo>
                        <a:pt x="602354" y="225997"/>
                      </a:moveTo>
                      <a:lnTo>
                        <a:pt x="427229" y="372943"/>
                      </a:lnTo>
                      <a:lnTo>
                        <a:pt x="672178" y="593732"/>
                      </a:lnTo>
                      <a:lnTo>
                        <a:pt x="777253" y="505564"/>
                      </a:lnTo>
                      <a:close/>
                      <a:moveTo>
                        <a:pt x="2333760" y="225997"/>
                      </a:moveTo>
                      <a:lnTo>
                        <a:pt x="2158860" y="505564"/>
                      </a:lnTo>
                      <a:lnTo>
                        <a:pt x="2263935" y="593732"/>
                      </a:lnTo>
                      <a:lnTo>
                        <a:pt x="2508884" y="372943"/>
                      </a:lnTo>
                      <a:close/>
                      <a:moveTo>
                        <a:pt x="1614138" y="0"/>
                      </a:moveTo>
                      <a:lnTo>
                        <a:pt x="1385529" y="0"/>
                      </a:lnTo>
                      <a:lnTo>
                        <a:pt x="1431251" y="326584"/>
                      </a:lnTo>
                      <a:lnTo>
                        <a:pt x="1568416" y="3265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40" name="Oval 1">
                  <a:extLst>
                    <a:ext uri="{FF2B5EF4-FFF2-40B4-BE49-F238E27FC236}">
                      <a16:creationId xmlns:a16="http://schemas.microsoft.com/office/drawing/2014/main" xmlns="" id="{36F5B650-7B31-D32A-478C-45395B61A829}"/>
                    </a:ext>
                  </a:extLst>
                </p:cNvPr>
                <p:cNvSpPr/>
                <p:nvPr/>
              </p:nvSpPr>
              <p:spPr>
                <a:xfrm flipH="1">
                  <a:off x="7023065" y="2349405"/>
                  <a:ext cx="867734" cy="957278"/>
                </a:xfrm>
                <a:custGeom>
                  <a:avLst/>
                  <a:gdLst/>
                  <a:ahLst/>
                  <a:cxnLst/>
                  <a:rect l="l" t="t" r="r" b="b"/>
                  <a:pathLst>
                    <a:path w="1962541" h="2165060">
                      <a:moveTo>
                        <a:pt x="983432" y="198538"/>
                      </a:moveTo>
                      <a:cubicBezTo>
                        <a:pt x="1424692" y="199056"/>
                        <a:pt x="1782226" y="556942"/>
                        <a:pt x="1782226" y="998335"/>
                      </a:cubicBezTo>
                      <a:cubicBezTo>
                        <a:pt x="1782226" y="1297141"/>
                        <a:pt x="1568968" y="1592048"/>
                        <a:pt x="1401058" y="1726777"/>
                      </a:cubicBezTo>
                      <a:cubicBezTo>
                        <a:pt x="1324499" y="1815355"/>
                        <a:pt x="1330568" y="1817170"/>
                        <a:pt x="1299456" y="1930538"/>
                      </a:cubicBezTo>
                      <a:cubicBezTo>
                        <a:pt x="1287062" y="2010030"/>
                        <a:pt x="1312171" y="2017975"/>
                        <a:pt x="1240941" y="2022107"/>
                      </a:cubicBezTo>
                      <a:lnTo>
                        <a:pt x="1199256" y="2021773"/>
                      </a:lnTo>
                      <a:lnTo>
                        <a:pt x="1196081" y="2038665"/>
                      </a:lnTo>
                      <a:lnTo>
                        <a:pt x="738881" y="2038665"/>
                      </a:lnTo>
                      <a:lnTo>
                        <a:pt x="735747" y="2021994"/>
                      </a:lnTo>
                      <a:lnTo>
                        <a:pt x="721599" y="2022107"/>
                      </a:lnTo>
                      <a:cubicBezTo>
                        <a:pt x="650369" y="2017975"/>
                        <a:pt x="675479" y="2010030"/>
                        <a:pt x="663084" y="1930538"/>
                      </a:cubicBezTo>
                      <a:cubicBezTo>
                        <a:pt x="631973" y="1817170"/>
                        <a:pt x="638043" y="1815355"/>
                        <a:pt x="561482" y="1726777"/>
                      </a:cubicBezTo>
                      <a:cubicBezTo>
                        <a:pt x="393573" y="1592048"/>
                        <a:pt x="180314" y="1297141"/>
                        <a:pt x="180314" y="998335"/>
                      </a:cubicBezTo>
                      <a:cubicBezTo>
                        <a:pt x="180314" y="556942"/>
                        <a:pt x="537849" y="199056"/>
                        <a:pt x="979110" y="198538"/>
                      </a:cubicBezTo>
                      <a:lnTo>
                        <a:pt x="979110" y="198736"/>
                      </a:lnTo>
                      <a:lnTo>
                        <a:pt x="981272" y="198569"/>
                      </a:lnTo>
                      <a:lnTo>
                        <a:pt x="983432" y="198736"/>
                      </a:lnTo>
                      <a:close/>
                      <a:moveTo>
                        <a:pt x="983110" y="0"/>
                      </a:moveTo>
                      <a:lnTo>
                        <a:pt x="981272" y="142"/>
                      </a:lnTo>
                      <a:lnTo>
                        <a:pt x="979432" y="0"/>
                      </a:lnTo>
                      <a:cubicBezTo>
                        <a:pt x="438507" y="0"/>
                        <a:pt x="0" y="438506"/>
                        <a:pt x="0" y="979431"/>
                      </a:cubicBezTo>
                      <a:cubicBezTo>
                        <a:pt x="0" y="1345477"/>
                        <a:pt x="261357" y="1706742"/>
                        <a:pt x="466993" y="1871641"/>
                      </a:cubicBezTo>
                      <a:cubicBezTo>
                        <a:pt x="528256" y="1942221"/>
                        <a:pt x="501219" y="1979308"/>
                        <a:pt x="514383" y="2071318"/>
                      </a:cubicBezTo>
                      <a:cubicBezTo>
                        <a:pt x="548609" y="2142347"/>
                        <a:pt x="579223" y="2165060"/>
                        <a:pt x="639719" y="2165060"/>
                      </a:cubicBezTo>
                      <a:lnTo>
                        <a:pt x="981272" y="2163837"/>
                      </a:lnTo>
                      <a:lnTo>
                        <a:pt x="1322821" y="2165060"/>
                      </a:lnTo>
                      <a:cubicBezTo>
                        <a:pt x="1383319" y="2165060"/>
                        <a:pt x="1413932" y="2142347"/>
                        <a:pt x="1448157" y="2071318"/>
                      </a:cubicBezTo>
                      <a:cubicBezTo>
                        <a:pt x="1461321" y="1979308"/>
                        <a:pt x="1434285" y="1942221"/>
                        <a:pt x="1495548" y="1871641"/>
                      </a:cubicBezTo>
                      <a:cubicBezTo>
                        <a:pt x="1701183" y="1706742"/>
                        <a:pt x="1962541" y="1345477"/>
                        <a:pt x="1962541" y="979431"/>
                      </a:cubicBezTo>
                      <a:cubicBezTo>
                        <a:pt x="1962541" y="438506"/>
                        <a:pt x="1524034" y="0"/>
                        <a:pt x="98311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41" name="Oval 1">
                  <a:extLst>
                    <a:ext uri="{FF2B5EF4-FFF2-40B4-BE49-F238E27FC236}">
                      <a16:creationId xmlns:a16="http://schemas.microsoft.com/office/drawing/2014/main" xmlns="" id="{6E81D141-1703-C420-38DD-B264BE07D544}"/>
                    </a:ext>
                  </a:extLst>
                </p:cNvPr>
                <p:cNvSpPr/>
                <p:nvPr/>
              </p:nvSpPr>
              <p:spPr>
                <a:xfrm>
                  <a:off x="7295982" y="2781927"/>
                  <a:ext cx="314505" cy="479278"/>
                </a:xfrm>
                <a:custGeom>
                  <a:avLst/>
                  <a:gdLst/>
                  <a:ahLst/>
                  <a:cxnLst/>
                  <a:rect l="l" t="t" r="r" b="b"/>
                  <a:pathLst>
                    <a:path w="652160" h="993834">
                      <a:moveTo>
                        <a:pt x="198701" y="0"/>
                      </a:moveTo>
                      <a:cubicBezTo>
                        <a:pt x="224613" y="0"/>
                        <a:pt x="248174" y="10856"/>
                        <a:pt x="265274" y="29005"/>
                      </a:cubicBezTo>
                      <a:cubicBezTo>
                        <a:pt x="282373" y="10856"/>
                        <a:pt x="305935" y="0"/>
                        <a:pt x="331846" y="0"/>
                      </a:cubicBezTo>
                      <a:cubicBezTo>
                        <a:pt x="357757" y="0"/>
                        <a:pt x="381319" y="10856"/>
                        <a:pt x="398419" y="29005"/>
                      </a:cubicBezTo>
                      <a:cubicBezTo>
                        <a:pt x="415518" y="10856"/>
                        <a:pt x="439080" y="0"/>
                        <a:pt x="464991" y="0"/>
                      </a:cubicBezTo>
                      <a:cubicBezTo>
                        <a:pt x="493781" y="0"/>
                        <a:pt x="519672" y="13403"/>
                        <a:pt x="536964" y="35278"/>
                      </a:cubicBezTo>
                      <a:cubicBezTo>
                        <a:pt x="547749" y="12292"/>
                        <a:pt x="572873" y="-1398"/>
                        <a:pt x="599292" y="2787"/>
                      </a:cubicBezTo>
                      <a:lnTo>
                        <a:pt x="601385" y="3119"/>
                      </a:lnTo>
                      <a:cubicBezTo>
                        <a:pt x="634213" y="8318"/>
                        <a:pt x="656609" y="39145"/>
                        <a:pt x="651411" y="71971"/>
                      </a:cubicBezTo>
                      <a:lnTo>
                        <a:pt x="505401" y="993834"/>
                      </a:lnTo>
                      <a:lnTo>
                        <a:pt x="381396" y="993834"/>
                      </a:lnTo>
                      <a:lnTo>
                        <a:pt x="507063" y="200404"/>
                      </a:lnTo>
                      <a:cubicBezTo>
                        <a:pt x="494607" y="207834"/>
                        <a:pt x="480204" y="211576"/>
                        <a:pt x="464991" y="211576"/>
                      </a:cubicBezTo>
                      <a:cubicBezTo>
                        <a:pt x="439080" y="211576"/>
                        <a:pt x="415518" y="200720"/>
                        <a:pt x="398419" y="182571"/>
                      </a:cubicBezTo>
                      <a:cubicBezTo>
                        <a:pt x="381319" y="200720"/>
                        <a:pt x="357757" y="211576"/>
                        <a:pt x="331846" y="211576"/>
                      </a:cubicBezTo>
                      <a:cubicBezTo>
                        <a:pt x="305935" y="211576"/>
                        <a:pt x="282373" y="200720"/>
                        <a:pt x="265274" y="182571"/>
                      </a:cubicBezTo>
                      <a:cubicBezTo>
                        <a:pt x="248174" y="200720"/>
                        <a:pt x="224613" y="211576"/>
                        <a:pt x="198701" y="211576"/>
                      </a:cubicBezTo>
                      <a:cubicBezTo>
                        <a:pt x="177469" y="211576"/>
                        <a:pt x="157813" y="204286"/>
                        <a:pt x="142909" y="190419"/>
                      </a:cubicBezTo>
                      <a:lnTo>
                        <a:pt x="270158" y="993834"/>
                      </a:lnTo>
                      <a:lnTo>
                        <a:pt x="146152" y="993834"/>
                      </a:lnTo>
                      <a:lnTo>
                        <a:pt x="750" y="75802"/>
                      </a:lnTo>
                      <a:cubicBezTo>
                        <a:pt x="-4449" y="42974"/>
                        <a:pt x="17947" y="12148"/>
                        <a:pt x="50775" y="6949"/>
                      </a:cubicBezTo>
                      <a:lnTo>
                        <a:pt x="52868" y="6617"/>
                      </a:lnTo>
                      <a:cubicBezTo>
                        <a:pt x="82704" y="1892"/>
                        <a:pt x="110887" y="19962"/>
                        <a:pt x="118608" y="48277"/>
                      </a:cubicBezTo>
                      <a:cubicBezTo>
                        <a:pt x="134584" y="18793"/>
                        <a:pt x="164609" y="0"/>
                        <a:pt x="19870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grpSp>
        </p:grpSp>
      </p:grpSp>
      <p:sp>
        <p:nvSpPr>
          <p:cNvPr id="47"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149378109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1000"/>
                                        <p:tgtEl>
                                          <p:spTgt spid="24"/>
                                        </p:tgtEl>
                                      </p:cBhvr>
                                    </p:animEffect>
                                    <p:anim calcmode="lin" valueType="num">
                                      <p:cBhvr>
                                        <p:cTn id="24" dur="1000" fill="hold"/>
                                        <p:tgtEl>
                                          <p:spTgt spid="24"/>
                                        </p:tgtEl>
                                        <p:attrNameLst>
                                          <p:attrName>ppt_x</p:attrName>
                                        </p:attrNameLst>
                                      </p:cBhvr>
                                      <p:tavLst>
                                        <p:tav tm="0">
                                          <p:val>
                                            <p:strVal val="#ppt_x"/>
                                          </p:val>
                                        </p:tav>
                                        <p:tav tm="100000">
                                          <p:val>
                                            <p:strVal val="#ppt_x"/>
                                          </p:val>
                                        </p:tav>
                                      </p:tavLst>
                                    </p:anim>
                                    <p:anim calcmode="lin" valueType="num">
                                      <p:cBhvr>
                                        <p:cTn id="25" dur="1000" fill="hold"/>
                                        <p:tgtEl>
                                          <p:spTgt spid="24"/>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تقدير شدة تأثير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pic>
        <p:nvPicPr>
          <p:cNvPr id="14" name="صورة 13">
            <a:extLst>
              <a:ext uri="{FF2B5EF4-FFF2-40B4-BE49-F238E27FC236}">
                <a16:creationId xmlns:a16="http://schemas.microsoft.com/office/drawing/2014/main" xmlns="" id="{EDB3757D-4E2B-B67A-DF39-592F8D6A31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003" y="1843395"/>
            <a:ext cx="5324475" cy="4257675"/>
          </a:xfrm>
          <a:prstGeom prst="rect">
            <a:avLst/>
          </a:prstGeom>
        </p:spPr>
      </p:pic>
      <p:sp>
        <p:nvSpPr>
          <p:cNvPr id="16" name="مربع نص 15">
            <a:extLst>
              <a:ext uri="{FF2B5EF4-FFF2-40B4-BE49-F238E27FC236}">
                <a16:creationId xmlns:a16="http://schemas.microsoft.com/office/drawing/2014/main" xmlns="" id="{15033ACA-17BD-A8F7-BF68-1EA070B7E65F}"/>
              </a:ext>
            </a:extLst>
          </p:cNvPr>
          <p:cNvSpPr txBox="1"/>
          <p:nvPr/>
        </p:nvSpPr>
        <p:spPr>
          <a:xfrm>
            <a:off x="5174799" y="2660334"/>
            <a:ext cx="6277428" cy="2623795"/>
          </a:xfrm>
          <a:prstGeom prst="rect">
            <a:avLst/>
          </a:prstGeom>
          <a:noFill/>
        </p:spPr>
        <p:txBody>
          <a:bodyPr wrap="square">
            <a:spAutoFit/>
          </a:bodyPr>
          <a:lstStyle/>
          <a:p>
            <a:pPr algn="ctr">
              <a:lnSpc>
                <a:spcPct val="150000"/>
              </a:lnSpc>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عملية هامة في إدارة المخاطر في إدارة المشاريع. يهدف إلى تحديد مدى تأثير كل مخاطرة محتملة على المشروع. يساعد في تحديد الأحداث الأكثر تأثيرًا وتركز الجهود على تخطيط استراتيجيات للتعامل مع هذه المخاطر</a:t>
            </a:r>
            <a:endParaRPr lang="ar-SY" sz="2800" dirty="0"/>
          </a:p>
        </p:txBody>
      </p:sp>
      <mc:AlternateContent xmlns:mc="http://schemas.openxmlformats.org/markup-compatibility/2006">
        <mc:Choice xmlns:pslz="http://schemas.microsoft.com/office/powerpoint/2016/slidezoom" xmlns="" Requires="pslz">
          <p:graphicFrame>
            <p:nvGraphicFramePr>
              <p:cNvPr id="18" name="صورة الشريحة 17">
                <a:extLst>
                  <a:ext uri="{FF2B5EF4-FFF2-40B4-BE49-F238E27FC236}">
                    <a16:creationId xmlns:a16="http://schemas.microsoft.com/office/drawing/2014/main" id="{E075ECB9-A282-3131-3F38-402A26A4C667}"/>
                  </a:ext>
                </a:extLst>
              </p:cNvPr>
              <p:cNvGraphicFramePr>
                <a:graphicFrameLocks noChangeAspect="1"/>
              </p:cNvGraphicFramePr>
              <p:nvPr>
                <p:extLst>
                  <p:ext uri="{D42A27DB-BD31-4B8C-83A1-F6EECF244321}">
                    <p14:modId xmlns:p14="http://schemas.microsoft.com/office/powerpoint/2010/main" val="2371351549"/>
                  </p:ext>
                </p:extLst>
              </p:nvPr>
            </p:nvGraphicFramePr>
            <p:xfrm>
              <a:off x="11220823" y="194867"/>
              <a:ext cx="462808" cy="462808"/>
            </p:xfrm>
            <a:graphic>
              <a:graphicData uri="http://schemas.microsoft.com/office/powerpoint/2016/slidezoom">
                <pslz:sldZm>
                  <pslz:sldZmObj sldId="288" cId="604695535">
                    <pslz:zmPr id="{767E7A32-2D2E-4F3B-A7F7-5C0A539AFF6D}" returnToParent="0" imageType="cover" transitionDur="1000">
                      <p166:blipFill xmlns:p166="http://schemas.microsoft.com/office/powerpoint/2016/6/main">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166:blipFill>
                      <p166:spPr xmlns:p166="http://schemas.microsoft.com/office/powerpoint/2016/6/main">
                        <a:xfrm>
                          <a:off x="0" y="0"/>
                          <a:ext cx="462808" cy="462808"/>
                        </a:xfrm>
                        <a:prstGeom prst="rect">
                          <a:avLst/>
                        </a:prstGeom>
                        <a:ln w="3175">
                          <a:noFill/>
                        </a:ln>
                      </p166:spPr>
                    </pslz:zmPr>
                  </pslz:sldZmObj>
                </pslz:sldZm>
              </a:graphicData>
            </a:graphic>
          </p:graphicFrame>
        </mc:Choice>
        <mc:Fallback>
          <p:pic>
            <p:nvPicPr>
              <p:cNvPr id="18" name="صورة الشريحة 17">
                <a:hlinkClick r:id="rId7" action="ppaction://hlinksldjump"/>
                <a:extLst>
                  <a:ext uri="{FF2B5EF4-FFF2-40B4-BE49-F238E27FC236}">
                    <a16:creationId xmlns:a16="http://schemas.microsoft.com/office/drawing/2014/main" xmlns="" xmlns:pslz="http://schemas.microsoft.com/office/powerpoint/2016/slidezoom" id="{E075ECB9-A282-3131-3F38-402A26A4C667}"/>
                  </a:ext>
                </a:extLst>
              </p:cNvPr>
              <p:cNvPicPr>
                <a:picLocks noGrp="1" noRot="1" noChangeAspect="1" noMove="1" noResize="1" noEditPoints="1" noAdjustHandles="1" noChangeArrowheads="1" noChangeShapeType="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9"/>
                  </a:ext>
                </a:extLst>
              </a:blip>
              <a:stretch>
                <a:fillRect/>
              </a:stretch>
            </p:blipFill>
            <p:spPr>
              <a:xfrm>
                <a:off x="11220823" y="194867"/>
                <a:ext cx="462808" cy="462808"/>
              </a:xfrm>
              <a:prstGeom prst="rect">
                <a:avLst/>
              </a:prstGeom>
              <a:ln w="3175">
                <a:noFill/>
              </a:ln>
            </p:spPr>
          </p:pic>
        </mc:Fallback>
      </mc:AlternateContent>
      <p:sp>
        <p:nvSpPr>
          <p:cNvPr id="12"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10"/>
              </a:rPr>
              <a:t>www.dawliatraining.com</a:t>
            </a:r>
            <a:endParaRPr lang="en-US" sz="1100">
              <a:effectLst/>
              <a:ea typeface="Calibri"/>
              <a:cs typeface="Arial"/>
            </a:endParaRPr>
          </a:p>
        </p:txBody>
      </p:sp>
    </p:spTree>
    <p:extLst>
      <p:ext uri="{BB962C8B-B14F-4D97-AF65-F5344CB8AC3E}">
        <p14:creationId xmlns:p14="http://schemas.microsoft.com/office/powerpoint/2010/main" val="81132734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نصائح حول كيفية تقدير شدة تأثير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7" name="مجموعة 6">
            <a:extLst>
              <a:ext uri="{FF2B5EF4-FFF2-40B4-BE49-F238E27FC236}">
                <a16:creationId xmlns:a16="http://schemas.microsoft.com/office/drawing/2014/main" xmlns="" id="{06580E1D-C8A1-0F08-A865-F84752DD8296}"/>
              </a:ext>
            </a:extLst>
          </p:cNvPr>
          <p:cNvGrpSpPr/>
          <p:nvPr/>
        </p:nvGrpSpPr>
        <p:grpSpPr>
          <a:xfrm>
            <a:off x="807389" y="1612215"/>
            <a:ext cx="10577222" cy="4076948"/>
            <a:chOff x="800025" y="1473430"/>
            <a:chExt cx="10577222" cy="4076948"/>
          </a:xfrm>
        </p:grpSpPr>
        <p:grpSp>
          <p:nvGrpSpPr>
            <p:cNvPr id="8" name="그룹 2">
              <a:extLst>
                <a:ext uri="{FF2B5EF4-FFF2-40B4-BE49-F238E27FC236}">
                  <a16:creationId xmlns:a16="http://schemas.microsoft.com/office/drawing/2014/main" xmlns="" id="{CECEC856-90CB-B8DF-F198-AF6FD433121E}"/>
                </a:ext>
              </a:extLst>
            </p:cNvPr>
            <p:cNvGrpSpPr/>
            <p:nvPr/>
          </p:nvGrpSpPr>
          <p:grpSpPr>
            <a:xfrm>
              <a:off x="4333215" y="2024805"/>
              <a:ext cx="3525573" cy="3525573"/>
              <a:chOff x="4303768" y="2288185"/>
              <a:chExt cx="3525573" cy="3525573"/>
            </a:xfrm>
          </p:grpSpPr>
          <p:grpSp>
            <p:nvGrpSpPr>
              <p:cNvPr id="25" name="Group 3">
                <a:extLst>
                  <a:ext uri="{FF2B5EF4-FFF2-40B4-BE49-F238E27FC236}">
                    <a16:creationId xmlns:a16="http://schemas.microsoft.com/office/drawing/2014/main" xmlns="" id="{66276F30-FFA5-7932-EBFB-38F4CF0200C4}"/>
                  </a:ext>
                </a:extLst>
              </p:cNvPr>
              <p:cNvGrpSpPr/>
              <p:nvPr/>
            </p:nvGrpSpPr>
            <p:grpSpPr>
              <a:xfrm>
                <a:off x="4303768" y="2288185"/>
                <a:ext cx="3525573" cy="3525573"/>
                <a:chOff x="2937022" y="1333841"/>
                <a:chExt cx="3240360" cy="3240360"/>
              </a:xfrm>
            </p:grpSpPr>
            <p:sp>
              <p:nvSpPr>
                <p:cNvPr id="34" name="Oval 12">
                  <a:extLst>
                    <a:ext uri="{FF2B5EF4-FFF2-40B4-BE49-F238E27FC236}">
                      <a16:creationId xmlns:a16="http://schemas.microsoft.com/office/drawing/2014/main" xmlns="" id="{29E6122E-7732-5513-07B3-6ABB36EA3577}"/>
                    </a:ext>
                  </a:extLst>
                </p:cNvPr>
                <p:cNvSpPr/>
                <p:nvPr/>
              </p:nvSpPr>
              <p:spPr>
                <a:xfrm rot="18541535">
                  <a:off x="2937022" y="2540021"/>
                  <a:ext cx="3240360" cy="828000"/>
                </a:xfrm>
                <a:prstGeom prst="ellipse">
                  <a:avLst/>
                </a:prstGeom>
                <a:noFill/>
                <a:ln w="19050">
                  <a:solidFill>
                    <a:srgbClr val="343C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800" b="1">
                    <a:latin typeface="Adobe Arabic" panose="02040503050201020203" pitchFamily="18" charset="-78"/>
                    <a:cs typeface="Adobe Arabic" panose="02040503050201020203" pitchFamily="18" charset="-78"/>
                  </a:endParaRPr>
                </a:p>
              </p:txBody>
            </p:sp>
            <p:sp>
              <p:nvSpPr>
                <p:cNvPr id="35" name="Oval 13">
                  <a:extLst>
                    <a:ext uri="{FF2B5EF4-FFF2-40B4-BE49-F238E27FC236}">
                      <a16:creationId xmlns:a16="http://schemas.microsoft.com/office/drawing/2014/main" xmlns="" id="{B54D70A2-E631-24EE-C2F1-89C364449658}"/>
                    </a:ext>
                  </a:extLst>
                </p:cNvPr>
                <p:cNvSpPr/>
                <p:nvPr/>
              </p:nvSpPr>
              <p:spPr>
                <a:xfrm rot="3200770">
                  <a:off x="2937022" y="2540021"/>
                  <a:ext cx="3240360" cy="828000"/>
                </a:xfrm>
                <a:prstGeom prst="ellipse">
                  <a:avLst/>
                </a:prstGeom>
                <a:noFill/>
                <a:ln w="19050">
                  <a:solidFill>
                    <a:srgbClr val="2B54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800" b="1">
                    <a:latin typeface="Adobe Arabic" panose="02040503050201020203" pitchFamily="18" charset="-78"/>
                    <a:cs typeface="Adobe Arabic" panose="02040503050201020203" pitchFamily="18" charset="-78"/>
                  </a:endParaRPr>
                </a:p>
              </p:txBody>
            </p:sp>
            <p:sp>
              <p:nvSpPr>
                <p:cNvPr id="36" name="Oval 14">
                  <a:extLst>
                    <a:ext uri="{FF2B5EF4-FFF2-40B4-BE49-F238E27FC236}">
                      <a16:creationId xmlns:a16="http://schemas.microsoft.com/office/drawing/2014/main" xmlns="" id="{D32820C9-F233-594C-5008-E9E123F9CA2C}"/>
                    </a:ext>
                  </a:extLst>
                </p:cNvPr>
                <p:cNvSpPr/>
                <p:nvPr/>
              </p:nvSpPr>
              <p:spPr>
                <a:xfrm>
                  <a:off x="2937022" y="2540021"/>
                  <a:ext cx="3240360" cy="828000"/>
                </a:xfrm>
                <a:prstGeom prst="ellipse">
                  <a:avLst/>
                </a:prstGeom>
                <a:noFill/>
                <a:ln w="19050">
                  <a:solidFill>
                    <a:srgbClr val="579D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800" b="1" dirty="0">
                    <a:latin typeface="Adobe Arabic" panose="02040503050201020203" pitchFamily="18" charset="-78"/>
                    <a:cs typeface="Adobe Arabic" panose="02040503050201020203" pitchFamily="18" charset="-78"/>
                  </a:endParaRPr>
                </a:p>
              </p:txBody>
            </p:sp>
          </p:grpSp>
          <p:sp>
            <p:nvSpPr>
              <p:cNvPr id="26" name="Oval 4">
                <a:extLst>
                  <a:ext uri="{FF2B5EF4-FFF2-40B4-BE49-F238E27FC236}">
                    <a16:creationId xmlns:a16="http://schemas.microsoft.com/office/drawing/2014/main" xmlns="" id="{69891B0E-5EED-7FA0-C79F-4E8C443A8229}"/>
                  </a:ext>
                </a:extLst>
              </p:cNvPr>
              <p:cNvSpPr/>
              <p:nvPr/>
            </p:nvSpPr>
            <p:spPr>
              <a:xfrm>
                <a:off x="7022807" y="2873455"/>
                <a:ext cx="313384" cy="313384"/>
              </a:xfrm>
              <a:prstGeom prst="ellipse">
                <a:avLst/>
              </a:prstGeom>
              <a:solidFill>
                <a:srgbClr val="343C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800" b="1">
                  <a:latin typeface="Adobe Arabic" panose="02040503050201020203" pitchFamily="18" charset="-78"/>
                  <a:cs typeface="Adobe Arabic" panose="02040503050201020203" pitchFamily="18" charset="-78"/>
                </a:endParaRPr>
              </a:p>
            </p:txBody>
          </p:sp>
          <p:sp>
            <p:nvSpPr>
              <p:cNvPr id="27" name="Oval 5">
                <a:extLst>
                  <a:ext uri="{FF2B5EF4-FFF2-40B4-BE49-F238E27FC236}">
                    <a16:creationId xmlns:a16="http://schemas.microsoft.com/office/drawing/2014/main" xmlns="" id="{20CC225B-C7BB-D63B-D628-8470C3868C08}"/>
                  </a:ext>
                </a:extLst>
              </p:cNvPr>
              <p:cNvSpPr/>
              <p:nvPr/>
            </p:nvSpPr>
            <p:spPr>
              <a:xfrm>
                <a:off x="4778408" y="4988799"/>
                <a:ext cx="313384" cy="313384"/>
              </a:xfrm>
              <a:prstGeom prst="ellipse">
                <a:avLst/>
              </a:prstGeom>
              <a:solidFill>
                <a:srgbClr val="343C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800" b="1">
                  <a:latin typeface="Adobe Arabic" panose="02040503050201020203" pitchFamily="18" charset="-78"/>
                  <a:cs typeface="Adobe Arabic" panose="02040503050201020203" pitchFamily="18" charset="-78"/>
                </a:endParaRPr>
              </a:p>
            </p:txBody>
          </p:sp>
          <p:sp>
            <p:nvSpPr>
              <p:cNvPr id="28" name="Oval 6">
                <a:extLst>
                  <a:ext uri="{FF2B5EF4-FFF2-40B4-BE49-F238E27FC236}">
                    <a16:creationId xmlns:a16="http://schemas.microsoft.com/office/drawing/2014/main" xmlns="" id="{E6A74D96-E16B-069D-0CA6-28559FC2D7F1}"/>
                  </a:ext>
                </a:extLst>
              </p:cNvPr>
              <p:cNvSpPr/>
              <p:nvPr/>
            </p:nvSpPr>
            <p:spPr>
              <a:xfrm>
                <a:off x="4880179" y="2939986"/>
                <a:ext cx="246855" cy="246855"/>
              </a:xfrm>
              <a:prstGeom prst="ellipse">
                <a:avLst/>
              </a:pr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800" b="1">
                  <a:latin typeface="Adobe Arabic" panose="02040503050201020203" pitchFamily="18" charset="-78"/>
                  <a:cs typeface="Adobe Arabic" panose="02040503050201020203" pitchFamily="18" charset="-78"/>
                </a:endParaRPr>
              </a:p>
            </p:txBody>
          </p:sp>
          <p:sp>
            <p:nvSpPr>
              <p:cNvPr id="29" name="Oval 7">
                <a:extLst>
                  <a:ext uri="{FF2B5EF4-FFF2-40B4-BE49-F238E27FC236}">
                    <a16:creationId xmlns:a16="http://schemas.microsoft.com/office/drawing/2014/main" xmlns="" id="{3E81FE21-8A4B-95CC-EE6A-74AF455AE135}"/>
                  </a:ext>
                </a:extLst>
              </p:cNvPr>
              <p:cNvSpPr/>
              <p:nvPr/>
            </p:nvSpPr>
            <p:spPr>
              <a:xfrm>
                <a:off x="7013595" y="4981577"/>
                <a:ext cx="246855" cy="246855"/>
              </a:xfrm>
              <a:prstGeom prst="ellipse">
                <a:avLst/>
              </a:pr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800" b="1">
                  <a:latin typeface="Adobe Arabic" panose="02040503050201020203" pitchFamily="18" charset="-78"/>
                  <a:cs typeface="Adobe Arabic" panose="02040503050201020203" pitchFamily="18" charset="-78"/>
                </a:endParaRPr>
              </a:p>
            </p:txBody>
          </p:sp>
          <p:sp>
            <p:nvSpPr>
              <p:cNvPr id="30" name="Oval 8">
                <a:extLst>
                  <a:ext uri="{FF2B5EF4-FFF2-40B4-BE49-F238E27FC236}">
                    <a16:creationId xmlns:a16="http://schemas.microsoft.com/office/drawing/2014/main" xmlns="" id="{27097D9B-10BF-065B-BB9C-3F8121F10CD2}"/>
                  </a:ext>
                </a:extLst>
              </p:cNvPr>
              <p:cNvSpPr/>
              <p:nvPr/>
            </p:nvSpPr>
            <p:spPr>
              <a:xfrm>
                <a:off x="7582486" y="4078608"/>
                <a:ext cx="246855" cy="246855"/>
              </a:xfrm>
              <a:prstGeom prst="ellipse">
                <a:avLst/>
              </a:pr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800" b="1">
                  <a:latin typeface="Adobe Arabic" panose="02040503050201020203" pitchFamily="18" charset="-78"/>
                  <a:cs typeface="Adobe Arabic" panose="02040503050201020203" pitchFamily="18" charset="-78"/>
                </a:endParaRPr>
              </a:p>
            </p:txBody>
          </p:sp>
          <p:sp>
            <p:nvSpPr>
              <p:cNvPr id="31" name="Oval 9">
                <a:extLst>
                  <a:ext uri="{FF2B5EF4-FFF2-40B4-BE49-F238E27FC236}">
                    <a16:creationId xmlns:a16="http://schemas.microsoft.com/office/drawing/2014/main" xmlns="" id="{D28CF578-6763-67B4-9848-F1ECAEB89126}"/>
                  </a:ext>
                </a:extLst>
              </p:cNvPr>
              <p:cNvSpPr/>
              <p:nvPr/>
            </p:nvSpPr>
            <p:spPr>
              <a:xfrm>
                <a:off x="4483226" y="3683866"/>
                <a:ext cx="246855" cy="246855"/>
              </a:xfrm>
              <a:prstGeom prst="ellipse">
                <a:avLst/>
              </a:pr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800" b="1">
                  <a:latin typeface="Adobe Arabic" panose="02040503050201020203" pitchFamily="18" charset="-78"/>
                  <a:cs typeface="Adobe Arabic" panose="02040503050201020203" pitchFamily="18" charset="-78"/>
                </a:endParaRPr>
              </a:p>
            </p:txBody>
          </p:sp>
          <p:sp>
            <p:nvSpPr>
              <p:cNvPr id="32" name="Oval 10">
                <a:extLst>
                  <a:ext uri="{FF2B5EF4-FFF2-40B4-BE49-F238E27FC236}">
                    <a16:creationId xmlns:a16="http://schemas.microsoft.com/office/drawing/2014/main" xmlns="" id="{047FE208-0BAA-661F-EB91-A81963813129}"/>
                  </a:ext>
                </a:extLst>
              </p:cNvPr>
              <p:cNvSpPr/>
              <p:nvPr/>
            </p:nvSpPr>
            <p:spPr>
              <a:xfrm>
                <a:off x="6230224" y="3527173"/>
                <a:ext cx="156692" cy="15669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800" b="1">
                  <a:latin typeface="Adobe Arabic" panose="02040503050201020203" pitchFamily="18" charset="-78"/>
                  <a:cs typeface="Adobe Arabic" panose="02040503050201020203" pitchFamily="18" charset="-78"/>
                </a:endParaRPr>
              </a:p>
            </p:txBody>
          </p:sp>
          <p:sp>
            <p:nvSpPr>
              <p:cNvPr id="33" name="Oval 11">
                <a:extLst>
                  <a:ext uri="{FF2B5EF4-FFF2-40B4-BE49-F238E27FC236}">
                    <a16:creationId xmlns:a16="http://schemas.microsoft.com/office/drawing/2014/main" xmlns="" id="{28DCD78D-CE0F-349D-5DB6-E786521BC1C3}"/>
                  </a:ext>
                </a:extLst>
              </p:cNvPr>
              <p:cNvSpPr/>
              <p:nvPr/>
            </p:nvSpPr>
            <p:spPr>
              <a:xfrm>
                <a:off x="6133274" y="4853518"/>
                <a:ext cx="156692" cy="156692"/>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800" b="1">
                  <a:latin typeface="Adobe Arabic" panose="02040503050201020203" pitchFamily="18" charset="-78"/>
                  <a:cs typeface="Adobe Arabic" panose="02040503050201020203" pitchFamily="18" charset="-78"/>
                </a:endParaRPr>
              </a:p>
            </p:txBody>
          </p:sp>
        </p:grpSp>
        <p:sp>
          <p:nvSpPr>
            <p:cNvPr id="9" name="Freeform 63">
              <a:extLst>
                <a:ext uri="{FF2B5EF4-FFF2-40B4-BE49-F238E27FC236}">
                  <a16:creationId xmlns:a16="http://schemas.microsoft.com/office/drawing/2014/main" xmlns="" id="{B6E89637-47A8-0F01-2E1D-D3E11D4B5754}"/>
                </a:ext>
              </a:extLst>
            </p:cNvPr>
            <p:cNvSpPr/>
            <p:nvPr/>
          </p:nvSpPr>
          <p:spPr>
            <a:xfrm>
              <a:off x="7363107" y="1729565"/>
              <a:ext cx="871651" cy="900880"/>
            </a:xfrm>
            <a:custGeom>
              <a:avLst/>
              <a:gdLst>
                <a:gd name="connsiteX0" fmla="*/ 0 w 660400"/>
                <a:gd name="connsiteY0" fmla="*/ 330200 h 330200"/>
                <a:gd name="connsiteX1" fmla="*/ 313266 w 660400"/>
                <a:gd name="connsiteY1" fmla="*/ 8466 h 330200"/>
                <a:gd name="connsiteX2" fmla="*/ 660400 w 660400"/>
                <a:gd name="connsiteY2" fmla="*/ 0 h 330200"/>
              </a:gdLst>
              <a:ahLst/>
              <a:cxnLst>
                <a:cxn ang="0">
                  <a:pos x="connsiteX0" y="connsiteY0"/>
                </a:cxn>
                <a:cxn ang="0">
                  <a:pos x="connsiteX1" y="connsiteY1"/>
                </a:cxn>
                <a:cxn ang="0">
                  <a:pos x="connsiteX2" y="connsiteY2"/>
                </a:cxn>
              </a:cxnLst>
              <a:rect l="l" t="t" r="r" b="b"/>
              <a:pathLst>
                <a:path w="660400" h="330200">
                  <a:moveTo>
                    <a:pt x="0" y="330200"/>
                  </a:moveTo>
                  <a:lnTo>
                    <a:pt x="313266" y="8466"/>
                  </a:lnTo>
                  <a:lnTo>
                    <a:pt x="660400" y="0"/>
                  </a:lnTo>
                </a:path>
              </a:pathLst>
            </a:custGeom>
            <a:ln w="9525">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4800" b="1">
                <a:latin typeface="Adobe Arabic" panose="02040503050201020203" pitchFamily="18" charset="-78"/>
                <a:cs typeface="Adobe Arabic" panose="02040503050201020203" pitchFamily="18" charset="-78"/>
              </a:endParaRPr>
            </a:p>
          </p:txBody>
        </p:sp>
        <p:sp>
          <p:nvSpPr>
            <p:cNvPr id="12" name="Freeform 79">
              <a:extLst>
                <a:ext uri="{FF2B5EF4-FFF2-40B4-BE49-F238E27FC236}">
                  <a16:creationId xmlns:a16="http://schemas.microsoft.com/office/drawing/2014/main" xmlns="" id="{38164141-E1D6-B686-E2EB-CE76B594C260}"/>
                </a:ext>
              </a:extLst>
            </p:cNvPr>
            <p:cNvSpPr/>
            <p:nvPr/>
          </p:nvSpPr>
          <p:spPr>
            <a:xfrm>
              <a:off x="7901212" y="3489061"/>
              <a:ext cx="379731" cy="369094"/>
            </a:xfrm>
            <a:custGeom>
              <a:avLst/>
              <a:gdLst>
                <a:gd name="connsiteX0" fmla="*/ 0 w 304800"/>
                <a:gd name="connsiteY0" fmla="*/ 321734 h 321734"/>
                <a:gd name="connsiteX1" fmla="*/ 135467 w 304800"/>
                <a:gd name="connsiteY1" fmla="*/ 0 h 321734"/>
                <a:gd name="connsiteX2" fmla="*/ 304800 w 304800"/>
                <a:gd name="connsiteY2" fmla="*/ 0 h 321734"/>
              </a:gdLst>
              <a:ahLst/>
              <a:cxnLst>
                <a:cxn ang="0">
                  <a:pos x="connsiteX0" y="connsiteY0"/>
                </a:cxn>
                <a:cxn ang="0">
                  <a:pos x="connsiteX1" y="connsiteY1"/>
                </a:cxn>
                <a:cxn ang="0">
                  <a:pos x="connsiteX2" y="connsiteY2"/>
                </a:cxn>
              </a:cxnLst>
              <a:rect l="l" t="t" r="r" b="b"/>
              <a:pathLst>
                <a:path w="304800" h="321734">
                  <a:moveTo>
                    <a:pt x="0" y="321734"/>
                  </a:moveTo>
                  <a:lnTo>
                    <a:pt x="135467" y="0"/>
                  </a:lnTo>
                  <a:lnTo>
                    <a:pt x="304800" y="0"/>
                  </a:lnTo>
                </a:path>
              </a:pathLst>
            </a:custGeom>
            <a:ln w="9525">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4800" b="1">
                <a:latin typeface="Adobe Arabic" panose="02040503050201020203" pitchFamily="18" charset="-78"/>
                <a:cs typeface="Adobe Arabic" panose="02040503050201020203" pitchFamily="18" charset="-78"/>
              </a:endParaRPr>
            </a:p>
          </p:txBody>
        </p:sp>
        <p:sp>
          <p:nvSpPr>
            <p:cNvPr id="13" name="TextBox 18">
              <a:extLst>
                <a:ext uri="{FF2B5EF4-FFF2-40B4-BE49-F238E27FC236}">
                  <a16:creationId xmlns:a16="http://schemas.microsoft.com/office/drawing/2014/main" xmlns="" id="{5DFC2096-A5D6-1060-3459-D1CB9476CF34}"/>
                </a:ext>
              </a:extLst>
            </p:cNvPr>
            <p:cNvSpPr txBox="1"/>
            <p:nvPr/>
          </p:nvSpPr>
          <p:spPr>
            <a:xfrm>
              <a:off x="8280944" y="1473430"/>
              <a:ext cx="3096303" cy="523220"/>
            </a:xfrm>
            <a:prstGeom prst="rect">
              <a:avLst/>
            </a:prstGeom>
            <a:noFill/>
          </p:spPr>
          <p:txBody>
            <a:bodyPr wrap="square" rtlCol="0" anchor="ctr">
              <a:spAutoFit/>
            </a:bodyPr>
            <a:lstStyle/>
            <a:p>
              <a:pPr algn="ctr"/>
              <a:r>
                <a:rPr lang="ar-SA" sz="2800" b="1" dirty="0">
                  <a:solidFill>
                    <a:srgbClr val="31394C"/>
                  </a:solidFill>
                  <a:effectLst/>
                  <a:latin typeface="Adobe Arabic" panose="02040503050201020203" pitchFamily="18" charset="-78"/>
                  <a:ea typeface="Calibri" panose="020F0502020204030204" pitchFamily="34" charset="0"/>
                  <a:cs typeface="Adobe Arabic" panose="02040503050201020203" pitchFamily="18" charset="-78"/>
                </a:rPr>
                <a:t>تحليل تأثير المخاطر</a:t>
              </a:r>
              <a:endParaRPr lang="ko-KR" altLang="en-US" sz="8800" b="1" dirty="0">
                <a:solidFill>
                  <a:srgbClr val="31394C"/>
                </a:solidFill>
                <a:latin typeface="Adobe Arabic" panose="02040503050201020203" pitchFamily="18" charset="-78"/>
                <a:cs typeface="Adobe Arabic" panose="02040503050201020203" pitchFamily="18" charset="-78"/>
              </a:endParaRPr>
            </a:p>
          </p:txBody>
        </p:sp>
        <p:sp>
          <p:nvSpPr>
            <p:cNvPr id="15" name="TextBox 21">
              <a:extLst>
                <a:ext uri="{FF2B5EF4-FFF2-40B4-BE49-F238E27FC236}">
                  <a16:creationId xmlns:a16="http://schemas.microsoft.com/office/drawing/2014/main" xmlns="" id="{F1D4B0EB-9A5B-B2B9-8FC0-A574FC920B4A}"/>
                </a:ext>
              </a:extLst>
            </p:cNvPr>
            <p:cNvSpPr txBox="1"/>
            <p:nvPr/>
          </p:nvSpPr>
          <p:spPr>
            <a:xfrm>
              <a:off x="8280944" y="3237761"/>
              <a:ext cx="3096303" cy="523220"/>
            </a:xfrm>
            <a:prstGeom prst="rect">
              <a:avLst/>
            </a:prstGeom>
            <a:noFill/>
          </p:spPr>
          <p:txBody>
            <a:bodyPr wrap="square" rtlCol="0" anchor="ctr">
              <a:spAutoFit/>
            </a:bodyPr>
            <a:lstStyle/>
            <a:p>
              <a:pPr algn="ctr"/>
              <a:r>
                <a:rPr lang="ar-SA" sz="2800" b="1" dirty="0">
                  <a:solidFill>
                    <a:srgbClr val="579DA5"/>
                  </a:solidFill>
                  <a:effectLst/>
                  <a:latin typeface="Adobe Arabic" panose="02040503050201020203" pitchFamily="18" charset="-78"/>
                  <a:ea typeface="Calibri" panose="020F0502020204030204" pitchFamily="34" charset="0"/>
                  <a:cs typeface="Adobe Arabic" panose="02040503050201020203" pitchFamily="18" charset="-78"/>
                </a:rPr>
                <a:t>استشارة خبراء المجال</a:t>
              </a:r>
              <a:endParaRPr lang="ko-KR" altLang="en-US" sz="8800" b="1" dirty="0">
                <a:solidFill>
                  <a:srgbClr val="579DA5"/>
                </a:solidFill>
                <a:latin typeface="Adobe Arabic" panose="02040503050201020203" pitchFamily="18" charset="-78"/>
                <a:cs typeface="Adobe Arabic" panose="02040503050201020203" pitchFamily="18" charset="-78"/>
              </a:endParaRPr>
            </a:p>
          </p:txBody>
        </p:sp>
        <p:sp>
          <p:nvSpPr>
            <p:cNvPr id="17" name="TextBox 24">
              <a:extLst>
                <a:ext uri="{FF2B5EF4-FFF2-40B4-BE49-F238E27FC236}">
                  <a16:creationId xmlns:a16="http://schemas.microsoft.com/office/drawing/2014/main" xmlns="" id="{817039CA-3836-EF30-800C-6445436CE436}"/>
                </a:ext>
              </a:extLst>
            </p:cNvPr>
            <p:cNvSpPr txBox="1"/>
            <p:nvPr/>
          </p:nvSpPr>
          <p:spPr>
            <a:xfrm>
              <a:off x="8280944" y="5002094"/>
              <a:ext cx="3096303" cy="523220"/>
            </a:xfrm>
            <a:prstGeom prst="rect">
              <a:avLst/>
            </a:prstGeom>
            <a:noFill/>
          </p:spPr>
          <p:txBody>
            <a:bodyPr wrap="square" rtlCol="0" anchor="ctr">
              <a:spAutoFit/>
            </a:bodyPr>
            <a:lstStyle/>
            <a:p>
              <a:pPr algn="ctr"/>
              <a:r>
                <a:rPr lang="ar-SA" sz="2800" b="1" dirty="0">
                  <a:solidFill>
                    <a:srgbClr val="2B5474"/>
                  </a:solidFill>
                  <a:effectLst/>
                  <a:latin typeface="Adobe Arabic" panose="02040503050201020203" pitchFamily="18" charset="-78"/>
                  <a:ea typeface="Calibri" panose="020F0502020204030204" pitchFamily="34" charset="0"/>
                  <a:cs typeface="Adobe Arabic" panose="02040503050201020203" pitchFamily="18" charset="-78"/>
                </a:rPr>
                <a:t>استخدام معايير التقييم</a:t>
              </a:r>
              <a:endParaRPr lang="ko-KR" altLang="en-US" sz="8800" b="1" dirty="0">
                <a:solidFill>
                  <a:srgbClr val="2B5474"/>
                </a:solidFill>
                <a:latin typeface="Adobe Arabic" panose="02040503050201020203" pitchFamily="18" charset="-78"/>
                <a:cs typeface="Adobe Arabic" panose="02040503050201020203" pitchFamily="18" charset="-78"/>
              </a:endParaRPr>
            </a:p>
          </p:txBody>
        </p:sp>
        <p:sp>
          <p:nvSpPr>
            <p:cNvPr id="18" name="TextBox 27">
              <a:extLst>
                <a:ext uri="{FF2B5EF4-FFF2-40B4-BE49-F238E27FC236}">
                  <a16:creationId xmlns:a16="http://schemas.microsoft.com/office/drawing/2014/main" xmlns="" id="{70217991-17D9-1C49-4355-D38BF42200CC}"/>
                </a:ext>
              </a:extLst>
            </p:cNvPr>
            <p:cNvSpPr txBox="1"/>
            <p:nvPr/>
          </p:nvSpPr>
          <p:spPr>
            <a:xfrm>
              <a:off x="800025" y="1478063"/>
              <a:ext cx="3096303" cy="523220"/>
            </a:xfrm>
            <a:prstGeom prst="rect">
              <a:avLst/>
            </a:prstGeom>
            <a:noFill/>
          </p:spPr>
          <p:txBody>
            <a:bodyPr wrap="square" rtlCol="0" anchor="ctr">
              <a:spAutoFit/>
            </a:bodyPr>
            <a:lstStyle/>
            <a:p>
              <a:pPr algn="ctr"/>
              <a:r>
                <a:rPr lang="ar-SA" sz="2800" b="1" dirty="0">
                  <a:solidFill>
                    <a:srgbClr val="2B5474"/>
                  </a:solidFill>
                  <a:effectLst/>
                  <a:latin typeface="Adobe Arabic" panose="02040503050201020203" pitchFamily="18" charset="-78"/>
                  <a:ea typeface="Calibri" panose="020F0502020204030204" pitchFamily="34" charset="0"/>
                  <a:cs typeface="Adobe Arabic" panose="02040503050201020203" pitchFamily="18" charset="-78"/>
                </a:rPr>
                <a:t>مراجعة وتحديث التقديرات</a:t>
              </a:r>
              <a:endParaRPr lang="ko-KR" altLang="en-US" sz="8800" b="1" dirty="0">
                <a:solidFill>
                  <a:srgbClr val="2B5474"/>
                </a:solidFill>
                <a:latin typeface="Adobe Arabic" panose="02040503050201020203" pitchFamily="18" charset="-78"/>
                <a:cs typeface="Adobe Arabic" panose="02040503050201020203" pitchFamily="18" charset="-78"/>
              </a:endParaRPr>
            </a:p>
          </p:txBody>
        </p:sp>
        <p:sp>
          <p:nvSpPr>
            <p:cNvPr id="19" name="TextBox 30">
              <a:extLst>
                <a:ext uri="{FF2B5EF4-FFF2-40B4-BE49-F238E27FC236}">
                  <a16:creationId xmlns:a16="http://schemas.microsoft.com/office/drawing/2014/main" xmlns="" id="{2B75E5CA-780C-30A4-61C1-35DEF8A7B10C}"/>
                </a:ext>
              </a:extLst>
            </p:cNvPr>
            <p:cNvSpPr txBox="1"/>
            <p:nvPr/>
          </p:nvSpPr>
          <p:spPr>
            <a:xfrm>
              <a:off x="800025" y="3240078"/>
              <a:ext cx="3096303" cy="523220"/>
            </a:xfrm>
            <a:prstGeom prst="rect">
              <a:avLst/>
            </a:prstGeom>
            <a:noFill/>
          </p:spPr>
          <p:txBody>
            <a:bodyPr wrap="square" rtlCol="0" anchor="ctr">
              <a:spAutoFit/>
            </a:bodyPr>
            <a:lstStyle/>
            <a:p>
              <a:pPr algn="ctr"/>
              <a:r>
                <a:rPr lang="ar-SA" sz="2800" b="1" dirty="0">
                  <a:solidFill>
                    <a:srgbClr val="579DA5"/>
                  </a:solidFill>
                  <a:effectLst/>
                  <a:latin typeface="Adobe Arabic" panose="02040503050201020203" pitchFamily="18" charset="-78"/>
                  <a:ea typeface="Calibri" panose="020F0502020204030204" pitchFamily="34" charset="0"/>
                  <a:cs typeface="Adobe Arabic" panose="02040503050201020203" pitchFamily="18" charset="-78"/>
                </a:rPr>
                <a:t>توثيق النتائج</a:t>
              </a:r>
              <a:endParaRPr lang="ko-KR" altLang="en-US" sz="8800" b="1" dirty="0">
                <a:solidFill>
                  <a:srgbClr val="579DA5"/>
                </a:solidFill>
                <a:latin typeface="Adobe Arabic" panose="02040503050201020203" pitchFamily="18" charset="-78"/>
                <a:cs typeface="Adobe Arabic" panose="02040503050201020203" pitchFamily="18" charset="-78"/>
              </a:endParaRPr>
            </a:p>
          </p:txBody>
        </p:sp>
        <p:sp>
          <p:nvSpPr>
            <p:cNvPr id="20" name="TextBox 33">
              <a:extLst>
                <a:ext uri="{FF2B5EF4-FFF2-40B4-BE49-F238E27FC236}">
                  <a16:creationId xmlns:a16="http://schemas.microsoft.com/office/drawing/2014/main" xmlns="" id="{930C8FA8-CDAC-9D83-F7D0-79EFC7804598}"/>
                </a:ext>
              </a:extLst>
            </p:cNvPr>
            <p:cNvSpPr txBox="1"/>
            <p:nvPr/>
          </p:nvSpPr>
          <p:spPr>
            <a:xfrm>
              <a:off x="800025" y="5002094"/>
              <a:ext cx="3096303" cy="523220"/>
            </a:xfrm>
            <a:prstGeom prst="rect">
              <a:avLst/>
            </a:prstGeom>
            <a:noFill/>
          </p:spPr>
          <p:txBody>
            <a:bodyPr wrap="square" rtlCol="0" anchor="ctr">
              <a:spAutoFit/>
            </a:bodyPr>
            <a:lstStyle/>
            <a:p>
              <a:pPr algn="ctr"/>
              <a:r>
                <a:rPr lang="ar-SA" sz="2800" b="1" dirty="0">
                  <a:solidFill>
                    <a:srgbClr val="31394C"/>
                  </a:solidFill>
                  <a:effectLst/>
                  <a:latin typeface="Adobe Arabic" panose="02040503050201020203" pitchFamily="18" charset="-78"/>
                  <a:ea typeface="Calibri" panose="020F0502020204030204" pitchFamily="34" charset="0"/>
                  <a:cs typeface="Adobe Arabic" panose="02040503050201020203" pitchFamily="18" charset="-78"/>
                </a:rPr>
                <a:t>قيمة التأثير</a:t>
              </a:r>
              <a:endParaRPr lang="ko-KR" altLang="en-US" sz="8800" b="1" dirty="0">
                <a:solidFill>
                  <a:srgbClr val="31394C"/>
                </a:solidFill>
                <a:latin typeface="Adobe Arabic" panose="02040503050201020203" pitchFamily="18" charset="-78"/>
                <a:cs typeface="Adobe Arabic" panose="02040503050201020203" pitchFamily="18" charset="-78"/>
              </a:endParaRPr>
            </a:p>
          </p:txBody>
        </p:sp>
        <p:sp>
          <p:nvSpPr>
            <p:cNvPr id="21" name="Freeform 108">
              <a:extLst>
                <a:ext uri="{FF2B5EF4-FFF2-40B4-BE49-F238E27FC236}">
                  <a16:creationId xmlns:a16="http://schemas.microsoft.com/office/drawing/2014/main" xmlns="" id="{EBDA8D47-4F7A-63D1-EDCB-A7759B75767C}"/>
                </a:ext>
              </a:extLst>
            </p:cNvPr>
            <p:cNvSpPr/>
            <p:nvPr/>
          </p:nvSpPr>
          <p:spPr>
            <a:xfrm flipH="1">
              <a:off x="3919451" y="3489061"/>
              <a:ext cx="504000" cy="45719"/>
            </a:xfrm>
            <a:custGeom>
              <a:avLst/>
              <a:gdLst>
                <a:gd name="connsiteX0" fmla="*/ 0 w 304800"/>
                <a:gd name="connsiteY0" fmla="*/ 321734 h 321734"/>
                <a:gd name="connsiteX1" fmla="*/ 135467 w 304800"/>
                <a:gd name="connsiteY1" fmla="*/ 0 h 321734"/>
                <a:gd name="connsiteX2" fmla="*/ 304800 w 304800"/>
                <a:gd name="connsiteY2" fmla="*/ 0 h 321734"/>
              </a:gdLst>
              <a:ahLst/>
              <a:cxnLst>
                <a:cxn ang="0">
                  <a:pos x="connsiteX0" y="connsiteY0"/>
                </a:cxn>
                <a:cxn ang="0">
                  <a:pos x="connsiteX1" y="connsiteY1"/>
                </a:cxn>
                <a:cxn ang="0">
                  <a:pos x="connsiteX2" y="connsiteY2"/>
                </a:cxn>
              </a:cxnLst>
              <a:rect l="l" t="t" r="r" b="b"/>
              <a:pathLst>
                <a:path w="304800" h="321734">
                  <a:moveTo>
                    <a:pt x="0" y="321734"/>
                  </a:moveTo>
                  <a:lnTo>
                    <a:pt x="135467" y="0"/>
                  </a:lnTo>
                  <a:lnTo>
                    <a:pt x="304800" y="0"/>
                  </a:lnTo>
                </a:path>
              </a:pathLst>
            </a:custGeom>
            <a:ln w="9525">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4800" b="1">
                <a:latin typeface="Adobe Arabic" panose="02040503050201020203" pitchFamily="18" charset="-78"/>
                <a:cs typeface="Adobe Arabic" panose="02040503050201020203" pitchFamily="18" charset="-78"/>
              </a:endParaRPr>
            </a:p>
          </p:txBody>
        </p:sp>
        <p:sp>
          <p:nvSpPr>
            <p:cNvPr id="22" name="Freeform 63">
              <a:extLst>
                <a:ext uri="{FF2B5EF4-FFF2-40B4-BE49-F238E27FC236}">
                  <a16:creationId xmlns:a16="http://schemas.microsoft.com/office/drawing/2014/main" xmlns="" id="{DC1DCD74-CE16-538F-011D-EBCB3D4915D3}"/>
                </a:ext>
              </a:extLst>
            </p:cNvPr>
            <p:cNvSpPr/>
            <p:nvPr/>
          </p:nvSpPr>
          <p:spPr>
            <a:xfrm flipH="1">
              <a:off x="3957243" y="1729565"/>
              <a:ext cx="929289" cy="900880"/>
            </a:xfrm>
            <a:custGeom>
              <a:avLst/>
              <a:gdLst>
                <a:gd name="connsiteX0" fmla="*/ 0 w 660400"/>
                <a:gd name="connsiteY0" fmla="*/ 330200 h 330200"/>
                <a:gd name="connsiteX1" fmla="*/ 313266 w 660400"/>
                <a:gd name="connsiteY1" fmla="*/ 8466 h 330200"/>
                <a:gd name="connsiteX2" fmla="*/ 660400 w 660400"/>
                <a:gd name="connsiteY2" fmla="*/ 0 h 330200"/>
              </a:gdLst>
              <a:ahLst/>
              <a:cxnLst>
                <a:cxn ang="0">
                  <a:pos x="connsiteX0" y="connsiteY0"/>
                </a:cxn>
                <a:cxn ang="0">
                  <a:pos x="connsiteX1" y="connsiteY1"/>
                </a:cxn>
                <a:cxn ang="0">
                  <a:pos x="connsiteX2" y="connsiteY2"/>
                </a:cxn>
              </a:cxnLst>
              <a:rect l="l" t="t" r="r" b="b"/>
              <a:pathLst>
                <a:path w="660400" h="330200">
                  <a:moveTo>
                    <a:pt x="0" y="330200"/>
                  </a:moveTo>
                  <a:lnTo>
                    <a:pt x="313266" y="8466"/>
                  </a:lnTo>
                  <a:lnTo>
                    <a:pt x="660400" y="0"/>
                  </a:lnTo>
                </a:path>
              </a:pathLst>
            </a:custGeom>
            <a:ln w="9525">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4800" b="1">
                <a:latin typeface="Adobe Arabic" panose="02040503050201020203" pitchFamily="18" charset="-78"/>
                <a:cs typeface="Adobe Arabic" panose="02040503050201020203" pitchFamily="18" charset="-78"/>
              </a:endParaRPr>
            </a:p>
          </p:txBody>
        </p:sp>
        <p:sp>
          <p:nvSpPr>
            <p:cNvPr id="23" name="Freeform 63">
              <a:extLst>
                <a:ext uri="{FF2B5EF4-FFF2-40B4-BE49-F238E27FC236}">
                  <a16:creationId xmlns:a16="http://schemas.microsoft.com/office/drawing/2014/main" xmlns="" id="{A5D44F42-EFEC-4108-C11D-D30670D9A3C2}"/>
                </a:ext>
              </a:extLst>
            </p:cNvPr>
            <p:cNvSpPr/>
            <p:nvPr/>
          </p:nvSpPr>
          <p:spPr>
            <a:xfrm flipV="1">
              <a:off x="7363107" y="4967151"/>
              <a:ext cx="871651" cy="307778"/>
            </a:xfrm>
            <a:custGeom>
              <a:avLst/>
              <a:gdLst>
                <a:gd name="connsiteX0" fmla="*/ 0 w 660400"/>
                <a:gd name="connsiteY0" fmla="*/ 330200 h 330200"/>
                <a:gd name="connsiteX1" fmla="*/ 313266 w 660400"/>
                <a:gd name="connsiteY1" fmla="*/ 8466 h 330200"/>
                <a:gd name="connsiteX2" fmla="*/ 660400 w 660400"/>
                <a:gd name="connsiteY2" fmla="*/ 0 h 330200"/>
              </a:gdLst>
              <a:ahLst/>
              <a:cxnLst>
                <a:cxn ang="0">
                  <a:pos x="connsiteX0" y="connsiteY0"/>
                </a:cxn>
                <a:cxn ang="0">
                  <a:pos x="connsiteX1" y="connsiteY1"/>
                </a:cxn>
                <a:cxn ang="0">
                  <a:pos x="connsiteX2" y="connsiteY2"/>
                </a:cxn>
              </a:cxnLst>
              <a:rect l="l" t="t" r="r" b="b"/>
              <a:pathLst>
                <a:path w="660400" h="330200">
                  <a:moveTo>
                    <a:pt x="0" y="330200"/>
                  </a:moveTo>
                  <a:lnTo>
                    <a:pt x="313266" y="8466"/>
                  </a:lnTo>
                  <a:lnTo>
                    <a:pt x="660400" y="0"/>
                  </a:lnTo>
                </a:path>
              </a:pathLst>
            </a:custGeom>
            <a:ln w="9525">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4800" b="1">
                <a:latin typeface="Adobe Arabic" panose="02040503050201020203" pitchFamily="18" charset="-78"/>
                <a:cs typeface="Adobe Arabic" panose="02040503050201020203" pitchFamily="18" charset="-78"/>
              </a:endParaRPr>
            </a:p>
          </p:txBody>
        </p:sp>
        <p:sp>
          <p:nvSpPr>
            <p:cNvPr id="24" name="Freeform 63">
              <a:extLst>
                <a:ext uri="{FF2B5EF4-FFF2-40B4-BE49-F238E27FC236}">
                  <a16:creationId xmlns:a16="http://schemas.microsoft.com/office/drawing/2014/main" xmlns="" id="{F4F7A843-4C8F-9DB1-F776-804B5791E286}"/>
                </a:ext>
              </a:extLst>
            </p:cNvPr>
            <p:cNvSpPr/>
            <p:nvPr/>
          </p:nvSpPr>
          <p:spPr>
            <a:xfrm flipH="1" flipV="1">
              <a:off x="3919449" y="5038803"/>
              <a:ext cx="871649" cy="236126"/>
            </a:xfrm>
            <a:custGeom>
              <a:avLst/>
              <a:gdLst>
                <a:gd name="connsiteX0" fmla="*/ 0 w 660400"/>
                <a:gd name="connsiteY0" fmla="*/ 330200 h 330200"/>
                <a:gd name="connsiteX1" fmla="*/ 313266 w 660400"/>
                <a:gd name="connsiteY1" fmla="*/ 8466 h 330200"/>
                <a:gd name="connsiteX2" fmla="*/ 660400 w 660400"/>
                <a:gd name="connsiteY2" fmla="*/ 0 h 330200"/>
              </a:gdLst>
              <a:ahLst/>
              <a:cxnLst>
                <a:cxn ang="0">
                  <a:pos x="connsiteX0" y="connsiteY0"/>
                </a:cxn>
                <a:cxn ang="0">
                  <a:pos x="connsiteX1" y="connsiteY1"/>
                </a:cxn>
                <a:cxn ang="0">
                  <a:pos x="connsiteX2" y="connsiteY2"/>
                </a:cxn>
              </a:cxnLst>
              <a:rect l="l" t="t" r="r" b="b"/>
              <a:pathLst>
                <a:path w="660400" h="330200">
                  <a:moveTo>
                    <a:pt x="0" y="330200"/>
                  </a:moveTo>
                  <a:lnTo>
                    <a:pt x="313266" y="8466"/>
                  </a:lnTo>
                  <a:lnTo>
                    <a:pt x="660400" y="0"/>
                  </a:lnTo>
                </a:path>
              </a:pathLst>
            </a:custGeom>
            <a:ln w="9525">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4800" b="1">
                <a:latin typeface="Adobe Arabic" panose="02040503050201020203" pitchFamily="18" charset="-78"/>
                <a:cs typeface="Adobe Arabic" panose="02040503050201020203" pitchFamily="18" charset="-78"/>
              </a:endParaRPr>
            </a:p>
          </p:txBody>
        </p:sp>
      </p:grpSp>
      <p:sp>
        <p:nvSpPr>
          <p:cNvPr id="37"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60469553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ترتيب المخاطر حسب الأولوية</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pic>
        <p:nvPicPr>
          <p:cNvPr id="16" name="صورة 15">
            <a:extLst>
              <a:ext uri="{FF2B5EF4-FFF2-40B4-BE49-F238E27FC236}">
                <a16:creationId xmlns:a16="http://schemas.microsoft.com/office/drawing/2014/main" xmlns="" id="{E859CD51-9045-48F9-2E72-777C382F9B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8193" y="1792235"/>
            <a:ext cx="4286250" cy="4286250"/>
          </a:xfrm>
          <a:prstGeom prst="rect">
            <a:avLst/>
          </a:prstGeom>
        </p:spPr>
      </p:pic>
      <p:sp>
        <p:nvSpPr>
          <p:cNvPr id="38" name="مربع نص 37">
            <a:extLst>
              <a:ext uri="{FF2B5EF4-FFF2-40B4-BE49-F238E27FC236}">
                <a16:creationId xmlns:a16="http://schemas.microsoft.com/office/drawing/2014/main" xmlns="" id="{C23E99DD-19F3-A6A3-9723-6B17DF93591C}"/>
              </a:ext>
            </a:extLst>
          </p:cNvPr>
          <p:cNvSpPr txBox="1"/>
          <p:nvPr/>
        </p:nvSpPr>
        <p:spPr>
          <a:xfrm>
            <a:off x="5968726" y="2633988"/>
            <a:ext cx="5708152" cy="2623795"/>
          </a:xfrm>
          <a:prstGeom prst="rect">
            <a:avLst/>
          </a:prstGeom>
          <a:noFill/>
        </p:spPr>
        <p:txBody>
          <a:bodyPr wrap="square">
            <a:spAutoFit/>
          </a:bodyPr>
          <a:lstStyle/>
          <a:p>
            <a:pPr algn="ctr">
              <a:lnSpc>
                <a:spcPct val="150000"/>
              </a:lnSpc>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واحدة من أهم الخطوات في إدارة المخاطر هي ترتيب المخاطر حسب الأولوية. يهدف ترتيب المخاطر إلى تحديد الأحداث الأكثر تأثيرًا واحتماليةً وترتيبها بحيث يمكن توجيه الجهود والموارد للتعامل معها بشكل فعال</a:t>
            </a:r>
            <a:endParaRPr lang="ar-SY" sz="2800" dirty="0"/>
          </a:p>
        </p:txBody>
      </p:sp>
      <mc:AlternateContent xmlns:mc="http://schemas.openxmlformats.org/markup-compatibility/2006">
        <mc:Choice xmlns:pslz="http://schemas.microsoft.com/office/powerpoint/2016/slidezoom" xmlns="" Requires="pslz">
          <p:graphicFrame>
            <p:nvGraphicFramePr>
              <p:cNvPr id="40" name="صورة الشريحة 39">
                <a:extLst>
                  <a:ext uri="{FF2B5EF4-FFF2-40B4-BE49-F238E27FC236}">
                    <a16:creationId xmlns:a16="http://schemas.microsoft.com/office/drawing/2014/main" id="{9F1B7E48-F527-FCC5-85C4-B17E4C42B1E0}"/>
                  </a:ext>
                </a:extLst>
              </p:cNvPr>
              <p:cNvGraphicFramePr>
                <a:graphicFrameLocks noChangeAspect="1"/>
              </p:cNvGraphicFramePr>
              <p:nvPr>
                <p:extLst>
                  <p:ext uri="{D42A27DB-BD31-4B8C-83A1-F6EECF244321}">
                    <p14:modId xmlns:p14="http://schemas.microsoft.com/office/powerpoint/2010/main" val="495344075"/>
                  </p:ext>
                </p:extLst>
              </p:nvPr>
            </p:nvGraphicFramePr>
            <p:xfrm>
              <a:off x="11183560" y="207384"/>
              <a:ext cx="462624" cy="462624"/>
            </p:xfrm>
            <a:graphic>
              <a:graphicData uri="http://schemas.microsoft.com/office/powerpoint/2016/slidezoom">
                <pslz:sldZm>
                  <pslz:sldZmObj sldId="290" cId="756754503">
                    <pslz:zmPr id="{B63882F6-47B7-470A-ADB1-A593E04A207B}" returnToParent="0" imageType="cover" transitionDur="1000">
                      <p166:blipFill xmlns:p166="http://schemas.microsoft.com/office/powerpoint/2016/6/main">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166:blipFill>
                      <p166:spPr xmlns:p166="http://schemas.microsoft.com/office/powerpoint/2016/6/main">
                        <a:xfrm>
                          <a:off x="0" y="0"/>
                          <a:ext cx="462624" cy="462624"/>
                        </a:xfrm>
                        <a:prstGeom prst="rect">
                          <a:avLst/>
                        </a:prstGeom>
                        <a:ln w="3175">
                          <a:noFill/>
                        </a:ln>
                      </p166:spPr>
                    </pslz:zmPr>
                  </pslz:sldZmObj>
                </pslz:sldZm>
              </a:graphicData>
            </a:graphic>
          </p:graphicFrame>
        </mc:Choice>
        <mc:Fallback>
          <p:pic>
            <p:nvPicPr>
              <p:cNvPr id="40" name="صورة الشريحة 39">
                <a:hlinkClick r:id="rId6" action="ppaction://hlinksldjump"/>
                <a:extLst>
                  <a:ext uri="{FF2B5EF4-FFF2-40B4-BE49-F238E27FC236}">
                    <a16:creationId xmlns:a16="http://schemas.microsoft.com/office/drawing/2014/main" xmlns="" xmlns:pslz="http://schemas.microsoft.com/office/powerpoint/2016/slidezoom" id="{9F1B7E48-F527-FCC5-85C4-B17E4C42B1E0}"/>
                  </a:ext>
                </a:extLst>
              </p:cNvPr>
              <p:cNvPicPr>
                <a:picLocks noGrp="1" noRot="1" noChangeAspect="1" noMove="1" noResize="1" noEditPoints="1" noAdjustHandles="1" noChangeArrowheads="1" noChangeShapeType="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8"/>
                  </a:ext>
                </a:extLst>
              </a:blip>
              <a:stretch>
                <a:fillRect/>
              </a:stretch>
            </p:blipFill>
            <p:spPr>
              <a:xfrm>
                <a:off x="11183560" y="207384"/>
                <a:ext cx="462624" cy="462624"/>
              </a:xfrm>
              <a:prstGeom prst="rect">
                <a:avLst/>
              </a:prstGeom>
              <a:ln w="3175">
                <a:noFill/>
              </a:ln>
            </p:spPr>
          </p:pic>
        </mc:Fallback>
      </mc:AlternateContent>
      <p:sp>
        <p:nvSpPr>
          <p:cNvPr id="12"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9"/>
              </a:rPr>
              <a:t>www.dawliatraining.com</a:t>
            </a:r>
            <a:endParaRPr lang="en-US" sz="1100">
              <a:effectLst/>
              <a:ea typeface="Calibri"/>
              <a:cs typeface="Arial"/>
            </a:endParaRPr>
          </a:p>
        </p:txBody>
      </p:sp>
    </p:spTree>
    <p:extLst>
      <p:ext uri="{BB962C8B-B14F-4D97-AF65-F5344CB8AC3E}">
        <p14:creationId xmlns:p14="http://schemas.microsoft.com/office/powerpoint/2010/main" val="248975818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ppt_x"/>
                                          </p:val>
                                        </p:tav>
                                        <p:tav tm="100000">
                                          <p:val>
                                            <p:strVal val="#ppt_x"/>
                                          </p:val>
                                        </p:tav>
                                      </p:tavLst>
                                    </p:anim>
                                    <p:anim calcmode="lin" valueType="num">
                                      <p:cBhvr additive="base">
                                        <p:cTn id="12"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نصائح حول </a:t>
            </a:r>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ترتيب المخاطر حسب الأولوية</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sp>
        <p:nvSpPr>
          <p:cNvPr id="7" name="TextBox 30">
            <a:extLst>
              <a:ext uri="{FF2B5EF4-FFF2-40B4-BE49-F238E27FC236}">
                <a16:creationId xmlns:a16="http://schemas.microsoft.com/office/drawing/2014/main" xmlns="" id="{F3CBA946-0505-7F07-FB0C-225A50F78A9F}"/>
              </a:ext>
            </a:extLst>
          </p:cNvPr>
          <p:cNvSpPr txBox="1"/>
          <p:nvPr/>
        </p:nvSpPr>
        <p:spPr>
          <a:xfrm>
            <a:off x="8841757" y="1647723"/>
            <a:ext cx="2738140" cy="523220"/>
          </a:xfrm>
          <a:prstGeom prst="rect">
            <a:avLst/>
          </a:prstGeom>
          <a:noFill/>
        </p:spPr>
        <p:txBody>
          <a:bodyPr wrap="square" lIns="0" rtlCol="0" anchor="ctr">
            <a:spAutoFit/>
          </a:bodyPr>
          <a:lstStyle/>
          <a:p>
            <a:pPr algn="ctr"/>
            <a:r>
              <a:rPr lang="ar-SY" sz="2800" b="1" dirty="0">
                <a:solidFill>
                  <a:srgbClr val="31394C"/>
                </a:solidFill>
                <a:latin typeface="Adobe Arabic" panose="02040503050201020203" pitchFamily="18" charset="-78"/>
                <a:cs typeface="Adobe Arabic" panose="02040503050201020203" pitchFamily="18" charset="-78"/>
              </a:rPr>
              <a:t>تحليل المخاطر</a:t>
            </a:r>
            <a:endParaRPr lang="en-US" sz="2800" dirty="0">
              <a:solidFill>
                <a:srgbClr val="31394C"/>
              </a:solidFill>
              <a:latin typeface="Adobe Arabic" panose="02040503050201020203" pitchFamily="18" charset="-78"/>
              <a:cs typeface="Adobe Arabic" panose="02040503050201020203" pitchFamily="18" charset="-78"/>
            </a:endParaRPr>
          </a:p>
        </p:txBody>
      </p:sp>
      <p:sp>
        <p:nvSpPr>
          <p:cNvPr id="8" name="TextBox 33">
            <a:extLst>
              <a:ext uri="{FF2B5EF4-FFF2-40B4-BE49-F238E27FC236}">
                <a16:creationId xmlns:a16="http://schemas.microsoft.com/office/drawing/2014/main" xmlns="" id="{07047675-85DE-50D0-5818-AFBA8E97D3EA}"/>
              </a:ext>
            </a:extLst>
          </p:cNvPr>
          <p:cNvSpPr txBox="1"/>
          <p:nvPr/>
        </p:nvSpPr>
        <p:spPr>
          <a:xfrm>
            <a:off x="1201539" y="5240840"/>
            <a:ext cx="2738140" cy="523220"/>
          </a:xfrm>
          <a:prstGeom prst="rect">
            <a:avLst/>
          </a:prstGeom>
          <a:noFill/>
        </p:spPr>
        <p:txBody>
          <a:bodyPr wrap="square" lIns="0" rtlCol="0" anchor="ctr">
            <a:spAutoFit/>
          </a:bodyPr>
          <a:lstStyle/>
          <a:p>
            <a:pPr algn="ctr"/>
            <a:r>
              <a:rPr lang="ar-SY" sz="2800" b="1" dirty="0">
                <a:solidFill>
                  <a:srgbClr val="579DA5"/>
                </a:solidFill>
                <a:latin typeface="Adobe Arabic" panose="02040503050201020203" pitchFamily="18" charset="-78"/>
                <a:cs typeface="Adobe Arabic" panose="02040503050201020203" pitchFamily="18" charset="-78"/>
              </a:rPr>
              <a:t>قيمة الأحداث</a:t>
            </a:r>
            <a:endParaRPr lang="en-US" sz="2800" dirty="0">
              <a:solidFill>
                <a:srgbClr val="579DA5"/>
              </a:solidFill>
              <a:latin typeface="Adobe Arabic" panose="02040503050201020203" pitchFamily="18" charset="-78"/>
              <a:cs typeface="Adobe Arabic" panose="02040503050201020203" pitchFamily="18" charset="-78"/>
            </a:endParaRPr>
          </a:p>
        </p:txBody>
      </p:sp>
      <p:sp>
        <p:nvSpPr>
          <p:cNvPr id="9" name="TextBox 36">
            <a:extLst>
              <a:ext uri="{FF2B5EF4-FFF2-40B4-BE49-F238E27FC236}">
                <a16:creationId xmlns:a16="http://schemas.microsoft.com/office/drawing/2014/main" xmlns="" id="{DD334470-4BDC-94A9-5AC7-9803183C6948}"/>
              </a:ext>
            </a:extLst>
          </p:cNvPr>
          <p:cNvSpPr txBox="1"/>
          <p:nvPr/>
        </p:nvSpPr>
        <p:spPr>
          <a:xfrm>
            <a:off x="810431" y="1711268"/>
            <a:ext cx="2738140" cy="523220"/>
          </a:xfrm>
          <a:prstGeom prst="rect">
            <a:avLst/>
          </a:prstGeom>
          <a:noFill/>
        </p:spPr>
        <p:txBody>
          <a:bodyPr wrap="square" lIns="0" rtlCol="0" anchor="ctr">
            <a:spAutoFit/>
          </a:bodyPr>
          <a:lstStyle/>
          <a:p>
            <a:pPr algn="ctr"/>
            <a:r>
              <a:rPr lang="ar-SY" sz="2800" b="1" dirty="0">
                <a:solidFill>
                  <a:schemeClr val="tx1">
                    <a:lumMod val="50000"/>
                    <a:lumOff val="50000"/>
                  </a:schemeClr>
                </a:solidFill>
                <a:latin typeface="Adobe Arabic" panose="02040503050201020203" pitchFamily="18" charset="-78"/>
                <a:cs typeface="Adobe Arabic" panose="02040503050201020203" pitchFamily="18" charset="-78"/>
              </a:rPr>
              <a:t>حساب درجة الأولوية</a:t>
            </a:r>
            <a:endParaRPr lang="en-US" sz="2800" dirty="0">
              <a:solidFill>
                <a:schemeClr val="tx1">
                  <a:lumMod val="50000"/>
                  <a:lumOff val="50000"/>
                </a:schemeClr>
              </a:solidFill>
              <a:latin typeface="Adobe Arabic" panose="02040503050201020203" pitchFamily="18" charset="-78"/>
              <a:cs typeface="Adobe Arabic" panose="02040503050201020203" pitchFamily="18" charset="-78"/>
            </a:endParaRPr>
          </a:p>
        </p:txBody>
      </p:sp>
      <p:sp>
        <p:nvSpPr>
          <p:cNvPr id="12" name="TextBox 40">
            <a:extLst>
              <a:ext uri="{FF2B5EF4-FFF2-40B4-BE49-F238E27FC236}">
                <a16:creationId xmlns:a16="http://schemas.microsoft.com/office/drawing/2014/main" xmlns="" id="{092944B6-F919-14BD-5692-B51021F29405}"/>
              </a:ext>
            </a:extLst>
          </p:cNvPr>
          <p:cNvSpPr txBox="1"/>
          <p:nvPr/>
        </p:nvSpPr>
        <p:spPr>
          <a:xfrm>
            <a:off x="8714087" y="5516557"/>
            <a:ext cx="2738140" cy="523220"/>
          </a:xfrm>
          <a:prstGeom prst="rect">
            <a:avLst/>
          </a:prstGeom>
          <a:noFill/>
        </p:spPr>
        <p:txBody>
          <a:bodyPr wrap="square" lIns="0" rtlCol="0">
            <a:spAutoFit/>
          </a:bodyPr>
          <a:lstStyle/>
          <a:p>
            <a:pPr algn="ctr"/>
            <a:r>
              <a:rPr lang="ar-SY" sz="2800" b="1" dirty="0">
                <a:solidFill>
                  <a:srgbClr val="2B5474"/>
                </a:solidFill>
                <a:latin typeface="Adobe Arabic" panose="02040503050201020203" pitchFamily="18" charset="-78"/>
                <a:cs typeface="Adobe Arabic" panose="02040503050201020203" pitchFamily="18" charset="-78"/>
              </a:rPr>
              <a:t>استخدام أسس الترتيب</a:t>
            </a:r>
            <a:endParaRPr lang="en-US" sz="2800" dirty="0">
              <a:solidFill>
                <a:srgbClr val="2B5474"/>
              </a:solidFill>
              <a:latin typeface="Adobe Arabic" panose="02040503050201020203" pitchFamily="18" charset="-78"/>
              <a:cs typeface="Adobe Arabic" panose="02040503050201020203" pitchFamily="18" charset="-78"/>
            </a:endParaRPr>
          </a:p>
        </p:txBody>
      </p:sp>
      <p:cxnSp>
        <p:nvCxnSpPr>
          <p:cNvPr id="13" name="Elbow Connector 10">
            <a:extLst>
              <a:ext uri="{FF2B5EF4-FFF2-40B4-BE49-F238E27FC236}">
                <a16:creationId xmlns:a16="http://schemas.microsoft.com/office/drawing/2014/main" xmlns="" id="{9F0BB174-654B-C6FC-103C-88FE14FBF9AB}"/>
              </a:ext>
            </a:extLst>
          </p:cNvPr>
          <p:cNvCxnSpPr>
            <a:cxnSpLocks/>
          </p:cNvCxnSpPr>
          <p:nvPr/>
        </p:nvCxnSpPr>
        <p:spPr>
          <a:xfrm flipV="1">
            <a:off x="7363406" y="1926706"/>
            <a:ext cx="1109389" cy="682837"/>
          </a:xfrm>
          <a:prstGeom prst="bentConnector3">
            <a:avLst>
              <a:gd name="adj1" fmla="val 50000"/>
            </a:avLst>
          </a:prstGeom>
          <a:ln>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Elbow Connector 124">
            <a:extLst>
              <a:ext uri="{FF2B5EF4-FFF2-40B4-BE49-F238E27FC236}">
                <a16:creationId xmlns:a16="http://schemas.microsoft.com/office/drawing/2014/main" xmlns="" id="{57C9EBCE-54CD-6C8E-2186-435C1ED2542A}"/>
              </a:ext>
            </a:extLst>
          </p:cNvPr>
          <p:cNvCxnSpPr>
            <a:cxnSpLocks/>
          </p:cNvCxnSpPr>
          <p:nvPr/>
        </p:nvCxnSpPr>
        <p:spPr>
          <a:xfrm rot="10800000">
            <a:off x="7393585" y="5444979"/>
            <a:ext cx="1083135" cy="411521"/>
          </a:xfrm>
          <a:prstGeom prst="bentConnector3">
            <a:avLst>
              <a:gd name="adj1" fmla="val 50000"/>
            </a:avLst>
          </a:prstGeom>
          <a:ln>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Elbow Connector 132">
            <a:extLst>
              <a:ext uri="{FF2B5EF4-FFF2-40B4-BE49-F238E27FC236}">
                <a16:creationId xmlns:a16="http://schemas.microsoft.com/office/drawing/2014/main" xmlns="" id="{B652060A-E071-C4BF-EA33-51BC1284E139}"/>
              </a:ext>
            </a:extLst>
          </p:cNvPr>
          <p:cNvCxnSpPr>
            <a:cxnSpLocks/>
          </p:cNvCxnSpPr>
          <p:nvPr/>
        </p:nvCxnSpPr>
        <p:spPr>
          <a:xfrm flipV="1">
            <a:off x="2845273" y="4537910"/>
            <a:ext cx="1671544" cy="414394"/>
          </a:xfrm>
          <a:prstGeom prst="bentConnector3">
            <a:avLst>
              <a:gd name="adj1" fmla="val 556"/>
            </a:avLst>
          </a:prstGeom>
          <a:ln>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7" name="Elbow Connector 138">
            <a:extLst>
              <a:ext uri="{FF2B5EF4-FFF2-40B4-BE49-F238E27FC236}">
                <a16:creationId xmlns:a16="http://schemas.microsoft.com/office/drawing/2014/main" xmlns="" id="{5603AE66-4D34-79B8-36D9-AA501C9618CC}"/>
              </a:ext>
            </a:extLst>
          </p:cNvPr>
          <p:cNvCxnSpPr>
            <a:cxnSpLocks/>
          </p:cNvCxnSpPr>
          <p:nvPr/>
        </p:nvCxnSpPr>
        <p:spPr>
          <a:xfrm>
            <a:off x="3720911" y="1985190"/>
            <a:ext cx="1107684" cy="620896"/>
          </a:xfrm>
          <a:prstGeom prst="bentConnector3">
            <a:avLst>
              <a:gd name="adj1" fmla="val 50000"/>
            </a:avLst>
          </a:prstGeom>
          <a:ln>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 name="Freeform: Shape 10">
            <a:extLst>
              <a:ext uri="{FF2B5EF4-FFF2-40B4-BE49-F238E27FC236}">
                <a16:creationId xmlns:a16="http://schemas.microsoft.com/office/drawing/2014/main" xmlns="" id="{356B9DC3-80A0-E52C-58D3-719A5AA086D6}"/>
              </a:ext>
            </a:extLst>
          </p:cNvPr>
          <p:cNvSpPr/>
          <p:nvPr/>
        </p:nvSpPr>
        <p:spPr>
          <a:xfrm rot="2700000">
            <a:off x="4752980" y="2331159"/>
            <a:ext cx="1116471" cy="1860782"/>
          </a:xfrm>
          <a:custGeom>
            <a:avLst/>
            <a:gdLst>
              <a:gd name="connsiteX0" fmla="*/ 755 w 442678"/>
              <a:gd name="connsiteY0" fmla="*/ 370037 h 737797"/>
              <a:gd name="connsiteX1" fmla="*/ 52 w 442678"/>
              <a:gd name="connsiteY1" fmla="*/ 173292 h 737797"/>
              <a:gd name="connsiteX2" fmla="*/ 24645 w 442678"/>
              <a:gd name="connsiteY2" fmla="*/ 149401 h 737797"/>
              <a:gd name="connsiteX3" fmla="*/ 131450 w 442678"/>
              <a:gd name="connsiteY3" fmla="*/ 149401 h 737797"/>
              <a:gd name="connsiteX4" fmla="*/ 158151 w 442678"/>
              <a:gd name="connsiteY4" fmla="*/ 146590 h 737797"/>
              <a:gd name="connsiteX5" fmla="*/ 166583 w 442678"/>
              <a:gd name="connsiteY5" fmla="*/ 109349 h 737797"/>
              <a:gd name="connsiteX6" fmla="*/ 180637 w 442678"/>
              <a:gd name="connsiteY6" fmla="*/ 8868 h 737797"/>
              <a:gd name="connsiteX7" fmla="*/ 293063 w 442678"/>
              <a:gd name="connsiteY7" fmla="*/ 35569 h 737797"/>
              <a:gd name="connsiteX8" fmla="*/ 286036 w 442678"/>
              <a:gd name="connsiteY8" fmla="*/ 103025 h 737797"/>
              <a:gd name="connsiteX9" fmla="*/ 268470 w 442678"/>
              <a:gd name="connsiteY9" fmla="*/ 129024 h 737797"/>
              <a:gd name="connsiteX10" fmla="*/ 304305 w 442678"/>
              <a:gd name="connsiteY10" fmla="*/ 149401 h 737797"/>
              <a:gd name="connsiteX11" fmla="*/ 419543 w 442678"/>
              <a:gd name="connsiteY11" fmla="*/ 148698 h 737797"/>
              <a:gd name="connsiteX12" fmla="*/ 443433 w 442678"/>
              <a:gd name="connsiteY12" fmla="*/ 172589 h 737797"/>
              <a:gd name="connsiteX13" fmla="*/ 443433 w 442678"/>
              <a:gd name="connsiteY13" fmla="*/ 289934 h 737797"/>
              <a:gd name="connsiteX14" fmla="*/ 420245 w 442678"/>
              <a:gd name="connsiteY14" fmla="*/ 333499 h 737797"/>
              <a:gd name="connsiteX15" fmla="*/ 387220 w 442678"/>
              <a:gd name="connsiteY15" fmla="*/ 329986 h 737797"/>
              <a:gd name="connsiteX16" fmla="*/ 316953 w 442678"/>
              <a:gd name="connsiteY16" fmla="*/ 315932 h 737797"/>
              <a:gd name="connsiteX17" fmla="*/ 308521 w 442678"/>
              <a:gd name="connsiteY17" fmla="*/ 415711 h 737797"/>
              <a:gd name="connsiteX18" fmla="*/ 382301 w 442678"/>
              <a:gd name="connsiteY18" fmla="*/ 417819 h 737797"/>
              <a:gd name="connsiteX19" fmla="*/ 409705 w 442678"/>
              <a:gd name="connsiteY19" fmla="*/ 401657 h 737797"/>
              <a:gd name="connsiteX20" fmla="*/ 442730 w 442678"/>
              <a:gd name="connsiteY20" fmla="*/ 438196 h 737797"/>
              <a:gd name="connsiteX21" fmla="*/ 444136 w 442678"/>
              <a:gd name="connsiteY21" fmla="*/ 580134 h 737797"/>
              <a:gd name="connsiteX22" fmla="*/ 427272 w 442678"/>
              <a:gd name="connsiteY22" fmla="*/ 590674 h 737797"/>
              <a:gd name="connsiteX23" fmla="*/ 312035 w 442678"/>
              <a:gd name="connsiteY23" fmla="*/ 590674 h 737797"/>
              <a:gd name="connsiteX24" fmla="*/ 281118 w 442678"/>
              <a:gd name="connsiteY24" fmla="*/ 598403 h 737797"/>
              <a:gd name="connsiteX25" fmla="*/ 279712 w 442678"/>
              <a:gd name="connsiteY25" fmla="*/ 632834 h 737797"/>
              <a:gd name="connsiteX26" fmla="*/ 305008 w 442678"/>
              <a:gd name="connsiteY26" fmla="*/ 685534 h 737797"/>
              <a:gd name="connsiteX27" fmla="*/ 244579 w 442678"/>
              <a:gd name="connsiteY27" fmla="*/ 738233 h 737797"/>
              <a:gd name="connsiteX28" fmla="*/ 153935 w 442678"/>
              <a:gd name="connsiteY28" fmla="*/ 708019 h 737797"/>
              <a:gd name="connsiteX29" fmla="*/ 160962 w 442678"/>
              <a:gd name="connsiteY29" fmla="*/ 637752 h 737797"/>
              <a:gd name="connsiteX30" fmla="*/ 178528 w 442678"/>
              <a:gd name="connsiteY30" fmla="*/ 614565 h 737797"/>
              <a:gd name="connsiteX31" fmla="*/ 141990 w 442678"/>
              <a:gd name="connsiteY31" fmla="*/ 591377 h 737797"/>
              <a:gd name="connsiteX32" fmla="*/ 24645 w 442678"/>
              <a:gd name="connsiteY32" fmla="*/ 592079 h 737797"/>
              <a:gd name="connsiteX33" fmla="*/ 2160 w 442678"/>
              <a:gd name="connsiteY33" fmla="*/ 569594 h 737797"/>
              <a:gd name="connsiteX34" fmla="*/ 755 w 442678"/>
              <a:gd name="connsiteY34" fmla="*/ 370037 h 737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2678" h="737797">
                <a:moveTo>
                  <a:pt x="755" y="370037"/>
                </a:moveTo>
                <a:cubicBezTo>
                  <a:pt x="755" y="304690"/>
                  <a:pt x="1457" y="238639"/>
                  <a:pt x="52" y="173292"/>
                </a:cubicBezTo>
                <a:cubicBezTo>
                  <a:pt x="-651" y="153617"/>
                  <a:pt x="5673" y="148698"/>
                  <a:pt x="24645" y="149401"/>
                </a:cubicBezTo>
                <a:cubicBezTo>
                  <a:pt x="60481" y="150806"/>
                  <a:pt x="95614" y="150104"/>
                  <a:pt x="131450" y="149401"/>
                </a:cubicBezTo>
                <a:cubicBezTo>
                  <a:pt x="140585" y="149401"/>
                  <a:pt x="150422" y="149401"/>
                  <a:pt x="158151" y="146590"/>
                </a:cubicBezTo>
                <a:cubicBezTo>
                  <a:pt x="178528" y="139564"/>
                  <a:pt x="181339" y="122700"/>
                  <a:pt x="166583" y="109349"/>
                </a:cubicBezTo>
                <a:cubicBezTo>
                  <a:pt x="127937" y="74919"/>
                  <a:pt x="133558" y="33461"/>
                  <a:pt x="180637" y="8868"/>
                </a:cubicBezTo>
                <a:cubicBezTo>
                  <a:pt x="216472" y="-10104"/>
                  <a:pt x="270578" y="2544"/>
                  <a:pt x="293063" y="35569"/>
                </a:cubicBezTo>
                <a:cubicBezTo>
                  <a:pt x="311332" y="61568"/>
                  <a:pt x="309224" y="80540"/>
                  <a:pt x="286036" y="103025"/>
                </a:cubicBezTo>
                <a:cubicBezTo>
                  <a:pt x="278307" y="110052"/>
                  <a:pt x="260740" y="112862"/>
                  <a:pt x="268470" y="129024"/>
                </a:cubicBezTo>
                <a:cubicBezTo>
                  <a:pt x="275496" y="143077"/>
                  <a:pt x="288144" y="149401"/>
                  <a:pt x="304305" y="149401"/>
                </a:cubicBezTo>
                <a:cubicBezTo>
                  <a:pt x="342952" y="148698"/>
                  <a:pt x="380896" y="150104"/>
                  <a:pt x="419543" y="148698"/>
                </a:cubicBezTo>
                <a:cubicBezTo>
                  <a:pt x="438514" y="147996"/>
                  <a:pt x="444136" y="153617"/>
                  <a:pt x="443433" y="172589"/>
                </a:cubicBezTo>
                <a:cubicBezTo>
                  <a:pt x="442027" y="211938"/>
                  <a:pt x="442730" y="251287"/>
                  <a:pt x="443433" y="289934"/>
                </a:cubicBezTo>
                <a:cubicBezTo>
                  <a:pt x="444136" y="309608"/>
                  <a:pt x="435001" y="322959"/>
                  <a:pt x="420245" y="333499"/>
                </a:cubicBezTo>
                <a:cubicBezTo>
                  <a:pt x="408300" y="341931"/>
                  <a:pt x="397760" y="341931"/>
                  <a:pt x="387220" y="329986"/>
                </a:cubicBezTo>
                <a:cubicBezTo>
                  <a:pt x="352789" y="293447"/>
                  <a:pt x="342952" y="292042"/>
                  <a:pt x="316953" y="315932"/>
                </a:cubicBezTo>
                <a:cubicBezTo>
                  <a:pt x="290955" y="339823"/>
                  <a:pt x="286739" y="389009"/>
                  <a:pt x="308521" y="415711"/>
                </a:cubicBezTo>
                <a:cubicBezTo>
                  <a:pt x="334520" y="447331"/>
                  <a:pt x="354897" y="448033"/>
                  <a:pt x="382301" y="417819"/>
                </a:cubicBezTo>
                <a:cubicBezTo>
                  <a:pt x="389328" y="410089"/>
                  <a:pt x="393544" y="395333"/>
                  <a:pt x="409705" y="401657"/>
                </a:cubicBezTo>
                <a:cubicBezTo>
                  <a:pt x="427272" y="408684"/>
                  <a:pt x="442027" y="419927"/>
                  <a:pt x="442730" y="438196"/>
                </a:cubicBezTo>
                <a:cubicBezTo>
                  <a:pt x="444838" y="485274"/>
                  <a:pt x="443433" y="533055"/>
                  <a:pt x="444136" y="580134"/>
                </a:cubicBezTo>
                <a:cubicBezTo>
                  <a:pt x="444136" y="594187"/>
                  <a:pt x="434298" y="590674"/>
                  <a:pt x="427272" y="590674"/>
                </a:cubicBezTo>
                <a:cubicBezTo>
                  <a:pt x="388625" y="590674"/>
                  <a:pt x="350681" y="590674"/>
                  <a:pt x="312035" y="590674"/>
                </a:cubicBezTo>
                <a:cubicBezTo>
                  <a:pt x="300792" y="590674"/>
                  <a:pt x="290252" y="590674"/>
                  <a:pt x="281118" y="598403"/>
                </a:cubicBezTo>
                <a:cubicBezTo>
                  <a:pt x="268470" y="608943"/>
                  <a:pt x="260740" y="619483"/>
                  <a:pt x="279712" y="632834"/>
                </a:cubicBezTo>
                <a:cubicBezTo>
                  <a:pt x="297279" y="645482"/>
                  <a:pt x="313440" y="661643"/>
                  <a:pt x="305008" y="685534"/>
                </a:cubicBezTo>
                <a:cubicBezTo>
                  <a:pt x="295171" y="713640"/>
                  <a:pt x="276199" y="734720"/>
                  <a:pt x="244579" y="738233"/>
                </a:cubicBezTo>
                <a:cubicBezTo>
                  <a:pt x="210148" y="742449"/>
                  <a:pt x="177123" y="740341"/>
                  <a:pt x="153935" y="708019"/>
                </a:cubicBezTo>
                <a:cubicBezTo>
                  <a:pt x="135666" y="682020"/>
                  <a:pt x="137072" y="660238"/>
                  <a:pt x="160962" y="637752"/>
                </a:cubicBezTo>
                <a:cubicBezTo>
                  <a:pt x="167988" y="630726"/>
                  <a:pt x="184150" y="627915"/>
                  <a:pt x="178528" y="614565"/>
                </a:cubicBezTo>
                <a:cubicBezTo>
                  <a:pt x="172205" y="599809"/>
                  <a:pt x="159557" y="590674"/>
                  <a:pt x="141990" y="591377"/>
                </a:cubicBezTo>
                <a:cubicBezTo>
                  <a:pt x="102641" y="592079"/>
                  <a:pt x="63292" y="590674"/>
                  <a:pt x="24645" y="592079"/>
                </a:cubicBezTo>
                <a:cubicBezTo>
                  <a:pt x="6376" y="592782"/>
                  <a:pt x="1457" y="587863"/>
                  <a:pt x="2160" y="569594"/>
                </a:cubicBezTo>
                <a:cubicBezTo>
                  <a:pt x="1457" y="503544"/>
                  <a:pt x="755" y="436791"/>
                  <a:pt x="755" y="370037"/>
                </a:cubicBezTo>
                <a:close/>
              </a:path>
            </a:pathLst>
          </a:custGeom>
          <a:solidFill>
            <a:schemeClr val="tx1">
              <a:lumMod val="50000"/>
              <a:lumOff val="50000"/>
            </a:schemeClr>
          </a:solidFill>
          <a:ln w="19050" cap="flat">
            <a:solidFill>
              <a:schemeClr val="bg1"/>
            </a:solidFill>
            <a:prstDash val="solid"/>
            <a:miter/>
          </a:ln>
        </p:spPr>
        <p:txBody>
          <a:bodyPr rtlCol="0" anchor="ct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a:ea typeface="Arial Unicode MS"/>
              <a:cs typeface="+mn-cs"/>
            </a:endParaRPr>
          </a:p>
        </p:txBody>
      </p:sp>
      <p:sp>
        <p:nvSpPr>
          <p:cNvPr id="19" name="Freeform: Shape 4">
            <a:extLst>
              <a:ext uri="{FF2B5EF4-FFF2-40B4-BE49-F238E27FC236}">
                <a16:creationId xmlns:a16="http://schemas.microsoft.com/office/drawing/2014/main" xmlns="" id="{6912716A-BCE5-2315-1F24-D1D0A691DD49}"/>
              </a:ext>
            </a:extLst>
          </p:cNvPr>
          <p:cNvSpPr/>
          <p:nvPr/>
        </p:nvSpPr>
        <p:spPr>
          <a:xfrm rot="2700000">
            <a:off x="4417423" y="4245645"/>
            <a:ext cx="1860783" cy="1116471"/>
          </a:xfrm>
          <a:custGeom>
            <a:avLst/>
            <a:gdLst>
              <a:gd name="connsiteX0" fmla="*/ 370725 w 737797"/>
              <a:gd name="connsiteY0" fmla="*/ 441321 h 442678"/>
              <a:gd name="connsiteX1" fmla="*/ 178898 w 737797"/>
              <a:gd name="connsiteY1" fmla="*/ 442023 h 442678"/>
              <a:gd name="connsiteX2" fmla="*/ 148684 w 737797"/>
              <a:gd name="connsiteY2" fmla="*/ 413214 h 442678"/>
              <a:gd name="connsiteX3" fmla="*/ 149386 w 737797"/>
              <a:gd name="connsiteY3" fmla="*/ 303599 h 442678"/>
              <a:gd name="connsiteX4" fmla="*/ 138846 w 737797"/>
              <a:gd name="connsiteY4" fmla="*/ 274087 h 442678"/>
              <a:gd name="connsiteX5" fmla="*/ 110037 w 737797"/>
              <a:gd name="connsiteY5" fmla="*/ 274790 h 442678"/>
              <a:gd name="connsiteX6" fmla="*/ 55230 w 737797"/>
              <a:gd name="connsiteY6" fmla="*/ 301491 h 442678"/>
              <a:gd name="connsiteX7" fmla="*/ 2530 w 737797"/>
              <a:gd name="connsiteY7" fmla="*/ 243872 h 442678"/>
              <a:gd name="connsiteX8" fmla="*/ 40473 w 737797"/>
              <a:gd name="connsiteY8" fmla="*/ 146905 h 442678"/>
              <a:gd name="connsiteX9" fmla="*/ 105119 w 737797"/>
              <a:gd name="connsiteY9" fmla="*/ 160255 h 442678"/>
              <a:gd name="connsiteX10" fmla="*/ 127604 w 737797"/>
              <a:gd name="connsiteY10" fmla="*/ 175714 h 442678"/>
              <a:gd name="connsiteX11" fmla="*/ 149386 w 737797"/>
              <a:gd name="connsiteY11" fmla="*/ 143391 h 442678"/>
              <a:gd name="connsiteX12" fmla="*/ 148684 w 737797"/>
              <a:gd name="connsiteY12" fmla="*/ 23236 h 442678"/>
              <a:gd name="connsiteX13" fmla="*/ 170466 w 737797"/>
              <a:gd name="connsiteY13" fmla="*/ 48 h 442678"/>
              <a:gd name="connsiteX14" fmla="*/ 290622 w 737797"/>
              <a:gd name="connsiteY14" fmla="*/ 751 h 442678"/>
              <a:gd name="connsiteX15" fmla="*/ 330673 w 737797"/>
              <a:gd name="connsiteY15" fmla="*/ 19722 h 442678"/>
              <a:gd name="connsiteX16" fmla="*/ 327160 w 737797"/>
              <a:gd name="connsiteY16" fmla="*/ 59072 h 442678"/>
              <a:gd name="connsiteX17" fmla="*/ 301864 w 737797"/>
              <a:gd name="connsiteY17" fmla="*/ 105447 h 442678"/>
              <a:gd name="connsiteX18" fmla="*/ 357375 w 737797"/>
              <a:gd name="connsiteY18" fmla="*/ 148310 h 442678"/>
              <a:gd name="connsiteX19" fmla="*/ 419209 w 737797"/>
              <a:gd name="connsiteY19" fmla="*/ 132851 h 442678"/>
              <a:gd name="connsiteX20" fmla="*/ 419209 w 737797"/>
              <a:gd name="connsiteY20" fmla="*/ 63287 h 442678"/>
              <a:gd name="connsiteX21" fmla="*/ 401643 w 737797"/>
              <a:gd name="connsiteY21" fmla="*/ 35884 h 442678"/>
              <a:gd name="connsiteX22" fmla="*/ 437478 w 737797"/>
              <a:gd name="connsiteY22" fmla="*/ 2156 h 442678"/>
              <a:gd name="connsiteX23" fmla="*/ 582228 w 737797"/>
              <a:gd name="connsiteY23" fmla="*/ 751 h 442678"/>
              <a:gd name="connsiteX24" fmla="*/ 591362 w 737797"/>
              <a:gd name="connsiteY24" fmla="*/ 19020 h 442678"/>
              <a:gd name="connsiteX25" fmla="*/ 591362 w 737797"/>
              <a:gd name="connsiteY25" fmla="*/ 134257 h 442678"/>
              <a:gd name="connsiteX26" fmla="*/ 596983 w 737797"/>
              <a:gd name="connsiteY26" fmla="*/ 160255 h 442678"/>
              <a:gd name="connsiteX27" fmla="*/ 634224 w 737797"/>
              <a:gd name="connsiteY27" fmla="*/ 164471 h 442678"/>
              <a:gd name="connsiteX28" fmla="*/ 722760 w 737797"/>
              <a:gd name="connsiteY28" fmla="*/ 165174 h 442678"/>
              <a:gd name="connsiteX29" fmla="*/ 695356 w 737797"/>
              <a:gd name="connsiteY29" fmla="*/ 298680 h 442678"/>
              <a:gd name="connsiteX30" fmla="*/ 637035 w 737797"/>
              <a:gd name="connsiteY30" fmla="*/ 283221 h 442678"/>
              <a:gd name="connsiteX31" fmla="*/ 613144 w 737797"/>
              <a:gd name="connsiteY31" fmla="*/ 267060 h 442678"/>
              <a:gd name="connsiteX32" fmla="*/ 591362 w 737797"/>
              <a:gd name="connsiteY32" fmla="*/ 302193 h 442678"/>
              <a:gd name="connsiteX33" fmla="*/ 592065 w 737797"/>
              <a:gd name="connsiteY33" fmla="*/ 420241 h 442678"/>
              <a:gd name="connsiteX34" fmla="*/ 570282 w 737797"/>
              <a:gd name="connsiteY34" fmla="*/ 442726 h 442678"/>
              <a:gd name="connsiteX35" fmla="*/ 370725 w 737797"/>
              <a:gd name="connsiteY35" fmla="*/ 441321 h 44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7797" h="442678">
                <a:moveTo>
                  <a:pt x="370725" y="441321"/>
                </a:moveTo>
                <a:cubicBezTo>
                  <a:pt x="306783" y="441321"/>
                  <a:pt x="242840" y="440618"/>
                  <a:pt x="178898" y="442023"/>
                </a:cubicBezTo>
                <a:cubicBezTo>
                  <a:pt x="155710" y="442726"/>
                  <a:pt x="146576" y="438510"/>
                  <a:pt x="148684" y="413214"/>
                </a:cubicBezTo>
                <a:cubicBezTo>
                  <a:pt x="151494" y="376676"/>
                  <a:pt x="149386" y="340137"/>
                  <a:pt x="149386" y="303599"/>
                </a:cubicBezTo>
                <a:cubicBezTo>
                  <a:pt x="149386" y="292356"/>
                  <a:pt x="147981" y="282519"/>
                  <a:pt x="138846" y="274087"/>
                </a:cubicBezTo>
                <a:cubicBezTo>
                  <a:pt x="128306" y="264250"/>
                  <a:pt x="119874" y="260736"/>
                  <a:pt x="110037" y="274790"/>
                </a:cubicBezTo>
                <a:cubicBezTo>
                  <a:pt x="96686" y="293761"/>
                  <a:pt x="79823" y="309923"/>
                  <a:pt x="55230" y="301491"/>
                </a:cubicBezTo>
                <a:cubicBezTo>
                  <a:pt x="28528" y="292356"/>
                  <a:pt x="8853" y="274087"/>
                  <a:pt x="2530" y="243872"/>
                </a:cubicBezTo>
                <a:cubicBezTo>
                  <a:pt x="-5902" y="201010"/>
                  <a:pt x="6746" y="166579"/>
                  <a:pt x="40473" y="146905"/>
                </a:cubicBezTo>
                <a:cubicBezTo>
                  <a:pt x="65067" y="132148"/>
                  <a:pt x="82633" y="136365"/>
                  <a:pt x="105119" y="160255"/>
                </a:cubicBezTo>
                <a:cubicBezTo>
                  <a:pt x="111443" y="167282"/>
                  <a:pt x="114956" y="181335"/>
                  <a:pt x="127604" y="175714"/>
                </a:cubicBezTo>
                <a:cubicBezTo>
                  <a:pt x="140252" y="170092"/>
                  <a:pt x="149386" y="159552"/>
                  <a:pt x="149386" y="143391"/>
                </a:cubicBezTo>
                <a:cubicBezTo>
                  <a:pt x="149386" y="103339"/>
                  <a:pt x="150089" y="63287"/>
                  <a:pt x="148684" y="23236"/>
                </a:cubicBezTo>
                <a:cubicBezTo>
                  <a:pt x="147981" y="6372"/>
                  <a:pt x="150792" y="-655"/>
                  <a:pt x="170466" y="48"/>
                </a:cubicBezTo>
                <a:cubicBezTo>
                  <a:pt x="210518" y="2156"/>
                  <a:pt x="250570" y="751"/>
                  <a:pt x="290622" y="751"/>
                </a:cubicBezTo>
                <a:cubicBezTo>
                  <a:pt x="307486" y="751"/>
                  <a:pt x="320836" y="7074"/>
                  <a:pt x="330673" y="19722"/>
                </a:cubicBezTo>
                <a:cubicBezTo>
                  <a:pt x="341916" y="33775"/>
                  <a:pt x="344024" y="46424"/>
                  <a:pt x="327160" y="59072"/>
                </a:cubicBezTo>
                <a:cubicBezTo>
                  <a:pt x="312404" y="70314"/>
                  <a:pt x="292730" y="82259"/>
                  <a:pt x="301864" y="105447"/>
                </a:cubicBezTo>
                <a:cubicBezTo>
                  <a:pt x="311702" y="129338"/>
                  <a:pt x="329268" y="146202"/>
                  <a:pt x="357375" y="148310"/>
                </a:cubicBezTo>
                <a:cubicBezTo>
                  <a:pt x="379860" y="150418"/>
                  <a:pt x="400940" y="149013"/>
                  <a:pt x="419209" y="132851"/>
                </a:cubicBezTo>
                <a:cubicBezTo>
                  <a:pt x="448018" y="106150"/>
                  <a:pt x="448018" y="89286"/>
                  <a:pt x="419209" y="63287"/>
                </a:cubicBezTo>
                <a:cubicBezTo>
                  <a:pt x="410777" y="56261"/>
                  <a:pt x="396724" y="50640"/>
                  <a:pt x="401643" y="35884"/>
                </a:cubicBezTo>
                <a:cubicBezTo>
                  <a:pt x="407264" y="19020"/>
                  <a:pt x="418506" y="2859"/>
                  <a:pt x="437478" y="2156"/>
                </a:cubicBezTo>
                <a:cubicBezTo>
                  <a:pt x="485962" y="48"/>
                  <a:pt x="534446" y="751"/>
                  <a:pt x="582228" y="751"/>
                </a:cubicBezTo>
                <a:cubicBezTo>
                  <a:pt x="596983" y="751"/>
                  <a:pt x="591362" y="11993"/>
                  <a:pt x="591362" y="19020"/>
                </a:cubicBezTo>
                <a:cubicBezTo>
                  <a:pt x="592065" y="57666"/>
                  <a:pt x="591362" y="95610"/>
                  <a:pt x="591362" y="134257"/>
                </a:cubicBezTo>
                <a:cubicBezTo>
                  <a:pt x="591362" y="143391"/>
                  <a:pt x="592065" y="152526"/>
                  <a:pt x="596983" y="160255"/>
                </a:cubicBezTo>
                <a:cubicBezTo>
                  <a:pt x="608929" y="179930"/>
                  <a:pt x="618766" y="180632"/>
                  <a:pt x="634224" y="164471"/>
                </a:cubicBezTo>
                <a:cubicBezTo>
                  <a:pt x="665142" y="130041"/>
                  <a:pt x="692545" y="130743"/>
                  <a:pt x="722760" y="165174"/>
                </a:cubicBezTo>
                <a:cubicBezTo>
                  <a:pt x="758596" y="205928"/>
                  <a:pt x="743840" y="274790"/>
                  <a:pt x="695356" y="298680"/>
                </a:cubicBezTo>
                <a:cubicBezTo>
                  <a:pt x="671465" y="310625"/>
                  <a:pt x="653899" y="300788"/>
                  <a:pt x="637035" y="283221"/>
                </a:cubicBezTo>
                <a:cubicBezTo>
                  <a:pt x="630711" y="276195"/>
                  <a:pt x="627901" y="260033"/>
                  <a:pt x="613144" y="267060"/>
                </a:cubicBezTo>
                <a:cubicBezTo>
                  <a:pt x="599794" y="273384"/>
                  <a:pt x="591362" y="285330"/>
                  <a:pt x="591362" y="302193"/>
                </a:cubicBezTo>
                <a:cubicBezTo>
                  <a:pt x="591362" y="341543"/>
                  <a:pt x="590659" y="380892"/>
                  <a:pt x="592065" y="420241"/>
                </a:cubicBezTo>
                <a:cubicBezTo>
                  <a:pt x="592767" y="437807"/>
                  <a:pt x="588551" y="443429"/>
                  <a:pt x="570282" y="442726"/>
                </a:cubicBezTo>
                <a:cubicBezTo>
                  <a:pt x="504232" y="440618"/>
                  <a:pt x="437478" y="441321"/>
                  <a:pt x="370725" y="441321"/>
                </a:cubicBezTo>
                <a:close/>
              </a:path>
            </a:pathLst>
          </a:custGeom>
          <a:solidFill>
            <a:srgbClr val="579DA5"/>
          </a:solidFill>
          <a:ln w="19050" cap="flat">
            <a:solidFill>
              <a:schemeClr val="bg1"/>
            </a:solidFill>
            <a:prstDash val="solid"/>
            <a:miter/>
          </a:ln>
        </p:spPr>
        <p:txBody>
          <a:bodyPr rtlCol="0" anchor="ct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20" name="Freeform: Shape 9">
            <a:extLst>
              <a:ext uri="{FF2B5EF4-FFF2-40B4-BE49-F238E27FC236}">
                <a16:creationId xmlns:a16="http://schemas.microsoft.com/office/drawing/2014/main" xmlns="" id="{16EF5C83-84FB-E72A-713D-9C05BB6741E4}"/>
              </a:ext>
            </a:extLst>
          </p:cNvPr>
          <p:cNvSpPr/>
          <p:nvPr/>
        </p:nvSpPr>
        <p:spPr>
          <a:xfrm rot="2700000">
            <a:off x="6463486" y="3964589"/>
            <a:ext cx="1116471" cy="1488627"/>
          </a:xfrm>
          <a:custGeom>
            <a:avLst/>
            <a:gdLst>
              <a:gd name="connsiteX0" fmla="*/ 442778 w 442678"/>
              <a:gd name="connsiteY0" fmla="*/ 370410 h 590237"/>
              <a:gd name="connsiteX1" fmla="*/ 443481 w 442678"/>
              <a:gd name="connsiteY1" fmla="*/ 570669 h 590237"/>
              <a:gd name="connsiteX2" fmla="*/ 422401 w 442678"/>
              <a:gd name="connsiteY2" fmla="*/ 592452 h 590237"/>
              <a:gd name="connsiteX3" fmla="*/ 307164 w 442678"/>
              <a:gd name="connsiteY3" fmla="*/ 591749 h 590237"/>
              <a:gd name="connsiteX4" fmla="*/ 269220 w 442678"/>
              <a:gd name="connsiteY4" fmla="*/ 579803 h 590237"/>
              <a:gd name="connsiteX5" fmla="*/ 268517 w 442678"/>
              <a:gd name="connsiteY5" fmla="*/ 529212 h 590237"/>
              <a:gd name="connsiteX6" fmla="*/ 290300 w 442678"/>
              <a:gd name="connsiteY6" fmla="*/ 489160 h 590237"/>
              <a:gd name="connsiteX7" fmla="*/ 246032 w 442678"/>
              <a:gd name="connsiteY7" fmla="*/ 445595 h 590237"/>
              <a:gd name="connsiteX8" fmla="*/ 165929 w 442678"/>
              <a:gd name="connsiteY8" fmla="*/ 465972 h 590237"/>
              <a:gd name="connsiteX9" fmla="*/ 169442 w 442678"/>
              <a:gd name="connsiteY9" fmla="*/ 524293 h 590237"/>
              <a:gd name="connsiteX10" fmla="*/ 189819 w 442678"/>
              <a:gd name="connsiteY10" fmla="*/ 558021 h 590237"/>
              <a:gd name="connsiteX11" fmla="*/ 143443 w 442678"/>
              <a:gd name="connsiteY11" fmla="*/ 590343 h 590237"/>
              <a:gd name="connsiteX12" fmla="*/ 14856 w 442678"/>
              <a:gd name="connsiteY12" fmla="*/ 591046 h 590237"/>
              <a:gd name="connsiteX13" fmla="*/ 100 w 442678"/>
              <a:gd name="connsiteY13" fmla="*/ 574885 h 590237"/>
              <a:gd name="connsiteX14" fmla="*/ 100 w 442678"/>
              <a:gd name="connsiteY14" fmla="*/ 446297 h 590237"/>
              <a:gd name="connsiteX15" fmla="*/ 31720 w 442678"/>
              <a:gd name="connsiteY15" fmla="*/ 402732 h 590237"/>
              <a:gd name="connsiteX16" fmla="*/ 66150 w 442678"/>
              <a:gd name="connsiteY16" fmla="*/ 421704 h 590237"/>
              <a:gd name="connsiteX17" fmla="*/ 142038 w 442678"/>
              <a:gd name="connsiteY17" fmla="*/ 406246 h 590237"/>
              <a:gd name="connsiteX18" fmla="*/ 125174 w 442678"/>
              <a:gd name="connsiteY18" fmla="*/ 313494 h 590237"/>
              <a:gd name="connsiteX19" fmla="*/ 66853 w 442678"/>
              <a:gd name="connsiteY19" fmla="*/ 317710 h 590237"/>
              <a:gd name="connsiteX20" fmla="*/ 33828 w 442678"/>
              <a:gd name="connsiteY20" fmla="*/ 337384 h 590237"/>
              <a:gd name="connsiteX21" fmla="*/ 802 w 442678"/>
              <a:gd name="connsiteY21" fmla="*/ 291711 h 590237"/>
              <a:gd name="connsiteX22" fmla="*/ 100 w 442678"/>
              <a:gd name="connsiteY22" fmla="*/ 168745 h 590237"/>
              <a:gd name="connsiteX23" fmla="*/ 19774 w 442678"/>
              <a:gd name="connsiteY23" fmla="*/ 149071 h 590237"/>
              <a:gd name="connsiteX24" fmla="*/ 135011 w 442678"/>
              <a:gd name="connsiteY24" fmla="*/ 149773 h 590237"/>
              <a:gd name="connsiteX25" fmla="*/ 165929 w 442678"/>
              <a:gd name="connsiteY25" fmla="*/ 141341 h 590237"/>
              <a:gd name="connsiteX26" fmla="*/ 166631 w 442678"/>
              <a:gd name="connsiteY26" fmla="*/ 107613 h 590237"/>
              <a:gd name="connsiteX27" fmla="*/ 163820 w 442678"/>
              <a:gd name="connsiteY27" fmla="*/ 21186 h 590237"/>
              <a:gd name="connsiteX28" fmla="*/ 294516 w 442678"/>
              <a:gd name="connsiteY28" fmla="*/ 35942 h 590237"/>
              <a:gd name="connsiteX29" fmla="*/ 288192 w 442678"/>
              <a:gd name="connsiteY29" fmla="*/ 101992 h 590237"/>
              <a:gd name="connsiteX30" fmla="*/ 269923 w 442678"/>
              <a:gd name="connsiteY30" fmla="*/ 130099 h 590237"/>
              <a:gd name="connsiteX31" fmla="*/ 308569 w 442678"/>
              <a:gd name="connsiteY31" fmla="*/ 150476 h 590237"/>
              <a:gd name="connsiteX32" fmla="*/ 420995 w 442678"/>
              <a:gd name="connsiteY32" fmla="*/ 149773 h 590237"/>
              <a:gd name="connsiteX33" fmla="*/ 444183 w 442678"/>
              <a:gd name="connsiteY33" fmla="*/ 174367 h 590237"/>
              <a:gd name="connsiteX34" fmla="*/ 442778 w 442678"/>
              <a:gd name="connsiteY34" fmla="*/ 370410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2678" h="590237">
                <a:moveTo>
                  <a:pt x="442778" y="370410"/>
                </a:moveTo>
                <a:cubicBezTo>
                  <a:pt x="442778" y="437163"/>
                  <a:pt x="442075" y="503916"/>
                  <a:pt x="443481" y="570669"/>
                </a:cubicBezTo>
                <a:cubicBezTo>
                  <a:pt x="443481" y="587533"/>
                  <a:pt x="439967" y="592452"/>
                  <a:pt x="422401" y="592452"/>
                </a:cubicBezTo>
                <a:cubicBezTo>
                  <a:pt x="384457" y="591046"/>
                  <a:pt x="345810" y="591749"/>
                  <a:pt x="307164" y="591749"/>
                </a:cubicBezTo>
                <a:cubicBezTo>
                  <a:pt x="293111" y="591749"/>
                  <a:pt x="279760" y="590343"/>
                  <a:pt x="269220" y="579803"/>
                </a:cubicBezTo>
                <a:cubicBezTo>
                  <a:pt x="252356" y="562940"/>
                  <a:pt x="241114" y="548184"/>
                  <a:pt x="268517" y="529212"/>
                </a:cubicBezTo>
                <a:cubicBezTo>
                  <a:pt x="281868" y="520077"/>
                  <a:pt x="296624" y="508835"/>
                  <a:pt x="290300" y="489160"/>
                </a:cubicBezTo>
                <a:cubicBezTo>
                  <a:pt x="283273" y="467377"/>
                  <a:pt x="269220" y="450514"/>
                  <a:pt x="246032" y="445595"/>
                </a:cubicBezTo>
                <a:cubicBezTo>
                  <a:pt x="216520" y="439271"/>
                  <a:pt x="187711" y="439974"/>
                  <a:pt x="165929" y="465972"/>
                </a:cubicBezTo>
                <a:cubicBezTo>
                  <a:pt x="146957" y="488457"/>
                  <a:pt x="147659" y="504619"/>
                  <a:pt x="169442" y="524293"/>
                </a:cubicBezTo>
                <a:cubicBezTo>
                  <a:pt x="179279" y="533428"/>
                  <a:pt x="197548" y="539049"/>
                  <a:pt x="189819" y="558021"/>
                </a:cubicBezTo>
                <a:cubicBezTo>
                  <a:pt x="181387" y="577696"/>
                  <a:pt x="165929" y="590343"/>
                  <a:pt x="143443" y="590343"/>
                </a:cubicBezTo>
                <a:cubicBezTo>
                  <a:pt x="100581" y="590343"/>
                  <a:pt x="57718" y="590343"/>
                  <a:pt x="14856" y="591046"/>
                </a:cubicBezTo>
                <a:cubicBezTo>
                  <a:pt x="2208" y="591046"/>
                  <a:pt x="-603" y="586128"/>
                  <a:pt x="100" y="574885"/>
                </a:cubicBezTo>
                <a:cubicBezTo>
                  <a:pt x="802" y="532022"/>
                  <a:pt x="100" y="489160"/>
                  <a:pt x="100" y="446297"/>
                </a:cubicBezTo>
                <a:cubicBezTo>
                  <a:pt x="100" y="424515"/>
                  <a:pt x="13450" y="410462"/>
                  <a:pt x="31720" y="402732"/>
                </a:cubicBezTo>
                <a:cubicBezTo>
                  <a:pt x="49989" y="394300"/>
                  <a:pt x="57016" y="411164"/>
                  <a:pt x="66150" y="421704"/>
                </a:cubicBezTo>
                <a:cubicBezTo>
                  <a:pt x="90743" y="449108"/>
                  <a:pt x="122363" y="442784"/>
                  <a:pt x="142038" y="406246"/>
                </a:cubicBezTo>
                <a:cubicBezTo>
                  <a:pt x="156794" y="378139"/>
                  <a:pt x="148362" y="332466"/>
                  <a:pt x="125174" y="313494"/>
                </a:cubicBezTo>
                <a:cubicBezTo>
                  <a:pt x="101986" y="294522"/>
                  <a:pt x="87230" y="295927"/>
                  <a:pt x="66853" y="317710"/>
                </a:cubicBezTo>
                <a:cubicBezTo>
                  <a:pt x="57718" y="326844"/>
                  <a:pt x="54205" y="346519"/>
                  <a:pt x="33828" y="337384"/>
                </a:cubicBezTo>
                <a:cubicBezTo>
                  <a:pt x="13450" y="328953"/>
                  <a:pt x="802" y="314899"/>
                  <a:pt x="802" y="291711"/>
                </a:cubicBezTo>
                <a:cubicBezTo>
                  <a:pt x="100" y="250957"/>
                  <a:pt x="1505" y="209500"/>
                  <a:pt x="100" y="168745"/>
                </a:cubicBezTo>
                <a:cubicBezTo>
                  <a:pt x="-603" y="153287"/>
                  <a:pt x="3613" y="148368"/>
                  <a:pt x="19774" y="149071"/>
                </a:cubicBezTo>
                <a:cubicBezTo>
                  <a:pt x="58421" y="150476"/>
                  <a:pt x="96365" y="149071"/>
                  <a:pt x="135011" y="149773"/>
                </a:cubicBezTo>
                <a:cubicBezTo>
                  <a:pt x="146254" y="149773"/>
                  <a:pt x="156794" y="149071"/>
                  <a:pt x="165929" y="141341"/>
                </a:cubicBezTo>
                <a:cubicBezTo>
                  <a:pt x="179279" y="130099"/>
                  <a:pt x="184198" y="121667"/>
                  <a:pt x="166631" y="107613"/>
                </a:cubicBezTo>
                <a:cubicBezTo>
                  <a:pt x="130795" y="79507"/>
                  <a:pt x="130795" y="52103"/>
                  <a:pt x="163820" y="21186"/>
                </a:cubicBezTo>
                <a:cubicBezTo>
                  <a:pt x="199656" y="-12542"/>
                  <a:pt x="266409" y="-4813"/>
                  <a:pt x="294516" y="35942"/>
                </a:cubicBezTo>
                <a:cubicBezTo>
                  <a:pt x="312083" y="61238"/>
                  <a:pt x="309272" y="79507"/>
                  <a:pt x="288192" y="101992"/>
                </a:cubicBezTo>
                <a:cubicBezTo>
                  <a:pt x="280463" y="109721"/>
                  <a:pt x="260788" y="112532"/>
                  <a:pt x="269923" y="130099"/>
                </a:cubicBezTo>
                <a:cubicBezTo>
                  <a:pt x="277652" y="144855"/>
                  <a:pt x="291705" y="150476"/>
                  <a:pt x="308569" y="150476"/>
                </a:cubicBezTo>
                <a:cubicBezTo>
                  <a:pt x="345810" y="149773"/>
                  <a:pt x="383754" y="151881"/>
                  <a:pt x="420995" y="149773"/>
                </a:cubicBezTo>
                <a:cubicBezTo>
                  <a:pt x="441373" y="149071"/>
                  <a:pt x="444886" y="155395"/>
                  <a:pt x="444183" y="174367"/>
                </a:cubicBezTo>
                <a:cubicBezTo>
                  <a:pt x="442075" y="239011"/>
                  <a:pt x="442778" y="305062"/>
                  <a:pt x="442778" y="370410"/>
                </a:cubicBezTo>
                <a:close/>
              </a:path>
            </a:pathLst>
          </a:custGeom>
          <a:solidFill>
            <a:srgbClr val="2B5474"/>
          </a:solidFill>
          <a:ln w="19050" cap="flat">
            <a:solidFill>
              <a:schemeClr val="bg1"/>
            </a:solidFill>
            <a:prstDash val="solid"/>
            <a:miter/>
          </a:ln>
        </p:spPr>
        <p:txBody>
          <a:bodyPr rtlCol="0" anchor="ct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Arial Unicode MS"/>
              <a:cs typeface="+mn-cs"/>
            </a:endParaRPr>
          </a:p>
        </p:txBody>
      </p:sp>
      <p:sp>
        <p:nvSpPr>
          <p:cNvPr id="21" name="Freeform: Shape 8">
            <a:extLst>
              <a:ext uri="{FF2B5EF4-FFF2-40B4-BE49-F238E27FC236}">
                <a16:creationId xmlns:a16="http://schemas.microsoft.com/office/drawing/2014/main" xmlns="" id="{2A23191E-9451-68AB-2C9A-2EFC492FCB17}"/>
              </a:ext>
            </a:extLst>
          </p:cNvPr>
          <p:cNvSpPr/>
          <p:nvPr/>
        </p:nvSpPr>
        <p:spPr>
          <a:xfrm rot="2700000">
            <a:off x="6182627" y="2666519"/>
            <a:ext cx="1116471" cy="1488627"/>
          </a:xfrm>
          <a:custGeom>
            <a:avLst/>
            <a:gdLst>
              <a:gd name="connsiteX0" fmla="*/ 222086 w 442678"/>
              <a:gd name="connsiteY0" fmla="*/ 1407 h 590237"/>
              <a:gd name="connsiteX1" fmla="*/ 418832 w 442678"/>
              <a:gd name="connsiteY1" fmla="*/ 704 h 590237"/>
              <a:gd name="connsiteX2" fmla="*/ 443425 w 442678"/>
              <a:gd name="connsiteY2" fmla="*/ 23892 h 590237"/>
              <a:gd name="connsiteX3" fmla="*/ 442722 w 442678"/>
              <a:gd name="connsiteY3" fmla="*/ 136318 h 590237"/>
              <a:gd name="connsiteX4" fmla="*/ 428669 w 442678"/>
              <a:gd name="connsiteY4" fmla="*/ 176370 h 590237"/>
              <a:gd name="connsiteX5" fmla="*/ 380185 w 442678"/>
              <a:gd name="connsiteY5" fmla="*/ 175667 h 590237"/>
              <a:gd name="connsiteX6" fmla="*/ 338025 w 442678"/>
              <a:gd name="connsiteY6" fmla="*/ 153182 h 590237"/>
              <a:gd name="connsiteX7" fmla="*/ 295163 w 442678"/>
              <a:gd name="connsiteY7" fmla="*/ 201666 h 590237"/>
              <a:gd name="connsiteX8" fmla="*/ 319756 w 442678"/>
              <a:gd name="connsiteY8" fmla="*/ 280365 h 590237"/>
              <a:gd name="connsiteX9" fmla="*/ 373861 w 442678"/>
              <a:gd name="connsiteY9" fmla="*/ 275446 h 590237"/>
              <a:gd name="connsiteX10" fmla="*/ 410400 w 442678"/>
              <a:gd name="connsiteY10" fmla="*/ 254366 h 590237"/>
              <a:gd name="connsiteX11" fmla="*/ 442020 w 442678"/>
              <a:gd name="connsiteY11" fmla="*/ 298634 h 590237"/>
              <a:gd name="connsiteX12" fmla="*/ 442722 w 442678"/>
              <a:gd name="connsiteY12" fmla="*/ 430032 h 590237"/>
              <a:gd name="connsiteX13" fmla="*/ 425156 w 442678"/>
              <a:gd name="connsiteY13" fmla="*/ 443382 h 590237"/>
              <a:gd name="connsiteX14" fmla="*/ 307811 w 442678"/>
              <a:gd name="connsiteY14" fmla="*/ 443382 h 590237"/>
              <a:gd name="connsiteX15" fmla="*/ 276894 w 442678"/>
              <a:gd name="connsiteY15" fmla="*/ 451112 h 590237"/>
              <a:gd name="connsiteX16" fmla="*/ 276191 w 442678"/>
              <a:gd name="connsiteY16" fmla="*/ 482732 h 590237"/>
              <a:gd name="connsiteX17" fmla="*/ 301487 w 442678"/>
              <a:gd name="connsiteY17" fmla="*/ 538242 h 590237"/>
              <a:gd name="connsiteX18" fmla="*/ 245976 w 442678"/>
              <a:gd name="connsiteY18" fmla="*/ 588834 h 590237"/>
              <a:gd name="connsiteX19" fmla="*/ 152522 w 442678"/>
              <a:gd name="connsiteY19" fmla="*/ 560025 h 590237"/>
              <a:gd name="connsiteX20" fmla="*/ 158846 w 442678"/>
              <a:gd name="connsiteY20" fmla="*/ 488353 h 590237"/>
              <a:gd name="connsiteX21" fmla="*/ 175007 w 442678"/>
              <a:gd name="connsiteY21" fmla="*/ 463760 h 590237"/>
              <a:gd name="connsiteX22" fmla="*/ 142685 w 442678"/>
              <a:gd name="connsiteY22" fmla="*/ 443382 h 590237"/>
              <a:gd name="connsiteX23" fmla="*/ 22529 w 442678"/>
              <a:gd name="connsiteY23" fmla="*/ 444085 h 590237"/>
              <a:gd name="connsiteX24" fmla="*/ 44 w 442678"/>
              <a:gd name="connsiteY24" fmla="*/ 423708 h 590237"/>
              <a:gd name="connsiteX25" fmla="*/ 44 w 442678"/>
              <a:gd name="connsiteY25" fmla="*/ 300742 h 590237"/>
              <a:gd name="connsiteX26" fmla="*/ 18313 w 442678"/>
              <a:gd name="connsiteY26" fmla="*/ 262798 h 590237"/>
              <a:gd name="connsiteX27" fmla="*/ 59770 w 442678"/>
              <a:gd name="connsiteY27" fmla="*/ 265609 h 590237"/>
              <a:gd name="connsiteX28" fmla="*/ 106146 w 442678"/>
              <a:gd name="connsiteY28" fmla="*/ 289499 h 590237"/>
              <a:gd name="connsiteX29" fmla="*/ 148306 w 442678"/>
              <a:gd name="connsiteY29" fmla="*/ 233989 h 590237"/>
              <a:gd name="connsiteX30" fmla="*/ 143388 w 442678"/>
              <a:gd name="connsiteY30" fmla="*/ 188316 h 590237"/>
              <a:gd name="connsiteX31" fmla="*/ 64689 w 442678"/>
              <a:gd name="connsiteY31" fmla="*/ 171452 h 590237"/>
              <a:gd name="connsiteX32" fmla="*/ 35880 w 442678"/>
              <a:gd name="connsiteY32" fmla="*/ 190423 h 590237"/>
              <a:gd name="connsiteX33" fmla="*/ 2152 w 442678"/>
              <a:gd name="connsiteY33" fmla="*/ 151777 h 590237"/>
              <a:gd name="connsiteX34" fmla="*/ 1449 w 442678"/>
              <a:gd name="connsiteY34" fmla="*/ 11947 h 590237"/>
              <a:gd name="connsiteX35" fmla="*/ 20421 w 442678"/>
              <a:gd name="connsiteY35" fmla="*/ 704 h 590237"/>
              <a:gd name="connsiteX36" fmla="*/ 222086 w 442678"/>
              <a:gd name="connsiteY36" fmla="*/ 1407 h 590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42678" h="590237">
                <a:moveTo>
                  <a:pt x="222086" y="1407"/>
                </a:moveTo>
                <a:cubicBezTo>
                  <a:pt x="287434" y="1407"/>
                  <a:pt x="353484" y="2110"/>
                  <a:pt x="418832" y="704"/>
                </a:cubicBezTo>
                <a:cubicBezTo>
                  <a:pt x="437101" y="704"/>
                  <a:pt x="444830" y="4218"/>
                  <a:pt x="443425" y="23892"/>
                </a:cubicBezTo>
                <a:cubicBezTo>
                  <a:pt x="442020" y="61133"/>
                  <a:pt x="442722" y="98374"/>
                  <a:pt x="442722" y="136318"/>
                </a:cubicBezTo>
                <a:cubicBezTo>
                  <a:pt x="442722" y="151777"/>
                  <a:pt x="439209" y="165128"/>
                  <a:pt x="428669" y="176370"/>
                </a:cubicBezTo>
                <a:cubicBezTo>
                  <a:pt x="408994" y="197450"/>
                  <a:pt x="399157" y="197450"/>
                  <a:pt x="380185" y="175667"/>
                </a:cubicBezTo>
                <a:cubicBezTo>
                  <a:pt x="368943" y="163020"/>
                  <a:pt x="358403" y="146156"/>
                  <a:pt x="338025" y="153182"/>
                </a:cubicBezTo>
                <a:cubicBezTo>
                  <a:pt x="315540" y="161614"/>
                  <a:pt x="298676" y="176370"/>
                  <a:pt x="295163" y="201666"/>
                </a:cubicBezTo>
                <a:cubicBezTo>
                  <a:pt x="290947" y="231881"/>
                  <a:pt x="291649" y="259987"/>
                  <a:pt x="319756" y="280365"/>
                </a:cubicBezTo>
                <a:cubicBezTo>
                  <a:pt x="342241" y="296526"/>
                  <a:pt x="354889" y="295823"/>
                  <a:pt x="373861" y="275446"/>
                </a:cubicBezTo>
                <a:cubicBezTo>
                  <a:pt x="383699" y="264906"/>
                  <a:pt x="390022" y="245231"/>
                  <a:pt x="410400" y="254366"/>
                </a:cubicBezTo>
                <a:cubicBezTo>
                  <a:pt x="429372" y="262798"/>
                  <a:pt x="441317" y="277554"/>
                  <a:pt x="442020" y="298634"/>
                </a:cubicBezTo>
                <a:cubicBezTo>
                  <a:pt x="442722" y="342199"/>
                  <a:pt x="442020" y="386467"/>
                  <a:pt x="442722" y="430032"/>
                </a:cubicBezTo>
                <a:cubicBezTo>
                  <a:pt x="442722" y="444085"/>
                  <a:pt x="434993" y="444085"/>
                  <a:pt x="425156" y="443382"/>
                </a:cubicBezTo>
                <a:cubicBezTo>
                  <a:pt x="385807" y="443382"/>
                  <a:pt x="346457" y="443382"/>
                  <a:pt x="307811" y="443382"/>
                </a:cubicBezTo>
                <a:cubicBezTo>
                  <a:pt x="296568" y="443382"/>
                  <a:pt x="286028" y="442680"/>
                  <a:pt x="276894" y="451112"/>
                </a:cubicBezTo>
                <a:cubicBezTo>
                  <a:pt x="266354" y="461652"/>
                  <a:pt x="258624" y="470786"/>
                  <a:pt x="276191" y="482732"/>
                </a:cubicBezTo>
                <a:cubicBezTo>
                  <a:pt x="295163" y="495380"/>
                  <a:pt x="309919" y="513649"/>
                  <a:pt x="301487" y="538242"/>
                </a:cubicBezTo>
                <a:cubicBezTo>
                  <a:pt x="292352" y="564241"/>
                  <a:pt x="274786" y="583213"/>
                  <a:pt x="245976" y="588834"/>
                </a:cubicBezTo>
                <a:cubicBezTo>
                  <a:pt x="209438" y="595861"/>
                  <a:pt x="177115" y="591645"/>
                  <a:pt x="152522" y="560025"/>
                </a:cubicBezTo>
                <a:cubicBezTo>
                  <a:pt x="131442" y="532621"/>
                  <a:pt x="133550" y="512244"/>
                  <a:pt x="158846" y="488353"/>
                </a:cubicBezTo>
                <a:cubicBezTo>
                  <a:pt x="165873" y="481326"/>
                  <a:pt x="181331" y="478516"/>
                  <a:pt x="175007" y="463760"/>
                </a:cubicBezTo>
                <a:cubicBezTo>
                  <a:pt x="169386" y="450409"/>
                  <a:pt x="158143" y="443382"/>
                  <a:pt x="142685" y="443382"/>
                </a:cubicBezTo>
                <a:cubicBezTo>
                  <a:pt x="102633" y="443382"/>
                  <a:pt x="62581" y="442680"/>
                  <a:pt x="22529" y="444085"/>
                </a:cubicBezTo>
                <a:cubicBezTo>
                  <a:pt x="7071" y="444788"/>
                  <a:pt x="-659" y="442680"/>
                  <a:pt x="44" y="423708"/>
                </a:cubicBezTo>
                <a:cubicBezTo>
                  <a:pt x="1449" y="382953"/>
                  <a:pt x="747" y="341496"/>
                  <a:pt x="44" y="300742"/>
                </a:cubicBezTo>
                <a:cubicBezTo>
                  <a:pt x="44" y="284580"/>
                  <a:pt x="6368" y="272635"/>
                  <a:pt x="18313" y="262798"/>
                </a:cubicBezTo>
                <a:cubicBezTo>
                  <a:pt x="33069" y="250150"/>
                  <a:pt x="46420" y="248042"/>
                  <a:pt x="59770" y="265609"/>
                </a:cubicBezTo>
                <a:cubicBezTo>
                  <a:pt x="71013" y="280365"/>
                  <a:pt x="82958" y="299336"/>
                  <a:pt x="106146" y="289499"/>
                </a:cubicBezTo>
                <a:cubicBezTo>
                  <a:pt x="130037" y="279662"/>
                  <a:pt x="146198" y="261393"/>
                  <a:pt x="148306" y="233989"/>
                </a:cubicBezTo>
                <a:cubicBezTo>
                  <a:pt x="149009" y="218530"/>
                  <a:pt x="149712" y="203072"/>
                  <a:pt x="143388" y="188316"/>
                </a:cubicBezTo>
                <a:cubicBezTo>
                  <a:pt x="125821" y="149669"/>
                  <a:pt x="90688" y="142642"/>
                  <a:pt x="64689" y="171452"/>
                </a:cubicBezTo>
                <a:cubicBezTo>
                  <a:pt x="56960" y="179884"/>
                  <a:pt x="52041" y="196045"/>
                  <a:pt x="35880" y="190423"/>
                </a:cubicBezTo>
                <a:cubicBezTo>
                  <a:pt x="17611" y="184100"/>
                  <a:pt x="2855" y="171452"/>
                  <a:pt x="2152" y="151777"/>
                </a:cubicBezTo>
                <a:cubicBezTo>
                  <a:pt x="747" y="105401"/>
                  <a:pt x="1449" y="59025"/>
                  <a:pt x="1449" y="11947"/>
                </a:cubicBezTo>
                <a:cubicBezTo>
                  <a:pt x="1449" y="-4214"/>
                  <a:pt x="12692" y="704"/>
                  <a:pt x="20421" y="704"/>
                </a:cubicBezTo>
                <a:cubicBezTo>
                  <a:pt x="87174" y="1407"/>
                  <a:pt x="154630" y="1407"/>
                  <a:pt x="222086" y="1407"/>
                </a:cubicBezTo>
                <a:close/>
              </a:path>
            </a:pathLst>
          </a:custGeom>
          <a:solidFill>
            <a:srgbClr val="31394C"/>
          </a:solidFill>
          <a:ln w="19050" cap="flat">
            <a:solidFill>
              <a:schemeClr val="bg1"/>
            </a:solidFill>
            <a:prstDash val="solid"/>
            <a:miter/>
          </a:ln>
        </p:spPr>
        <p:txBody>
          <a:bodyPr rtlCol="0" anchor="ctr"/>
          <a:lstStyle/>
          <a:p>
            <a:pPr marL="0" marR="0" lvl="0" indent="0" algn="l" defTabSz="914286"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ea typeface="Arial Unicode MS"/>
              <a:cs typeface="+mn-cs"/>
            </a:endParaRPr>
          </a:p>
        </p:txBody>
      </p:sp>
      <mc:AlternateContent xmlns:mc="http://schemas.openxmlformats.org/markup-compatibility/2006">
        <mc:Choice xmlns:pslz="http://schemas.microsoft.com/office/powerpoint/2016/slidezoom" xmlns="" Requires="pslz">
          <p:graphicFrame>
            <p:nvGraphicFramePr>
              <p:cNvPr id="23" name="صورة الشريحة 22">
                <a:extLst>
                  <a:ext uri="{FF2B5EF4-FFF2-40B4-BE49-F238E27FC236}">
                    <a16:creationId xmlns:a16="http://schemas.microsoft.com/office/drawing/2014/main" id="{808DF3E4-A3AA-97F0-7737-13429243CC88}"/>
                  </a:ext>
                </a:extLst>
              </p:cNvPr>
              <p:cNvGraphicFramePr>
                <a:graphicFrameLocks noChangeAspect="1"/>
              </p:cNvGraphicFramePr>
              <p:nvPr>
                <p:extLst>
                  <p:ext uri="{D42A27DB-BD31-4B8C-83A1-F6EECF244321}">
                    <p14:modId xmlns:p14="http://schemas.microsoft.com/office/powerpoint/2010/main" val="923236185"/>
                  </p:ext>
                </p:extLst>
              </p:nvPr>
            </p:nvGraphicFramePr>
            <p:xfrm>
              <a:off x="11249570" y="194866"/>
              <a:ext cx="449302" cy="449302"/>
            </p:xfrm>
            <a:graphic>
              <a:graphicData uri="http://schemas.microsoft.com/office/powerpoint/2016/slidezoom">
                <pslz:sldZm>
                  <pslz:sldZmObj sldId="291" cId="4246741575">
                    <pslz:zmPr id="{45097700-DA84-413E-A114-1A2008F14C83}" returnToParent="0" imageType="cover" transitionDur="1000">
                      <p166:blipFill xmlns:p166="http://schemas.microsoft.com/office/powerpoint/2016/6/main">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166:blipFill>
                      <p166:spPr xmlns:p166="http://schemas.microsoft.com/office/powerpoint/2016/6/main">
                        <a:xfrm>
                          <a:off x="0" y="0"/>
                          <a:ext cx="449302" cy="449302"/>
                        </a:xfrm>
                        <a:prstGeom prst="rect">
                          <a:avLst/>
                        </a:prstGeom>
                        <a:ln w="3175">
                          <a:noFill/>
                        </a:ln>
                      </p166:spPr>
                    </pslz:zmPr>
                  </pslz:sldZmObj>
                </pslz:sldZm>
              </a:graphicData>
            </a:graphic>
          </p:graphicFrame>
        </mc:Choice>
        <mc:Fallback>
          <p:pic>
            <p:nvPicPr>
              <p:cNvPr id="23" name="صورة الشريحة 22">
                <a:hlinkClick r:id="rId6" action="ppaction://hlinksldjump"/>
                <a:extLst>
                  <a:ext uri="{FF2B5EF4-FFF2-40B4-BE49-F238E27FC236}">
                    <a16:creationId xmlns:a16="http://schemas.microsoft.com/office/drawing/2014/main" xmlns="" xmlns:pslz="http://schemas.microsoft.com/office/powerpoint/2016/slidezoom" id="{808DF3E4-A3AA-97F0-7737-13429243CC88}"/>
                  </a:ext>
                </a:extLst>
              </p:cNvPr>
              <p:cNvPicPr>
                <a:picLocks noGrp="1" noRot="1" noChangeAspect="1" noMove="1" noResize="1" noEditPoints="1" noAdjustHandles="1" noChangeArrowheads="1" noChangeShapeType="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7"/>
                  </a:ext>
                </a:extLst>
              </a:blip>
              <a:stretch>
                <a:fillRect/>
              </a:stretch>
            </p:blipFill>
            <p:spPr>
              <a:xfrm>
                <a:off x="11249570" y="194866"/>
                <a:ext cx="449302" cy="449302"/>
              </a:xfrm>
              <a:prstGeom prst="rect">
                <a:avLst/>
              </a:prstGeom>
              <a:ln w="3175">
                <a:noFill/>
              </a:ln>
            </p:spPr>
          </p:pic>
        </mc:Fallback>
      </mc:AlternateContent>
      <p:sp>
        <p:nvSpPr>
          <p:cNvPr id="22"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75675450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down)">
                                      <p:cBhvr>
                                        <p:cTn id="31" dur="500"/>
                                        <p:tgtEl>
                                          <p:spTgt spid="19"/>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500"/>
                                        <p:tgtEl>
                                          <p:spTgt spid="15"/>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down)">
                                      <p:cBhvr>
                                        <p:cTn id="39" dur="500"/>
                                        <p:tgtEl>
                                          <p:spTgt spid="8"/>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down)">
                                      <p:cBhvr>
                                        <p:cTn id="43" dur="500"/>
                                        <p:tgtEl>
                                          <p:spTgt spid="18"/>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down)">
                                      <p:cBhvr>
                                        <p:cTn id="47" dur="500"/>
                                        <p:tgtEl>
                                          <p:spTgt spid="17"/>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down)">
                                      <p:cBhvr>
                                        <p:cTn id="5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2" grpId="0"/>
      <p:bldP spid="18" grpId="0" animBg="1"/>
      <p:bldP spid="19" grpId="0" animBg="1"/>
      <p:bldP spid="20" grpId="0" animBg="1"/>
      <p:bldP spid="2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نصائح حول </a:t>
            </a:r>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ترتيب المخاطر حسب الأولوية</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16" name="Group 38">
            <a:extLst>
              <a:ext uri="{FF2B5EF4-FFF2-40B4-BE49-F238E27FC236}">
                <a16:creationId xmlns:a16="http://schemas.microsoft.com/office/drawing/2014/main" xmlns="" id="{4195C956-1581-1BEE-5B32-3F8128C85149}"/>
              </a:ext>
            </a:extLst>
          </p:cNvPr>
          <p:cNvGrpSpPr/>
          <p:nvPr/>
        </p:nvGrpSpPr>
        <p:grpSpPr>
          <a:xfrm>
            <a:off x="2448324" y="5025978"/>
            <a:ext cx="930575" cy="1061904"/>
            <a:chOff x="10255665" y="4623530"/>
            <a:chExt cx="1780099" cy="2031315"/>
          </a:xfrm>
        </p:grpSpPr>
        <p:sp>
          <p:nvSpPr>
            <p:cNvPr id="22" name="Freeform: Shape 39">
              <a:extLst>
                <a:ext uri="{FF2B5EF4-FFF2-40B4-BE49-F238E27FC236}">
                  <a16:creationId xmlns:a16="http://schemas.microsoft.com/office/drawing/2014/main" xmlns="" id="{E1E8FA09-82CC-4C0B-4E86-555D14913EFD}"/>
                </a:ext>
              </a:extLst>
            </p:cNvPr>
            <p:cNvSpPr/>
            <p:nvPr/>
          </p:nvSpPr>
          <p:spPr>
            <a:xfrm>
              <a:off x="10527907" y="5069090"/>
              <a:ext cx="1235529" cy="1469753"/>
            </a:xfrm>
            <a:custGeom>
              <a:avLst/>
              <a:gdLst>
                <a:gd name="connsiteX0" fmla="*/ 1210323 w 1235529"/>
                <a:gd name="connsiteY0" fmla="*/ 283472 h 1469752"/>
                <a:gd name="connsiteX1" fmla="*/ 1094383 w 1235529"/>
                <a:gd name="connsiteY1" fmla="*/ 460897 h 1469752"/>
                <a:gd name="connsiteX2" fmla="*/ 1096725 w 1235529"/>
                <a:gd name="connsiteY2" fmla="*/ 316849 h 1469752"/>
                <a:gd name="connsiteX3" fmla="*/ 914030 w 1235529"/>
                <a:gd name="connsiteY3" fmla="*/ 106048 h 1469752"/>
                <a:gd name="connsiteX4" fmla="*/ 446754 w 1235529"/>
                <a:gd name="connsiteY4" fmla="*/ 34610 h 1469752"/>
                <a:gd name="connsiteX5" fmla="*/ 353651 w 1235529"/>
                <a:gd name="connsiteY5" fmla="*/ 8260 h 1469752"/>
                <a:gd name="connsiteX6" fmla="*/ 326129 w 1235529"/>
                <a:gd name="connsiteY6" fmla="*/ 5917 h 1469752"/>
                <a:gd name="connsiteX7" fmla="*/ 196135 w 1235529"/>
                <a:gd name="connsiteY7" fmla="*/ 108390 h 1469752"/>
                <a:gd name="connsiteX8" fmla="*/ 120013 w 1235529"/>
                <a:gd name="connsiteY8" fmla="*/ 192711 h 1469752"/>
                <a:gd name="connsiteX9" fmla="*/ 94833 w 1235529"/>
                <a:gd name="connsiteY9" fmla="*/ 310408 h 1469752"/>
                <a:gd name="connsiteX10" fmla="*/ 111815 w 1235529"/>
                <a:gd name="connsiteY10" fmla="*/ 404097 h 1469752"/>
                <a:gd name="connsiteX11" fmla="*/ 19296 w 1235529"/>
                <a:gd name="connsiteY11" fmla="*/ 294012 h 1469752"/>
                <a:gd name="connsiteX12" fmla="*/ 3486 w 1235529"/>
                <a:gd name="connsiteY12" fmla="*/ 328560 h 1469752"/>
                <a:gd name="connsiteX13" fmla="*/ 118841 w 1235529"/>
                <a:gd name="connsiteY13" fmla="*/ 537605 h 1469752"/>
                <a:gd name="connsiteX14" fmla="*/ 157488 w 1235529"/>
                <a:gd name="connsiteY14" fmla="*/ 582693 h 1469752"/>
                <a:gd name="connsiteX15" fmla="*/ 169200 w 1235529"/>
                <a:gd name="connsiteY15" fmla="*/ 619583 h 1469752"/>
                <a:gd name="connsiteX16" fmla="*/ 277528 w 1235529"/>
                <a:gd name="connsiteY16" fmla="*/ 769486 h 1469752"/>
                <a:gd name="connsiteX17" fmla="*/ 438557 w 1235529"/>
                <a:gd name="connsiteY17" fmla="*/ 856149 h 1469752"/>
                <a:gd name="connsiteX18" fmla="*/ 433872 w 1235529"/>
                <a:gd name="connsiteY18" fmla="*/ 1021862 h 1469752"/>
                <a:gd name="connsiteX19" fmla="*/ 356579 w 1235529"/>
                <a:gd name="connsiteY19" fmla="*/ 1120822 h 1469752"/>
                <a:gd name="connsiteX20" fmla="*/ 110058 w 1235529"/>
                <a:gd name="connsiteY20" fmla="*/ 1192260 h 1469752"/>
                <a:gd name="connsiteX21" fmla="*/ 247664 w 1235529"/>
                <a:gd name="connsiteY21" fmla="*/ 1336307 h 1469752"/>
                <a:gd name="connsiteX22" fmla="*/ 757100 w 1235529"/>
                <a:gd name="connsiteY22" fmla="*/ 1454590 h 1469752"/>
                <a:gd name="connsiteX23" fmla="*/ 1135372 w 1235529"/>
                <a:gd name="connsiteY23" fmla="*/ 1193431 h 1469752"/>
                <a:gd name="connsiteX24" fmla="*/ 862501 w 1235529"/>
                <a:gd name="connsiteY24" fmla="*/ 1114966 h 1469752"/>
                <a:gd name="connsiteX25" fmla="*/ 807459 w 1235529"/>
                <a:gd name="connsiteY25" fmla="*/ 1052897 h 1469752"/>
                <a:gd name="connsiteX26" fmla="*/ 798089 w 1235529"/>
                <a:gd name="connsiteY26" fmla="*/ 856149 h 1469752"/>
                <a:gd name="connsiteX27" fmla="*/ 798089 w 1235529"/>
                <a:gd name="connsiteY27" fmla="*/ 856149 h 1469752"/>
                <a:gd name="connsiteX28" fmla="*/ 850790 w 1235529"/>
                <a:gd name="connsiteY28" fmla="*/ 833312 h 1469752"/>
                <a:gd name="connsiteX29" fmla="*/ 1077987 w 1235529"/>
                <a:gd name="connsiteY29" fmla="*/ 586792 h 1469752"/>
                <a:gd name="connsiteX30" fmla="*/ 1121318 w 1235529"/>
                <a:gd name="connsiteY30" fmla="*/ 534677 h 1469752"/>
                <a:gd name="connsiteX31" fmla="*/ 1232575 w 1235529"/>
                <a:gd name="connsiteY31" fmla="*/ 387116 h 1469752"/>
                <a:gd name="connsiteX32" fmla="*/ 1210323 w 1235529"/>
                <a:gd name="connsiteY32" fmla="*/ 283472 h 1469752"/>
                <a:gd name="connsiteX33" fmla="*/ 788721 w 1235529"/>
                <a:gd name="connsiteY33" fmla="*/ 886012 h 1469752"/>
                <a:gd name="connsiteX34" fmla="*/ 789306 w 1235529"/>
                <a:gd name="connsiteY34" fmla="*/ 887183 h 1469752"/>
                <a:gd name="connsiteX35" fmla="*/ 788135 w 1235529"/>
                <a:gd name="connsiteY35" fmla="*/ 888940 h 1469752"/>
                <a:gd name="connsiteX36" fmla="*/ 788721 w 1235529"/>
                <a:gd name="connsiteY36" fmla="*/ 886012 h 1469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235529" h="1469752">
                  <a:moveTo>
                    <a:pt x="1210323" y="283472"/>
                  </a:moveTo>
                  <a:cubicBezTo>
                    <a:pt x="1179874" y="348469"/>
                    <a:pt x="1142398" y="405854"/>
                    <a:pt x="1094383" y="460897"/>
                  </a:cubicBezTo>
                  <a:cubicBezTo>
                    <a:pt x="1100238" y="409953"/>
                    <a:pt x="1101409" y="363108"/>
                    <a:pt x="1096725" y="316849"/>
                  </a:cubicBezTo>
                  <a:cubicBezTo>
                    <a:pt x="1082672" y="176315"/>
                    <a:pt x="991324" y="152892"/>
                    <a:pt x="914030" y="106048"/>
                  </a:cubicBezTo>
                  <a:cubicBezTo>
                    <a:pt x="774082" y="8260"/>
                    <a:pt x="618323" y="3575"/>
                    <a:pt x="446754" y="34610"/>
                  </a:cubicBezTo>
                  <a:cubicBezTo>
                    <a:pt x="410450" y="41051"/>
                    <a:pt x="379415" y="33439"/>
                    <a:pt x="353651" y="8260"/>
                  </a:cubicBezTo>
                  <a:cubicBezTo>
                    <a:pt x="343696" y="-1695"/>
                    <a:pt x="337255" y="-2866"/>
                    <a:pt x="326129" y="5917"/>
                  </a:cubicBezTo>
                  <a:cubicBezTo>
                    <a:pt x="283384" y="40465"/>
                    <a:pt x="238881" y="73256"/>
                    <a:pt x="196135" y="108390"/>
                  </a:cubicBezTo>
                  <a:cubicBezTo>
                    <a:pt x="166857" y="132398"/>
                    <a:pt x="136994" y="157577"/>
                    <a:pt x="120013" y="192711"/>
                  </a:cubicBezTo>
                  <a:cubicBezTo>
                    <a:pt x="101860" y="215547"/>
                    <a:pt x="91320" y="278788"/>
                    <a:pt x="94833" y="310408"/>
                  </a:cubicBezTo>
                  <a:cubicBezTo>
                    <a:pt x="99518" y="343199"/>
                    <a:pt x="105374" y="370720"/>
                    <a:pt x="111815" y="404097"/>
                  </a:cubicBezTo>
                  <a:cubicBezTo>
                    <a:pt x="64384" y="377747"/>
                    <a:pt x="38620" y="339686"/>
                    <a:pt x="19296" y="294012"/>
                  </a:cubicBezTo>
                  <a:cubicBezTo>
                    <a:pt x="9342" y="305138"/>
                    <a:pt x="6414" y="316849"/>
                    <a:pt x="3486" y="328560"/>
                  </a:cubicBezTo>
                  <a:cubicBezTo>
                    <a:pt x="-17594" y="407611"/>
                    <a:pt x="61457" y="517696"/>
                    <a:pt x="118841" y="537605"/>
                  </a:cubicBezTo>
                  <a:cubicBezTo>
                    <a:pt x="144020" y="546388"/>
                    <a:pt x="152804" y="559856"/>
                    <a:pt x="157488" y="582693"/>
                  </a:cubicBezTo>
                  <a:cubicBezTo>
                    <a:pt x="159830" y="595575"/>
                    <a:pt x="165686" y="607286"/>
                    <a:pt x="169200" y="619583"/>
                  </a:cubicBezTo>
                  <a:cubicBezTo>
                    <a:pt x="187352" y="682238"/>
                    <a:pt x="224828" y="730839"/>
                    <a:pt x="277528" y="769486"/>
                  </a:cubicBezTo>
                  <a:cubicBezTo>
                    <a:pt x="327301" y="805791"/>
                    <a:pt x="382343" y="832727"/>
                    <a:pt x="438557" y="856149"/>
                  </a:cubicBezTo>
                  <a:cubicBezTo>
                    <a:pt x="442655" y="877229"/>
                    <a:pt x="435629" y="1004881"/>
                    <a:pt x="433872" y="1021862"/>
                  </a:cubicBezTo>
                  <a:cubicBezTo>
                    <a:pt x="427431" y="1072220"/>
                    <a:pt x="426846" y="1103255"/>
                    <a:pt x="356579" y="1120822"/>
                  </a:cubicBezTo>
                  <a:cubicBezTo>
                    <a:pt x="274014" y="1141902"/>
                    <a:pt x="192036" y="1168252"/>
                    <a:pt x="110058" y="1192260"/>
                  </a:cubicBezTo>
                  <a:cubicBezTo>
                    <a:pt x="151633" y="1244374"/>
                    <a:pt x="194378" y="1295318"/>
                    <a:pt x="247664" y="1336307"/>
                  </a:cubicBezTo>
                  <a:cubicBezTo>
                    <a:pt x="399324" y="1454590"/>
                    <a:pt x="568551" y="1499678"/>
                    <a:pt x="757100" y="1454590"/>
                  </a:cubicBezTo>
                  <a:cubicBezTo>
                    <a:pt x="915787" y="1416529"/>
                    <a:pt x="1038169" y="1322254"/>
                    <a:pt x="1135372" y="1193431"/>
                  </a:cubicBezTo>
                  <a:cubicBezTo>
                    <a:pt x="1044610" y="1167081"/>
                    <a:pt x="953849" y="1140145"/>
                    <a:pt x="862501" y="1114966"/>
                  </a:cubicBezTo>
                  <a:cubicBezTo>
                    <a:pt x="829710" y="1105597"/>
                    <a:pt x="812728" y="1085688"/>
                    <a:pt x="807459" y="1052897"/>
                  </a:cubicBezTo>
                  <a:cubicBezTo>
                    <a:pt x="801017" y="1015421"/>
                    <a:pt x="798089" y="883670"/>
                    <a:pt x="798089" y="856149"/>
                  </a:cubicBezTo>
                  <a:lnTo>
                    <a:pt x="798089" y="856149"/>
                  </a:lnTo>
                  <a:cubicBezTo>
                    <a:pt x="815656" y="848537"/>
                    <a:pt x="833223" y="841510"/>
                    <a:pt x="850790" y="833312"/>
                  </a:cubicBezTo>
                  <a:cubicBezTo>
                    <a:pt x="960290" y="782368"/>
                    <a:pt x="1051637" y="714444"/>
                    <a:pt x="1077987" y="586792"/>
                  </a:cubicBezTo>
                  <a:cubicBezTo>
                    <a:pt x="1083257" y="561027"/>
                    <a:pt x="1095554" y="547559"/>
                    <a:pt x="1121318" y="534677"/>
                  </a:cubicBezTo>
                  <a:cubicBezTo>
                    <a:pt x="1181631" y="505399"/>
                    <a:pt x="1215593" y="450942"/>
                    <a:pt x="1232575" y="387116"/>
                  </a:cubicBezTo>
                  <a:cubicBezTo>
                    <a:pt x="1240773" y="351397"/>
                    <a:pt x="1235502" y="316263"/>
                    <a:pt x="1210323" y="283472"/>
                  </a:cubicBezTo>
                  <a:close/>
                  <a:moveTo>
                    <a:pt x="788721" y="886012"/>
                  </a:moveTo>
                  <a:cubicBezTo>
                    <a:pt x="788721" y="886598"/>
                    <a:pt x="789306" y="886598"/>
                    <a:pt x="789306" y="887183"/>
                  </a:cubicBezTo>
                  <a:cubicBezTo>
                    <a:pt x="789306" y="887769"/>
                    <a:pt x="788721" y="888355"/>
                    <a:pt x="788135" y="888940"/>
                  </a:cubicBezTo>
                  <a:cubicBezTo>
                    <a:pt x="788135" y="887183"/>
                    <a:pt x="788135" y="886598"/>
                    <a:pt x="788721" y="886012"/>
                  </a:cubicBezTo>
                  <a:close/>
                </a:path>
              </a:pathLst>
            </a:custGeom>
            <a:solidFill>
              <a:srgbClr val="F8DFC9"/>
            </a:solidFill>
            <a:ln w="5853" cap="flat">
              <a:noFill/>
              <a:prstDash val="solid"/>
              <a:miter/>
            </a:ln>
          </p:spPr>
          <p:txBody>
            <a:bodyPr rtlCol="0" anchor="ctr"/>
            <a:lstStyle/>
            <a:p>
              <a:pPr algn="l" rtl="0"/>
              <a:endParaRPr lang="en-US"/>
            </a:p>
          </p:txBody>
        </p:sp>
        <p:sp>
          <p:nvSpPr>
            <p:cNvPr id="23" name="Freeform: Shape 40">
              <a:extLst>
                <a:ext uri="{FF2B5EF4-FFF2-40B4-BE49-F238E27FC236}">
                  <a16:creationId xmlns:a16="http://schemas.microsoft.com/office/drawing/2014/main" xmlns="" id="{61CF8713-B686-2C97-1E71-C8BC9793144D}"/>
                </a:ext>
              </a:extLst>
            </p:cNvPr>
            <p:cNvSpPr/>
            <p:nvPr/>
          </p:nvSpPr>
          <p:spPr>
            <a:xfrm>
              <a:off x="10447882" y="4623530"/>
              <a:ext cx="1370208" cy="1674699"/>
            </a:xfrm>
            <a:custGeom>
              <a:avLst/>
              <a:gdLst>
                <a:gd name="connsiteX0" fmla="*/ 37838 w 1370207"/>
                <a:gd name="connsiteY0" fmla="*/ 1675881 h 1674698"/>
                <a:gd name="connsiteX1" fmla="*/ 13245 w 1370207"/>
                <a:gd name="connsiteY1" fmla="*/ 1452783 h 1674698"/>
                <a:gd name="connsiteX2" fmla="*/ 60675 w 1370207"/>
                <a:gd name="connsiteY2" fmla="*/ 1167616 h 1674698"/>
                <a:gd name="connsiteX3" fmla="*/ 36082 w 1370207"/>
                <a:gd name="connsiteY3" fmla="*/ 907042 h 1674698"/>
                <a:gd name="connsiteX4" fmla="*/ 20857 w 1370207"/>
                <a:gd name="connsiteY4" fmla="*/ 678674 h 1674698"/>
                <a:gd name="connsiteX5" fmla="*/ 75314 w 1370207"/>
                <a:gd name="connsiteY5" fmla="*/ 383553 h 1674698"/>
                <a:gd name="connsiteX6" fmla="*/ 378048 w 1370207"/>
                <a:gd name="connsiteY6" fmla="*/ 66765 h 1674698"/>
                <a:gd name="connsiteX7" fmla="*/ 1088331 w 1370207"/>
                <a:gd name="connsiteY7" fmla="*/ 116538 h 1674698"/>
                <a:gd name="connsiteX8" fmla="*/ 1327239 w 1370207"/>
                <a:gd name="connsiteY8" fmla="*/ 439181 h 1674698"/>
                <a:gd name="connsiteX9" fmla="*/ 1342463 w 1370207"/>
                <a:gd name="connsiteY9" fmla="*/ 516475 h 1674698"/>
                <a:gd name="connsiteX10" fmla="*/ 1358273 w 1370207"/>
                <a:gd name="connsiteY10" fmla="*/ 664621 h 1674698"/>
                <a:gd name="connsiteX11" fmla="*/ 1346562 w 1370207"/>
                <a:gd name="connsiteY11" fmla="*/ 891232 h 1674698"/>
                <a:gd name="connsiteX12" fmla="*/ 1324311 w 1370207"/>
                <a:gd name="connsiteY12" fmla="*/ 1147122 h 1674698"/>
                <a:gd name="connsiteX13" fmla="*/ 1357688 w 1370207"/>
                <a:gd name="connsiteY13" fmla="*/ 1415893 h 1674698"/>
                <a:gd name="connsiteX14" fmla="*/ 1364129 w 1370207"/>
                <a:gd name="connsiteY14" fmla="*/ 1602101 h 1674698"/>
                <a:gd name="connsiteX15" fmla="*/ 1333680 w 1370207"/>
                <a:gd name="connsiteY15" fmla="*/ 1653630 h 1674698"/>
                <a:gd name="connsiteX16" fmla="*/ 1271611 w 1370207"/>
                <a:gd name="connsiteY16" fmla="*/ 1650702 h 1674698"/>
                <a:gd name="connsiteX17" fmla="*/ 1215397 w 1370207"/>
                <a:gd name="connsiteY17" fmla="*/ 1646603 h 1674698"/>
                <a:gd name="connsiteX18" fmla="*/ 934329 w 1370207"/>
                <a:gd name="connsiteY18" fmla="*/ 1566967 h 1674698"/>
                <a:gd name="connsiteX19" fmla="*/ 881043 w 1370207"/>
                <a:gd name="connsiteY19" fmla="*/ 1503727 h 1674698"/>
                <a:gd name="connsiteX20" fmla="*/ 870503 w 1370207"/>
                <a:gd name="connsiteY20" fmla="*/ 1384859 h 1674698"/>
                <a:gd name="connsiteX21" fmla="*/ 872259 w 1370207"/>
                <a:gd name="connsiteY21" fmla="*/ 1309322 h 1674698"/>
                <a:gd name="connsiteX22" fmla="*/ 898024 w 1370207"/>
                <a:gd name="connsiteY22" fmla="*/ 1288242 h 1674698"/>
                <a:gd name="connsiteX23" fmla="*/ 1043828 w 1370207"/>
                <a:gd name="connsiteY23" fmla="*/ 1205092 h 1674698"/>
                <a:gd name="connsiteX24" fmla="*/ 1136347 w 1370207"/>
                <a:gd name="connsiteY24" fmla="*/ 1076269 h 1674698"/>
                <a:gd name="connsiteX25" fmla="*/ 1157427 w 1370207"/>
                <a:gd name="connsiteY25" fmla="*/ 1010686 h 1674698"/>
                <a:gd name="connsiteX26" fmla="*/ 1182606 w 1370207"/>
                <a:gd name="connsiteY26" fmla="*/ 983165 h 1674698"/>
                <a:gd name="connsiteX27" fmla="*/ 1307915 w 1370207"/>
                <a:gd name="connsiteY27" fmla="*/ 815695 h 1674698"/>
                <a:gd name="connsiteX28" fmla="*/ 1292106 w 1370207"/>
                <a:gd name="connsiteY28" fmla="*/ 746014 h 1674698"/>
                <a:gd name="connsiteX29" fmla="*/ 1264584 w 1370207"/>
                <a:gd name="connsiteY29" fmla="*/ 791687 h 1674698"/>
                <a:gd name="connsiteX30" fmla="*/ 1191975 w 1370207"/>
                <a:gd name="connsiteY30" fmla="*/ 895331 h 1674698"/>
                <a:gd name="connsiteX31" fmla="*/ 1173822 w 1370207"/>
                <a:gd name="connsiteY31" fmla="*/ 906457 h 1674698"/>
                <a:gd name="connsiteX32" fmla="*/ 1170894 w 1370207"/>
                <a:gd name="connsiteY32" fmla="*/ 887719 h 1674698"/>
                <a:gd name="connsiteX33" fmla="*/ 1166210 w 1370207"/>
                <a:gd name="connsiteY33" fmla="*/ 729618 h 1674698"/>
                <a:gd name="connsiteX34" fmla="*/ 947797 w 1370207"/>
                <a:gd name="connsiteY34" fmla="*/ 553950 h 1674698"/>
                <a:gd name="connsiteX35" fmla="*/ 635694 w 1370207"/>
                <a:gd name="connsiteY35" fmla="*/ 489539 h 1674698"/>
                <a:gd name="connsiteX36" fmla="*/ 524438 w 1370207"/>
                <a:gd name="connsiteY36" fmla="*/ 495395 h 1674698"/>
                <a:gd name="connsiteX37" fmla="*/ 434262 w 1370207"/>
                <a:gd name="connsiteY37" fmla="*/ 463774 h 1674698"/>
                <a:gd name="connsiteX38" fmla="*/ 403812 w 1370207"/>
                <a:gd name="connsiteY38" fmla="*/ 462018 h 1674698"/>
                <a:gd name="connsiteX39" fmla="*/ 238685 w 1370207"/>
                <a:gd name="connsiteY39" fmla="*/ 616020 h 1674698"/>
                <a:gd name="connsiteX40" fmla="*/ 201794 w 1370207"/>
                <a:gd name="connsiteY40" fmla="*/ 682188 h 1674698"/>
                <a:gd name="connsiteX41" fmla="*/ 180129 w 1370207"/>
                <a:gd name="connsiteY41" fmla="*/ 794615 h 1674698"/>
                <a:gd name="connsiteX42" fmla="*/ 194768 w 1370207"/>
                <a:gd name="connsiteY42" fmla="*/ 863126 h 1674698"/>
                <a:gd name="connsiteX43" fmla="*/ 96394 w 1370207"/>
                <a:gd name="connsiteY43" fmla="*/ 758311 h 1674698"/>
                <a:gd name="connsiteX44" fmla="*/ 92295 w 1370207"/>
                <a:gd name="connsiteY44" fmla="*/ 847315 h 1674698"/>
                <a:gd name="connsiteX45" fmla="*/ 181300 w 1370207"/>
                <a:gd name="connsiteY45" fmla="*/ 970283 h 1674698"/>
                <a:gd name="connsiteX46" fmla="*/ 195353 w 1370207"/>
                <a:gd name="connsiteY46" fmla="*/ 977895 h 1674698"/>
                <a:gd name="connsiteX47" fmla="*/ 243370 w 1370207"/>
                <a:gd name="connsiteY47" fmla="*/ 1033523 h 1674698"/>
                <a:gd name="connsiteX48" fmla="*/ 292556 w 1370207"/>
                <a:gd name="connsiteY48" fmla="*/ 1147122 h 1674698"/>
                <a:gd name="connsiteX49" fmla="*/ 436018 w 1370207"/>
                <a:gd name="connsiteY49" fmla="*/ 1260134 h 1674698"/>
                <a:gd name="connsiteX50" fmla="*/ 493988 w 1370207"/>
                <a:gd name="connsiteY50" fmla="*/ 1287656 h 1674698"/>
                <a:gd name="connsiteX51" fmla="*/ 521510 w 1370207"/>
                <a:gd name="connsiteY51" fmla="*/ 1310493 h 1674698"/>
                <a:gd name="connsiteX52" fmla="*/ 523266 w 1370207"/>
                <a:gd name="connsiteY52" fmla="*/ 1416479 h 1674698"/>
                <a:gd name="connsiteX53" fmla="*/ 515068 w 1370207"/>
                <a:gd name="connsiteY53" fmla="*/ 1499043 h 1674698"/>
                <a:gd name="connsiteX54" fmla="*/ 452999 w 1370207"/>
                <a:gd name="connsiteY54" fmla="*/ 1570481 h 1674698"/>
                <a:gd name="connsiteX55" fmla="*/ 189498 w 1370207"/>
                <a:gd name="connsiteY55" fmla="*/ 1646018 h 1674698"/>
                <a:gd name="connsiteX56" fmla="*/ 56576 w 1370207"/>
                <a:gd name="connsiteY56" fmla="*/ 1676467 h 1674698"/>
                <a:gd name="connsiteX57" fmla="*/ 37838 w 1370207"/>
                <a:gd name="connsiteY57" fmla="*/ 1675881 h 1674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370207" h="1674698">
                  <a:moveTo>
                    <a:pt x="37838" y="1675881"/>
                  </a:moveTo>
                  <a:cubicBezTo>
                    <a:pt x="-10763" y="1605614"/>
                    <a:pt x="-4908" y="1529492"/>
                    <a:pt x="13245" y="1452783"/>
                  </a:cubicBezTo>
                  <a:cubicBezTo>
                    <a:pt x="35496" y="1359094"/>
                    <a:pt x="57747" y="1264819"/>
                    <a:pt x="60675" y="1167616"/>
                  </a:cubicBezTo>
                  <a:cubicBezTo>
                    <a:pt x="63017" y="1079782"/>
                    <a:pt x="49549" y="993120"/>
                    <a:pt x="36082" y="907042"/>
                  </a:cubicBezTo>
                  <a:cubicBezTo>
                    <a:pt x="24370" y="831506"/>
                    <a:pt x="6218" y="754797"/>
                    <a:pt x="20857" y="678674"/>
                  </a:cubicBezTo>
                  <a:cubicBezTo>
                    <a:pt x="40180" y="580301"/>
                    <a:pt x="39009" y="478413"/>
                    <a:pt x="75314" y="383553"/>
                  </a:cubicBezTo>
                  <a:cubicBezTo>
                    <a:pt x="131527" y="234821"/>
                    <a:pt x="231658" y="128249"/>
                    <a:pt x="378048" y="66765"/>
                  </a:cubicBezTo>
                  <a:cubicBezTo>
                    <a:pt x="622811" y="-35708"/>
                    <a:pt x="862305" y="-21069"/>
                    <a:pt x="1088331" y="116538"/>
                  </a:cubicBezTo>
                  <a:cubicBezTo>
                    <a:pt x="1208956" y="189733"/>
                    <a:pt x="1290349" y="299818"/>
                    <a:pt x="1327239" y="439181"/>
                  </a:cubicBezTo>
                  <a:cubicBezTo>
                    <a:pt x="1334265" y="464360"/>
                    <a:pt x="1341878" y="490710"/>
                    <a:pt x="1342463" y="516475"/>
                  </a:cubicBezTo>
                  <a:cubicBezTo>
                    <a:pt x="1343049" y="566247"/>
                    <a:pt x="1349490" y="615434"/>
                    <a:pt x="1358273" y="664621"/>
                  </a:cubicBezTo>
                  <a:cubicBezTo>
                    <a:pt x="1371741" y="740744"/>
                    <a:pt x="1358859" y="815695"/>
                    <a:pt x="1346562" y="891232"/>
                  </a:cubicBezTo>
                  <a:cubicBezTo>
                    <a:pt x="1332509" y="976138"/>
                    <a:pt x="1324897" y="1061044"/>
                    <a:pt x="1324311" y="1147122"/>
                  </a:cubicBezTo>
                  <a:cubicBezTo>
                    <a:pt x="1323726" y="1237883"/>
                    <a:pt x="1338950" y="1326888"/>
                    <a:pt x="1357688" y="1415893"/>
                  </a:cubicBezTo>
                  <a:cubicBezTo>
                    <a:pt x="1370571" y="1477377"/>
                    <a:pt x="1382282" y="1539446"/>
                    <a:pt x="1364129" y="1602101"/>
                  </a:cubicBezTo>
                  <a:cubicBezTo>
                    <a:pt x="1358859" y="1619668"/>
                    <a:pt x="1340121" y="1636649"/>
                    <a:pt x="1333680" y="1653630"/>
                  </a:cubicBezTo>
                  <a:cubicBezTo>
                    <a:pt x="1312600" y="1662414"/>
                    <a:pt x="1292106" y="1651874"/>
                    <a:pt x="1271611" y="1650702"/>
                  </a:cubicBezTo>
                  <a:cubicBezTo>
                    <a:pt x="1252873" y="1649531"/>
                    <a:pt x="1234135" y="1647189"/>
                    <a:pt x="1215397" y="1646603"/>
                  </a:cubicBezTo>
                  <a:cubicBezTo>
                    <a:pt x="1121122" y="1621424"/>
                    <a:pt x="1028019" y="1593903"/>
                    <a:pt x="934329" y="1566967"/>
                  </a:cubicBezTo>
                  <a:cubicBezTo>
                    <a:pt x="903294" y="1557599"/>
                    <a:pt x="886313" y="1534762"/>
                    <a:pt x="881043" y="1503727"/>
                  </a:cubicBezTo>
                  <a:cubicBezTo>
                    <a:pt x="874602" y="1464495"/>
                    <a:pt x="870503" y="1424677"/>
                    <a:pt x="870503" y="1384859"/>
                  </a:cubicBezTo>
                  <a:cubicBezTo>
                    <a:pt x="870503" y="1359679"/>
                    <a:pt x="868746" y="1334500"/>
                    <a:pt x="872259" y="1309322"/>
                  </a:cubicBezTo>
                  <a:cubicBezTo>
                    <a:pt x="876359" y="1297025"/>
                    <a:pt x="887484" y="1293511"/>
                    <a:pt x="898024" y="1288242"/>
                  </a:cubicBezTo>
                  <a:cubicBezTo>
                    <a:pt x="948968" y="1264819"/>
                    <a:pt x="999326" y="1240226"/>
                    <a:pt x="1043828" y="1205092"/>
                  </a:cubicBezTo>
                  <a:cubicBezTo>
                    <a:pt x="1087160" y="1171130"/>
                    <a:pt x="1119366" y="1129555"/>
                    <a:pt x="1136347" y="1076269"/>
                  </a:cubicBezTo>
                  <a:cubicBezTo>
                    <a:pt x="1143373" y="1054603"/>
                    <a:pt x="1151571" y="1032938"/>
                    <a:pt x="1157427" y="1010686"/>
                  </a:cubicBezTo>
                  <a:cubicBezTo>
                    <a:pt x="1160940" y="997219"/>
                    <a:pt x="1169138" y="989021"/>
                    <a:pt x="1182606" y="983165"/>
                  </a:cubicBezTo>
                  <a:cubicBezTo>
                    <a:pt x="1256387" y="951545"/>
                    <a:pt x="1292106" y="890647"/>
                    <a:pt x="1307915" y="815695"/>
                  </a:cubicBezTo>
                  <a:cubicBezTo>
                    <a:pt x="1312600" y="792273"/>
                    <a:pt x="1306744" y="768851"/>
                    <a:pt x="1292106" y="746014"/>
                  </a:cubicBezTo>
                  <a:cubicBezTo>
                    <a:pt x="1279223" y="760653"/>
                    <a:pt x="1273367" y="777634"/>
                    <a:pt x="1264584" y="791687"/>
                  </a:cubicBezTo>
                  <a:cubicBezTo>
                    <a:pt x="1241748" y="827407"/>
                    <a:pt x="1218911" y="863126"/>
                    <a:pt x="1191975" y="895331"/>
                  </a:cubicBezTo>
                  <a:cubicBezTo>
                    <a:pt x="1187290" y="901187"/>
                    <a:pt x="1182020" y="909970"/>
                    <a:pt x="1173822" y="906457"/>
                  </a:cubicBezTo>
                  <a:cubicBezTo>
                    <a:pt x="1166796" y="903529"/>
                    <a:pt x="1170309" y="894160"/>
                    <a:pt x="1170894" y="887719"/>
                  </a:cubicBezTo>
                  <a:cubicBezTo>
                    <a:pt x="1173237" y="835019"/>
                    <a:pt x="1175579" y="782318"/>
                    <a:pt x="1166210" y="729618"/>
                  </a:cubicBezTo>
                  <a:cubicBezTo>
                    <a:pt x="1152157" y="666963"/>
                    <a:pt x="987029" y="575616"/>
                    <a:pt x="947797" y="553950"/>
                  </a:cubicBezTo>
                  <a:cubicBezTo>
                    <a:pt x="827757" y="487782"/>
                    <a:pt x="772129" y="469630"/>
                    <a:pt x="635694" y="489539"/>
                  </a:cubicBezTo>
                  <a:cubicBezTo>
                    <a:pt x="621055" y="491881"/>
                    <a:pt x="552544" y="500079"/>
                    <a:pt x="524438" y="495395"/>
                  </a:cubicBezTo>
                  <a:cubicBezTo>
                    <a:pt x="492232" y="490124"/>
                    <a:pt x="460026" y="482512"/>
                    <a:pt x="434262" y="463774"/>
                  </a:cubicBezTo>
                  <a:cubicBezTo>
                    <a:pt x="424307" y="456162"/>
                    <a:pt x="415523" y="452649"/>
                    <a:pt x="403812" y="462018"/>
                  </a:cubicBezTo>
                  <a:cubicBezTo>
                    <a:pt x="348184" y="507691"/>
                    <a:pt x="289628" y="564490"/>
                    <a:pt x="238685" y="616020"/>
                  </a:cubicBezTo>
                  <a:cubicBezTo>
                    <a:pt x="225217" y="629488"/>
                    <a:pt x="204722" y="681017"/>
                    <a:pt x="201794" y="682188"/>
                  </a:cubicBezTo>
                  <a:cubicBezTo>
                    <a:pt x="172516" y="733717"/>
                    <a:pt x="176030" y="775292"/>
                    <a:pt x="180129" y="794615"/>
                  </a:cubicBezTo>
                  <a:cubicBezTo>
                    <a:pt x="183057" y="817452"/>
                    <a:pt x="194768" y="846145"/>
                    <a:pt x="194768" y="863126"/>
                  </a:cubicBezTo>
                  <a:cubicBezTo>
                    <a:pt x="194768" y="872495"/>
                    <a:pt x="122744" y="807497"/>
                    <a:pt x="96394" y="758311"/>
                  </a:cubicBezTo>
                  <a:cubicBezTo>
                    <a:pt x="79998" y="787589"/>
                    <a:pt x="82341" y="818037"/>
                    <a:pt x="92295" y="847315"/>
                  </a:cubicBezTo>
                  <a:cubicBezTo>
                    <a:pt x="108691" y="897088"/>
                    <a:pt x="139140" y="938077"/>
                    <a:pt x="181300" y="970283"/>
                  </a:cubicBezTo>
                  <a:cubicBezTo>
                    <a:pt x="185399" y="973796"/>
                    <a:pt x="190083" y="977310"/>
                    <a:pt x="195353" y="977895"/>
                  </a:cubicBezTo>
                  <a:cubicBezTo>
                    <a:pt x="228144" y="982580"/>
                    <a:pt x="236342" y="1006002"/>
                    <a:pt x="243370" y="1033523"/>
                  </a:cubicBezTo>
                  <a:cubicBezTo>
                    <a:pt x="253324" y="1073927"/>
                    <a:pt x="268548" y="1112574"/>
                    <a:pt x="292556" y="1147122"/>
                  </a:cubicBezTo>
                  <a:cubicBezTo>
                    <a:pt x="328861" y="1199237"/>
                    <a:pt x="382732" y="1229686"/>
                    <a:pt x="436018" y="1260134"/>
                  </a:cubicBezTo>
                  <a:cubicBezTo>
                    <a:pt x="454756" y="1270675"/>
                    <a:pt x="474079" y="1280044"/>
                    <a:pt x="493988" y="1287656"/>
                  </a:cubicBezTo>
                  <a:cubicBezTo>
                    <a:pt x="505114" y="1292340"/>
                    <a:pt x="517411" y="1297025"/>
                    <a:pt x="521510" y="1310493"/>
                  </a:cubicBezTo>
                  <a:cubicBezTo>
                    <a:pt x="524438" y="1345626"/>
                    <a:pt x="522095" y="1381345"/>
                    <a:pt x="523266" y="1416479"/>
                  </a:cubicBezTo>
                  <a:cubicBezTo>
                    <a:pt x="519753" y="1444000"/>
                    <a:pt x="519168" y="1471521"/>
                    <a:pt x="515068" y="1499043"/>
                  </a:cubicBezTo>
                  <a:cubicBezTo>
                    <a:pt x="509799" y="1536518"/>
                    <a:pt x="489304" y="1560526"/>
                    <a:pt x="452999" y="1570481"/>
                  </a:cubicBezTo>
                  <a:cubicBezTo>
                    <a:pt x="365165" y="1595074"/>
                    <a:pt x="277917" y="1622010"/>
                    <a:pt x="189498" y="1646018"/>
                  </a:cubicBezTo>
                  <a:cubicBezTo>
                    <a:pt x="143825" y="1650702"/>
                    <a:pt x="98736" y="1658315"/>
                    <a:pt x="56576" y="1676467"/>
                  </a:cubicBezTo>
                  <a:cubicBezTo>
                    <a:pt x="51306" y="1677052"/>
                    <a:pt x="44279" y="1679980"/>
                    <a:pt x="37838" y="1675881"/>
                  </a:cubicBezTo>
                  <a:close/>
                </a:path>
              </a:pathLst>
            </a:custGeom>
            <a:solidFill>
              <a:srgbClr val="996633"/>
            </a:solidFill>
            <a:ln w="5853" cap="flat">
              <a:noFill/>
              <a:prstDash val="solid"/>
              <a:miter/>
            </a:ln>
          </p:spPr>
          <p:txBody>
            <a:bodyPr rtlCol="0" anchor="ctr"/>
            <a:lstStyle/>
            <a:p>
              <a:pPr algn="l" rtl="0"/>
              <a:endParaRPr lang="en-US"/>
            </a:p>
          </p:txBody>
        </p:sp>
        <p:sp>
          <p:nvSpPr>
            <p:cNvPr id="24" name="Freeform: Shape 41">
              <a:extLst>
                <a:ext uri="{FF2B5EF4-FFF2-40B4-BE49-F238E27FC236}">
                  <a16:creationId xmlns:a16="http://schemas.microsoft.com/office/drawing/2014/main" xmlns="" id="{775A6511-97A3-2377-32E3-4887DE909D00}"/>
                </a:ext>
              </a:extLst>
            </p:cNvPr>
            <p:cNvSpPr/>
            <p:nvPr/>
          </p:nvSpPr>
          <p:spPr>
            <a:xfrm>
              <a:off x="10255665" y="6262521"/>
              <a:ext cx="1780099" cy="392324"/>
            </a:xfrm>
            <a:custGeom>
              <a:avLst/>
              <a:gdLst>
                <a:gd name="connsiteX0" fmla="*/ 1407028 w 1780099"/>
                <a:gd name="connsiteY0" fmla="*/ 1171 h 392324"/>
                <a:gd name="connsiteX1" fmla="*/ 1525897 w 1780099"/>
                <a:gd name="connsiteY1" fmla="*/ 13468 h 392324"/>
                <a:gd name="connsiteX2" fmla="*/ 1717375 w 1780099"/>
                <a:gd name="connsiteY2" fmla="*/ 140534 h 392324"/>
                <a:gd name="connsiteX3" fmla="*/ 1781201 w 1780099"/>
                <a:gd name="connsiteY3" fmla="*/ 381785 h 392324"/>
                <a:gd name="connsiteX4" fmla="*/ 1764219 w 1780099"/>
                <a:gd name="connsiteY4" fmla="*/ 397009 h 392324"/>
                <a:gd name="connsiteX5" fmla="*/ 1747824 w 1780099"/>
                <a:gd name="connsiteY5" fmla="*/ 397009 h 392324"/>
                <a:gd name="connsiteX6" fmla="*/ 26281 w 1780099"/>
                <a:gd name="connsiteY6" fmla="*/ 397009 h 392324"/>
                <a:gd name="connsiteX7" fmla="*/ 1687 w 1780099"/>
                <a:gd name="connsiteY7" fmla="*/ 367731 h 392324"/>
                <a:gd name="connsiteX8" fmla="*/ 229469 w 1780099"/>
                <a:gd name="connsiteY8" fmla="*/ 36890 h 392324"/>
                <a:gd name="connsiteX9" fmla="*/ 381715 w 1780099"/>
                <a:gd name="connsiteY9" fmla="*/ 0 h 392324"/>
                <a:gd name="connsiteX10" fmla="*/ 408065 w 1780099"/>
                <a:gd name="connsiteY10" fmla="*/ 22837 h 392324"/>
                <a:gd name="connsiteX11" fmla="*/ 723681 w 1780099"/>
                <a:gd name="connsiteY11" fmla="*/ 247106 h 392324"/>
                <a:gd name="connsiteX12" fmla="*/ 1176904 w 1780099"/>
                <a:gd name="connsiteY12" fmla="*/ 197333 h 392324"/>
                <a:gd name="connsiteX13" fmla="*/ 1384192 w 1780099"/>
                <a:gd name="connsiteY13" fmla="*/ 21080 h 392324"/>
                <a:gd name="connsiteX14" fmla="*/ 1407028 w 1780099"/>
                <a:gd name="connsiteY14" fmla="*/ 1171 h 392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0099" h="392324">
                  <a:moveTo>
                    <a:pt x="1407028" y="1171"/>
                  </a:moveTo>
                  <a:cubicBezTo>
                    <a:pt x="1447432" y="-585"/>
                    <a:pt x="1486665" y="5856"/>
                    <a:pt x="1525897" y="13468"/>
                  </a:cubicBezTo>
                  <a:cubicBezTo>
                    <a:pt x="1603191" y="35134"/>
                    <a:pt x="1669944" y="74366"/>
                    <a:pt x="1717375" y="140534"/>
                  </a:cubicBezTo>
                  <a:cubicBezTo>
                    <a:pt x="1769489" y="212558"/>
                    <a:pt x="1787642" y="293951"/>
                    <a:pt x="1781201" y="381785"/>
                  </a:cubicBezTo>
                  <a:cubicBezTo>
                    <a:pt x="1780615" y="394081"/>
                    <a:pt x="1775930" y="398180"/>
                    <a:pt x="1764219" y="397009"/>
                  </a:cubicBezTo>
                  <a:cubicBezTo>
                    <a:pt x="1758950" y="396423"/>
                    <a:pt x="1753680" y="397009"/>
                    <a:pt x="1747824" y="397009"/>
                  </a:cubicBezTo>
                  <a:cubicBezTo>
                    <a:pt x="1173976" y="397009"/>
                    <a:pt x="600128" y="397009"/>
                    <a:pt x="26281" y="397009"/>
                  </a:cubicBezTo>
                  <a:cubicBezTo>
                    <a:pt x="-2412" y="397009"/>
                    <a:pt x="-1826" y="397009"/>
                    <a:pt x="1687" y="367731"/>
                  </a:cubicBezTo>
                  <a:cubicBezTo>
                    <a:pt x="18083" y="216071"/>
                    <a:pt x="92448" y="105401"/>
                    <a:pt x="229469" y="36890"/>
                  </a:cubicBezTo>
                  <a:cubicBezTo>
                    <a:pt x="278071" y="15810"/>
                    <a:pt x="328429" y="1757"/>
                    <a:pt x="381715" y="0"/>
                  </a:cubicBezTo>
                  <a:cubicBezTo>
                    <a:pt x="396939" y="0"/>
                    <a:pt x="401038" y="13468"/>
                    <a:pt x="408065" y="22837"/>
                  </a:cubicBezTo>
                  <a:cubicBezTo>
                    <a:pt x="490628" y="129409"/>
                    <a:pt x="594858" y="207873"/>
                    <a:pt x="723681" y="247106"/>
                  </a:cubicBezTo>
                  <a:cubicBezTo>
                    <a:pt x="881197" y="295122"/>
                    <a:pt x="1032857" y="278141"/>
                    <a:pt x="1176904" y="197333"/>
                  </a:cubicBezTo>
                  <a:cubicBezTo>
                    <a:pt x="1257711" y="152245"/>
                    <a:pt x="1325050" y="91933"/>
                    <a:pt x="1384192" y="21080"/>
                  </a:cubicBezTo>
                  <a:cubicBezTo>
                    <a:pt x="1391219" y="12882"/>
                    <a:pt x="1396489" y="4099"/>
                    <a:pt x="1407028" y="1171"/>
                  </a:cubicBezTo>
                  <a:close/>
                </a:path>
              </a:pathLst>
            </a:custGeom>
            <a:solidFill>
              <a:schemeClr val="accent2"/>
            </a:solidFill>
            <a:ln w="5853" cap="flat">
              <a:noFill/>
              <a:prstDash val="solid"/>
              <a:miter/>
            </a:ln>
          </p:spPr>
          <p:txBody>
            <a:bodyPr rtlCol="0" anchor="ctr"/>
            <a:lstStyle/>
            <a:p>
              <a:pPr algn="l" rtl="0"/>
              <a:endParaRPr lang="en-US"/>
            </a:p>
          </p:txBody>
        </p:sp>
        <p:sp>
          <p:nvSpPr>
            <p:cNvPr id="25" name="Freeform: Shape 42">
              <a:extLst>
                <a:ext uri="{FF2B5EF4-FFF2-40B4-BE49-F238E27FC236}">
                  <a16:creationId xmlns:a16="http://schemas.microsoft.com/office/drawing/2014/main" xmlns="" id="{FE18B676-DB79-C9D2-DF35-D3648BF9E007}"/>
                </a:ext>
              </a:extLst>
            </p:cNvPr>
            <p:cNvSpPr/>
            <p:nvPr/>
          </p:nvSpPr>
          <p:spPr>
            <a:xfrm>
              <a:off x="10603708" y="5246212"/>
              <a:ext cx="1036439" cy="339624"/>
            </a:xfrm>
            <a:custGeom>
              <a:avLst/>
              <a:gdLst>
                <a:gd name="connsiteX0" fmla="*/ 1019752 w 1036439"/>
                <a:gd name="connsiteY0" fmla="*/ 20859 h 339624"/>
                <a:gd name="connsiteX1" fmla="*/ 899713 w 1036439"/>
                <a:gd name="connsiteY1" fmla="*/ 3292 h 339624"/>
                <a:gd name="connsiteX2" fmla="*/ 776160 w 1036439"/>
                <a:gd name="connsiteY2" fmla="*/ 364 h 339624"/>
                <a:gd name="connsiteX3" fmla="*/ 625671 w 1036439"/>
                <a:gd name="connsiteY3" fmla="*/ 26129 h 339624"/>
                <a:gd name="connsiteX4" fmla="*/ 571800 w 1036439"/>
                <a:gd name="connsiteY4" fmla="*/ 80586 h 339624"/>
                <a:gd name="connsiteX5" fmla="*/ 466985 w 1036439"/>
                <a:gd name="connsiteY5" fmla="*/ 80586 h 339624"/>
                <a:gd name="connsiteX6" fmla="*/ 413114 w 1036439"/>
                <a:gd name="connsiteY6" fmla="*/ 26129 h 339624"/>
                <a:gd name="connsiteX7" fmla="*/ 262624 w 1036439"/>
                <a:gd name="connsiteY7" fmla="*/ 364 h 339624"/>
                <a:gd name="connsiteX8" fmla="*/ 45382 w 1036439"/>
                <a:gd name="connsiteY8" fmla="*/ 16760 h 339624"/>
                <a:gd name="connsiteX9" fmla="*/ 18447 w 1036439"/>
                <a:gd name="connsiteY9" fmla="*/ 21444 h 339624"/>
                <a:gd name="connsiteX10" fmla="*/ 2051 w 1036439"/>
                <a:gd name="connsiteY10" fmla="*/ 47209 h 339624"/>
                <a:gd name="connsiteX11" fmla="*/ 23717 w 1036439"/>
                <a:gd name="connsiteY11" fmla="*/ 99909 h 339624"/>
                <a:gd name="connsiteX12" fmla="*/ 45968 w 1036439"/>
                <a:gd name="connsiteY12" fmla="*/ 172518 h 339624"/>
                <a:gd name="connsiteX13" fmla="*/ 150783 w 1036439"/>
                <a:gd name="connsiteY13" fmla="*/ 318322 h 339624"/>
                <a:gd name="connsiteX14" fmla="*/ 322352 w 1036439"/>
                <a:gd name="connsiteY14" fmla="*/ 336475 h 339624"/>
                <a:gd name="connsiteX15" fmla="*/ 477525 w 1036439"/>
                <a:gd name="connsiteY15" fmla="*/ 161393 h 339624"/>
                <a:gd name="connsiteX16" fmla="*/ 563602 w 1036439"/>
                <a:gd name="connsiteY16" fmla="*/ 156708 h 339624"/>
                <a:gd name="connsiteX17" fmla="*/ 708821 w 1036439"/>
                <a:gd name="connsiteY17" fmla="*/ 335304 h 339624"/>
                <a:gd name="connsiteX18" fmla="*/ 844085 w 1036439"/>
                <a:gd name="connsiteY18" fmla="*/ 333547 h 339624"/>
                <a:gd name="connsiteX19" fmla="*/ 996330 w 1036439"/>
                <a:gd name="connsiteY19" fmla="*/ 161978 h 339624"/>
                <a:gd name="connsiteX20" fmla="*/ 1013311 w 1036439"/>
                <a:gd name="connsiteY20" fmla="*/ 108692 h 339624"/>
                <a:gd name="connsiteX21" fmla="*/ 1038490 w 1036439"/>
                <a:gd name="connsiteY21" fmla="*/ 47209 h 339624"/>
                <a:gd name="connsiteX22" fmla="*/ 1019752 w 1036439"/>
                <a:gd name="connsiteY22" fmla="*/ 20859 h 339624"/>
                <a:gd name="connsiteX23" fmla="*/ 440049 w 1036439"/>
                <a:gd name="connsiteY23" fmla="*/ 166077 h 339624"/>
                <a:gd name="connsiteX24" fmla="*/ 294830 w 1036439"/>
                <a:gd name="connsiteY24" fmla="*/ 315395 h 339624"/>
                <a:gd name="connsiteX25" fmla="*/ 201141 w 1036439"/>
                <a:gd name="connsiteY25" fmla="*/ 311881 h 339624"/>
                <a:gd name="connsiteX26" fmla="*/ 91642 w 1036439"/>
                <a:gd name="connsiteY26" fmla="*/ 222291 h 339624"/>
                <a:gd name="connsiteX27" fmla="*/ 72318 w 1036439"/>
                <a:gd name="connsiteY27" fmla="*/ 112206 h 339624"/>
                <a:gd name="connsiteX28" fmla="*/ 154296 w 1036439"/>
                <a:gd name="connsiteY28" fmla="*/ 39596 h 339624"/>
                <a:gd name="connsiteX29" fmla="*/ 230419 w 1036439"/>
                <a:gd name="connsiteY29" fmla="*/ 39596 h 339624"/>
                <a:gd name="connsiteX30" fmla="*/ 351630 w 1036439"/>
                <a:gd name="connsiteY30" fmla="*/ 47794 h 339624"/>
                <a:gd name="connsiteX31" fmla="*/ 440049 w 1036439"/>
                <a:gd name="connsiteY31" fmla="*/ 166077 h 339624"/>
                <a:gd name="connsiteX32" fmla="*/ 949485 w 1036439"/>
                <a:gd name="connsiteY32" fmla="*/ 215264 h 339624"/>
                <a:gd name="connsiteX33" fmla="*/ 767377 w 1036439"/>
                <a:gd name="connsiteY33" fmla="*/ 317152 h 339624"/>
                <a:gd name="connsiteX34" fmla="*/ 656121 w 1036439"/>
                <a:gd name="connsiteY34" fmla="*/ 284360 h 339624"/>
                <a:gd name="connsiteX35" fmla="*/ 615717 w 1036439"/>
                <a:gd name="connsiteY35" fmla="*/ 87027 h 339624"/>
                <a:gd name="connsiteX36" fmla="*/ 650850 w 1036439"/>
                <a:gd name="connsiteY36" fmla="*/ 58920 h 339624"/>
                <a:gd name="connsiteX37" fmla="*/ 735756 w 1036439"/>
                <a:gd name="connsiteY37" fmla="*/ 40182 h 339624"/>
                <a:gd name="connsiteX38" fmla="*/ 883317 w 1036439"/>
                <a:gd name="connsiteY38" fmla="*/ 40182 h 339624"/>
                <a:gd name="connsiteX39" fmla="*/ 966467 w 1036439"/>
                <a:gd name="connsiteY39" fmla="*/ 128016 h 339624"/>
                <a:gd name="connsiteX40" fmla="*/ 949485 w 1036439"/>
                <a:gd name="connsiteY40" fmla="*/ 215264 h 339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036439" h="339624">
                  <a:moveTo>
                    <a:pt x="1019752" y="20859"/>
                  </a:moveTo>
                  <a:cubicBezTo>
                    <a:pt x="979349" y="15589"/>
                    <a:pt x="939531" y="9147"/>
                    <a:pt x="899713" y="3292"/>
                  </a:cubicBezTo>
                  <a:cubicBezTo>
                    <a:pt x="858724" y="2121"/>
                    <a:pt x="817149" y="-807"/>
                    <a:pt x="776160" y="364"/>
                  </a:cubicBezTo>
                  <a:cubicBezTo>
                    <a:pt x="724631" y="950"/>
                    <a:pt x="673687" y="5048"/>
                    <a:pt x="625671" y="26129"/>
                  </a:cubicBezTo>
                  <a:cubicBezTo>
                    <a:pt x="600492" y="37254"/>
                    <a:pt x="577070" y="50722"/>
                    <a:pt x="571800" y="80586"/>
                  </a:cubicBezTo>
                  <a:cubicBezTo>
                    <a:pt x="570043" y="89369"/>
                    <a:pt x="468742" y="88784"/>
                    <a:pt x="466985" y="80586"/>
                  </a:cubicBezTo>
                  <a:cubicBezTo>
                    <a:pt x="461129" y="50722"/>
                    <a:pt x="438292" y="37254"/>
                    <a:pt x="413114" y="26129"/>
                  </a:cubicBezTo>
                  <a:cubicBezTo>
                    <a:pt x="365097" y="5048"/>
                    <a:pt x="313569" y="1535"/>
                    <a:pt x="262624" y="364"/>
                  </a:cubicBezTo>
                  <a:cubicBezTo>
                    <a:pt x="189430" y="-1978"/>
                    <a:pt x="117406" y="7391"/>
                    <a:pt x="45382" y="16760"/>
                  </a:cubicBezTo>
                  <a:cubicBezTo>
                    <a:pt x="36599" y="18517"/>
                    <a:pt x="27230" y="20859"/>
                    <a:pt x="18447" y="21444"/>
                  </a:cubicBezTo>
                  <a:cubicBezTo>
                    <a:pt x="1465" y="23201"/>
                    <a:pt x="-3219" y="29642"/>
                    <a:pt x="2051" y="47209"/>
                  </a:cubicBezTo>
                  <a:cubicBezTo>
                    <a:pt x="9663" y="75901"/>
                    <a:pt x="15519" y="89954"/>
                    <a:pt x="23717" y="99909"/>
                  </a:cubicBezTo>
                  <a:cubicBezTo>
                    <a:pt x="43040" y="123917"/>
                    <a:pt x="43040" y="149096"/>
                    <a:pt x="45968" y="172518"/>
                  </a:cubicBezTo>
                  <a:cubicBezTo>
                    <a:pt x="54751" y="240443"/>
                    <a:pt x="87543" y="290216"/>
                    <a:pt x="150783" y="318322"/>
                  </a:cubicBezTo>
                  <a:cubicBezTo>
                    <a:pt x="205826" y="342331"/>
                    <a:pt x="263796" y="346430"/>
                    <a:pt x="322352" y="336475"/>
                  </a:cubicBezTo>
                  <a:cubicBezTo>
                    <a:pt x="417798" y="320079"/>
                    <a:pt x="471669" y="258596"/>
                    <a:pt x="477525" y="161393"/>
                  </a:cubicBezTo>
                  <a:cubicBezTo>
                    <a:pt x="479867" y="127430"/>
                    <a:pt x="563602" y="134457"/>
                    <a:pt x="563602" y="156708"/>
                  </a:cubicBezTo>
                  <a:cubicBezTo>
                    <a:pt x="564187" y="249812"/>
                    <a:pt x="620402" y="317152"/>
                    <a:pt x="708821" y="335304"/>
                  </a:cubicBezTo>
                  <a:cubicBezTo>
                    <a:pt x="753909" y="344673"/>
                    <a:pt x="798997" y="343502"/>
                    <a:pt x="844085" y="333547"/>
                  </a:cubicBezTo>
                  <a:cubicBezTo>
                    <a:pt x="937189" y="313053"/>
                    <a:pt x="984619" y="258010"/>
                    <a:pt x="996330" y="161978"/>
                  </a:cubicBezTo>
                  <a:cubicBezTo>
                    <a:pt x="998673" y="143826"/>
                    <a:pt x="997501" y="123331"/>
                    <a:pt x="1013311" y="108692"/>
                  </a:cubicBezTo>
                  <a:cubicBezTo>
                    <a:pt x="1033806" y="92882"/>
                    <a:pt x="1030293" y="67703"/>
                    <a:pt x="1038490" y="47209"/>
                  </a:cubicBezTo>
                  <a:cubicBezTo>
                    <a:pt x="1044346" y="27300"/>
                    <a:pt x="1035562" y="23201"/>
                    <a:pt x="1019752" y="20859"/>
                  </a:cubicBezTo>
                  <a:close/>
                  <a:moveTo>
                    <a:pt x="440049" y="166077"/>
                  </a:moveTo>
                  <a:cubicBezTo>
                    <a:pt x="435950" y="251569"/>
                    <a:pt x="379736" y="308954"/>
                    <a:pt x="294830" y="315395"/>
                  </a:cubicBezTo>
                  <a:cubicBezTo>
                    <a:pt x="263211" y="317737"/>
                    <a:pt x="232176" y="318322"/>
                    <a:pt x="201141" y="311881"/>
                  </a:cubicBezTo>
                  <a:cubicBezTo>
                    <a:pt x="149027" y="300756"/>
                    <a:pt x="112722" y="270892"/>
                    <a:pt x="91642" y="222291"/>
                  </a:cubicBezTo>
                  <a:cubicBezTo>
                    <a:pt x="76417" y="187157"/>
                    <a:pt x="69976" y="150267"/>
                    <a:pt x="72318" y="112206"/>
                  </a:cubicBezTo>
                  <a:cubicBezTo>
                    <a:pt x="74075" y="74145"/>
                    <a:pt x="110379" y="41939"/>
                    <a:pt x="154296" y="39596"/>
                  </a:cubicBezTo>
                  <a:cubicBezTo>
                    <a:pt x="179475" y="38425"/>
                    <a:pt x="204655" y="39596"/>
                    <a:pt x="230419" y="39596"/>
                  </a:cubicBezTo>
                  <a:cubicBezTo>
                    <a:pt x="270822" y="37840"/>
                    <a:pt x="311812" y="37840"/>
                    <a:pt x="351630" y="47794"/>
                  </a:cubicBezTo>
                  <a:cubicBezTo>
                    <a:pt x="416627" y="63604"/>
                    <a:pt x="443562" y="98738"/>
                    <a:pt x="440049" y="166077"/>
                  </a:cubicBezTo>
                  <a:close/>
                  <a:moveTo>
                    <a:pt x="949485" y="215264"/>
                  </a:moveTo>
                  <a:cubicBezTo>
                    <a:pt x="922550" y="284946"/>
                    <a:pt x="868678" y="317152"/>
                    <a:pt x="767377" y="317152"/>
                  </a:cubicBezTo>
                  <a:cubicBezTo>
                    <a:pt x="734586" y="317737"/>
                    <a:pt x="693010" y="310710"/>
                    <a:pt x="656121" y="284360"/>
                  </a:cubicBezTo>
                  <a:cubicBezTo>
                    <a:pt x="598735" y="243371"/>
                    <a:pt x="579412" y="148510"/>
                    <a:pt x="615717" y="87027"/>
                  </a:cubicBezTo>
                  <a:cubicBezTo>
                    <a:pt x="623915" y="72973"/>
                    <a:pt x="636211" y="64775"/>
                    <a:pt x="650850" y="58920"/>
                  </a:cubicBezTo>
                  <a:cubicBezTo>
                    <a:pt x="677786" y="47794"/>
                    <a:pt x="706478" y="41939"/>
                    <a:pt x="735756" y="40182"/>
                  </a:cubicBezTo>
                  <a:cubicBezTo>
                    <a:pt x="784943" y="36669"/>
                    <a:pt x="834131" y="37254"/>
                    <a:pt x="883317" y="40182"/>
                  </a:cubicBezTo>
                  <a:cubicBezTo>
                    <a:pt x="934261" y="43110"/>
                    <a:pt x="967052" y="77658"/>
                    <a:pt x="966467" y="128016"/>
                  </a:cubicBezTo>
                  <a:cubicBezTo>
                    <a:pt x="965881" y="158465"/>
                    <a:pt x="960026" y="187157"/>
                    <a:pt x="949485" y="215264"/>
                  </a:cubicBezTo>
                  <a:close/>
                </a:path>
              </a:pathLst>
            </a:custGeom>
            <a:solidFill>
              <a:schemeClr val="tx1">
                <a:lumMod val="75000"/>
                <a:lumOff val="25000"/>
              </a:schemeClr>
            </a:solidFill>
            <a:ln w="5853" cap="flat">
              <a:noFill/>
              <a:prstDash val="solid"/>
              <a:miter/>
            </a:ln>
          </p:spPr>
          <p:txBody>
            <a:bodyPr rtlCol="0" anchor="ctr"/>
            <a:lstStyle/>
            <a:p>
              <a:pPr algn="l" rtl="0"/>
              <a:endParaRPr lang="en-US"/>
            </a:p>
          </p:txBody>
        </p:sp>
      </p:grpSp>
      <p:grpSp>
        <p:nvGrpSpPr>
          <p:cNvPr id="26" name="Group 88">
            <a:extLst>
              <a:ext uri="{FF2B5EF4-FFF2-40B4-BE49-F238E27FC236}">
                <a16:creationId xmlns:a16="http://schemas.microsoft.com/office/drawing/2014/main" xmlns="" id="{8EEE0584-2B57-B359-3A5D-B79146846964}"/>
              </a:ext>
            </a:extLst>
          </p:cNvPr>
          <p:cNvGrpSpPr/>
          <p:nvPr/>
        </p:nvGrpSpPr>
        <p:grpSpPr>
          <a:xfrm>
            <a:off x="5572816" y="4997840"/>
            <a:ext cx="894170" cy="1089677"/>
            <a:chOff x="6897268" y="2370124"/>
            <a:chExt cx="1440927" cy="1755981"/>
          </a:xfrm>
        </p:grpSpPr>
        <p:sp>
          <p:nvSpPr>
            <p:cNvPr id="27" name="Graphic 57">
              <a:extLst>
                <a:ext uri="{FF2B5EF4-FFF2-40B4-BE49-F238E27FC236}">
                  <a16:creationId xmlns:a16="http://schemas.microsoft.com/office/drawing/2014/main" xmlns="" id="{7D18BE76-87D2-FE3C-E638-B85510B737B7}"/>
                </a:ext>
              </a:extLst>
            </p:cNvPr>
            <p:cNvSpPr/>
            <p:nvPr/>
          </p:nvSpPr>
          <p:spPr>
            <a:xfrm>
              <a:off x="7015881" y="2370124"/>
              <a:ext cx="1206139" cy="1486510"/>
            </a:xfrm>
            <a:custGeom>
              <a:avLst/>
              <a:gdLst>
                <a:gd name="connsiteX0" fmla="*/ 2086373 w 2087615"/>
                <a:gd name="connsiteY0" fmla="*/ 1611793 h 2572889"/>
                <a:gd name="connsiteX1" fmla="*/ 2050523 w 2087615"/>
                <a:gd name="connsiteY1" fmla="*/ 952610 h 2572889"/>
                <a:gd name="connsiteX2" fmla="*/ 1974938 w 2087615"/>
                <a:gd name="connsiteY2" fmla="*/ 545141 h 2572889"/>
                <a:gd name="connsiteX3" fmla="*/ 1235968 w 2087615"/>
                <a:gd name="connsiteY3" fmla="*/ 768 h 2572889"/>
                <a:gd name="connsiteX4" fmla="*/ 937642 w 2087615"/>
                <a:gd name="connsiteY4" fmla="*/ 13376 h 2572889"/>
                <a:gd name="connsiteX5" fmla="*/ 524124 w 2087615"/>
                <a:gd name="connsiteY5" fmla="*/ 130605 h 2572889"/>
                <a:gd name="connsiteX6" fmla="*/ 155881 w 2087615"/>
                <a:gd name="connsiteY6" fmla="*/ 589142 h 2572889"/>
                <a:gd name="connsiteX7" fmla="*/ 123852 w 2087615"/>
                <a:gd name="connsiteY7" fmla="*/ 866264 h 2572889"/>
                <a:gd name="connsiteX8" fmla="*/ 123151 w 2087615"/>
                <a:gd name="connsiteY8" fmla="*/ 1272204 h 2572889"/>
                <a:gd name="connsiteX9" fmla="*/ 194660 w 2087615"/>
                <a:gd name="connsiteY9" fmla="*/ 1693936 h 2572889"/>
                <a:gd name="connsiteX10" fmla="*/ 199882 w 2087615"/>
                <a:gd name="connsiteY10" fmla="*/ 2053201 h 2572889"/>
                <a:gd name="connsiteX11" fmla="*/ 53488 w 2087615"/>
                <a:gd name="connsiteY11" fmla="*/ 2447615 h 2572889"/>
                <a:gd name="connsiteX12" fmla="*/ 0 w 2087615"/>
                <a:gd name="connsiteY12" fmla="*/ 2572104 h 2572889"/>
                <a:gd name="connsiteX13" fmla="*/ 26299 w 2087615"/>
                <a:gd name="connsiteY13" fmla="*/ 2564081 h 2572889"/>
                <a:gd name="connsiteX14" fmla="*/ 1914318 w 2087615"/>
                <a:gd name="connsiteY14" fmla="*/ 2480600 h 2572889"/>
                <a:gd name="connsiteX15" fmla="*/ 2021741 w 2087615"/>
                <a:gd name="connsiteY15" fmla="*/ 2158713 h 2572889"/>
                <a:gd name="connsiteX16" fmla="*/ 2086373 w 2087615"/>
                <a:gd name="connsiteY16" fmla="*/ 1611793 h 2572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87615" h="2572889">
                  <a:moveTo>
                    <a:pt x="2086373" y="1611793"/>
                  </a:moveTo>
                  <a:cubicBezTo>
                    <a:pt x="2077458" y="1391916"/>
                    <a:pt x="2061412" y="1172359"/>
                    <a:pt x="2050523" y="952610"/>
                  </a:cubicBezTo>
                  <a:cubicBezTo>
                    <a:pt x="2043582" y="813157"/>
                    <a:pt x="2019894" y="677462"/>
                    <a:pt x="1974938" y="545141"/>
                  </a:cubicBezTo>
                  <a:cubicBezTo>
                    <a:pt x="1857837" y="200267"/>
                    <a:pt x="1600136" y="10192"/>
                    <a:pt x="1235968" y="768"/>
                  </a:cubicBezTo>
                  <a:cubicBezTo>
                    <a:pt x="1136187" y="-1843"/>
                    <a:pt x="1036723" y="2168"/>
                    <a:pt x="937642" y="13376"/>
                  </a:cubicBezTo>
                  <a:cubicBezTo>
                    <a:pt x="793414" y="29677"/>
                    <a:pt x="653770" y="63680"/>
                    <a:pt x="524124" y="130605"/>
                  </a:cubicBezTo>
                  <a:cubicBezTo>
                    <a:pt x="333858" y="228795"/>
                    <a:pt x="199500" y="373214"/>
                    <a:pt x="155881" y="589142"/>
                  </a:cubicBezTo>
                  <a:cubicBezTo>
                    <a:pt x="137415" y="680518"/>
                    <a:pt x="131938" y="773614"/>
                    <a:pt x="123852" y="866264"/>
                  </a:cubicBezTo>
                  <a:cubicBezTo>
                    <a:pt x="112071" y="1001577"/>
                    <a:pt x="110861" y="1136954"/>
                    <a:pt x="123151" y="1272204"/>
                  </a:cubicBezTo>
                  <a:cubicBezTo>
                    <a:pt x="136077" y="1414585"/>
                    <a:pt x="168553" y="1553720"/>
                    <a:pt x="194660" y="1693936"/>
                  </a:cubicBezTo>
                  <a:cubicBezTo>
                    <a:pt x="216883" y="1813266"/>
                    <a:pt x="224143" y="1932597"/>
                    <a:pt x="199882" y="2053201"/>
                  </a:cubicBezTo>
                  <a:cubicBezTo>
                    <a:pt x="171864" y="2192717"/>
                    <a:pt x="114809" y="2320644"/>
                    <a:pt x="53488" y="2447615"/>
                  </a:cubicBezTo>
                  <a:cubicBezTo>
                    <a:pt x="33876" y="2488178"/>
                    <a:pt x="8150" y="2526511"/>
                    <a:pt x="0" y="2572104"/>
                  </a:cubicBezTo>
                  <a:cubicBezTo>
                    <a:pt x="10443" y="2574842"/>
                    <a:pt x="18912" y="2570002"/>
                    <a:pt x="26299" y="2564081"/>
                  </a:cubicBezTo>
                  <a:cubicBezTo>
                    <a:pt x="92650" y="2511038"/>
                    <a:pt x="1903620" y="2490279"/>
                    <a:pt x="1914318" y="2480600"/>
                  </a:cubicBezTo>
                  <a:cubicBezTo>
                    <a:pt x="1962076" y="2377316"/>
                    <a:pt x="1994233" y="2268811"/>
                    <a:pt x="2021741" y="2158713"/>
                  </a:cubicBezTo>
                  <a:cubicBezTo>
                    <a:pt x="2066697" y="1979017"/>
                    <a:pt x="2093887" y="1796965"/>
                    <a:pt x="2086373" y="1611793"/>
                  </a:cubicBezTo>
                  <a:close/>
                </a:path>
              </a:pathLst>
            </a:custGeom>
            <a:solidFill>
              <a:srgbClr val="FBD770"/>
            </a:solidFill>
            <a:ln w="6366" cap="flat">
              <a:noFill/>
              <a:prstDash val="solid"/>
              <a:miter/>
            </a:ln>
          </p:spPr>
          <p:txBody>
            <a:bodyPr rtlCol="0" anchor="ctr"/>
            <a:lstStyle/>
            <a:p>
              <a:pPr algn="l" rtl="0"/>
              <a:endParaRPr lang="en-US"/>
            </a:p>
          </p:txBody>
        </p:sp>
        <p:sp>
          <p:nvSpPr>
            <p:cNvPr id="28" name="Graphic 57">
              <a:extLst>
                <a:ext uri="{FF2B5EF4-FFF2-40B4-BE49-F238E27FC236}">
                  <a16:creationId xmlns:a16="http://schemas.microsoft.com/office/drawing/2014/main" xmlns="" id="{19903215-EC06-C066-9A66-1D774F6FF89A}"/>
                </a:ext>
              </a:extLst>
            </p:cNvPr>
            <p:cNvSpPr/>
            <p:nvPr/>
          </p:nvSpPr>
          <p:spPr>
            <a:xfrm>
              <a:off x="7537195" y="3861222"/>
              <a:ext cx="24281" cy="27519"/>
            </a:xfrm>
            <a:custGeom>
              <a:avLst/>
              <a:gdLst>
                <a:gd name="connsiteX0" fmla="*/ 38906 w 42026"/>
                <a:gd name="connsiteY0" fmla="*/ 47630 h 47630"/>
                <a:gd name="connsiteX1" fmla="*/ 0 w 42026"/>
                <a:gd name="connsiteY1" fmla="*/ 0 h 47630"/>
                <a:gd name="connsiteX2" fmla="*/ 42027 w 42026"/>
                <a:gd name="connsiteY2" fmla="*/ 44765 h 47630"/>
                <a:gd name="connsiteX3" fmla="*/ 38906 w 42026"/>
                <a:gd name="connsiteY3" fmla="*/ 47630 h 47630"/>
              </a:gdLst>
              <a:ahLst/>
              <a:cxnLst>
                <a:cxn ang="0">
                  <a:pos x="connsiteX0" y="connsiteY0"/>
                </a:cxn>
                <a:cxn ang="0">
                  <a:pos x="connsiteX1" y="connsiteY1"/>
                </a:cxn>
                <a:cxn ang="0">
                  <a:pos x="connsiteX2" y="connsiteY2"/>
                </a:cxn>
                <a:cxn ang="0">
                  <a:pos x="connsiteX3" y="connsiteY3"/>
                </a:cxn>
              </a:cxnLst>
              <a:rect l="l" t="t" r="r" b="b"/>
              <a:pathLst>
                <a:path w="42026" h="47630">
                  <a:moveTo>
                    <a:pt x="38906" y="47630"/>
                  </a:moveTo>
                  <a:cubicBezTo>
                    <a:pt x="25917" y="31775"/>
                    <a:pt x="12926" y="15919"/>
                    <a:pt x="0" y="0"/>
                  </a:cubicBezTo>
                  <a:cubicBezTo>
                    <a:pt x="21204" y="9042"/>
                    <a:pt x="32730" y="25917"/>
                    <a:pt x="42027" y="44765"/>
                  </a:cubicBezTo>
                  <a:cubicBezTo>
                    <a:pt x="40944" y="45720"/>
                    <a:pt x="39925" y="46675"/>
                    <a:pt x="38906" y="47630"/>
                  </a:cubicBezTo>
                  <a:close/>
                </a:path>
              </a:pathLst>
            </a:custGeom>
            <a:solidFill>
              <a:srgbClr val="49122C"/>
            </a:solidFill>
            <a:ln w="6366" cap="flat">
              <a:noFill/>
              <a:prstDash val="solid"/>
              <a:miter/>
            </a:ln>
          </p:spPr>
          <p:txBody>
            <a:bodyPr rtlCol="0" anchor="ctr"/>
            <a:lstStyle/>
            <a:p>
              <a:pPr algn="l" rtl="0"/>
              <a:endParaRPr lang="en-US"/>
            </a:p>
          </p:txBody>
        </p:sp>
        <p:sp>
          <p:nvSpPr>
            <p:cNvPr id="29" name="Graphic 57">
              <a:extLst>
                <a:ext uri="{FF2B5EF4-FFF2-40B4-BE49-F238E27FC236}">
                  <a16:creationId xmlns:a16="http://schemas.microsoft.com/office/drawing/2014/main" xmlns="" id="{588A2326-AD46-E2C0-FD8F-5757E93DB019}"/>
                </a:ext>
              </a:extLst>
            </p:cNvPr>
            <p:cNvSpPr/>
            <p:nvPr/>
          </p:nvSpPr>
          <p:spPr>
            <a:xfrm>
              <a:off x="6897268" y="3651174"/>
              <a:ext cx="1440927" cy="474931"/>
            </a:xfrm>
            <a:custGeom>
              <a:avLst/>
              <a:gdLst>
                <a:gd name="connsiteX0" fmla="*/ 2493783 w 2493991"/>
                <a:gd name="connsiteY0" fmla="*/ 798978 h 822022"/>
                <a:gd name="connsiteX1" fmla="*/ 2378400 w 2493991"/>
                <a:gd name="connsiteY1" fmla="*/ 453786 h 822022"/>
                <a:gd name="connsiteX2" fmla="*/ 2119745 w 2493991"/>
                <a:gd name="connsiteY2" fmla="*/ 263265 h 822022"/>
                <a:gd name="connsiteX3" fmla="*/ 1818744 w 2493991"/>
                <a:gd name="connsiteY3" fmla="*/ 170488 h 822022"/>
                <a:gd name="connsiteX4" fmla="*/ 1573715 w 2493991"/>
                <a:gd name="connsiteY4" fmla="*/ 91656 h 822022"/>
                <a:gd name="connsiteX5" fmla="*/ 1559325 w 2493991"/>
                <a:gd name="connsiteY5" fmla="*/ 83314 h 822022"/>
                <a:gd name="connsiteX6" fmla="*/ 1521182 w 2493991"/>
                <a:gd name="connsiteY6" fmla="*/ 19828 h 822022"/>
                <a:gd name="connsiteX7" fmla="*/ 1500933 w 2493991"/>
                <a:gd name="connsiteY7" fmla="*/ 1298 h 822022"/>
                <a:gd name="connsiteX8" fmla="*/ 989544 w 2493991"/>
                <a:gd name="connsiteY8" fmla="*/ 2572 h 822022"/>
                <a:gd name="connsiteX9" fmla="*/ 972351 w 2493991"/>
                <a:gd name="connsiteY9" fmla="*/ 23903 h 822022"/>
                <a:gd name="connsiteX10" fmla="*/ 906637 w 2493991"/>
                <a:gd name="connsiteY10" fmla="*/ 95285 h 822022"/>
                <a:gd name="connsiteX11" fmla="*/ 881802 w 2493991"/>
                <a:gd name="connsiteY11" fmla="*/ 104263 h 822022"/>
                <a:gd name="connsiteX12" fmla="*/ 502925 w 2493991"/>
                <a:gd name="connsiteY12" fmla="*/ 225186 h 822022"/>
                <a:gd name="connsiteX13" fmla="*/ 205490 w 2493991"/>
                <a:gd name="connsiteY13" fmla="*/ 354705 h 822022"/>
                <a:gd name="connsiteX14" fmla="*/ 198995 w 2493991"/>
                <a:gd name="connsiteY14" fmla="*/ 364256 h 822022"/>
                <a:gd name="connsiteX15" fmla="*/ 198995 w 2493991"/>
                <a:gd name="connsiteY15" fmla="*/ 364256 h 822022"/>
                <a:gd name="connsiteX16" fmla="*/ 8792 w 2493991"/>
                <a:gd name="connsiteY16" fmla="*/ 741542 h 822022"/>
                <a:gd name="connsiteX17" fmla="*/ 7455 w 2493991"/>
                <a:gd name="connsiteY17" fmla="*/ 817126 h 822022"/>
                <a:gd name="connsiteX18" fmla="*/ 7455 w 2493991"/>
                <a:gd name="connsiteY18" fmla="*/ 817126 h 822022"/>
                <a:gd name="connsiteX19" fmla="*/ 44642 w 2493991"/>
                <a:gd name="connsiteY19" fmla="*/ 821138 h 822022"/>
                <a:gd name="connsiteX20" fmla="*/ 1498386 w 2493991"/>
                <a:gd name="connsiteY20" fmla="*/ 821329 h 822022"/>
                <a:gd name="connsiteX21" fmla="*/ 2449591 w 2493991"/>
                <a:gd name="connsiteY21" fmla="*/ 821329 h 822022"/>
                <a:gd name="connsiteX22" fmla="*/ 2475062 w 2493991"/>
                <a:gd name="connsiteY22" fmla="*/ 821138 h 822022"/>
                <a:gd name="connsiteX23" fmla="*/ 2493783 w 2493991"/>
                <a:gd name="connsiteY23" fmla="*/ 798978 h 822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93991" h="822022">
                  <a:moveTo>
                    <a:pt x="2493783" y="798978"/>
                  </a:moveTo>
                  <a:cubicBezTo>
                    <a:pt x="2482321" y="674809"/>
                    <a:pt x="2451756" y="557324"/>
                    <a:pt x="2378400" y="453786"/>
                  </a:cubicBezTo>
                  <a:cubicBezTo>
                    <a:pt x="2313132" y="361709"/>
                    <a:pt x="2224939" y="301025"/>
                    <a:pt x="2119745" y="263265"/>
                  </a:cubicBezTo>
                  <a:cubicBezTo>
                    <a:pt x="2019390" y="232381"/>
                    <a:pt x="1918908" y="202008"/>
                    <a:pt x="1818744" y="170488"/>
                  </a:cubicBezTo>
                  <a:cubicBezTo>
                    <a:pt x="1736919" y="144698"/>
                    <a:pt x="1653566" y="123494"/>
                    <a:pt x="1573715" y="91656"/>
                  </a:cubicBezTo>
                  <a:cubicBezTo>
                    <a:pt x="1567539" y="88854"/>
                    <a:pt x="1563081" y="88026"/>
                    <a:pt x="1559325" y="83314"/>
                  </a:cubicBezTo>
                  <a:cubicBezTo>
                    <a:pt x="1544679" y="61473"/>
                    <a:pt x="1529460" y="45681"/>
                    <a:pt x="1521182" y="19828"/>
                  </a:cubicBezTo>
                  <a:cubicBezTo>
                    <a:pt x="1518189" y="10468"/>
                    <a:pt x="1510930" y="3845"/>
                    <a:pt x="1500933" y="1298"/>
                  </a:cubicBezTo>
                  <a:cubicBezTo>
                    <a:pt x="1424839" y="88"/>
                    <a:pt x="1001961" y="-1376"/>
                    <a:pt x="989544" y="2572"/>
                  </a:cubicBezTo>
                  <a:cubicBezTo>
                    <a:pt x="979355" y="6138"/>
                    <a:pt x="974962" y="14734"/>
                    <a:pt x="972351" y="23903"/>
                  </a:cubicBezTo>
                  <a:cubicBezTo>
                    <a:pt x="961972" y="59626"/>
                    <a:pt x="939494" y="80576"/>
                    <a:pt x="906637" y="95285"/>
                  </a:cubicBezTo>
                  <a:cubicBezTo>
                    <a:pt x="898995" y="98724"/>
                    <a:pt x="892882" y="100443"/>
                    <a:pt x="881802" y="104263"/>
                  </a:cubicBezTo>
                  <a:cubicBezTo>
                    <a:pt x="755531" y="144571"/>
                    <a:pt x="629323" y="185197"/>
                    <a:pt x="502925" y="225186"/>
                  </a:cubicBezTo>
                  <a:cubicBezTo>
                    <a:pt x="399196" y="257980"/>
                    <a:pt x="291518" y="281540"/>
                    <a:pt x="205490" y="354705"/>
                  </a:cubicBezTo>
                  <a:cubicBezTo>
                    <a:pt x="203325" y="357889"/>
                    <a:pt x="201160" y="361072"/>
                    <a:pt x="198995" y="364256"/>
                  </a:cubicBezTo>
                  <a:lnTo>
                    <a:pt x="198995" y="364256"/>
                  </a:lnTo>
                  <a:cubicBezTo>
                    <a:pt x="83358" y="463720"/>
                    <a:pt x="30952" y="595340"/>
                    <a:pt x="8792" y="741542"/>
                  </a:cubicBezTo>
                  <a:cubicBezTo>
                    <a:pt x="5099" y="766121"/>
                    <a:pt x="-8209" y="791783"/>
                    <a:pt x="7455" y="817126"/>
                  </a:cubicBezTo>
                  <a:cubicBezTo>
                    <a:pt x="7455" y="817126"/>
                    <a:pt x="7455" y="817126"/>
                    <a:pt x="7455" y="817126"/>
                  </a:cubicBezTo>
                  <a:cubicBezTo>
                    <a:pt x="19108" y="824831"/>
                    <a:pt x="32225" y="821138"/>
                    <a:pt x="44642" y="821138"/>
                  </a:cubicBezTo>
                  <a:cubicBezTo>
                    <a:pt x="529224" y="821329"/>
                    <a:pt x="1013804" y="821329"/>
                    <a:pt x="1498386" y="821329"/>
                  </a:cubicBezTo>
                  <a:cubicBezTo>
                    <a:pt x="1815433" y="821329"/>
                    <a:pt x="2132544" y="821329"/>
                    <a:pt x="2449591" y="821329"/>
                  </a:cubicBezTo>
                  <a:cubicBezTo>
                    <a:pt x="2458060" y="821329"/>
                    <a:pt x="2466593" y="821520"/>
                    <a:pt x="2475062" y="821138"/>
                  </a:cubicBezTo>
                  <a:cubicBezTo>
                    <a:pt x="2489007" y="820565"/>
                    <a:pt x="2495247" y="814643"/>
                    <a:pt x="2493783" y="798978"/>
                  </a:cubicBezTo>
                  <a:close/>
                </a:path>
              </a:pathLst>
            </a:custGeom>
            <a:solidFill>
              <a:srgbClr val="D6529E"/>
            </a:solidFill>
            <a:ln w="6366" cap="flat">
              <a:noFill/>
              <a:prstDash val="solid"/>
              <a:miter/>
            </a:ln>
          </p:spPr>
          <p:txBody>
            <a:bodyPr rtlCol="0" anchor="ctr"/>
            <a:lstStyle/>
            <a:p>
              <a:pPr algn="l" rtl="0"/>
              <a:endParaRPr lang="en-US"/>
            </a:p>
          </p:txBody>
        </p:sp>
        <p:sp>
          <p:nvSpPr>
            <p:cNvPr id="30" name="Graphic 57">
              <a:extLst>
                <a:ext uri="{FF2B5EF4-FFF2-40B4-BE49-F238E27FC236}">
                  <a16:creationId xmlns:a16="http://schemas.microsoft.com/office/drawing/2014/main" xmlns="" id="{1E13F142-8624-17C8-98E1-8657D45AE449}"/>
                </a:ext>
              </a:extLst>
            </p:cNvPr>
            <p:cNvSpPr/>
            <p:nvPr/>
          </p:nvSpPr>
          <p:spPr>
            <a:xfrm>
              <a:off x="7463284" y="3623632"/>
              <a:ext cx="309918" cy="502157"/>
            </a:xfrm>
            <a:custGeom>
              <a:avLst/>
              <a:gdLst>
                <a:gd name="connsiteX0" fmla="*/ 536414 w 536413"/>
                <a:gd name="connsiteY0" fmla="*/ 58201 h 869146"/>
                <a:gd name="connsiteX1" fmla="*/ 295142 w 536413"/>
                <a:gd name="connsiteY1" fmla="*/ 62594 h 869146"/>
                <a:gd name="connsiteX2" fmla="*/ 272028 w 536413"/>
                <a:gd name="connsiteY2" fmla="*/ 86028 h 869146"/>
                <a:gd name="connsiteX3" fmla="*/ 271455 w 536413"/>
                <a:gd name="connsiteY3" fmla="*/ 869062 h 869146"/>
                <a:gd name="connsiteX4" fmla="*/ 265278 w 536413"/>
                <a:gd name="connsiteY4" fmla="*/ 869062 h 869146"/>
                <a:gd name="connsiteX5" fmla="*/ 264387 w 536413"/>
                <a:gd name="connsiteY5" fmla="*/ 90421 h 869146"/>
                <a:gd name="connsiteX6" fmla="*/ 236369 w 536413"/>
                <a:gd name="connsiteY6" fmla="*/ 62467 h 869146"/>
                <a:gd name="connsiteX7" fmla="*/ 0 w 536413"/>
                <a:gd name="connsiteY7" fmla="*/ 56991 h 869146"/>
                <a:gd name="connsiteX8" fmla="*/ 10825 w 536413"/>
                <a:gd name="connsiteY8" fmla="*/ 0 h 869146"/>
                <a:gd name="connsiteX9" fmla="*/ 523297 w 536413"/>
                <a:gd name="connsiteY9" fmla="*/ 0 h 869146"/>
                <a:gd name="connsiteX10" fmla="*/ 536414 w 536413"/>
                <a:gd name="connsiteY10" fmla="*/ 58201 h 86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6413" h="869146">
                  <a:moveTo>
                    <a:pt x="536414" y="58201"/>
                  </a:moveTo>
                  <a:cubicBezTo>
                    <a:pt x="458219" y="60366"/>
                    <a:pt x="373338" y="61512"/>
                    <a:pt x="295142" y="62594"/>
                  </a:cubicBezTo>
                  <a:cubicBezTo>
                    <a:pt x="277058" y="62849"/>
                    <a:pt x="271900" y="68071"/>
                    <a:pt x="272028" y="86028"/>
                  </a:cubicBezTo>
                  <a:cubicBezTo>
                    <a:pt x="272664" y="212999"/>
                    <a:pt x="271773" y="776858"/>
                    <a:pt x="271455" y="869062"/>
                  </a:cubicBezTo>
                  <a:cubicBezTo>
                    <a:pt x="269481" y="869253"/>
                    <a:pt x="266551" y="869062"/>
                    <a:pt x="265278" y="869062"/>
                  </a:cubicBezTo>
                  <a:cubicBezTo>
                    <a:pt x="265278" y="756163"/>
                    <a:pt x="263113" y="191031"/>
                    <a:pt x="264387" y="90421"/>
                  </a:cubicBezTo>
                  <a:cubicBezTo>
                    <a:pt x="264705" y="67943"/>
                    <a:pt x="258528" y="62658"/>
                    <a:pt x="236369" y="62467"/>
                  </a:cubicBezTo>
                  <a:cubicBezTo>
                    <a:pt x="159128" y="61894"/>
                    <a:pt x="77176" y="59156"/>
                    <a:pt x="0" y="56991"/>
                  </a:cubicBezTo>
                  <a:cubicBezTo>
                    <a:pt x="2038" y="38142"/>
                    <a:pt x="8787" y="18848"/>
                    <a:pt x="10825" y="0"/>
                  </a:cubicBezTo>
                  <a:cubicBezTo>
                    <a:pt x="181670" y="15283"/>
                    <a:pt x="352515" y="15346"/>
                    <a:pt x="523297" y="0"/>
                  </a:cubicBezTo>
                  <a:cubicBezTo>
                    <a:pt x="529601" y="22414"/>
                    <a:pt x="534376" y="39671"/>
                    <a:pt x="536414" y="58201"/>
                  </a:cubicBezTo>
                  <a:close/>
                </a:path>
              </a:pathLst>
            </a:custGeom>
            <a:solidFill>
              <a:srgbClr val="1E1E11"/>
            </a:solidFill>
            <a:ln w="6366" cap="flat">
              <a:noFill/>
              <a:prstDash val="solid"/>
              <a:miter/>
            </a:ln>
          </p:spPr>
          <p:txBody>
            <a:bodyPr rtlCol="0" anchor="ctr"/>
            <a:lstStyle/>
            <a:p>
              <a:pPr algn="l" rtl="0"/>
              <a:endParaRPr lang="en-US"/>
            </a:p>
          </p:txBody>
        </p:sp>
        <p:sp>
          <p:nvSpPr>
            <p:cNvPr id="31" name="Graphic 57">
              <a:extLst>
                <a:ext uri="{FF2B5EF4-FFF2-40B4-BE49-F238E27FC236}">
                  <a16:creationId xmlns:a16="http://schemas.microsoft.com/office/drawing/2014/main" xmlns="" id="{B7C28D80-CC49-BE2F-E3BD-B76935613B6D}"/>
                </a:ext>
              </a:extLst>
            </p:cNvPr>
            <p:cNvSpPr/>
            <p:nvPr/>
          </p:nvSpPr>
          <p:spPr>
            <a:xfrm>
              <a:off x="7119420" y="2692687"/>
              <a:ext cx="996163" cy="943904"/>
            </a:xfrm>
            <a:custGeom>
              <a:avLst/>
              <a:gdLst>
                <a:gd name="connsiteX0" fmla="*/ 1724095 w 1724184"/>
                <a:gd name="connsiteY0" fmla="*/ 585914 h 1633733"/>
                <a:gd name="connsiteX1" fmla="*/ 1631254 w 1724184"/>
                <a:gd name="connsiteY1" fmla="*/ 461107 h 1633733"/>
                <a:gd name="connsiteX2" fmla="*/ 1597378 w 1724184"/>
                <a:gd name="connsiteY2" fmla="*/ 420481 h 1633733"/>
                <a:gd name="connsiteX3" fmla="*/ 1587381 w 1724184"/>
                <a:gd name="connsiteY3" fmla="*/ 364382 h 1633733"/>
                <a:gd name="connsiteX4" fmla="*/ 1268232 w 1724184"/>
                <a:gd name="connsiteY4" fmla="*/ 71086 h 1633733"/>
                <a:gd name="connsiteX5" fmla="*/ 787726 w 1724184"/>
                <a:gd name="connsiteY5" fmla="*/ 3716 h 1633733"/>
                <a:gd name="connsiteX6" fmla="*/ 384015 w 1724184"/>
                <a:gd name="connsiteY6" fmla="*/ 117952 h 1633733"/>
                <a:gd name="connsiteX7" fmla="*/ 129944 w 1724184"/>
                <a:gd name="connsiteY7" fmla="*/ 407300 h 1633733"/>
                <a:gd name="connsiteX8" fmla="*/ 125933 w 1724184"/>
                <a:gd name="connsiteY8" fmla="*/ 453084 h 1633733"/>
                <a:gd name="connsiteX9" fmla="*/ 50794 w 1724184"/>
                <a:gd name="connsiteY9" fmla="*/ 480656 h 1633733"/>
                <a:gd name="connsiteX10" fmla="*/ 1635 w 1724184"/>
                <a:gd name="connsiteY10" fmla="*/ 624884 h 1633733"/>
                <a:gd name="connsiteX11" fmla="*/ 215717 w 1724184"/>
                <a:gd name="connsiteY11" fmla="*/ 917925 h 1633733"/>
                <a:gd name="connsiteX12" fmla="*/ 479785 w 1724184"/>
                <a:gd name="connsiteY12" fmla="*/ 1300496 h 1633733"/>
                <a:gd name="connsiteX13" fmla="*/ 592939 w 1724184"/>
                <a:gd name="connsiteY13" fmla="*/ 1357677 h 1633733"/>
                <a:gd name="connsiteX14" fmla="*/ 610641 w 1724184"/>
                <a:gd name="connsiteY14" fmla="*/ 1380410 h 1633733"/>
                <a:gd name="connsiteX15" fmla="*/ 611214 w 1724184"/>
                <a:gd name="connsiteY15" fmla="*/ 1617479 h 1633733"/>
                <a:gd name="connsiteX16" fmla="*/ 654451 w 1724184"/>
                <a:gd name="connsiteY16" fmla="*/ 1626458 h 1633733"/>
                <a:gd name="connsiteX17" fmla="*/ 1068924 w 1724184"/>
                <a:gd name="connsiteY17" fmla="*/ 1626585 h 1633733"/>
                <a:gd name="connsiteX18" fmla="*/ 1113052 w 1724184"/>
                <a:gd name="connsiteY18" fmla="*/ 1617607 h 1633733"/>
                <a:gd name="connsiteX19" fmla="*/ 1118719 w 1724184"/>
                <a:gd name="connsiteY19" fmla="*/ 1611303 h 1633733"/>
                <a:gd name="connsiteX20" fmla="*/ 1111014 w 1724184"/>
                <a:gd name="connsiteY20" fmla="*/ 1376908 h 1633733"/>
                <a:gd name="connsiteX21" fmla="*/ 1128971 w 1724184"/>
                <a:gd name="connsiteY21" fmla="*/ 1353348 h 1633733"/>
                <a:gd name="connsiteX22" fmla="*/ 1318218 w 1724184"/>
                <a:gd name="connsiteY22" fmla="*/ 1244142 h 1633733"/>
                <a:gd name="connsiteX23" fmla="*/ 1501162 w 1724184"/>
                <a:gd name="connsiteY23" fmla="*/ 996439 h 1633733"/>
                <a:gd name="connsiteX24" fmla="*/ 1514598 w 1724184"/>
                <a:gd name="connsiteY24" fmla="*/ 889716 h 1633733"/>
                <a:gd name="connsiteX25" fmla="*/ 1514598 w 1724184"/>
                <a:gd name="connsiteY25" fmla="*/ 889716 h 1633733"/>
                <a:gd name="connsiteX26" fmla="*/ 1519246 w 1724184"/>
                <a:gd name="connsiteY26" fmla="*/ 889334 h 1633733"/>
                <a:gd name="connsiteX27" fmla="*/ 1521030 w 1724184"/>
                <a:gd name="connsiteY27" fmla="*/ 892900 h 1633733"/>
                <a:gd name="connsiteX28" fmla="*/ 1571334 w 1724184"/>
                <a:gd name="connsiteY28" fmla="*/ 875771 h 1633733"/>
                <a:gd name="connsiteX29" fmla="*/ 1724095 w 1724184"/>
                <a:gd name="connsiteY29" fmla="*/ 585914 h 163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724184" h="1633733">
                  <a:moveTo>
                    <a:pt x="1724095" y="585914"/>
                  </a:moveTo>
                  <a:cubicBezTo>
                    <a:pt x="1722758" y="524975"/>
                    <a:pt x="1678884" y="464227"/>
                    <a:pt x="1631254" y="461107"/>
                  </a:cubicBezTo>
                  <a:cubicBezTo>
                    <a:pt x="1599607" y="459006"/>
                    <a:pt x="1593175" y="446971"/>
                    <a:pt x="1597378" y="420481"/>
                  </a:cubicBezTo>
                  <a:cubicBezTo>
                    <a:pt x="1610559" y="398958"/>
                    <a:pt x="1594895" y="381575"/>
                    <a:pt x="1587381" y="364382"/>
                  </a:cubicBezTo>
                  <a:cubicBezTo>
                    <a:pt x="1524150" y="220090"/>
                    <a:pt x="1411696" y="127249"/>
                    <a:pt x="1268232" y="71086"/>
                  </a:cubicBezTo>
                  <a:cubicBezTo>
                    <a:pt x="1113943" y="10657"/>
                    <a:pt x="953286" y="-9083"/>
                    <a:pt x="787726" y="3716"/>
                  </a:cubicBezTo>
                  <a:cubicBezTo>
                    <a:pt x="645027" y="14732"/>
                    <a:pt x="509586" y="48608"/>
                    <a:pt x="384015" y="117952"/>
                  </a:cubicBezTo>
                  <a:cubicBezTo>
                    <a:pt x="264812" y="183794"/>
                    <a:pt x="175728" y="276826"/>
                    <a:pt x="129944" y="407300"/>
                  </a:cubicBezTo>
                  <a:cubicBezTo>
                    <a:pt x="124786" y="422009"/>
                    <a:pt x="116763" y="436910"/>
                    <a:pt x="125933" y="453084"/>
                  </a:cubicBezTo>
                  <a:cubicBezTo>
                    <a:pt x="101290" y="463145"/>
                    <a:pt x="72699" y="460407"/>
                    <a:pt x="50794" y="480656"/>
                  </a:cubicBezTo>
                  <a:cubicBezTo>
                    <a:pt x="7940" y="520326"/>
                    <a:pt x="-4987" y="571141"/>
                    <a:pt x="1635" y="624884"/>
                  </a:cubicBezTo>
                  <a:cubicBezTo>
                    <a:pt x="13734" y="722946"/>
                    <a:pt x="152422" y="939448"/>
                    <a:pt x="215717" y="917925"/>
                  </a:cubicBezTo>
                  <a:cubicBezTo>
                    <a:pt x="253923" y="1134044"/>
                    <a:pt x="345300" y="1226503"/>
                    <a:pt x="479785" y="1300496"/>
                  </a:cubicBezTo>
                  <a:cubicBezTo>
                    <a:pt x="516845" y="1320872"/>
                    <a:pt x="553459" y="1342140"/>
                    <a:pt x="592939" y="1357677"/>
                  </a:cubicBezTo>
                  <a:cubicBezTo>
                    <a:pt x="603318" y="1361753"/>
                    <a:pt x="610705" y="1366974"/>
                    <a:pt x="610641" y="1380410"/>
                  </a:cubicBezTo>
                  <a:cubicBezTo>
                    <a:pt x="610195" y="1450073"/>
                    <a:pt x="598224" y="1611112"/>
                    <a:pt x="611214" y="1617479"/>
                  </a:cubicBezTo>
                  <a:cubicBezTo>
                    <a:pt x="625032" y="1623146"/>
                    <a:pt x="639678" y="1625439"/>
                    <a:pt x="654451" y="1626458"/>
                  </a:cubicBezTo>
                  <a:cubicBezTo>
                    <a:pt x="792630" y="1636009"/>
                    <a:pt x="930809" y="1636264"/>
                    <a:pt x="1068924" y="1626585"/>
                  </a:cubicBezTo>
                  <a:cubicBezTo>
                    <a:pt x="1083951" y="1625502"/>
                    <a:pt x="1098915" y="1623338"/>
                    <a:pt x="1113052" y="1617607"/>
                  </a:cubicBezTo>
                  <a:cubicBezTo>
                    <a:pt x="1112797" y="1615505"/>
                    <a:pt x="1118974" y="1613404"/>
                    <a:pt x="1118719" y="1611303"/>
                  </a:cubicBezTo>
                  <a:cubicBezTo>
                    <a:pt x="1108658" y="1533426"/>
                    <a:pt x="1117700" y="1454848"/>
                    <a:pt x="1111014" y="1376908"/>
                  </a:cubicBezTo>
                  <a:cubicBezTo>
                    <a:pt x="1109358" y="1357487"/>
                    <a:pt x="1118974" y="1357550"/>
                    <a:pt x="1128971" y="1353348"/>
                  </a:cubicBezTo>
                  <a:cubicBezTo>
                    <a:pt x="1196660" y="1324820"/>
                    <a:pt x="1258744" y="1286996"/>
                    <a:pt x="1318218" y="1244142"/>
                  </a:cubicBezTo>
                  <a:cubicBezTo>
                    <a:pt x="1415071" y="1174288"/>
                    <a:pt x="1454296" y="1137738"/>
                    <a:pt x="1501162" y="996439"/>
                  </a:cubicBezTo>
                  <a:cubicBezTo>
                    <a:pt x="1513516" y="968039"/>
                    <a:pt x="1514916" y="919135"/>
                    <a:pt x="1514598" y="889716"/>
                  </a:cubicBezTo>
                  <a:cubicBezTo>
                    <a:pt x="1514598" y="889716"/>
                    <a:pt x="1514598" y="889716"/>
                    <a:pt x="1514598" y="889716"/>
                  </a:cubicBezTo>
                  <a:cubicBezTo>
                    <a:pt x="1516190" y="889716"/>
                    <a:pt x="1517718" y="889525"/>
                    <a:pt x="1519246" y="889334"/>
                  </a:cubicBezTo>
                  <a:cubicBezTo>
                    <a:pt x="1519820" y="890544"/>
                    <a:pt x="1520393" y="891690"/>
                    <a:pt x="1521030" y="892900"/>
                  </a:cubicBezTo>
                  <a:cubicBezTo>
                    <a:pt x="1539241" y="891308"/>
                    <a:pt x="1557070" y="886660"/>
                    <a:pt x="1571334" y="875771"/>
                  </a:cubicBezTo>
                  <a:cubicBezTo>
                    <a:pt x="1666849" y="802670"/>
                    <a:pt x="1726833" y="710084"/>
                    <a:pt x="1724095" y="585914"/>
                  </a:cubicBezTo>
                  <a:close/>
                </a:path>
              </a:pathLst>
            </a:custGeom>
            <a:solidFill>
              <a:srgbClr val="FCD4B4"/>
            </a:solidFill>
            <a:ln w="6366" cap="flat">
              <a:noFill/>
              <a:prstDash val="solid"/>
              <a:miter/>
            </a:ln>
          </p:spPr>
          <p:txBody>
            <a:bodyPr rtlCol="0" anchor="ctr"/>
            <a:lstStyle/>
            <a:p>
              <a:pPr algn="l" rtl="0"/>
              <a:endParaRPr lang="en-US"/>
            </a:p>
          </p:txBody>
        </p:sp>
        <p:sp>
          <p:nvSpPr>
            <p:cNvPr id="32" name="Graphic 57">
              <a:extLst>
                <a:ext uri="{FF2B5EF4-FFF2-40B4-BE49-F238E27FC236}">
                  <a16:creationId xmlns:a16="http://schemas.microsoft.com/office/drawing/2014/main" xmlns="" id="{7716A57D-3697-FFC5-9F31-91A674EEE54D}"/>
                </a:ext>
              </a:extLst>
            </p:cNvPr>
            <p:cNvSpPr/>
            <p:nvPr/>
          </p:nvSpPr>
          <p:spPr>
            <a:xfrm>
              <a:off x="7174539" y="2457776"/>
              <a:ext cx="891339" cy="496648"/>
            </a:xfrm>
            <a:custGeom>
              <a:avLst/>
              <a:gdLst>
                <a:gd name="connsiteX0" fmla="*/ 1502040 w 1542752"/>
                <a:gd name="connsiteY0" fmla="*/ 827072 h 859610"/>
                <a:gd name="connsiteX1" fmla="*/ 1281654 w 1542752"/>
                <a:gd name="connsiteY1" fmla="*/ 542373 h 859610"/>
                <a:gd name="connsiteX2" fmla="*/ 913475 w 1542752"/>
                <a:gd name="connsiteY2" fmla="*/ 422978 h 859610"/>
                <a:gd name="connsiteX3" fmla="*/ 374322 w 1542752"/>
                <a:gd name="connsiteY3" fmla="*/ 492259 h 859610"/>
                <a:gd name="connsiteX4" fmla="*/ 41229 w 1542752"/>
                <a:gd name="connsiteY4" fmla="*/ 820004 h 859610"/>
                <a:gd name="connsiteX5" fmla="*/ 30658 w 1542752"/>
                <a:gd name="connsiteY5" fmla="*/ 859611 h 859610"/>
                <a:gd name="connsiteX6" fmla="*/ 30 w 1542752"/>
                <a:gd name="connsiteY6" fmla="*/ 747985 h 859610"/>
                <a:gd name="connsiteX7" fmla="*/ 325864 w 1542752"/>
                <a:gd name="connsiteY7" fmla="*/ 138215 h 859610"/>
                <a:gd name="connsiteX8" fmla="*/ 1460141 w 1542752"/>
                <a:gd name="connsiteY8" fmla="*/ 411262 h 859610"/>
                <a:gd name="connsiteX9" fmla="*/ 1542729 w 1542752"/>
                <a:gd name="connsiteY9" fmla="*/ 737478 h 859610"/>
                <a:gd name="connsiteX10" fmla="*/ 1518596 w 1542752"/>
                <a:gd name="connsiteY10" fmla="*/ 858910 h 859610"/>
                <a:gd name="connsiteX11" fmla="*/ 1502040 w 1542752"/>
                <a:gd name="connsiteY11" fmla="*/ 827072 h 859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42752" h="859610">
                  <a:moveTo>
                    <a:pt x="1502040" y="827072"/>
                  </a:moveTo>
                  <a:cubicBezTo>
                    <a:pt x="1466381" y="702966"/>
                    <a:pt x="1388695" y="610952"/>
                    <a:pt x="1281654" y="542373"/>
                  </a:cubicBezTo>
                  <a:cubicBezTo>
                    <a:pt x="1169519" y="470609"/>
                    <a:pt x="1043757" y="438133"/>
                    <a:pt x="913475" y="422978"/>
                  </a:cubicBezTo>
                  <a:cubicBezTo>
                    <a:pt x="728366" y="401392"/>
                    <a:pt x="547333" y="420941"/>
                    <a:pt x="374322" y="492259"/>
                  </a:cubicBezTo>
                  <a:cubicBezTo>
                    <a:pt x="219588" y="556063"/>
                    <a:pt x="98601" y="656418"/>
                    <a:pt x="41229" y="820004"/>
                  </a:cubicBezTo>
                  <a:cubicBezTo>
                    <a:pt x="36708" y="832867"/>
                    <a:pt x="34160" y="846366"/>
                    <a:pt x="30658" y="859611"/>
                  </a:cubicBezTo>
                  <a:cubicBezTo>
                    <a:pt x="2577" y="827327"/>
                    <a:pt x="-352" y="786382"/>
                    <a:pt x="30" y="747985"/>
                  </a:cubicBezTo>
                  <a:cubicBezTo>
                    <a:pt x="2832" y="488884"/>
                    <a:pt x="114839" y="285500"/>
                    <a:pt x="325864" y="138215"/>
                  </a:cubicBezTo>
                  <a:cubicBezTo>
                    <a:pt x="705760" y="-126935"/>
                    <a:pt x="1242238" y="3093"/>
                    <a:pt x="1460141" y="411262"/>
                  </a:cubicBezTo>
                  <a:cubicBezTo>
                    <a:pt x="1514457" y="513017"/>
                    <a:pt x="1541074" y="622223"/>
                    <a:pt x="1542729" y="737478"/>
                  </a:cubicBezTo>
                  <a:cubicBezTo>
                    <a:pt x="1543303" y="779378"/>
                    <a:pt x="1533114" y="819176"/>
                    <a:pt x="1518596" y="858910"/>
                  </a:cubicBezTo>
                  <a:cubicBezTo>
                    <a:pt x="1503313" y="852797"/>
                    <a:pt x="1503313" y="852797"/>
                    <a:pt x="1502040" y="827072"/>
                  </a:cubicBezTo>
                  <a:close/>
                </a:path>
              </a:pathLst>
            </a:custGeom>
            <a:solidFill>
              <a:srgbClr val="17110C"/>
            </a:solidFill>
            <a:ln w="6366" cap="flat">
              <a:noFill/>
              <a:prstDash val="solid"/>
              <a:miter/>
            </a:ln>
          </p:spPr>
          <p:txBody>
            <a:bodyPr rtlCol="0" anchor="ctr"/>
            <a:lstStyle/>
            <a:p>
              <a:pPr algn="l" rtl="0"/>
              <a:endParaRPr lang="en-US"/>
            </a:p>
          </p:txBody>
        </p:sp>
      </p:grpSp>
      <p:grpSp>
        <p:nvGrpSpPr>
          <p:cNvPr id="33" name="Group 89">
            <a:extLst>
              <a:ext uri="{FF2B5EF4-FFF2-40B4-BE49-F238E27FC236}">
                <a16:creationId xmlns:a16="http://schemas.microsoft.com/office/drawing/2014/main" xmlns="" id="{9A9F357C-FDD1-749D-E6E3-B051E6342362}"/>
              </a:ext>
            </a:extLst>
          </p:cNvPr>
          <p:cNvGrpSpPr/>
          <p:nvPr/>
        </p:nvGrpSpPr>
        <p:grpSpPr>
          <a:xfrm>
            <a:off x="8872391" y="4850088"/>
            <a:ext cx="1191624" cy="1251720"/>
            <a:chOff x="8529977" y="2354573"/>
            <a:chExt cx="1686834" cy="1771904"/>
          </a:xfrm>
        </p:grpSpPr>
        <p:sp>
          <p:nvSpPr>
            <p:cNvPr id="34" name="Graphic 57">
              <a:extLst>
                <a:ext uri="{FF2B5EF4-FFF2-40B4-BE49-F238E27FC236}">
                  <a16:creationId xmlns:a16="http://schemas.microsoft.com/office/drawing/2014/main" xmlns="" id="{4F4D2343-201E-18FA-320F-D2ABD96C131B}"/>
                </a:ext>
              </a:extLst>
            </p:cNvPr>
            <p:cNvSpPr/>
            <p:nvPr/>
          </p:nvSpPr>
          <p:spPr>
            <a:xfrm>
              <a:off x="8529977" y="3693238"/>
              <a:ext cx="1686834" cy="433096"/>
            </a:xfrm>
            <a:custGeom>
              <a:avLst/>
              <a:gdLst>
                <a:gd name="connsiteX0" fmla="*/ 2918363 w 2919613"/>
                <a:gd name="connsiteY0" fmla="*/ 714582 h 749613"/>
                <a:gd name="connsiteX1" fmla="*/ 2906392 w 2919613"/>
                <a:gd name="connsiteY1" fmla="*/ 642691 h 749613"/>
                <a:gd name="connsiteX2" fmla="*/ 2487525 w 2919613"/>
                <a:gd name="connsiteY2" fmla="*/ 179697 h 749613"/>
                <a:gd name="connsiteX3" fmla="*/ 1925895 w 2919613"/>
                <a:gd name="connsiteY3" fmla="*/ 128 h 749613"/>
                <a:gd name="connsiteX4" fmla="*/ 1448127 w 2919613"/>
                <a:gd name="connsiteY4" fmla="*/ 205550 h 749613"/>
                <a:gd name="connsiteX5" fmla="*/ 989972 w 2919613"/>
                <a:gd name="connsiteY5" fmla="*/ 0 h 749613"/>
                <a:gd name="connsiteX6" fmla="*/ 444262 w 2919613"/>
                <a:gd name="connsiteY6" fmla="*/ 175558 h 749613"/>
                <a:gd name="connsiteX7" fmla="*/ 189809 w 2919613"/>
                <a:gd name="connsiteY7" fmla="*/ 311763 h 749613"/>
                <a:gd name="connsiteX8" fmla="*/ 2662 w 2919613"/>
                <a:gd name="connsiteY8" fmla="*/ 700765 h 749613"/>
                <a:gd name="connsiteX9" fmla="*/ 45007 w 2919613"/>
                <a:gd name="connsiteY9" fmla="*/ 749223 h 749613"/>
                <a:gd name="connsiteX10" fmla="*/ 2889135 w 2919613"/>
                <a:gd name="connsiteY10" fmla="*/ 749604 h 749613"/>
                <a:gd name="connsiteX11" fmla="*/ 2918363 w 2919613"/>
                <a:gd name="connsiteY11" fmla="*/ 714582 h 749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19613" h="749613">
                  <a:moveTo>
                    <a:pt x="2918363" y="714582"/>
                  </a:moveTo>
                  <a:cubicBezTo>
                    <a:pt x="2913906" y="690703"/>
                    <a:pt x="2911295" y="666507"/>
                    <a:pt x="2906392" y="642691"/>
                  </a:cubicBezTo>
                  <a:cubicBezTo>
                    <a:pt x="2858189" y="405877"/>
                    <a:pt x="2721474" y="248022"/>
                    <a:pt x="2487525" y="179697"/>
                  </a:cubicBezTo>
                  <a:cubicBezTo>
                    <a:pt x="2298724" y="124616"/>
                    <a:pt x="2113105" y="59984"/>
                    <a:pt x="1925895" y="128"/>
                  </a:cubicBezTo>
                  <a:cubicBezTo>
                    <a:pt x="1916725" y="2293"/>
                    <a:pt x="1452776" y="198927"/>
                    <a:pt x="1448127" y="205550"/>
                  </a:cubicBezTo>
                  <a:cubicBezTo>
                    <a:pt x="1448127" y="205550"/>
                    <a:pt x="1001753" y="-318"/>
                    <a:pt x="989972" y="0"/>
                  </a:cubicBezTo>
                  <a:cubicBezTo>
                    <a:pt x="969023" y="7260"/>
                    <a:pt x="606192" y="127482"/>
                    <a:pt x="444262" y="175558"/>
                  </a:cubicBezTo>
                  <a:cubicBezTo>
                    <a:pt x="349128" y="203766"/>
                    <a:pt x="262846" y="243819"/>
                    <a:pt x="189809" y="311763"/>
                  </a:cubicBezTo>
                  <a:cubicBezTo>
                    <a:pt x="76528" y="417211"/>
                    <a:pt x="21447" y="550233"/>
                    <a:pt x="2662" y="700765"/>
                  </a:cubicBezTo>
                  <a:cubicBezTo>
                    <a:pt x="-3387" y="749159"/>
                    <a:pt x="-2814" y="749223"/>
                    <a:pt x="45007" y="749223"/>
                  </a:cubicBezTo>
                  <a:cubicBezTo>
                    <a:pt x="439358" y="749287"/>
                    <a:pt x="2814888" y="748522"/>
                    <a:pt x="2889135" y="749604"/>
                  </a:cubicBezTo>
                  <a:cubicBezTo>
                    <a:pt x="2915879" y="749987"/>
                    <a:pt x="2922820" y="738588"/>
                    <a:pt x="2918363" y="714582"/>
                  </a:cubicBezTo>
                  <a:close/>
                </a:path>
              </a:pathLst>
            </a:custGeom>
            <a:solidFill>
              <a:srgbClr val="9D9ACC"/>
            </a:solidFill>
            <a:ln w="6366" cap="flat">
              <a:noFill/>
              <a:prstDash val="solid"/>
              <a:miter/>
            </a:ln>
          </p:spPr>
          <p:txBody>
            <a:bodyPr rtlCol="0" anchor="ctr"/>
            <a:lstStyle/>
            <a:p>
              <a:endParaRPr lang="en-US"/>
            </a:p>
          </p:txBody>
        </p:sp>
        <p:sp>
          <p:nvSpPr>
            <p:cNvPr id="35" name="Graphic 57">
              <a:extLst>
                <a:ext uri="{FF2B5EF4-FFF2-40B4-BE49-F238E27FC236}">
                  <a16:creationId xmlns:a16="http://schemas.microsoft.com/office/drawing/2014/main" xmlns="" id="{3AF9D351-8E50-BE6E-0A38-C20617B92297}"/>
                </a:ext>
              </a:extLst>
            </p:cNvPr>
            <p:cNvSpPr/>
            <p:nvPr/>
          </p:nvSpPr>
          <p:spPr>
            <a:xfrm>
              <a:off x="8877235" y="2678682"/>
              <a:ext cx="983852" cy="1055510"/>
            </a:xfrm>
            <a:custGeom>
              <a:avLst/>
              <a:gdLst>
                <a:gd name="connsiteX0" fmla="*/ 510616 w 1702876"/>
                <a:gd name="connsiteY0" fmla="*/ 1679990 h 1826902"/>
                <a:gd name="connsiteX1" fmla="*/ 533476 w 1702876"/>
                <a:gd name="connsiteY1" fmla="*/ 1547415 h 1826902"/>
                <a:gd name="connsiteX2" fmla="*/ 526917 w 1702876"/>
                <a:gd name="connsiteY2" fmla="*/ 1420825 h 1826902"/>
                <a:gd name="connsiteX3" fmla="*/ 426308 w 1702876"/>
                <a:gd name="connsiteY3" fmla="*/ 1340083 h 1826902"/>
                <a:gd name="connsiteX4" fmla="*/ 198600 w 1702876"/>
                <a:gd name="connsiteY4" fmla="*/ 973177 h 1826902"/>
                <a:gd name="connsiteX5" fmla="*/ 181152 w 1702876"/>
                <a:gd name="connsiteY5" fmla="*/ 945796 h 1826902"/>
                <a:gd name="connsiteX6" fmla="*/ 63796 w 1702876"/>
                <a:gd name="connsiteY6" fmla="*/ 829713 h 1826902"/>
                <a:gd name="connsiteX7" fmla="*/ 6678 w 1702876"/>
                <a:gd name="connsiteY7" fmla="*/ 567109 h 1826902"/>
                <a:gd name="connsiteX8" fmla="*/ 109770 w 1702876"/>
                <a:gd name="connsiteY8" fmla="*/ 464080 h 1826902"/>
                <a:gd name="connsiteX9" fmla="*/ 132312 w 1702876"/>
                <a:gd name="connsiteY9" fmla="*/ 491652 h 1826902"/>
                <a:gd name="connsiteX10" fmla="*/ 239162 w 1702876"/>
                <a:gd name="connsiteY10" fmla="*/ 696501 h 1826902"/>
                <a:gd name="connsiteX11" fmla="*/ 259921 w 1702876"/>
                <a:gd name="connsiteY11" fmla="*/ 486813 h 1826902"/>
                <a:gd name="connsiteX12" fmla="*/ 459420 w 1702876"/>
                <a:gd name="connsiteY12" fmla="*/ 31396 h 1826902"/>
                <a:gd name="connsiteX13" fmla="*/ 495334 w 1702876"/>
                <a:gd name="connsiteY13" fmla="*/ 3250 h 1826902"/>
                <a:gd name="connsiteX14" fmla="*/ 487757 w 1702876"/>
                <a:gd name="connsiteY14" fmla="*/ 48652 h 1826902"/>
                <a:gd name="connsiteX15" fmla="*/ 428282 w 1702876"/>
                <a:gd name="connsiteY15" fmla="*/ 313866 h 1826902"/>
                <a:gd name="connsiteX16" fmla="*/ 619695 w 1702876"/>
                <a:gd name="connsiteY16" fmla="*/ 182246 h 1826902"/>
                <a:gd name="connsiteX17" fmla="*/ 803211 w 1702876"/>
                <a:gd name="connsiteY17" fmla="*/ 21335 h 1826902"/>
                <a:gd name="connsiteX18" fmla="*/ 815947 w 1702876"/>
                <a:gd name="connsiteY18" fmla="*/ 7135 h 1826902"/>
                <a:gd name="connsiteX19" fmla="*/ 832694 w 1702876"/>
                <a:gd name="connsiteY19" fmla="*/ 1086 h 1826902"/>
                <a:gd name="connsiteX20" fmla="*/ 835305 w 1702876"/>
                <a:gd name="connsiteY20" fmla="*/ 20698 h 1826902"/>
                <a:gd name="connsiteX21" fmla="*/ 816966 w 1702876"/>
                <a:gd name="connsiteY21" fmla="*/ 54065 h 1826902"/>
                <a:gd name="connsiteX22" fmla="*/ 737688 w 1702876"/>
                <a:gd name="connsiteY22" fmla="*/ 271521 h 1826902"/>
                <a:gd name="connsiteX23" fmla="*/ 706614 w 1702876"/>
                <a:gd name="connsiteY23" fmla="*/ 360542 h 1826902"/>
                <a:gd name="connsiteX24" fmla="*/ 953744 w 1702876"/>
                <a:gd name="connsiteY24" fmla="*/ 232678 h 1826902"/>
                <a:gd name="connsiteX25" fmla="*/ 1212208 w 1702876"/>
                <a:gd name="connsiteY25" fmla="*/ 53683 h 1826902"/>
                <a:gd name="connsiteX26" fmla="*/ 1252325 w 1702876"/>
                <a:gd name="connsiteY26" fmla="*/ 53046 h 1826902"/>
                <a:gd name="connsiteX27" fmla="*/ 1418394 w 1702876"/>
                <a:gd name="connsiteY27" fmla="*/ 288587 h 1826902"/>
                <a:gd name="connsiteX28" fmla="*/ 1535368 w 1702876"/>
                <a:gd name="connsiteY28" fmla="*/ 667591 h 1826902"/>
                <a:gd name="connsiteX29" fmla="*/ 1542691 w 1702876"/>
                <a:gd name="connsiteY29" fmla="*/ 688414 h 1826902"/>
                <a:gd name="connsiteX30" fmla="*/ 1579942 w 1702876"/>
                <a:gd name="connsiteY30" fmla="*/ 608626 h 1826902"/>
                <a:gd name="connsiteX31" fmla="*/ 1620632 w 1702876"/>
                <a:gd name="connsiteY31" fmla="*/ 501713 h 1826902"/>
                <a:gd name="connsiteX32" fmla="*/ 1637697 w 1702876"/>
                <a:gd name="connsiteY32" fmla="*/ 477006 h 1826902"/>
                <a:gd name="connsiteX33" fmla="*/ 1698063 w 1702876"/>
                <a:gd name="connsiteY33" fmla="*/ 672749 h 1826902"/>
                <a:gd name="connsiteX34" fmla="*/ 1577395 w 1702876"/>
                <a:gd name="connsiteY34" fmla="*/ 909181 h 1826902"/>
                <a:gd name="connsiteX35" fmla="*/ 1512445 w 1702876"/>
                <a:gd name="connsiteY35" fmla="*/ 947069 h 1826902"/>
                <a:gd name="connsiteX36" fmla="*/ 1489712 w 1702876"/>
                <a:gd name="connsiteY36" fmla="*/ 972094 h 1826902"/>
                <a:gd name="connsiteX37" fmla="*/ 1432848 w 1702876"/>
                <a:gd name="connsiteY37" fmla="*/ 1146633 h 1826902"/>
                <a:gd name="connsiteX38" fmla="*/ 1270536 w 1702876"/>
                <a:gd name="connsiteY38" fmla="*/ 1334097 h 1826902"/>
                <a:gd name="connsiteX39" fmla="*/ 1220422 w 1702876"/>
                <a:gd name="connsiteY39" fmla="*/ 1372622 h 1826902"/>
                <a:gd name="connsiteX40" fmla="*/ 1165088 w 1702876"/>
                <a:gd name="connsiteY40" fmla="*/ 1486985 h 1826902"/>
                <a:gd name="connsiteX41" fmla="*/ 1201702 w 1702876"/>
                <a:gd name="connsiteY41" fmla="*/ 1704697 h 1826902"/>
                <a:gd name="connsiteX42" fmla="*/ 1182599 w 1702876"/>
                <a:gd name="connsiteY42" fmla="*/ 1729531 h 1826902"/>
                <a:gd name="connsiteX43" fmla="*/ 900064 w 1702876"/>
                <a:gd name="connsiteY43" fmla="*/ 1823709 h 1826902"/>
                <a:gd name="connsiteX44" fmla="*/ 836005 w 1702876"/>
                <a:gd name="connsiteY44" fmla="*/ 1823709 h 1826902"/>
                <a:gd name="connsiteX45" fmla="*/ 534240 w 1702876"/>
                <a:gd name="connsiteY45" fmla="*/ 1709727 h 1826902"/>
                <a:gd name="connsiteX46" fmla="*/ 510616 w 1702876"/>
                <a:gd name="connsiteY46" fmla="*/ 1679990 h 1826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702876" h="1826902">
                  <a:moveTo>
                    <a:pt x="510616" y="1679990"/>
                  </a:moveTo>
                  <a:cubicBezTo>
                    <a:pt x="532648" y="1638345"/>
                    <a:pt x="531375" y="1591925"/>
                    <a:pt x="533476" y="1547415"/>
                  </a:cubicBezTo>
                  <a:cubicBezTo>
                    <a:pt x="535514" y="1505070"/>
                    <a:pt x="551560" y="1455911"/>
                    <a:pt x="526917" y="1420825"/>
                  </a:cubicBezTo>
                  <a:cubicBezTo>
                    <a:pt x="503102" y="1386949"/>
                    <a:pt x="462476" y="1363580"/>
                    <a:pt x="426308" y="1340083"/>
                  </a:cubicBezTo>
                  <a:cubicBezTo>
                    <a:pt x="292587" y="1253100"/>
                    <a:pt x="231966" y="1121671"/>
                    <a:pt x="198600" y="973177"/>
                  </a:cubicBezTo>
                  <a:cubicBezTo>
                    <a:pt x="195861" y="961015"/>
                    <a:pt x="193888" y="950826"/>
                    <a:pt x="181152" y="945796"/>
                  </a:cubicBezTo>
                  <a:cubicBezTo>
                    <a:pt x="125563" y="923764"/>
                    <a:pt x="93087" y="878171"/>
                    <a:pt x="63796" y="829713"/>
                  </a:cubicBezTo>
                  <a:cubicBezTo>
                    <a:pt x="14828" y="748779"/>
                    <a:pt x="-13763" y="663516"/>
                    <a:pt x="6678" y="567109"/>
                  </a:cubicBezTo>
                  <a:cubicBezTo>
                    <a:pt x="19349" y="507380"/>
                    <a:pt x="58766" y="466500"/>
                    <a:pt x="109770" y="464080"/>
                  </a:cubicBezTo>
                  <a:cubicBezTo>
                    <a:pt x="126199" y="465990"/>
                    <a:pt x="127027" y="480827"/>
                    <a:pt x="132312" y="491652"/>
                  </a:cubicBezTo>
                  <a:cubicBezTo>
                    <a:pt x="165106" y="559341"/>
                    <a:pt x="197836" y="627093"/>
                    <a:pt x="239162" y="696501"/>
                  </a:cubicBezTo>
                  <a:cubicBezTo>
                    <a:pt x="242027" y="623081"/>
                    <a:pt x="247949" y="554565"/>
                    <a:pt x="259921" y="486813"/>
                  </a:cubicBezTo>
                  <a:cubicBezTo>
                    <a:pt x="289531" y="318897"/>
                    <a:pt x="354990" y="166518"/>
                    <a:pt x="459420" y="31396"/>
                  </a:cubicBezTo>
                  <a:cubicBezTo>
                    <a:pt x="468972" y="19042"/>
                    <a:pt x="479670" y="-6110"/>
                    <a:pt x="495334" y="3250"/>
                  </a:cubicBezTo>
                  <a:cubicBezTo>
                    <a:pt x="510616" y="12420"/>
                    <a:pt x="493678" y="33879"/>
                    <a:pt x="487757" y="48652"/>
                  </a:cubicBezTo>
                  <a:cubicBezTo>
                    <a:pt x="453562" y="133661"/>
                    <a:pt x="428728" y="220643"/>
                    <a:pt x="428282" y="313866"/>
                  </a:cubicBezTo>
                  <a:cubicBezTo>
                    <a:pt x="488011" y="262734"/>
                    <a:pt x="554935" y="224082"/>
                    <a:pt x="619695" y="182246"/>
                  </a:cubicBezTo>
                  <a:cubicBezTo>
                    <a:pt x="688848" y="137609"/>
                    <a:pt x="747367" y="81064"/>
                    <a:pt x="803211" y="21335"/>
                  </a:cubicBezTo>
                  <a:cubicBezTo>
                    <a:pt x="807542" y="16686"/>
                    <a:pt x="811044" y="11210"/>
                    <a:pt x="815947" y="7135"/>
                  </a:cubicBezTo>
                  <a:cubicBezTo>
                    <a:pt x="820786" y="3123"/>
                    <a:pt x="826199" y="-2353"/>
                    <a:pt x="832694" y="1086"/>
                  </a:cubicBezTo>
                  <a:cubicBezTo>
                    <a:pt x="841418" y="5734"/>
                    <a:pt x="837852" y="13948"/>
                    <a:pt x="835305" y="20698"/>
                  </a:cubicBezTo>
                  <a:cubicBezTo>
                    <a:pt x="830784" y="32606"/>
                    <a:pt x="823334" y="43112"/>
                    <a:pt x="816966" y="54065"/>
                  </a:cubicBezTo>
                  <a:cubicBezTo>
                    <a:pt x="777423" y="121817"/>
                    <a:pt x="760230" y="197656"/>
                    <a:pt x="737688" y="271521"/>
                  </a:cubicBezTo>
                  <a:cubicBezTo>
                    <a:pt x="729028" y="299921"/>
                    <a:pt x="720686" y="328321"/>
                    <a:pt x="706614" y="360542"/>
                  </a:cubicBezTo>
                  <a:cubicBezTo>
                    <a:pt x="791623" y="316541"/>
                    <a:pt x="875103" y="279417"/>
                    <a:pt x="953744" y="232678"/>
                  </a:cubicBezTo>
                  <a:cubicBezTo>
                    <a:pt x="1044038" y="178999"/>
                    <a:pt x="1132867" y="123154"/>
                    <a:pt x="1212208" y="53683"/>
                  </a:cubicBezTo>
                  <a:cubicBezTo>
                    <a:pt x="1225581" y="41966"/>
                    <a:pt x="1239462" y="34452"/>
                    <a:pt x="1252325" y="53046"/>
                  </a:cubicBezTo>
                  <a:cubicBezTo>
                    <a:pt x="1307023" y="131941"/>
                    <a:pt x="1379870" y="197656"/>
                    <a:pt x="1418394" y="288587"/>
                  </a:cubicBezTo>
                  <a:cubicBezTo>
                    <a:pt x="1470291" y="411101"/>
                    <a:pt x="1507605" y="537818"/>
                    <a:pt x="1535368" y="667591"/>
                  </a:cubicBezTo>
                  <a:cubicBezTo>
                    <a:pt x="1536706" y="673704"/>
                    <a:pt x="1536578" y="680327"/>
                    <a:pt x="1542691" y="688414"/>
                  </a:cubicBezTo>
                  <a:cubicBezTo>
                    <a:pt x="1560075" y="663198"/>
                    <a:pt x="1568544" y="635053"/>
                    <a:pt x="1579942" y="608626"/>
                  </a:cubicBezTo>
                  <a:cubicBezTo>
                    <a:pt x="1595033" y="573668"/>
                    <a:pt x="1609807" y="538391"/>
                    <a:pt x="1620632" y="501713"/>
                  </a:cubicBezTo>
                  <a:cubicBezTo>
                    <a:pt x="1623561" y="491780"/>
                    <a:pt x="1625026" y="480445"/>
                    <a:pt x="1637697" y="477006"/>
                  </a:cubicBezTo>
                  <a:cubicBezTo>
                    <a:pt x="1705131" y="527566"/>
                    <a:pt x="1709334" y="600858"/>
                    <a:pt x="1698063" y="672749"/>
                  </a:cubicBezTo>
                  <a:cubicBezTo>
                    <a:pt x="1683863" y="762980"/>
                    <a:pt x="1642282" y="842767"/>
                    <a:pt x="1577395" y="909181"/>
                  </a:cubicBezTo>
                  <a:cubicBezTo>
                    <a:pt x="1558993" y="927966"/>
                    <a:pt x="1537279" y="941084"/>
                    <a:pt x="1512445" y="947069"/>
                  </a:cubicBezTo>
                  <a:cubicBezTo>
                    <a:pt x="1497099" y="950763"/>
                    <a:pt x="1493087" y="957831"/>
                    <a:pt x="1489712" y="972094"/>
                  </a:cubicBezTo>
                  <a:cubicBezTo>
                    <a:pt x="1475639" y="1031759"/>
                    <a:pt x="1455072" y="1089451"/>
                    <a:pt x="1432848" y="1146633"/>
                  </a:cubicBezTo>
                  <a:cubicBezTo>
                    <a:pt x="1400883" y="1228712"/>
                    <a:pt x="1333321" y="1279208"/>
                    <a:pt x="1270536" y="1334097"/>
                  </a:cubicBezTo>
                  <a:cubicBezTo>
                    <a:pt x="1254617" y="1347979"/>
                    <a:pt x="1238953" y="1363516"/>
                    <a:pt x="1220422" y="1372622"/>
                  </a:cubicBezTo>
                  <a:cubicBezTo>
                    <a:pt x="1171009" y="1396947"/>
                    <a:pt x="1161140" y="1435789"/>
                    <a:pt x="1165088" y="1486985"/>
                  </a:cubicBezTo>
                  <a:cubicBezTo>
                    <a:pt x="1170054" y="1551936"/>
                    <a:pt x="1176931" y="1642485"/>
                    <a:pt x="1201702" y="1704697"/>
                  </a:cubicBezTo>
                  <a:cubicBezTo>
                    <a:pt x="1205076" y="1720425"/>
                    <a:pt x="1192150" y="1724564"/>
                    <a:pt x="1182599" y="1729531"/>
                  </a:cubicBezTo>
                  <a:cubicBezTo>
                    <a:pt x="1118667" y="1762643"/>
                    <a:pt x="929674" y="1814476"/>
                    <a:pt x="900064" y="1823709"/>
                  </a:cubicBezTo>
                  <a:cubicBezTo>
                    <a:pt x="882744" y="1832496"/>
                    <a:pt x="853962" y="1819952"/>
                    <a:pt x="836005" y="1823709"/>
                  </a:cubicBezTo>
                  <a:cubicBezTo>
                    <a:pt x="731130" y="1797092"/>
                    <a:pt x="628036" y="1765572"/>
                    <a:pt x="534240" y="1709727"/>
                  </a:cubicBezTo>
                  <a:cubicBezTo>
                    <a:pt x="523288" y="1703232"/>
                    <a:pt x="508388" y="1697820"/>
                    <a:pt x="510616" y="1679990"/>
                  </a:cubicBezTo>
                  <a:close/>
                </a:path>
              </a:pathLst>
            </a:custGeom>
            <a:solidFill>
              <a:srgbClr val="F6D9B5"/>
            </a:solidFill>
            <a:ln w="6366" cap="flat">
              <a:noFill/>
              <a:prstDash val="solid"/>
              <a:miter/>
            </a:ln>
          </p:spPr>
          <p:txBody>
            <a:bodyPr rtlCol="0" anchor="ctr"/>
            <a:lstStyle/>
            <a:p>
              <a:endParaRPr lang="en-US"/>
            </a:p>
          </p:txBody>
        </p:sp>
        <p:sp>
          <p:nvSpPr>
            <p:cNvPr id="36" name="Graphic 57">
              <a:extLst>
                <a:ext uri="{FF2B5EF4-FFF2-40B4-BE49-F238E27FC236}">
                  <a16:creationId xmlns:a16="http://schemas.microsoft.com/office/drawing/2014/main" xmlns="" id="{E2B03ED3-1D91-EDB4-7BDE-5B2F7DE4B096}"/>
                </a:ext>
              </a:extLst>
            </p:cNvPr>
            <p:cNvSpPr/>
            <p:nvPr/>
          </p:nvSpPr>
          <p:spPr>
            <a:xfrm>
              <a:off x="8900140" y="2354573"/>
              <a:ext cx="941670" cy="741381"/>
            </a:xfrm>
            <a:custGeom>
              <a:avLst/>
              <a:gdLst>
                <a:gd name="connsiteX0" fmla="*/ 1598115 w 1629865"/>
                <a:gd name="connsiteY0" fmla="*/ 1037982 h 1283201"/>
                <a:gd name="connsiteX1" fmla="*/ 1499608 w 1629865"/>
                <a:gd name="connsiteY1" fmla="*/ 1275306 h 1283201"/>
                <a:gd name="connsiteX2" fmla="*/ 1444527 w 1629865"/>
                <a:gd name="connsiteY2" fmla="*/ 1059759 h 1283201"/>
                <a:gd name="connsiteX3" fmla="*/ 1333538 w 1629865"/>
                <a:gd name="connsiteY3" fmla="*/ 783656 h 1283201"/>
                <a:gd name="connsiteX4" fmla="*/ 1203764 w 1629865"/>
                <a:gd name="connsiteY4" fmla="*/ 615358 h 1283201"/>
                <a:gd name="connsiteX5" fmla="*/ 1181605 w 1629865"/>
                <a:gd name="connsiteY5" fmla="*/ 618542 h 1283201"/>
                <a:gd name="connsiteX6" fmla="*/ 660537 w 1629865"/>
                <a:gd name="connsiteY6" fmla="*/ 932597 h 1283201"/>
                <a:gd name="connsiteX7" fmla="*/ 653851 w 1629865"/>
                <a:gd name="connsiteY7" fmla="*/ 932660 h 1283201"/>
                <a:gd name="connsiteX8" fmla="*/ 793048 w 1629865"/>
                <a:gd name="connsiteY8" fmla="*/ 565372 h 1283201"/>
                <a:gd name="connsiteX9" fmla="*/ 380741 w 1629865"/>
                <a:gd name="connsiteY9" fmla="*/ 888023 h 1283201"/>
                <a:gd name="connsiteX10" fmla="*/ 454861 w 1629865"/>
                <a:gd name="connsiteY10" fmla="*/ 565817 h 1283201"/>
                <a:gd name="connsiteX11" fmla="*/ 209259 w 1629865"/>
                <a:gd name="connsiteY11" fmla="*/ 1283201 h 1283201"/>
                <a:gd name="connsiteX12" fmla="*/ 70062 w 1629865"/>
                <a:gd name="connsiteY12" fmla="*/ 1024992 h 1283201"/>
                <a:gd name="connsiteX13" fmla="*/ 23705 w 1629865"/>
                <a:gd name="connsiteY13" fmla="*/ 883502 h 1283201"/>
                <a:gd name="connsiteX14" fmla="*/ 20966 w 1629865"/>
                <a:gd name="connsiteY14" fmla="*/ 619688 h 1283201"/>
                <a:gd name="connsiteX15" fmla="*/ 749302 w 1629865"/>
                <a:gd name="connsiteY15" fmla="*/ 7817 h 1283201"/>
                <a:gd name="connsiteX16" fmla="*/ 1112643 w 1629865"/>
                <a:gd name="connsiteY16" fmla="*/ 40993 h 1283201"/>
                <a:gd name="connsiteX17" fmla="*/ 1320484 w 1629865"/>
                <a:gd name="connsiteY17" fmla="*/ 234889 h 1283201"/>
                <a:gd name="connsiteX18" fmla="*/ 1339141 w 1629865"/>
                <a:gd name="connsiteY18" fmla="*/ 254565 h 1283201"/>
                <a:gd name="connsiteX19" fmla="*/ 1475410 w 1629865"/>
                <a:gd name="connsiteY19" fmla="*/ 364153 h 1283201"/>
                <a:gd name="connsiteX20" fmla="*/ 1604865 w 1629865"/>
                <a:gd name="connsiteY20" fmla="*/ 1003915 h 1283201"/>
                <a:gd name="connsiteX21" fmla="*/ 1598115 w 1629865"/>
                <a:gd name="connsiteY21" fmla="*/ 1037982 h 128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9865" h="1283201">
                  <a:moveTo>
                    <a:pt x="1598115" y="1037982"/>
                  </a:moveTo>
                  <a:cubicBezTo>
                    <a:pt x="1572326" y="1118278"/>
                    <a:pt x="1542462" y="1196856"/>
                    <a:pt x="1499608" y="1275306"/>
                  </a:cubicBezTo>
                  <a:cubicBezTo>
                    <a:pt x="1480504" y="1199912"/>
                    <a:pt x="1464139" y="1129422"/>
                    <a:pt x="1444527" y="1059759"/>
                  </a:cubicBezTo>
                  <a:cubicBezTo>
                    <a:pt x="1417592" y="963862"/>
                    <a:pt x="1383715" y="870639"/>
                    <a:pt x="1333538" y="783656"/>
                  </a:cubicBezTo>
                  <a:cubicBezTo>
                    <a:pt x="1297688" y="721508"/>
                    <a:pt x="1239423" y="677316"/>
                    <a:pt x="1203764" y="615358"/>
                  </a:cubicBezTo>
                  <a:cubicBezTo>
                    <a:pt x="1195041" y="600203"/>
                    <a:pt x="1187845" y="613257"/>
                    <a:pt x="1181605" y="618542"/>
                  </a:cubicBezTo>
                  <a:cubicBezTo>
                    <a:pt x="1024960" y="751499"/>
                    <a:pt x="845518" y="846696"/>
                    <a:pt x="660537" y="932597"/>
                  </a:cubicBezTo>
                  <a:cubicBezTo>
                    <a:pt x="658945" y="933297"/>
                    <a:pt x="656780" y="932660"/>
                    <a:pt x="653851" y="932660"/>
                  </a:cubicBezTo>
                  <a:cubicBezTo>
                    <a:pt x="705939" y="812629"/>
                    <a:pt x="717146" y="677698"/>
                    <a:pt x="793048" y="565372"/>
                  </a:cubicBezTo>
                  <a:cubicBezTo>
                    <a:pt x="682569" y="708008"/>
                    <a:pt x="520257" y="782701"/>
                    <a:pt x="380741" y="888023"/>
                  </a:cubicBezTo>
                  <a:cubicBezTo>
                    <a:pt x="377812" y="774550"/>
                    <a:pt x="412070" y="669356"/>
                    <a:pt x="454861" y="565817"/>
                  </a:cubicBezTo>
                  <a:cubicBezTo>
                    <a:pt x="281214" y="770348"/>
                    <a:pt x="209768" y="1010091"/>
                    <a:pt x="209259" y="1283201"/>
                  </a:cubicBezTo>
                  <a:cubicBezTo>
                    <a:pt x="148894" y="1198511"/>
                    <a:pt x="112470" y="1110128"/>
                    <a:pt x="70062" y="1024992"/>
                  </a:cubicBezTo>
                  <a:cubicBezTo>
                    <a:pt x="54779" y="977743"/>
                    <a:pt x="41407" y="929795"/>
                    <a:pt x="23705" y="883502"/>
                  </a:cubicBezTo>
                  <a:cubicBezTo>
                    <a:pt x="-9981" y="795437"/>
                    <a:pt x="-4886" y="708836"/>
                    <a:pt x="20966" y="619688"/>
                  </a:cubicBezTo>
                  <a:cubicBezTo>
                    <a:pt x="119602" y="279972"/>
                    <a:pt x="396596" y="46724"/>
                    <a:pt x="749302" y="7817"/>
                  </a:cubicBezTo>
                  <a:cubicBezTo>
                    <a:pt x="872899" y="-5810"/>
                    <a:pt x="994777" y="-5555"/>
                    <a:pt x="1112643" y="40993"/>
                  </a:cubicBezTo>
                  <a:cubicBezTo>
                    <a:pt x="1207331" y="78371"/>
                    <a:pt x="1279795" y="139692"/>
                    <a:pt x="1320484" y="234889"/>
                  </a:cubicBezTo>
                  <a:cubicBezTo>
                    <a:pt x="1324369" y="243931"/>
                    <a:pt x="1328508" y="251445"/>
                    <a:pt x="1339141" y="254565"/>
                  </a:cubicBezTo>
                  <a:cubicBezTo>
                    <a:pt x="1399571" y="272331"/>
                    <a:pt x="1440005" y="316204"/>
                    <a:pt x="1475410" y="364153"/>
                  </a:cubicBezTo>
                  <a:cubicBezTo>
                    <a:pt x="1617791" y="557030"/>
                    <a:pt x="1663766" y="770029"/>
                    <a:pt x="1604865" y="1003915"/>
                  </a:cubicBezTo>
                  <a:cubicBezTo>
                    <a:pt x="1602063" y="1015058"/>
                    <a:pt x="1600344" y="1026584"/>
                    <a:pt x="1598115" y="1037982"/>
                  </a:cubicBezTo>
                  <a:close/>
                </a:path>
              </a:pathLst>
            </a:custGeom>
            <a:solidFill>
              <a:srgbClr val="828889"/>
            </a:solidFill>
            <a:ln w="6366" cap="flat">
              <a:noFill/>
              <a:prstDash val="solid"/>
              <a:miter/>
            </a:ln>
          </p:spPr>
          <p:txBody>
            <a:bodyPr rtlCol="0" anchor="ctr"/>
            <a:lstStyle/>
            <a:p>
              <a:endParaRPr lang="en-US"/>
            </a:p>
          </p:txBody>
        </p:sp>
        <p:sp>
          <p:nvSpPr>
            <p:cNvPr id="37" name="Graphic 57">
              <a:extLst>
                <a:ext uri="{FF2B5EF4-FFF2-40B4-BE49-F238E27FC236}">
                  <a16:creationId xmlns:a16="http://schemas.microsoft.com/office/drawing/2014/main" xmlns="" id="{35AEA590-38EE-2F46-E176-8C398B720737}"/>
                </a:ext>
              </a:extLst>
            </p:cNvPr>
            <p:cNvSpPr/>
            <p:nvPr/>
          </p:nvSpPr>
          <p:spPr>
            <a:xfrm>
              <a:off x="9239538" y="3732189"/>
              <a:ext cx="258927" cy="394288"/>
            </a:xfrm>
            <a:custGeom>
              <a:avLst/>
              <a:gdLst>
                <a:gd name="connsiteX0" fmla="*/ 0 w 448157"/>
                <a:gd name="connsiteY0" fmla="*/ 681998 h 682443"/>
                <a:gd name="connsiteX1" fmla="*/ 104175 w 448157"/>
                <a:gd name="connsiteY1" fmla="*/ 341262 h 682443"/>
                <a:gd name="connsiteX2" fmla="*/ 131811 w 448157"/>
                <a:gd name="connsiteY2" fmla="*/ 282361 h 682443"/>
                <a:gd name="connsiteX3" fmla="*/ 100609 w 448157"/>
                <a:gd name="connsiteY3" fmla="*/ 202192 h 682443"/>
                <a:gd name="connsiteX4" fmla="*/ 81888 w 448157"/>
                <a:gd name="connsiteY4" fmla="*/ 158956 h 682443"/>
                <a:gd name="connsiteX5" fmla="*/ 208923 w 448157"/>
                <a:gd name="connsiteY5" fmla="*/ 209 h 682443"/>
                <a:gd name="connsiteX6" fmla="*/ 249040 w 448157"/>
                <a:gd name="connsiteY6" fmla="*/ 2947 h 682443"/>
                <a:gd name="connsiteX7" fmla="*/ 379259 w 448157"/>
                <a:gd name="connsiteY7" fmla="*/ 161885 h 682443"/>
                <a:gd name="connsiteX8" fmla="*/ 324561 w 448157"/>
                <a:gd name="connsiteY8" fmla="*/ 264978 h 682443"/>
                <a:gd name="connsiteX9" fmla="*/ 320867 w 448157"/>
                <a:gd name="connsiteY9" fmla="*/ 280706 h 682443"/>
                <a:gd name="connsiteX10" fmla="*/ 448158 w 448157"/>
                <a:gd name="connsiteY10" fmla="*/ 682443 h 682443"/>
                <a:gd name="connsiteX11" fmla="*/ 0 w 448157"/>
                <a:gd name="connsiteY11" fmla="*/ 681998 h 682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8157" h="682443">
                  <a:moveTo>
                    <a:pt x="0" y="681998"/>
                  </a:moveTo>
                  <a:cubicBezTo>
                    <a:pt x="10634" y="619467"/>
                    <a:pt x="86664" y="398762"/>
                    <a:pt x="104175" y="341262"/>
                  </a:cubicBezTo>
                  <a:cubicBezTo>
                    <a:pt x="105385" y="337251"/>
                    <a:pt x="129200" y="284781"/>
                    <a:pt x="131811" y="282361"/>
                  </a:cubicBezTo>
                  <a:cubicBezTo>
                    <a:pt x="155690" y="261666"/>
                    <a:pt x="118503" y="239061"/>
                    <a:pt x="100609" y="202192"/>
                  </a:cubicBezTo>
                  <a:cubicBezTo>
                    <a:pt x="95133" y="190858"/>
                    <a:pt x="86600" y="170672"/>
                    <a:pt x="81888" y="158956"/>
                  </a:cubicBezTo>
                  <a:cubicBezTo>
                    <a:pt x="110543" y="123933"/>
                    <a:pt x="188993" y="24088"/>
                    <a:pt x="208923" y="209"/>
                  </a:cubicBezTo>
                  <a:cubicBezTo>
                    <a:pt x="234458" y="-1192"/>
                    <a:pt x="229682" y="4985"/>
                    <a:pt x="249040" y="2947"/>
                  </a:cubicBezTo>
                  <a:cubicBezTo>
                    <a:pt x="258337" y="3711"/>
                    <a:pt x="356144" y="126353"/>
                    <a:pt x="379259" y="161885"/>
                  </a:cubicBezTo>
                  <a:cubicBezTo>
                    <a:pt x="361175" y="204484"/>
                    <a:pt x="355826" y="229191"/>
                    <a:pt x="324561" y="264978"/>
                  </a:cubicBezTo>
                  <a:cubicBezTo>
                    <a:pt x="320422" y="269753"/>
                    <a:pt x="315073" y="273319"/>
                    <a:pt x="320867" y="280706"/>
                  </a:cubicBezTo>
                  <a:cubicBezTo>
                    <a:pt x="355062" y="323688"/>
                    <a:pt x="448094" y="676267"/>
                    <a:pt x="448158" y="682443"/>
                  </a:cubicBezTo>
                  <a:cubicBezTo>
                    <a:pt x="298835" y="682316"/>
                    <a:pt x="149449" y="682188"/>
                    <a:pt x="0" y="681998"/>
                  </a:cubicBezTo>
                  <a:close/>
                </a:path>
              </a:pathLst>
            </a:custGeom>
            <a:solidFill>
              <a:srgbClr val="200C43"/>
            </a:solidFill>
            <a:ln w="6366" cap="flat">
              <a:noFill/>
              <a:prstDash val="solid"/>
              <a:miter/>
            </a:ln>
          </p:spPr>
          <p:txBody>
            <a:bodyPr rtlCol="0" anchor="ctr"/>
            <a:lstStyle/>
            <a:p>
              <a:endParaRPr lang="en-US"/>
            </a:p>
          </p:txBody>
        </p:sp>
        <p:sp>
          <p:nvSpPr>
            <p:cNvPr id="38" name="Graphic 57">
              <a:extLst>
                <a:ext uri="{FF2B5EF4-FFF2-40B4-BE49-F238E27FC236}">
                  <a16:creationId xmlns:a16="http://schemas.microsoft.com/office/drawing/2014/main" xmlns="" id="{5621294A-5161-7DDA-B149-AB03527E5945}"/>
                </a:ext>
              </a:extLst>
            </p:cNvPr>
            <p:cNvSpPr/>
            <p:nvPr/>
          </p:nvSpPr>
          <p:spPr>
            <a:xfrm>
              <a:off x="9100099" y="3641568"/>
              <a:ext cx="266549" cy="247573"/>
            </a:xfrm>
            <a:custGeom>
              <a:avLst/>
              <a:gdLst>
                <a:gd name="connsiteX0" fmla="*/ 447402 w 461350"/>
                <a:gd name="connsiteY0" fmla="*/ 150945 h 428505"/>
                <a:gd name="connsiteX1" fmla="*/ 451478 w 461350"/>
                <a:gd name="connsiteY1" fmla="*/ 171831 h 428505"/>
                <a:gd name="connsiteX2" fmla="*/ 254142 w 461350"/>
                <a:gd name="connsiteY2" fmla="*/ 415458 h 428505"/>
                <a:gd name="connsiteX3" fmla="*/ 221349 w 461350"/>
                <a:gd name="connsiteY3" fmla="*/ 413294 h 428505"/>
                <a:gd name="connsiteX4" fmla="*/ 3192 w 461350"/>
                <a:gd name="connsiteY4" fmla="*/ 89433 h 428505"/>
                <a:gd name="connsiteX5" fmla="*/ 15036 w 461350"/>
                <a:gd name="connsiteY5" fmla="*/ 53392 h 428505"/>
                <a:gd name="connsiteX6" fmla="*/ 74129 w 461350"/>
                <a:gd name="connsiteY6" fmla="*/ 11938 h 428505"/>
                <a:gd name="connsiteX7" fmla="*/ 124879 w 461350"/>
                <a:gd name="connsiteY7" fmla="*/ 13402 h 428505"/>
                <a:gd name="connsiteX8" fmla="*/ 279804 w 461350"/>
                <a:gd name="connsiteY8" fmla="*/ 95100 h 428505"/>
                <a:gd name="connsiteX9" fmla="*/ 447402 w 461350"/>
                <a:gd name="connsiteY9" fmla="*/ 150945 h 42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1350" h="428505">
                  <a:moveTo>
                    <a:pt x="447402" y="150945"/>
                  </a:moveTo>
                  <a:cubicBezTo>
                    <a:pt x="471982" y="153301"/>
                    <a:pt x="457908" y="163871"/>
                    <a:pt x="451478" y="171831"/>
                  </a:cubicBezTo>
                  <a:cubicBezTo>
                    <a:pt x="410406" y="222708"/>
                    <a:pt x="277321" y="383938"/>
                    <a:pt x="254142" y="415458"/>
                  </a:cubicBezTo>
                  <a:cubicBezTo>
                    <a:pt x="239752" y="435007"/>
                    <a:pt x="233130" y="431187"/>
                    <a:pt x="221349" y="413294"/>
                  </a:cubicBezTo>
                  <a:cubicBezTo>
                    <a:pt x="153851" y="310646"/>
                    <a:pt x="7841" y="95164"/>
                    <a:pt x="3192" y="89433"/>
                  </a:cubicBezTo>
                  <a:cubicBezTo>
                    <a:pt x="-1711" y="74596"/>
                    <a:pt x="-3112" y="62943"/>
                    <a:pt x="15036" y="53392"/>
                  </a:cubicBezTo>
                  <a:cubicBezTo>
                    <a:pt x="36240" y="42248"/>
                    <a:pt x="56171" y="27793"/>
                    <a:pt x="74129" y="11938"/>
                  </a:cubicBezTo>
                  <a:cubicBezTo>
                    <a:pt x="92977" y="-4618"/>
                    <a:pt x="108450" y="-3790"/>
                    <a:pt x="124879" y="13402"/>
                  </a:cubicBezTo>
                  <a:cubicBezTo>
                    <a:pt x="167733" y="57212"/>
                    <a:pt x="224979" y="74469"/>
                    <a:pt x="279804" y="95100"/>
                  </a:cubicBezTo>
                  <a:cubicBezTo>
                    <a:pt x="334821" y="115795"/>
                    <a:pt x="391430" y="132478"/>
                    <a:pt x="447402" y="150945"/>
                  </a:cubicBezTo>
                  <a:close/>
                </a:path>
              </a:pathLst>
            </a:custGeom>
            <a:solidFill>
              <a:srgbClr val="EAEAEA"/>
            </a:solidFill>
            <a:ln w="6366" cap="flat">
              <a:noFill/>
              <a:prstDash val="solid"/>
              <a:miter/>
            </a:ln>
          </p:spPr>
          <p:txBody>
            <a:bodyPr rtlCol="0" anchor="ctr"/>
            <a:lstStyle/>
            <a:p>
              <a:endParaRPr lang="en-US"/>
            </a:p>
          </p:txBody>
        </p:sp>
        <p:sp>
          <p:nvSpPr>
            <p:cNvPr id="39" name="Graphic 57">
              <a:extLst>
                <a:ext uri="{FF2B5EF4-FFF2-40B4-BE49-F238E27FC236}">
                  <a16:creationId xmlns:a16="http://schemas.microsoft.com/office/drawing/2014/main" xmlns="" id="{081DFACD-1FB0-7C55-60ED-8E0F421B2236}"/>
                </a:ext>
              </a:extLst>
            </p:cNvPr>
            <p:cNvSpPr/>
            <p:nvPr/>
          </p:nvSpPr>
          <p:spPr>
            <a:xfrm>
              <a:off x="9378969" y="3641568"/>
              <a:ext cx="266549" cy="247573"/>
            </a:xfrm>
            <a:custGeom>
              <a:avLst/>
              <a:gdLst>
                <a:gd name="connsiteX0" fmla="*/ 13948 w 461350"/>
                <a:gd name="connsiteY0" fmla="*/ 150945 h 428505"/>
                <a:gd name="connsiteX1" fmla="*/ 9873 w 461350"/>
                <a:gd name="connsiteY1" fmla="*/ 171831 h 428505"/>
                <a:gd name="connsiteX2" fmla="*/ 207207 w 461350"/>
                <a:gd name="connsiteY2" fmla="*/ 415458 h 428505"/>
                <a:gd name="connsiteX3" fmla="*/ 240001 w 461350"/>
                <a:gd name="connsiteY3" fmla="*/ 413294 h 428505"/>
                <a:gd name="connsiteX4" fmla="*/ 458158 w 461350"/>
                <a:gd name="connsiteY4" fmla="*/ 89433 h 428505"/>
                <a:gd name="connsiteX5" fmla="*/ 446314 w 461350"/>
                <a:gd name="connsiteY5" fmla="*/ 53392 h 428505"/>
                <a:gd name="connsiteX6" fmla="*/ 387222 w 461350"/>
                <a:gd name="connsiteY6" fmla="*/ 11938 h 428505"/>
                <a:gd name="connsiteX7" fmla="*/ 336472 w 461350"/>
                <a:gd name="connsiteY7" fmla="*/ 13402 h 428505"/>
                <a:gd name="connsiteX8" fmla="*/ 181545 w 461350"/>
                <a:gd name="connsiteY8" fmla="*/ 95100 h 428505"/>
                <a:gd name="connsiteX9" fmla="*/ 13948 w 461350"/>
                <a:gd name="connsiteY9" fmla="*/ 150945 h 42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1350" h="428505">
                  <a:moveTo>
                    <a:pt x="13948" y="150945"/>
                  </a:moveTo>
                  <a:cubicBezTo>
                    <a:pt x="-10631" y="153301"/>
                    <a:pt x="3441" y="163871"/>
                    <a:pt x="9873" y="171831"/>
                  </a:cubicBezTo>
                  <a:cubicBezTo>
                    <a:pt x="50944" y="222708"/>
                    <a:pt x="184029" y="383938"/>
                    <a:pt x="207207" y="415458"/>
                  </a:cubicBezTo>
                  <a:cubicBezTo>
                    <a:pt x="221598" y="435007"/>
                    <a:pt x="228221" y="431187"/>
                    <a:pt x="240001" y="413294"/>
                  </a:cubicBezTo>
                  <a:cubicBezTo>
                    <a:pt x="307498" y="310646"/>
                    <a:pt x="453510" y="95164"/>
                    <a:pt x="458158" y="89433"/>
                  </a:cubicBezTo>
                  <a:cubicBezTo>
                    <a:pt x="463061" y="74596"/>
                    <a:pt x="464462" y="62943"/>
                    <a:pt x="446314" y="53392"/>
                  </a:cubicBezTo>
                  <a:cubicBezTo>
                    <a:pt x="425109" y="42248"/>
                    <a:pt x="405179" y="27793"/>
                    <a:pt x="387222" y="11938"/>
                  </a:cubicBezTo>
                  <a:cubicBezTo>
                    <a:pt x="368374" y="-4618"/>
                    <a:pt x="352900" y="-3790"/>
                    <a:pt x="336472" y="13402"/>
                  </a:cubicBezTo>
                  <a:cubicBezTo>
                    <a:pt x="293617" y="57212"/>
                    <a:pt x="236371" y="74469"/>
                    <a:pt x="181545" y="95100"/>
                  </a:cubicBezTo>
                  <a:cubicBezTo>
                    <a:pt x="126465" y="115795"/>
                    <a:pt x="69920" y="132478"/>
                    <a:pt x="13948" y="150945"/>
                  </a:cubicBezTo>
                  <a:close/>
                </a:path>
              </a:pathLst>
            </a:custGeom>
            <a:solidFill>
              <a:srgbClr val="EAEAEA"/>
            </a:solidFill>
            <a:ln w="6366" cap="flat">
              <a:noFill/>
              <a:prstDash val="solid"/>
              <a:miter/>
            </a:ln>
          </p:spPr>
          <p:txBody>
            <a:bodyPr rtlCol="0" anchor="ctr"/>
            <a:lstStyle/>
            <a:p>
              <a:endParaRPr lang="en-US"/>
            </a:p>
          </p:txBody>
        </p:sp>
      </p:grpSp>
      <p:grpSp>
        <p:nvGrpSpPr>
          <p:cNvPr id="40" name="مجموعة 39">
            <a:extLst>
              <a:ext uri="{FF2B5EF4-FFF2-40B4-BE49-F238E27FC236}">
                <a16:creationId xmlns:a16="http://schemas.microsoft.com/office/drawing/2014/main" xmlns="" id="{370CA230-1424-C9D4-808A-BAA813D190FB}"/>
              </a:ext>
            </a:extLst>
          </p:cNvPr>
          <p:cNvGrpSpPr/>
          <p:nvPr/>
        </p:nvGrpSpPr>
        <p:grpSpPr>
          <a:xfrm>
            <a:off x="1746714" y="1953938"/>
            <a:ext cx="2130351" cy="2176629"/>
            <a:chOff x="2951416" y="2134042"/>
            <a:chExt cx="2130351" cy="2176629"/>
          </a:xfrm>
        </p:grpSpPr>
        <p:sp>
          <p:nvSpPr>
            <p:cNvPr id="41" name="말풍선: 타원형 4">
              <a:extLst>
                <a:ext uri="{FF2B5EF4-FFF2-40B4-BE49-F238E27FC236}">
                  <a16:creationId xmlns:a16="http://schemas.microsoft.com/office/drawing/2014/main" xmlns="" id="{7F4DE789-208B-C316-AA69-CF78200D09E1}"/>
                </a:ext>
              </a:extLst>
            </p:cNvPr>
            <p:cNvSpPr/>
            <p:nvPr/>
          </p:nvSpPr>
          <p:spPr>
            <a:xfrm>
              <a:off x="2951416" y="2134042"/>
              <a:ext cx="2130351" cy="2176629"/>
            </a:xfrm>
            <a:prstGeom prst="wedgeEllipseCallout">
              <a:avLst>
                <a:gd name="adj1" fmla="val -761"/>
                <a:gd name="adj2" fmla="val 71979"/>
              </a:avLst>
            </a:prstGeom>
            <a:solidFill>
              <a:srgbClr val="FFC000">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ko-KR" altLang="en-US" sz="400000" b="1">
                <a:solidFill>
                  <a:schemeClr val="bg1"/>
                </a:solidFill>
                <a:latin typeface="Adobe Arabic" panose="02040503050201020203" pitchFamily="18" charset="-78"/>
                <a:cs typeface="Adobe Arabic" panose="02040503050201020203" pitchFamily="18" charset="-78"/>
              </a:endParaRPr>
            </a:p>
          </p:txBody>
        </p:sp>
        <p:sp>
          <p:nvSpPr>
            <p:cNvPr id="42" name="TextBox 22">
              <a:extLst>
                <a:ext uri="{FF2B5EF4-FFF2-40B4-BE49-F238E27FC236}">
                  <a16:creationId xmlns:a16="http://schemas.microsoft.com/office/drawing/2014/main" xmlns="" id="{4F803AE7-F328-2307-F393-10C8547D8D5F}"/>
                </a:ext>
              </a:extLst>
            </p:cNvPr>
            <p:cNvSpPr txBox="1"/>
            <p:nvPr/>
          </p:nvSpPr>
          <p:spPr>
            <a:xfrm>
              <a:off x="3132323" y="2539234"/>
              <a:ext cx="1664028" cy="1224951"/>
            </a:xfrm>
            <a:prstGeom prst="rect">
              <a:avLst/>
            </a:prstGeom>
            <a:noFill/>
          </p:spPr>
          <p:txBody>
            <a:bodyPr wrap="square" rtlCol="0">
              <a:spAutoFit/>
            </a:bodyPr>
            <a:lstStyle/>
            <a:p>
              <a:pPr algn="ctr" rtl="0">
                <a:lnSpc>
                  <a:spcPct val="115000"/>
                </a:lnSpc>
              </a:pPr>
              <a:r>
                <a:rPr lang="ar-SY" sz="3200" b="1" kern="12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rPr>
                <a:t>مراجعة وتحديث</a:t>
              </a:r>
              <a:endParaRPr lang="en-US" sz="32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43" name="مجموعة 42">
            <a:extLst>
              <a:ext uri="{FF2B5EF4-FFF2-40B4-BE49-F238E27FC236}">
                <a16:creationId xmlns:a16="http://schemas.microsoft.com/office/drawing/2014/main" xmlns="" id="{BA4B6CE8-B391-DD4C-BC5F-7A5693B5ADF5}"/>
              </a:ext>
            </a:extLst>
          </p:cNvPr>
          <p:cNvGrpSpPr/>
          <p:nvPr/>
        </p:nvGrpSpPr>
        <p:grpSpPr>
          <a:xfrm>
            <a:off x="5307627" y="1953495"/>
            <a:ext cx="1890263" cy="2173101"/>
            <a:chOff x="5237449" y="2133599"/>
            <a:chExt cx="1890263" cy="2173101"/>
          </a:xfrm>
        </p:grpSpPr>
        <p:sp>
          <p:nvSpPr>
            <p:cNvPr id="44" name="말풍선: 모서리가 둥근 사각형 5">
              <a:extLst>
                <a:ext uri="{FF2B5EF4-FFF2-40B4-BE49-F238E27FC236}">
                  <a16:creationId xmlns:a16="http://schemas.microsoft.com/office/drawing/2014/main" xmlns="" id="{B6C81143-099A-F411-0154-F4E94DA226CC}"/>
                </a:ext>
              </a:extLst>
            </p:cNvPr>
            <p:cNvSpPr/>
            <p:nvPr/>
          </p:nvSpPr>
          <p:spPr>
            <a:xfrm flipH="1">
              <a:off x="5237449" y="2133599"/>
              <a:ext cx="1890263" cy="2173101"/>
            </a:xfrm>
            <a:prstGeom prst="wedgeRoundRectCallout">
              <a:avLst>
                <a:gd name="adj1" fmla="val -7450"/>
                <a:gd name="adj2" fmla="val 73489"/>
                <a:gd name="adj3" fmla="val 16667"/>
              </a:avLst>
            </a:prstGeom>
            <a:solidFill>
              <a:srgbClr val="579DA5">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ko-KR" altLang="en-US" sz="400000" b="1" dirty="0">
                <a:solidFill>
                  <a:schemeClr val="bg1"/>
                </a:solidFill>
                <a:latin typeface="Adobe Arabic" panose="02040503050201020203" pitchFamily="18" charset="-78"/>
                <a:cs typeface="Adobe Arabic" panose="02040503050201020203" pitchFamily="18" charset="-78"/>
              </a:endParaRPr>
            </a:p>
          </p:txBody>
        </p:sp>
        <p:sp>
          <p:nvSpPr>
            <p:cNvPr id="45" name="TextBox 22">
              <a:extLst>
                <a:ext uri="{FF2B5EF4-FFF2-40B4-BE49-F238E27FC236}">
                  <a16:creationId xmlns:a16="http://schemas.microsoft.com/office/drawing/2014/main" xmlns="" id="{F6776A04-93FC-3AF0-6CD6-DEA3432A6669}"/>
                </a:ext>
              </a:extLst>
            </p:cNvPr>
            <p:cNvSpPr txBox="1"/>
            <p:nvPr/>
          </p:nvSpPr>
          <p:spPr>
            <a:xfrm>
              <a:off x="5359702" y="2611097"/>
              <a:ext cx="1645756" cy="1224951"/>
            </a:xfrm>
            <a:prstGeom prst="rect">
              <a:avLst/>
            </a:prstGeom>
            <a:noFill/>
          </p:spPr>
          <p:txBody>
            <a:bodyPr wrap="square" rtlCol="0">
              <a:spAutoFit/>
            </a:bodyPr>
            <a:lstStyle/>
            <a:p>
              <a:pPr algn="ctr" rtl="0">
                <a:lnSpc>
                  <a:spcPct val="115000"/>
                </a:lnSpc>
              </a:pPr>
              <a:r>
                <a:rPr lang="ar-SY" sz="3200" b="1" kern="12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rPr>
                <a:t>وضع خطة العمل</a:t>
              </a:r>
              <a:endParaRPr lang="en-US" sz="32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grpSp>
        <p:nvGrpSpPr>
          <p:cNvPr id="46" name="مجموعة 45">
            <a:extLst>
              <a:ext uri="{FF2B5EF4-FFF2-40B4-BE49-F238E27FC236}">
                <a16:creationId xmlns:a16="http://schemas.microsoft.com/office/drawing/2014/main" xmlns="" id="{C61A3E6E-893A-DE42-0AA5-C94DB7309A82}"/>
              </a:ext>
            </a:extLst>
          </p:cNvPr>
          <p:cNvGrpSpPr/>
          <p:nvPr/>
        </p:nvGrpSpPr>
        <p:grpSpPr>
          <a:xfrm>
            <a:off x="8562535" y="1953938"/>
            <a:ext cx="2130351" cy="2176629"/>
            <a:chOff x="7268926" y="2134042"/>
            <a:chExt cx="2130351" cy="2176629"/>
          </a:xfrm>
        </p:grpSpPr>
        <p:sp>
          <p:nvSpPr>
            <p:cNvPr id="47" name="말풍선: 타원형 6">
              <a:extLst>
                <a:ext uri="{FF2B5EF4-FFF2-40B4-BE49-F238E27FC236}">
                  <a16:creationId xmlns:a16="http://schemas.microsoft.com/office/drawing/2014/main" xmlns="" id="{010AF896-6AA2-E000-028D-3A266C18775A}"/>
                </a:ext>
              </a:extLst>
            </p:cNvPr>
            <p:cNvSpPr/>
            <p:nvPr/>
          </p:nvSpPr>
          <p:spPr>
            <a:xfrm>
              <a:off x="7268926" y="2134042"/>
              <a:ext cx="2130351" cy="2176629"/>
            </a:xfrm>
            <a:prstGeom prst="wedgeEllipseCallout">
              <a:avLst>
                <a:gd name="adj1" fmla="val -15561"/>
                <a:gd name="adj2" fmla="val 67840"/>
              </a:avLst>
            </a:prstGeom>
            <a:solidFill>
              <a:srgbClr val="2B5474">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ko-KR" altLang="en-US" sz="400000" b="1">
                <a:solidFill>
                  <a:schemeClr val="bg1"/>
                </a:solidFill>
                <a:latin typeface="Adobe Arabic" panose="02040503050201020203" pitchFamily="18" charset="-78"/>
                <a:cs typeface="Adobe Arabic" panose="02040503050201020203" pitchFamily="18" charset="-78"/>
              </a:endParaRPr>
            </a:p>
          </p:txBody>
        </p:sp>
        <p:sp>
          <p:nvSpPr>
            <p:cNvPr id="48" name="TextBox 22">
              <a:extLst>
                <a:ext uri="{FF2B5EF4-FFF2-40B4-BE49-F238E27FC236}">
                  <a16:creationId xmlns:a16="http://schemas.microsoft.com/office/drawing/2014/main" xmlns="" id="{951B08C8-50BB-51F4-4660-E2F4E51E869B}"/>
                </a:ext>
              </a:extLst>
            </p:cNvPr>
            <p:cNvSpPr txBox="1"/>
            <p:nvPr/>
          </p:nvSpPr>
          <p:spPr>
            <a:xfrm>
              <a:off x="7440666" y="2734189"/>
              <a:ext cx="1664028" cy="658642"/>
            </a:xfrm>
            <a:prstGeom prst="rect">
              <a:avLst/>
            </a:prstGeom>
            <a:noFill/>
          </p:spPr>
          <p:txBody>
            <a:bodyPr wrap="square" rtlCol="0">
              <a:spAutoFit/>
            </a:bodyPr>
            <a:lstStyle/>
            <a:p>
              <a:pPr algn="ctr" rtl="0">
                <a:lnSpc>
                  <a:spcPct val="115000"/>
                </a:lnSpc>
              </a:pPr>
              <a:r>
                <a:rPr lang="ar-SY" sz="3200" b="1" kern="12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rPr>
                <a:t>ترتيب المخاطر</a:t>
              </a:r>
              <a:endParaRPr lang="en-US" sz="3200"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49"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424674157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down)">
                                      <p:cBhvr>
                                        <p:cTn id="11" dur="500"/>
                                        <p:tgtEl>
                                          <p:spTgt spid="4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down)">
                                      <p:cBhvr>
                                        <p:cTn id="19" dur="500"/>
                                        <p:tgtEl>
                                          <p:spTgt spid="4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down)">
                                      <p:cBhvr>
                                        <p:cTn id="2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حالة عملية: تقييم مخاطر صحية</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sp>
        <p:nvSpPr>
          <p:cNvPr id="8" name="مربع نص 7">
            <a:extLst>
              <a:ext uri="{FF2B5EF4-FFF2-40B4-BE49-F238E27FC236}">
                <a16:creationId xmlns:a16="http://schemas.microsoft.com/office/drawing/2014/main" xmlns="" id="{232698BF-AB41-C988-47CE-D69B71411997}"/>
              </a:ext>
            </a:extLst>
          </p:cNvPr>
          <p:cNvSpPr txBox="1"/>
          <p:nvPr/>
        </p:nvSpPr>
        <p:spPr>
          <a:xfrm>
            <a:off x="5194585" y="2555713"/>
            <a:ext cx="6277428" cy="2623795"/>
          </a:xfrm>
          <a:prstGeom prst="rect">
            <a:avLst/>
          </a:prstGeom>
          <a:noFill/>
        </p:spPr>
        <p:txBody>
          <a:bodyPr wrap="square">
            <a:spAutoFit/>
          </a:bodyPr>
          <a:lstStyle/>
          <a:p>
            <a:pPr algn="ctr">
              <a:lnSpc>
                <a:spcPct val="150000"/>
              </a:lnSpc>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عملية مهمة لضمان سلامة وصحة العمال في الصناعات الغذائية. من خلال تحليل الوظائف والعمليات وتحديد المخاطر الصحية وتقييمها، يمكن اتخاذ التدابير الوقائية والتحكمية المناسبة للوقاية من المخاطر وحماية صحة العمال</a:t>
            </a:r>
            <a:endParaRPr lang="ar-SY" sz="2800" dirty="0"/>
          </a:p>
        </p:txBody>
      </p:sp>
      <p:pic>
        <p:nvPicPr>
          <p:cNvPr id="12" name="صورة 11">
            <a:extLst>
              <a:ext uri="{FF2B5EF4-FFF2-40B4-BE49-F238E27FC236}">
                <a16:creationId xmlns:a16="http://schemas.microsoft.com/office/drawing/2014/main" xmlns="" id="{13C61B56-94E8-4297-9FEB-DA001E90F8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9987" y="1927091"/>
            <a:ext cx="3881041" cy="3881041"/>
          </a:xfrm>
          <a:prstGeom prst="rect">
            <a:avLst/>
          </a:prstGeom>
        </p:spPr>
      </p:pic>
      <mc:AlternateContent xmlns:mc="http://schemas.openxmlformats.org/markup-compatibility/2006">
        <mc:Choice xmlns:pslz="http://schemas.microsoft.com/office/powerpoint/2016/slidezoom" xmlns="" Requires="pslz">
          <p:graphicFrame>
            <p:nvGraphicFramePr>
              <p:cNvPr id="14" name="صورة الشريحة 13">
                <a:extLst>
                  <a:ext uri="{FF2B5EF4-FFF2-40B4-BE49-F238E27FC236}">
                    <a16:creationId xmlns:a16="http://schemas.microsoft.com/office/drawing/2014/main" id="{DFC1CE59-7538-F2D5-F48F-0895D2FB05C0}"/>
                  </a:ext>
                </a:extLst>
              </p:cNvPr>
              <p:cNvGraphicFramePr>
                <a:graphicFrameLocks noChangeAspect="1"/>
              </p:cNvGraphicFramePr>
              <p:nvPr>
                <p:extLst>
                  <p:ext uri="{D42A27DB-BD31-4B8C-83A1-F6EECF244321}">
                    <p14:modId xmlns:p14="http://schemas.microsoft.com/office/powerpoint/2010/main" val="977792217"/>
                  </p:ext>
                </p:extLst>
              </p:nvPr>
            </p:nvGraphicFramePr>
            <p:xfrm>
              <a:off x="11172629" y="170613"/>
              <a:ext cx="473555" cy="473555"/>
            </p:xfrm>
            <a:graphic>
              <a:graphicData uri="http://schemas.microsoft.com/office/powerpoint/2016/slidezoom">
                <pslz:sldZm>
                  <pslz:sldZmObj sldId="293" cId="1740094330">
                    <pslz:zmPr id="{6493B767-C25D-4EBF-9DCF-E96BBF1EE88C}" returnToParent="0" imageType="cover" transitionDur="1000">
                      <p166:blipFill xmlns:p166="http://schemas.microsoft.com/office/powerpoint/2016/6/main">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166:blipFill>
                      <p166:spPr xmlns:p166="http://schemas.microsoft.com/office/powerpoint/2016/6/main">
                        <a:xfrm>
                          <a:off x="0" y="0"/>
                          <a:ext cx="473555" cy="473555"/>
                        </a:xfrm>
                        <a:prstGeom prst="rect">
                          <a:avLst/>
                        </a:prstGeom>
                        <a:ln w="3175">
                          <a:noFill/>
                        </a:ln>
                      </p166:spPr>
                    </pslz:zmPr>
                  </pslz:sldZmObj>
                </pslz:sldZm>
              </a:graphicData>
            </a:graphic>
          </p:graphicFrame>
        </mc:Choice>
        <mc:Fallback>
          <p:pic>
            <p:nvPicPr>
              <p:cNvPr id="14" name="صورة الشريحة 13">
                <a:hlinkClick r:id="rId6" action="ppaction://hlinksldjump"/>
                <a:extLst>
                  <a:ext uri="{FF2B5EF4-FFF2-40B4-BE49-F238E27FC236}">
                    <a16:creationId xmlns:a16="http://schemas.microsoft.com/office/drawing/2014/main" xmlns="" xmlns:pslz="http://schemas.microsoft.com/office/powerpoint/2016/slidezoom" id="{DFC1CE59-7538-F2D5-F48F-0895D2FB05C0}"/>
                  </a:ext>
                </a:extLst>
              </p:cNvPr>
              <p:cNvPicPr>
                <a:picLocks noGrp="1" noRot="1" noChangeAspect="1" noMove="1" noResize="1" noEditPoints="1" noAdjustHandles="1" noChangeArrowheads="1" noChangeShapeType="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8"/>
                  </a:ext>
                </a:extLst>
              </a:blip>
              <a:stretch>
                <a:fillRect/>
              </a:stretch>
            </p:blipFill>
            <p:spPr>
              <a:xfrm>
                <a:off x="11172629" y="170613"/>
                <a:ext cx="473555" cy="473555"/>
              </a:xfrm>
              <a:prstGeom prst="rect">
                <a:avLst/>
              </a:prstGeom>
              <a:ln w="3175">
                <a:noFill/>
              </a:ln>
            </p:spPr>
          </p:pic>
        </mc:Fallback>
      </mc:AlternateContent>
      <p:sp>
        <p:nvSpPr>
          <p:cNvPr id="13"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9"/>
              </a:rPr>
              <a:t>www.dawliatraining.com</a:t>
            </a:r>
            <a:endParaRPr lang="en-US" sz="1100">
              <a:effectLst/>
              <a:ea typeface="Calibri"/>
              <a:cs typeface="Arial"/>
            </a:endParaRPr>
          </a:p>
        </p:txBody>
      </p:sp>
    </p:spTree>
    <p:extLst>
      <p:ext uri="{BB962C8B-B14F-4D97-AF65-F5344CB8AC3E}">
        <p14:creationId xmlns:p14="http://schemas.microsoft.com/office/powerpoint/2010/main" val="370467644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a:extLst>
              <a:ext uri="{FF2B5EF4-FFF2-40B4-BE49-F238E27FC236}">
                <a16:creationId xmlns:a16="http://schemas.microsoft.com/office/drawing/2014/main" xmlns="" id="{1AA08ED5-58AD-1F24-64CA-7EA1D315504A}"/>
              </a:ext>
            </a:extLst>
          </p:cNvPr>
          <p:cNvSpPr txBox="1"/>
          <p:nvPr/>
        </p:nvSpPr>
        <p:spPr>
          <a:xfrm>
            <a:off x="3307830" y="602154"/>
            <a:ext cx="6054437" cy="707886"/>
          </a:xfrm>
          <a:prstGeom prst="rect">
            <a:avLst/>
          </a:prstGeom>
          <a:noFill/>
        </p:spPr>
        <p:txBody>
          <a:bodyPr wrap="square" rtlCol="1">
            <a:spAutoFit/>
          </a:bodyPr>
          <a:lstStyle/>
          <a:p>
            <a:pPr algn="ctr"/>
            <a:r>
              <a:rPr lang="ar-SY" sz="4000" dirty="0">
                <a:solidFill>
                  <a:srgbClr val="002060"/>
                </a:solidFill>
                <a:latin typeface="Adobe Arabic" panose="02040503050201020203" pitchFamily="18" charset="-78"/>
                <a:cs typeface="Adobe Arabic" panose="02040503050201020203" pitchFamily="18" charset="-78"/>
              </a:rPr>
              <a:t>تمهيد للحقيبة</a:t>
            </a:r>
          </a:p>
        </p:txBody>
      </p:sp>
      <p:sp>
        <p:nvSpPr>
          <p:cNvPr id="3" name="مستطيل 2">
            <a:extLst>
              <a:ext uri="{FF2B5EF4-FFF2-40B4-BE49-F238E27FC236}">
                <a16:creationId xmlns:a16="http://schemas.microsoft.com/office/drawing/2014/main" xmlns="" id="{9C928444-1C82-CD5D-065D-8AB6AA45E4A1}"/>
              </a:ext>
            </a:extLst>
          </p:cNvPr>
          <p:cNvSpPr/>
          <p:nvPr/>
        </p:nvSpPr>
        <p:spPr>
          <a:xfrm>
            <a:off x="-297305" y="46129"/>
            <a:ext cx="12786610" cy="543521"/>
          </a:xfrm>
          <a:prstGeom prst="rect">
            <a:avLst/>
          </a:prstGeom>
          <a:solidFill>
            <a:srgbClr val="579DA5"/>
          </a:solidFill>
          <a:ln>
            <a:solidFill>
              <a:srgbClr val="579DA5"/>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SY"/>
          </a:p>
        </p:txBody>
      </p:sp>
      <p:grpSp>
        <p:nvGrpSpPr>
          <p:cNvPr id="4" name="مجموعة 3">
            <a:extLst>
              <a:ext uri="{FF2B5EF4-FFF2-40B4-BE49-F238E27FC236}">
                <a16:creationId xmlns:a16="http://schemas.microsoft.com/office/drawing/2014/main" xmlns="" id="{EC89A70E-4935-AE78-786B-4A1489FACCE9}"/>
              </a:ext>
            </a:extLst>
          </p:cNvPr>
          <p:cNvGrpSpPr/>
          <p:nvPr/>
        </p:nvGrpSpPr>
        <p:grpSpPr>
          <a:xfrm>
            <a:off x="11383434" y="2045401"/>
            <a:ext cx="563528" cy="4511906"/>
            <a:chOff x="11383434" y="2045401"/>
            <a:chExt cx="563528" cy="4511906"/>
          </a:xfrm>
        </p:grpSpPr>
        <p:cxnSp>
          <p:nvCxnSpPr>
            <p:cNvPr id="5" name="رابط مستقيم 4">
              <a:extLst>
                <a:ext uri="{FF2B5EF4-FFF2-40B4-BE49-F238E27FC236}">
                  <a16:creationId xmlns:a16="http://schemas.microsoft.com/office/drawing/2014/main" xmlns="" id="{87BEBB21-62CA-A004-E7F5-05E1187FC6D5}"/>
                </a:ext>
              </a:extLst>
            </p:cNvPr>
            <p:cNvCxnSpPr>
              <a:cxnSpLocks/>
            </p:cNvCxnSpPr>
            <p:nvPr/>
          </p:nvCxnSpPr>
          <p:spPr>
            <a:xfrm rot="5400000">
              <a:off x="11665198" y="6275543"/>
              <a:ext cx="0" cy="563528"/>
            </a:xfrm>
            <a:prstGeom prst="line">
              <a:avLst/>
            </a:prstGeom>
            <a:ln w="38100">
              <a:solidFill>
                <a:srgbClr val="31394C">
                  <a:alpha val="41000"/>
                </a:srgbClr>
              </a:solidFill>
            </a:ln>
          </p:spPr>
          <p:style>
            <a:lnRef idx="1">
              <a:schemeClr val="accent1"/>
            </a:lnRef>
            <a:fillRef idx="0">
              <a:schemeClr val="accent1"/>
            </a:fillRef>
            <a:effectRef idx="0">
              <a:schemeClr val="accent1"/>
            </a:effectRef>
            <a:fontRef idx="minor">
              <a:schemeClr val="tx1"/>
            </a:fontRef>
          </p:style>
        </p:cxnSp>
        <p:cxnSp>
          <p:nvCxnSpPr>
            <p:cNvPr id="6" name="رابط مستقيم 5">
              <a:extLst>
                <a:ext uri="{FF2B5EF4-FFF2-40B4-BE49-F238E27FC236}">
                  <a16:creationId xmlns:a16="http://schemas.microsoft.com/office/drawing/2014/main" xmlns="" id="{67049674-3097-3DA6-68B7-64CD58ACF589}"/>
                </a:ext>
              </a:extLst>
            </p:cNvPr>
            <p:cNvCxnSpPr>
              <a:cxnSpLocks/>
            </p:cNvCxnSpPr>
            <p:nvPr/>
          </p:nvCxnSpPr>
          <p:spPr>
            <a:xfrm rot="5400000">
              <a:off x="11665198" y="5932919"/>
              <a:ext cx="0" cy="563528"/>
            </a:xfrm>
            <a:prstGeom prst="line">
              <a:avLst/>
            </a:prstGeom>
            <a:ln w="38100">
              <a:solidFill>
                <a:srgbClr val="31394C">
                  <a:alpha val="41000"/>
                </a:srgbClr>
              </a:solidFill>
            </a:ln>
          </p:spPr>
          <p:style>
            <a:lnRef idx="1">
              <a:schemeClr val="accent1"/>
            </a:lnRef>
            <a:fillRef idx="0">
              <a:schemeClr val="accent1"/>
            </a:fillRef>
            <a:effectRef idx="0">
              <a:schemeClr val="accent1"/>
            </a:effectRef>
            <a:fontRef idx="minor">
              <a:schemeClr val="tx1"/>
            </a:fontRef>
          </p:style>
        </p:cxnSp>
        <p:cxnSp>
          <p:nvCxnSpPr>
            <p:cNvPr id="7" name="رابط مستقيم 6">
              <a:extLst>
                <a:ext uri="{FF2B5EF4-FFF2-40B4-BE49-F238E27FC236}">
                  <a16:creationId xmlns:a16="http://schemas.microsoft.com/office/drawing/2014/main" xmlns="" id="{7EB67641-96C4-ED8F-70D9-E212170BE06C}"/>
                </a:ext>
              </a:extLst>
            </p:cNvPr>
            <p:cNvCxnSpPr>
              <a:cxnSpLocks/>
            </p:cNvCxnSpPr>
            <p:nvPr/>
          </p:nvCxnSpPr>
          <p:spPr>
            <a:xfrm rot="5400000">
              <a:off x="11665198" y="5598297"/>
              <a:ext cx="0" cy="563528"/>
            </a:xfrm>
            <a:prstGeom prst="line">
              <a:avLst/>
            </a:prstGeom>
            <a:ln w="38100">
              <a:solidFill>
                <a:srgbClr val="31394C">
                  <a:alpha val="41000"/>
                </a:srgbClr>
              </a:solidFill>
            </a:ln>
          </p:spPr>
          <p:style>
            <a:lnRef idx="1">
              <a:schemeClr val="accent1"/>
            </a:lnRef>
            <a:fillRef idx="0">
              <a:schemeClr val="accent1"/>
            </a:fillRef>
            <a:effectRef idx="0">
              <a:schemeClr val="accent1"/>
            </a:effectRef>
            <a:fontRef idx="minor">
              <a:schemeClr val="tx1"/>
            </a:fontRef>
          </p:style>
        </p:cxnSp>
        <p:cxnSp>
          <p:nvCxnSpPr>
            <p:cNvPr id="8" name="رابط مستقيم 7">
              <a:extLst>
                <a:ext uri="{FF2B5EF4-FFF2-40B4-BE49-F238E27FC236}">
                  <a16:creationId xmlns:a16="http://schemas.microsoft.com/office/drawing/2014/main" xmlns="" id="{58C0969C-A153-4635-3A14-03DF9A7189B9}"/>
                </a:ext>
              </a:extLst>
            </p:cNvPr>
            <p:cNvCxnSpPr>
              <a:cxnSpLocks/>
            </p:cNvCxnSpPr>
            <p:nvPr/>
          </p:nvCxnSpPr>
          <p:spPr>
            <a:xfrm rot="5400000">
              <a:off x="11665198" y="5255673"/>
              <a:ext cx="0" cy="563528"/>
            </a:xfrm>
            <a:prstGeom prst="line">
              <a:avLst/>
            </a:prstGeom>
            <a:ln w="38100">
              <a:solidFill>
                <a:srgbClr val="31394C">
                  <a:alpha val="41000"/>
                </a:srgbClr>
              </a:solidFill>
            </a:ln>
          </p:spPr>
          <p:style>
            <a:lnRef idx="1">
              <a:schemeClr val="accent1"/>
            </a:lnRef>
            <a:fillRef idx="0">
              <a:schemeClr val="accent1"/>
            </a:fillRef>
            <a:effectRef idx="0">
              <a:schemeClr val="accent1"/>
            </a:effectRef>
            <a:fontRef idx="minor">
              <a:schemeClr val="tx1"/>
            </a:fontRef>
          </p:style>
        </p:cxnSp>
        <p:cxnSp>
          <p:nvCxnSpPr>
            <p:cNvPr id="9" name="رابط مستقيم 8">
              <a:extLst>
                <a:ext uri="{FF2B5EF4-FFF2-40B4-BE49-F238E27FC236}">
                  <a16:creationId xmlns:a16="http://schemas.microsoft.com/office/drawing/2014/main" xmlns="" id="{4E6D5F9C-2E14-FEF1-52A8-2B61C737C18A}"/>
                </a:ext>
              </a:extLst>
            </p:cNvPr>
            <p:cNvCxnSpPr>
              <a:cxnSpLocks/>
            </p:cNvCxnSpPr>
            <p:nvPr/>
          </p:nvCxnSpPr>
          <p:spPr>
            <a:xfrm rot="5400000">
              <a:off x="11665198" y="4890260"/>
              <a:ext cx="0" cy="563528"/>
            </a:xfrm>
            <a:prstGeom prst="line">
              <a:avLst/>
            </a:prstGeom>
            <a:ln w="38100">
              <a:solidFill>
                <a:srgbClr val="31394C">
                  <a:alpha val="41000"/>
                </a:srgbClr>
              </a:solidFill>
            </a:ln>
          </p:spPr>
          <p:style>
            <a:lnRef idx="1">
              <a:schemeClr val="accent1"/>
            </a:lnRef>
            <a:fillRef idx="0">
              <a:schemeClr val="accent1"/>
            </a:fillRef>
            <a:effectRef idx="0">
              <a:schemeClr val="accent1"/>
            </a:effectRef>
            <a:fontRef idx="minor">
              <a:schemeClr val="tx1"/>
            </a:fontRef>
          </p:style>
        </p:cxnSp>
        <p:cxnSp>
          <p:nvCxnSpPr>
            <p:cNvPr id="10" name="رابط مستقيم 9">
              <a:extLst>
                <a:ext uri="{FF2B5EF4-FFF2-40B4-BE49-F238E27FC236}">
                  <a16:creationId xmlns:a16="http://schemas.microsoft.com/office/drawing/2014/main" xmlns="" id="{059A12BD-BBFA-9852-8A1D-388B128750B1}"/>
                </a:ext>
              </a:extLst>
            </p:cNvPr>
            <p:cNvCxnSpPr>
              <a:cxnSpLocks/>
            </p:cNvCxnSpPr>
            <p:nvPr/>
          </p:nvCxnSpPr>
          <p:spPr>
            <a:xfrm rot="5400000">
              <a:off x="11665198" y="4547636"/>
              <a:ext cx="0" cy="563528"/>
            </a:xfrm>
            <a:prstGeom prst="line">
              <a:avLst/>
            </a:prstGeom>
            <a:ln w="38100">
              <a:solidFill>
                <a:srgbClr val="31394C">
                  <a:alpha val="41000"/>
                </a:srgbClr>
              </a:solidFill>
            </a:ln>
          </p:spPr>
          <p:style>
            <a:lnRef idx="1">
              <a:schemeClr val="accent1"/>
            </a:lnRef>
            <a:fillRef idx="0">
              <a:schemeClr val="accent1"/>
            </a:fillRef>
            <a:effectRef idx="0">
              <a:schemeClr val="accent1"/>
            </a:effectRef>
            <a:fontRef idx="minor">
              <a:schemeClr val="tx1"/>
            </a:fontRef>
          </p:style>
        </p:cxnSp>
        <p:cxnSp>
          <p:nvCxnSpPr>
            <p:cNvPr id="11" name="رابط مستقيم 10">
              <a:extLst>
                <a:ext uri="{FF2B5EF4-FFF2-40B4-BE49-F238E27FC236}">
                  <a16:creationId xmlns:a16="http://schemas.microsoft.com/office/drawing/2014/main" xmlns="" id="{8A85A848-6C7C-26C4-9D86-11D4F9AA3CEB}"/>
                </a:ext>
              </a:extLst>
            </p:cNvPr>
            <p:cNvCxnSpPr>
              <a:cxnSpLocks/>
            </p:cNvCxnSpPr>
            <p:nvPr/>
          </p:nvCxnSpPr>
          <p:spPr>
            <a:xfrm rot="5400000">
              <a:off x="11665198" y="4213014"/>
              <a:ext cx="0" cy="563528"/>
            </a:xfrm>
            <a:prstGeom prst="line">
              <a:avLst/>
            </a:prstGeom>
            <a:ln w="38100">
              <a:solidFill>
                <a:srgbClr val="31394C">
                  <a:alpha val="41000"/>
                </a:srgbClr>
              </a:solidFill>
            </a:ln>
          </p:spPr>
          <p:style>
            <a:lnRef idx="1">
              <a:schemeClr val="accent1"/>
            </a:lnRef>
            <a:fillRef idx="0">
              <a:schemeClr val="accent1"/>
            </a:fillRef>
            <a:effectRef idx="0">
              <a:schemeClr val="accent1"/>
            </a:effectRef>
            <a:fontRef idx="minor">
              <a:schemeClr val="tx1"/>
            </a:fontRef>
          </p:style>
        </p:cxnSp>
        <p:cxnSp>
          <p:nvCxnSpPr>
            <p:cNvPr id="12" name="رابط مستقيم 11">
              <a:extLst>
                <a:ext uri="{FF2B5EF4-FFF2-40B4-BE49-F238E27FC236}">
                  <a16:creationId xmlns:a16="http://schemas.microsoft.com/office/drawing/2014/main" xmlns="" id="{621C794E-D9CC-F5AB-4BA2-5E73CF6E279A}"/>
                </a:ext>
              </a:extLst>
            </p:cNvPr>
            <p:cNvCxnSpPr>
              <a:cxnSpLocks/>
            </p:cNvCxnSpPr>
            <p:nvPr/>
          </p:nvCxnSpPr>
          <p:spPr>
            <a:xfrm rot="5400000">
              <a:off x="11665198" y="3870390"/>
              <a:ext cx="0" cy="563528"/>
            </a:xfrm>
            <a:prstGeom prst="line">
              <a:avLst/>
            </a:prstGeom>
            <a:ln w="38100">
              <a:solidFill>
                <a:srgbClr val="31394C">
                  <a:alpha val="41000"/>
                </a:srgbClr>
              </a:solidFill>
            </a:ln>
          </p:spPr>
          <p:style>
            <a:lnRef idx="1">
              <a:schemeClr val="accent1"/>
            </a:lnRef>
            <a:fillRef idx="0">
              <a:schemeClr val="accent1"/>
            </a:fillRef>
            <a:effectRef idx="0">
              <a:schemeClr val="accent1"/>
            </a:effectRef>
            <a:fontRef idx="minor">
              <a:schemeClr val="tx1"/>
            </a:fontRef>
          </p:style>
        </p:cxnSp>
        <p:cxnSp>
          <p:nvCxnSpPr>
            <p:cNvPr id="13" name="رابط مستقيم 12">
              <a:extLst>
                <a:ext uri="{FF2B5EF4-FFF2-40B4-BE49-F238E27FC236}">
                  <a16:creationId xmlns:a16="http://schemas.microsoft.com/office/drawing/2014/main" xmlns="" id="{EDCF3E6C-FF4D-1411-0485-A014B86DC5EE}"/>
                </a:ext>
              </a:extLst>
            </p:cNvPr>
            <p:cNvCxnSpPr>
              <a:cxnSpLocks/>
            </p:cNvCxnSpPr>
            <p:nvPr/>
          </p:nvCxnSpPr>
          <p:spPr>
            <a:xfrm rot="5400000">
              <a:off x="11665198" y="3491544"/>
              <a:ext cx="0" cy="563528"/>
            </a:xfrm>
            <a:prstGeom prst="line">
              <a:avLst/>
            </a:prstGeom>
            <a:ln w="38100">
              <a:solidFill>
                <a:srgbClr val="31394C">
                  <a:alpha val="41000"/>
                </a:srgbClr>
              </a:solidFill>
            </a:ln>
          </p:spPr>
          <p:style>
            <a:lnRef idx="1">
              <a:schemeClr val="accent1"/>
            </a:lnRef>
            <a:fillRef idx="0">
              <a:schemeClr val="accent1"/>
            </a:fillRef>
            <a:effectRef idx="0">
              <a:schemeClr val="accent1"/>
            </a:effectRef>
            <a:fontRef idx="minor">
              <a:schemeClr val="tx1"/>
            </a:fontRef>
          </p:style>
        </p:cxnSp>
        <p:cxnSp>
          <p:nvCxnSpPr>
            <p:cNvPr id="14" name="رابط مستقيم 13">
              <a:extLst>
                <a:ext uri="{FF2B5EF4-FFF2-40B4-BE49-F238E27FC236}">
                  <a16:creationId xmlns:a16="http://schemas.microsoft.com/office/drawing/2014/main" xmlns="" id="{AE6908CB-A1C8-7F47-7994-A35CEAD74FD3}"/>
                </a:ext>
              </a:extLst>
            </p:cNvPr>
            <p:cNvCxnSpPr>
              <a:cxnSpLocks/>
            </p:cNvCxnSpPr>
            <p:nvPr/>
          </p:nvCxnSpPr>
          <p:spPr>
            <a:xfrm rot="5400000">
              <a:off x="11665198" y="3148920"/>
              <a:ext cx="0" cy="563528"/>
            </a:xfrm>
            <a:prstGeom prst="line">
              <a:avLst/>
            </a:prstGeom>
            <a:ln w="38100">
              <a:solidFill>
                <a:srgbClr val="31394C">
                  <a:alpha val="41000"/>
                </a:srgbClr>
              </a:solidFill>
            </a:ln>
          </p:spPr>
          <p:style>
            <a:lnRef idx="1">
              <a:schemeClr val="accent1"/>
            </a:lnRef>
            <a:fillRef idx="0">
              <a:schemeClr val="accent1"/>
            </a:fillRef>
            <a:effectRef idx="0">
              <a:schemeClr val="accent1"/>
            </a:effectRef>
            <a:fontRef idx="minor">
              <a:schemeClr val="tx1"/>
            </a:fontRef>
          </p:style>
        </p:cxnSp>
        <p:cxnSp>
          <p:nvCxnSpPr>
            <p:cNvPr id="15" name="رابط مستقيم 14">
              <a:extLst>
                <a:ext uri="{FF2B5EF4-FFF2-40B4-BE49-F238E27FC236}">
                  <a16:creationId xmlns:a16="http://schemas.microsoft.com/office/drawing/2014/main" xmlns="" id="{39380AB3-2A58-FDED-5EAC-EBF9FD0180BE}"/>
                </a:ext>
              </a:extLst>
            </p:cNvPr>
            <p:cNvCxnSpPr>
              <a:cxnSpLocks/>
            </p:cNvCxnSpPr>
            <p:nvPr/>
          </p:nvCxnSpPr>
          <p:spPr>
            <a:xfrm rot="5400000">
              <a:off x="11665198" y="2814298"/>
              <a:ext cx="0" cy="563528"/>
            </a:xfrm>
            <a:prstGeom prst="line">
              <a:avLst/>
            </a:prstGeom>
            <a:ln w="38100">
              <a:solidFill>
                <a:srgbClr val="31394C">
                  <a:alpha val="41000"/>
                </a:srgbClr>
              </a:solidFill>
            </a:ln>
          </p:spPr>
          <p:style>
            <a:lnRef idx="1">
              <a:schemeClr val="accent1"/>
            </a:lnRef>
            <a:fillRef idx="0">
              <a:schemeClr val="accent1"/>
            </a:fillRef>
            <a:effectRef idx="0">
              <a:schemeClr val="accent1"/>
            </a:effectRef>
            <a:fontRef idx="minor">
              <a:schemeClr val="tx1"/>
            </a:fontRef>
          </p:style>
        </p:cxnSp>
        <p:cxnSp>
          <p:nvCxnSpPr>
            <p:cNvPr id="16" name="رابط مستقيم 15">
              <a:extLst>
                <a:ext uri="{FF2B5EF4-FFF2-40B4-BE49-F238E27FC236}">
                  <a16:creationId xmlns:a16="http://schemas.microsoft.com/office/drawing/2014/main" xmlns="" id="{90E569E4-52C3-F073-4927-92EB173BB72D}"/>
                </a:ext>
              </a:extLst>
            </p:cNvPr>
            <p:cNvCxnSpPr>
              <a:cxnSpLocks/>
            </p:cNvCxnSpPr>
            <p:nvPr/>
          </p:nvCxnSpPr>
          <p:spPr>
            <a:xfrm rot="5400000">
              <a:off x="11665198" y="2471674"/>
              <a:ext cx="0" cy="563528"/>
            </a:xfrm>
            <a:prstGeom prst="line">
              <a:avLst/>
            </a:prstGeom>
            <a:ln w="38100">
              <a:solidFill>
                <a:srgbClr val="31394C">
                  <a:alpha val="41000"/>
                </a:srgbClr>
              </a:solidFill>
            </a:ln>
          </p:spPr>
          <p:style>
            <a:lnRef idx="1">
              <a:schemeClr val="accent1"/>
            </a:lnRef>
            <a:fillRef idx="0">
              <a:schemeClr val="accent1"/>
            </a:fillRef>
            <a:effectRef idx="0">
              <a:schemeClr val="accent1"/>
            </a:effectRef>
            <a:fontRef idx="minor">
              <a:schemeClr val="tx1"/>
            </a:fontRef>
          </p:style>
        </p:cxnSp>
        <p:cxnSp>
          <p:nvCxnSpPr>
            <p:cNvPr id="17" name="رابط مستقيم 16">
              <a:extLst>
                <a:ext uri="{FF2B5EF4-FFF2-40B4-BE49-F238E27FC236}">
                  <a16:creationId xmlns:a16="http://schemas.microsoft.com/office/drawing/2014/main" xmlns="" id="{B4ED3D6B-54BE-54CD-3F87-371CE3695483}"/>
                </a:ext>
              </a:extLst>
            </p:cNvPr>
            <p:cNvCxnSpPr>
              <a:cxnSpLocks/>
            </p:cNvCxnSpPr>
            <p:nvPr/>
          </p:nvCxnSpPr>
          <p:spPr>
            <a:xfrm rot="5400000">
              <a:off x="11665198" y="2106261"/>
              <a:ext cx="0" cy="563528"/>
            </a:xfrm>
            <a:prstGeom prst="line">
              <a:avLst/>
            </a:prstGeom>
            <a:ln w="38100">
              <a:solidFill>
                <a:srgbClr val="31394C">
                  <a:alpha val="41000"/>
                </a:srgbClr>
              </a:solidFill>
            </a:ln>
          </p:spPr>
          <p:style>
            <a:lnRef idx="1">
              <a:schemeClr val="accent1"/>
            </a:lnRef>
            <a:fillRef idx="0">
              <a:schemeClr val="accent1"/>
            </a:fillRef>
            <a:effectRef idx="0">
              <a:schemeClr val="accent1"/>
            </a:effectRef>
            <a:fontRef idx="minor">
              <a:schemeClr val="tx1"/>
            </a:fontRef>
          </p:style>
        </p:cxnSp>
        <p:cxnSp>
          <p:nvCxnSpPr>
            <p:cNvPr id="18" name="رابط مستقيم 17">
              <a:extLst>
                <a:ext uri="{FF2B5EF4-FFF2-40B4-BE49-F238E27FC236}">
                  <a16:creationId xmlns:a16="http://schemas.microsoft.com/office/drawing/2014/main" xmlns="" id="{D311F351-B131-5EDF-674C-42659A92E6E9}"/>
                </a:ext>
              </a:extLst>
            </p:cNvPr>
            <p:cNvCxnSpPr>
              <a:cxnSpLocks/>
            </p:cNvCxnSpPr>
            <p:nvPr/>
          </p:nvCxnSpPr>
          <p:spPr>
            <a:xfrm rot="5400000">
              <a:off x="11665198" y="1763637"/>
              <a:ext cx="0" cy="563528"/>
            </a:xfrm>
            <a:prstGeom prst="line">
              <a:avLst/>
            </a:prstGeom>
            <a:ln w="38100">
              <a:solidFill>
                <a:srgbClr val="31394C">
                  <a:alpha val="41000"/>
                </a:srgbClr>
              </a:solidFill>
            </a:ln>
          </p:spPr>
          <p:style>
            <a:lnRef idx="1">
              <a:schemeClr val="accent1"/>
            </a:lnRef>
            <a:fillRef idx="0">
              <a:schemeClr val="accent1"/>
            </a:fillRef>
            <a:effectRef idx="0">
              <a:schemeClr val="accent1"/>
            </a:effectRef>
            <a:fontRef idx="minor">
              <a:schemeClr val="tx1"/>
            </a:fontRef>
          </p:style>
        </p:cxnSp>
      </p:grpSp>
      <p:cxnSp>
        <p:nvCxnSpPr>
          <p:cNvPr id="19" name="رابط مستقيم 18">
            <a:extLst>
              <a:ext uri="{FF2B5EF4-FFF2-40B4-BE49-F238E27FC236}">
                <a16:creationId xmlns:a16="http://schemas.microsoft.com/office/drawing/2014/main" xmlns="" id="{839B2005-B57D-5C41-27F2-9460C06C24A8}"/>
              </a:ext>
            </a:extLst>
          </p:cNvPr>
          <p:cNvCxnSpPr>
            <a:cxnSpLocks/>
          </p:cNvCxnSpPr>
          <p:nvPr/>
        </p:nvCxnSpPr>
        <p:spPr>
          <a:xfrm flipH="1">
            <a:off x="3552604" y="1429960"/>
            <a:ext cx="5564887" cy="0"/>
          </a:xfrm>
          <a:prstGeom prst="line">
            <a:avLst/>
          </a:prstGeom>
          <a:ln w="38100">
            <a:solidFill>
              <a:srgbClr val="31394C"/>
            </a:solidFill>
          </a:ln>
        </p:spPr>
        <p:style>
          <a:lnRef idx="1">
            <a:schemeClr val="accent1"/>
          </a:lnRef>
          <a:fillRef idx="0">
            <a:schemeClr val="accent1"/>
          </a:fillRef>
          <a:effectRef idx="0">
            <a:schemeClr val="accent1"/>
          </a:effectRef>
          <a:fontRef idx="minor">
            <a:schemeClr val="tx1"/>
          </a:fontRef>
        </p:style>
      </p:cxnSp>
      <p:cxnSp>
        <p:nvCxnSpPr>
          <p:cNvPr id="20" name="رابط مستقيم 19">
            <a:extLst>
              <a:ext uri="{FF2B5EF4-FFF2-40B4-BE49-F238E27FC236}">
                <a16:creationId xmlns:a16="http://schemas.microsoft.com/office/drawing/2014/main" xmlns="" id="{6DF13DE0-5EBF-18F1-2949-E91CE03AE0CB}"/>
              </a:ext>
            </a:extLst>
          </p:cNvPr>
          <p:cNvCxnSpPr>
            <a:cxnSpLocks/>
          </p:cNvCxnSpPr>
          <p:nvPr/>
        </p:nvCxnSpPr>
        <p:spPr>
          <a:xfrm flipH="1">
            <a:off x="3276833" y="1549881"/>
            <a:ext cx="5564887" cy="0"/>
          </a:xfrm>
          <a:prstGeom prst="line">
            <a:avLst/>
          </a:prstGeom>
          <a:ln w="38100">
            <a:solidFill>
              <a:srgbClr val="579DA5"/>
            </a:solidFill>
          </a:ln>
        </p:spPr>
        <p:style>
          <a:lnRef idx="1">
            <a:schemeClr val="accent1"/>
          </a:lnRef>
          <a:fillRef idx="0">
            <a:schemeClr val="accent1"/>
          </a:fillRef>
          <a:effectRef idx="0">
            <a:schemeClr val="accent1"/>
          </a:effectRef>
          <a:fontRef idx="minor">
            <a:schemeClr val="tx1"/>
          </a:fontRef>
        </p:style>
      </p:cxnSp>
      <p:sp>
        <p:nvSpPr>
          <p:cNvPr id="21" name="مستطيل 20">
            <a:extLst>
              <a:ext uri="{FF2B5EF4-FFF2-40B4-BE49-F238E27FC236}">
                <a16:creationId xmlns:a16="http://schemas.microsoft.com/office/drawing/2014/main" xmlns="" id="{F519CC7F-B597-1F18-EAC9-034364966B98}"/>
              </a:ext>
            </a:extLst>
          </p:cNvPr>
          <p:cNvSpPr/>
          <p:nvPr/>
        </p:nvSpPr>
        <p:spPr>
          <a:xfrm>
            <a:off x="-297305" y="-73791"/>
            <a:ext cx="12786610" cy="543521"/>
          </a:xfrm>
          <a:prstGeom prst="rect">
            <a:avLst/>
          </a:prstGeom>
          <a:solidFill>
            <a:srgbClr val="31394C"/>
          </a:solidFill>
          <a:ln>
            <a:solidFill>
              <a:srgbClr val="31394C"/>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ar-SY"/>
          </a:p>
        </p:txBody>
      </p:sp>
      <p:grpSp>
        <p:nvGrpSpPr>
          <p:cNvPr id="23" name="Group 34">
            <a:extLst>
              <a:ext uri="{FF2B5EF4-FFF2-40B4-BE49-F238E27FC236}">
                <a16:creationId xmlns:a16="http://schemas.microsoft.com/office/drawing/2014/main" xmlns="" id="{0FC04F00-5CFE-38E8-00A6-942F4C629586}"/>
              </a:ext>
            </a:extLst>
          </p:cNvPr>
          <p:cNvGrpSpPr/>
          <p:nvPr/>
        </p:nvGrpSpPr>
        <p:grpSpPr>
          <a:xfrm>
            <a:off x="5177636" y="4633786"/>
            <a:ext cx="207464" cy="206152"/>
            <a:chOff x="2411760" y="3708613"/>
            <a:chExt cx="206152" cy="206152"/>
          </a:xfrm>
          <a:solidFill>
            <a:srgbClr val="579DA5"/>
          </a:solidFill>
        </p:grpSpPr>
        <p:sp>
          <p:nvSpPr>
            <p:cNvPr id="24" name="Oval 35">
              <a:extLst>
                <a:ext uri="{FF2B5EF4-FFF2-40B4-BE49-F238E27FC236}">
                  <a16:creationId xmlns:a16="http://schemas.microsoft.com/office/drawing/2014/main" xmlns="" id="{B5C9EFF4-EFB9-1FBD-A725-10F179C00945}"/>
                </a:ext>
              </a:extLst>
            </p:cNvPr>
            <p:cNvSpPr/>
            <p:nvPr/>
          </p:nvSpPr>
          <p:spPr>
            <a:xfrm>
              <a:off x="2411760" y="3708613"/>
              <a:ext cx="206152" cy="206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latin typeface="Arial" pitchFamily="34" charset="0"/>
                <a:cs typeface="Arial" pitchFamily="34" charset="0"/>
              </a:endParaRPr>
            </a:p>
          </p:txBody>
        </p:sp>
        <p:sp>
          <p:nvSpPr>
            <p:cNvPr id="25" name="Chevron 98">
              <a:extLst>
                <a:ext uri="{FF2B5EF4-FFF2-40B4-BE49-F238E27FC236}">
                  <a16:creationId xmlns:a16="http://schemas.microsoft.com/office/drawing/2014/main" xmlns="" id="{ACA12491-FAF9-C1C0-14F9-8A00544C4D7E}"/>
                </a:ext>
              </a:extLst>
            </p:cNvPr>
            <p:cNvSpPr/>
            <p:nvPr/>
          </p:nvSpPr>
          <p:spPr>
            <a:xfrm>
              <a:off x="2478836" y="3755880"/>
              <a:ext cx="72000" cy="108000"/>
            </a:xfrm>
            <a:prstGeom prst="chevron">
              <a:avLst>
                <a:gd name="adj" fmla="val 6522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latin typeface="Arial" pitchFamily="34" charset="0"/>
                <a:cs typeface="Arial" pitchFamily="34" charset="0"/>
              </a:endParaRPr>
            </a:p>
          </p:txBody>
        </p:sp>
      </p:grpSp>
      <p:sp>
        <p:nvSpPr>
          <p:cNvPr id="26" name="TextBox 38">
            <a:extLst>
              <a:ext uri="{FF2B5EF4-FFF2-40B4-BE49-F238E27FC236}">
                <a16:creationId xmlns:a16="http://schemas.microsoft.com/office/drawing/2014/main" xmlns="" id="{A746E639-7876-4735-CB9D-F4C9302184EF}"/>
              </a:ext>
            </a:extLst>
          </p:cNvPr>
          <p:cNvSpPr txBox="1"/>
          <p:nvPr/>
        </p:nvSpPr>
        <p:spPr>
          <a:xfrm>
            <a:off x="245038" y="3950226"/>
            <a:ext cx="4738195" cy="1569660"/>
          </a:xfrm>
          <a:prstGeom prst="rect">
            <a:avLst/>
          </a:prstGeom>
          <a:noFill/>
        </p:spPr>
        <p:txBody>
          <a:bodyPr wrap="square" rtlCol="0" anchor="ctr">
            <a:spAutoFit/>
          </a:bodyPr>
          <a:lstStyle/>
          <a:p>
            <a:pPr>
              <a:defRPr/>
            </a:pPr>
            <a:r>
              <a:rPr lang="ar-SA" sz="2400" b="1" dirty="0">
                <a:solidFill>
                  <a:srgbClr val="579DA5"/>
                </a:solidFill>
                <a:latin typeface="Adobe Arabic" panose="02040503050201020203" pitchFamily="18" charset="-78"/>
                <a:cs typeface="Adobe Arabic" panose="02040503050201020203" pitchFamily="18" charset="-78"/>
              </a:rPr>
              <a:t>كما تتضمن الحقيبة تطبيقات عملية وتمارين ودراسات حالة تساعد المشاركين على اكتساب مهارات تطبيقية في مجال تقييم المخاطر بما يعود بالنفع على مؤسساتهم ويحقق أهدافهم الاستراتيجية</a:t>
            </a:r>
          </a:p>
        </p:txBody>
      </p:sp>
      <p:grpSp>
        <p:nvGrpSpPr>
          <p:cNvPr id="27" name="Group 28">
            <a:extLst>
              <a:ext uri="{FF2B5EF4-FFF2-40B4-BE49-F238E27FC236}">
                <a16:creationId xmlns:a16="http://schemas.microsoft.com/office/drawing/2014/main" xmlns="" id="{22737E73-2987-60B8-E574-61BD0B395B3F}"/>
              </a:ext>
            </a:extLst>
          </p:cNvPr>
          <p:cNvGrpSpPr/>
          <p:nvPr/>
        </p:nvGrpSpPr>
        <p:grpSpPr>
          <a:xfrm>
            <a:off x="10574095" y="2608257"/>
            <a:ext cx="207464" cy="206152"/>
            <a:chOff x="2411760" y="3708613"/>
            <a:chExt cx="206152" cy="206152"/>
          </a:xfrm>
          <a:solidFill>
            <a:srgbClr val="31394C"/>
          </a:solidFill>
        </p:grpSpPr>
        <p:sp>
          <p:nvSpPr>
            <p:cNvPr id="28" name="Oval 29">
              <a:extLst>
                <a:ext uri="{FF2B5EF4-FFF2-40B4-BE49-F238E27FC236}">
                  <a16:creationId xmlns:a16="http://schemas.microsoft.com/office/drawing/2014/main" xmlns="" id="{D51A2141-0810-0D55-1C70-FADEA1779518}"/>
                </a:ext>
              </a:extLst>
            </p:cNvPr>
            <p:cNvSpPr/>
            <p:nvPr/>
          </p:nvSpPr>
          <p:spPr>
            <a:xfrm>
              <a:off x="2411760" y="3708613"/>
              <a:ext cx="206152" cy="206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latin typeface="Arial" pitchFamily="34" charset="0"/>
                <a:cs typeface="Arial" pitchFamily="34" charset="0"/>
              </a:endParaRPr>
            </a:p>
          </p:txBody>
        </p:sp>
        <p:sp>
          <p:nvSpPr>
            <p:cNvPr id="29" name="Chevron 91">
              <a:extLst>
                <a:ext uri="{FF2B5EF4-FFF2-40B4-BE49-F238E27FC236}">
                  <a16:creationId xmlns:a16="http://schemas.microsoft.com/office/drawing/2014/main" xmlns="" id="{BE77166A-9483-251A-944D-F17514CE45CE}"/>
                </a:ext>
              </a:extLst>
            </p:cNvPr>
            <p:cNvSpPr/>
            <p:nvPr/>
          </p:nvSpPr>
          <p:spPr>
            <a:xfrm>
              <a:off x="2478836" y="3755880"/>
              <a:ext cx="72000" cy="108000"/>
            </a:xfrm>
            <a:prstGeom prst="chevron">
              <a:avLst>
                <a:gd name="adj" fmla="val 6522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75000"/>
                    <a:lumOff val="25000"/>
                  </a:schemeClr>
                </a:solidFill>
                <a:latin typeface="Arial" pitchFamily="34" charset="0"/>
                <a:cs typeface="Arial" pitchFamily="34" charset="0"/>
              </a:endParaRPr>
            </a:p>
          </p:txBody>
        </p:sp>
      </p:grpSp>
      <p:sp>
        <p:nvSpPr>
          <p:cNvPr id="30" name="TextBox 32">
            <a:extLst>
              <a:ext uri="{FF2B5EF4-FFF2-40B4-BE49-F238E27FC236}">
                <a16:creationId xmlns:a16="http://schemas.microsoft.com/office/drawing/2014/main" xmlns="" id="{D58AE1E9-8639-4446-DE78-052782674B50}"/>
              </a:ext>
            </a:extLst>
          </p:cNvPr>
          <p:cNvSpPr txBox="1"/>
          <p:nvPr/>
        </p:nvSpPr>
        <p:spPr>
          <a:xfrm>
            <a:off x="637309" y="2109361"/>
            <a:ext cx="9742383" cy="1200329"/>
          </a:xfrm>
          <a:prstGeom prst="rect">
            <a:avLst/>
          </a:prstGeom>
          <a:noFill/>
        </p:spPr>
        <p:txBody>
          <a:bodyPr wrap="square" rtlCol="0" anchor="ctr">
            <a:spAutoFit/>
          </a:bodyPr>
          <a:lstStyle/>
          <a:p>
            <a:pPr>
              <a:defRPr/>
            </a:pPr>
            <a:r>
              <a:rPr lang="ar-SA" sz="2400" b="1" dirty="0">
                <a:solidFill>
                  <a:srgbClr val="31394C"/>
                </a:solidFill>
                <a:latin typeface="Adobe Arabic" panose="02040503050201020203" pitchFamily="18" charset="-78"/>
                <a:cs typeface="Adobe Arabic" panose="02040503050201020203" pitchFamily="18" charset="-78"/>
              </a:rPr>
              <a:t>إن تقييم المخاطر يُعد أحد الركائز الأساسية لضمان استمرارية الأعمال ونجاح المشاريع، حيث يتيح تحديد وتحليل المخاطر المحتملة ووضع خطط استباقية للتعامل معها بكفاءة. ونظراً لتزايد حدة التحديات التي تواجه المؤسسات والشركات في بيئة الأعمال المعاصرة، بات إتقان مهارات تقييم المخاطر أمراً حيوياً لضمان استدامة النشاط وتعزيز المرونة</a:t>
            </a:r>
          </a:p>
        </p:txBody>
      </p:sp>
      <p:grpSp>
        <p:nvGrpSpPr>
          <p:cNvPr id="31" name="Group 34">
            <a:extLst>
              <a:ext uri="{FF2B5EF4-FFF2-40B4-BE49-F238E27FC236}">
                <a16:creationId xmlns:a16="http://schemas.microsoft.com/office/drawing/2014/main" xmlns="" id="{118D3E75-285E-5862-AD66-A96DE07C493F}"/>
              </a:ext>
            </a:extLst>
          </p:cNvPr>
          <p:cNvGrpSpPr/>
          <p:nvPr/>
        </p:nvGrpSpPr>
        <p:grpSpPr>
          <a:xfrm>
            <a:off x="10574095" y="4633786"/>
            <a:ext cx="207464" cy="206152"/>
            <a:chOff x="2411760" y="3708613"/>
            <a:chExt cx="206152" cy="206152"/>
          </a:xfrm>
          <a:solidFill>
            <a:srgbClr val="579DA5"/>
          </a:solidFill>
        </p:grpSpPr>
        <p:sp>
          <p:nvSpPr>
            <p:cNvPr id="32" name="Oval 35">
              <a:extLst>
                <a:ext uri="{FF2B5EF4-FFF2-40B4-BE49-F238E27FC236}">
                  <a16:creationId xmlns:a16="http://schemas.microsoft.com/office/drawing/2014/main" xmlns="" id="{ABB411B9-D5A7-8ED0-1F35-CCA6AF3374EE}"/>
                </a:ext>
              </a:extLst>
            </p:cNvPr>
            <p:cNvSpPr/>
            <p:nvPr/>
          </p:nvSpPr>
          <p:spPr>
            <a:xfrm>
              <a:off x="2411760" y="3708613"/>
              <a:ext cx="206152" cy="206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lumMod val="75000"/>
                    <a:lumOff val="25000"/>
                  </a:schemeClr>
                </a:solidFill>
                <a:latin typeface="Arial" pitchFamily="34" charset="0"/>
                <a:cs typeface="Arial" pitchFamily="34" charset="0"/>
              </a:endParaRPr>
            </a:p>
          </p:txBody>
        </p:sp>
        <p:sp>
          <p:nvSpPr>
            <p:cNvPr id="33" name="Chevron 98">
              <a:extLst>
                <a:ext uri="{FF2B5EF4-FFF2-40B4-BE49-F238E27FC236}">
                  <a16:creationId xmlns:a16="http://schemas.microsoft.com/office/drawing/2014/main" xmlns="" id="{42F68E03-9FFD-7A2E-E78A-03F2D4A88720}"/>
                </a:ext>
              </a:extLst>
            </p:cNvPr>
            <p:cNvSpPr/>
            <p:nvPr/>
          </p:nvSpPr>
          <p:spPr>
            <a:xfrm>
              <a:off x="2478836" y="3755880"/>
              <a:ext cx="72000" cy="108000"/>
            </a:xfrm>
            <a:prstGeom prst="chevron">
              <a:avLst>
                <a:gd name="adj" fmla="val 6522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tx1">
                    <a:lumMod val="75000"/>
                    <a:lumOff val="25000"/>
                  </a:schemeClr>
                </a:solidFill>
                <a:latin typeface="Arial" pitchFamily="34" charset="0"/>
                <a:cs typeface="Arial" pitchFamily="34" charset="0"/>
              </a:endParaRPr>
            </a:p>
          </p:txBody>
        </p:sp>
      </p:grpSp>
      <p:sp>
        <p:nvSpPr>
          <p:cNvPr id="34" name="TextBox 38">
            <a:extLst>
              <a:ext uri="{FF2B5EF4-FFF2-40B4-BE49-F238E27FC236}">
                <a16:creationId xmlns:a16="http://schemas.microsoft.com/office/drawing/2014/main" xmlns="" id="{1B3A40AC-131F-A3EE-5337-12769B7C90D5}"/>
              </a:ext>
            </a:extLst>
          </p:cNvPr>
          <p:cNvSpPr txBox="1"/>
          <p:nvPr/>
        </p:nvSpPr>
        <p:spPr>
          <a:xfrm>
            <a:off x="5641497" y="3765559"/>
            <a:ext cx="4738195" cy="1938992"/>
          </a:xfrm>
          <a:prstGeom prst="rect">
            <a:avLst/>
          </a:prstGeom>
          <a:noFill/>
        </p:spPr>
        <p:txBody>
          <a:bodyPr wrap="square" rtlCol="0" anchor="ctr">
            <a:spAutoFit/>
          </a:bodyPr>
          <a:lstStyle/>
          <a:p>
            <a:pPr>
              <a:defRPr/>
            </a:pPr>
            <a:r>
              <a:rPr lang="ar-SA" sz="2400" b="1" dirty="0">
                <a:solidFill>
                  <a:srgbClr val="579DA5"/>
                </a:solidFill>
                <a:latin typeface="Adobe Arabic" panose="02040503050201020203" pitchFamily="18" charset="-78"/>
                <a:cs typeface="Adobe Arabic" panose="02040503050201020203" pitchFamily="18" charset="-78"/>
              </a:rPr>
              <a:t>وتهدف هذه الحقيبة التدريبية إلى تزويد المشاركين بالمعارف والمهارات اللازمة لتقييم المخاطر بفاعلية، بدءاً من التعريف بمفهوم إدارة المخاطر وأهميتها، مروراً بخطوات وأساليب تقييم وتحليل المخاطر، وانتهاءً بوضع خطط الاستجابة المناسبة للتقليل من حدة المخاطر والسيطرة عليها</a:t>
            </a:r>
          </a:p>
        </p:txBody>
      </p:sp>
      <mc:AlternateContent xmlns:mc="http://schemas.openxmlformats.org/markup-compatibility/2006">
        <mc:Choice xmlns:pslz="http://schemas.microsoft.com/office/powerpoint/2016/slidezoom" xmlns="" Requires="pslz">
          <p:graphicFrame>
            <p:nvGraphicFramePr>
              <p:cNvPr id="38" name="صورة الشريحة 37">
                <a:extLst>
                  <a:ext uri="{FF2B5EF4-FFF2-40B4-BE49-F238E27FC236}">
                    <a16:creationId xmlns:a16="http://schemas.microsoft.com/office/drawing/2014/main" id="{ABB7C552-64CD-8892-6F71-1B9F09EA89AA}"/>
                  </a:ext>
                </a:extLst>
              </p:cNvPr>
              <p:cNvGraphicFramePr>
                <a:graphicFrameLocks noChangeAspect="1"/>
              </p:cNvGraphicFramePr>
              <p:nvPr>
                <p:extLst>
                  <p:ext uri="{D42A27DB-BD31-4B8C-83A1-F6EECF244321}">
                    <p14:modId xmlns:p14="http://schemas.microsoft.com/office/powerpoint/2010/main" val="6045421"/>
                  </p:ext>
                </p:extLst>
              </p:nvPr>
            </p:nvGraphicFramePr>
            <p:xfrm>
              <a:off x="11356110" y="785757"/>
              <a:ext cx="692774" cy="1139724"/>
            </p:xfrm>
            <a:graphic>
              <a:graphicData uri="http://schemas.microsoft.com/office/powerpoint/2016/slidezoom">
                <pslz:sldZm>
                  <pslz:sldZmObj sldId="260" cId="1718866204">
                    <pslz:zmPr id="{4DF9CB9F-127D-49D6-B5F7-CAB372F98BE1}" returnToParent="0" imageType="cover" transitionDur="1000">
                      <p166:blipFill xmlns:p166="http://schemas.microsoft.com/office/powerpoint/2016/6/main">
                        <a:blip r:embed="rId3">
                          <a:extLst>
                            <a:ext uri="{28A0092B-C50C-407E-A947-70E740481C1C}">
                              <a14:useLocalDpi xmlns:a14="http://schemas.microsoft.com/office/drawing/2010/main" val="0"/>
                            </a:ext>
                          </a:extLst>
                        </a:blip>
                        <a:stretch>
                          <a:fillRect/>
                        </a:stretch>
                      </p166:blipFill>
                      <p166:spPr xmlns:p166="http://schemas.microsoft.com/office/powerpoint/2016/6/main">
                        <a:xfrm>
                          <a:off x="0" y="0"/>
                          <a:ext cx="692774" cy="1139724"/>
                        </a:xfrm>
                        <a:prstGeom prst="rect">
                          <a:avLst/>
                        </a:prstGeom>
                        <a:ln w="3175">
                          <a:noFill/>
                        </a:ln>
                      </p166:spPr>
                    </pslz:zmPr>
                  </pslz:sldZmObj>
                </pslz:sldZm>
              </a:graphicData>
            </a:graphic>
          </p:graphicFrame>
        </mc:Choice>
        <mc:Fallback>
          <p:pic>
            <p:nvPicPr>
              <p:cNvPr id="38" name="صورة الشريحة 37">
                <a:hlinkClick r:id="rId4" action="ppaction://hlinksldjump"/>
                <a:extLst>
                  <a:ext uri="{FF2B5EF4-FFF2-40B4-BE49-F238E27FC236}">
                    <a16:creationId xmlns:a16="http://schemas.microsoft.com/office/drawing/2014/main" xmlns="" xmlns:pslz="http://schemas.microsoft.com/office/powerpoint/2016/slidezoom" id="{ABB7C552-64CD-8892-6F71-1B9F09EA89AA}"/>
                  </a:ext>
                </a:extLst>
              </p:cNvPr>
              <p:cNvPicPr>
                <a:picLocks noGrp="1" noRot="1" noChangeAspect="1" noMove="1" noResize="1" noEditPoints="1" noAdjustHandles="1" noChangeArrowheads="1" noChangeShapeType="1"/>
              </p:cNvPicPr>
              <p:nvPr/>
            </p:nvPicPr>
            <p:blipFill>
              <a:blip r:embed="rId5">
                <a:extLst>
                  <a:ext uri="{28A0092B-C50C-407E-A947-70E740481C1C}">
                    <a14:useLocalDpi xmlns:a14="http://schemas.microsoft.com/office/drawing/2010/main" val="0"/>
                  </a:ext>
                </a:extLst>
              </a:blip>
              <a:stretch>
                <a:fillRect/>
              </a:stretch>
            </p:blipFill>
            <p:spPr>
              <a:xfrm>
                <a:off x="11356110" y="785757"/>
                <a:ext cx="692774" cy="1139724"/>
              </a:xfrm>
              <a:prstGeom prst="rect">
                <a:avLst/>
              </a:prstGeom>
              <a:ln w="3175">
                <a:noFill/>
              </a:ln>
            </p:spPr>
          </p:pic>
        </mc:Fallback>
      </mc:AlternateContent>
      <p:sp>
        <p:nvSpPr>
          <p:cNvPr id="35"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263094650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right)">
                                      <p:cBhvr>
                                        <p:cTn id="7" dur="500"/>
                                        <p:tgtEl>
                                          <p:spTgt spid="27"/>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right)">
                                      <p:cBhvr>
                                        <p:cTn id="11" dur="500"/>
                                        <p:tgtEl>
                                          <p:spTgt spid="30"/>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right)">
                                      <p:cBhvr>
                                        <p:cTn id="15" dur="500"/>
                                        <p:tgtEl>
                                          <p:spTgt spid="31"/>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right)">
                                      <p:cBhvr>
                                        <p:cTn id="19" dur="500"/>
                                        <p:tgtEl>
                                          <p:spTgt spid="34"/>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right)">
                                      <p:cBhvr>
                                        <p:cTn id="23" dur="500"/>
                                        <p:tgtEl>
                                          <p:spTgt spid="23"/>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right)">
                                      <p:cBhvr>
                                        <p:cTn id="2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0" grpId="0"/>
      <p:bldP spid="3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تقييم المخاطر الصحية في مصنع للصناعات الغذائية</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sp>
        <p:nvSpPr>
          <p:cNvPr id="9" name="مربع نص 8">
            <a:extLst>
              <a:ext uri="{FF2B5EF4-FFF2-40B4-BE49-F238E27FC236}">
                <a16:creationId xmlns:a16="http://schemas.microsoft.com/office/drawing/2014/main" xmlns="" id="{59E6DFC1-0221-9B5D-79EC-1025712B6944}"/>
              </a:ext>
            </a:extLst>
          </p:cNvPr>
          <p:cNvSpPr txBox="1"/>
          <p:nvPr/>
        </p:nvSpPr>
        <p:spPr>
          <a:xfrm>
            <a:off x="6005912" y="2655540"/>
            <a:ext cx="5131576" cy="2623795"/>
          </a:xfrm>
          <a:prstGeom prst="rect">
            <a:avLst/>
          </a:prstGeom>
          <a:noFill/>
        </p:spPr>
        <p:txBody>
          <a:bodyPr wrap="square">
            <a:spAutoFit/>
          </a:bodyPr>
          <a:lstStyle/>
          <a:p>
            <a:pPr algn="ctr">
              <a:lnSpc>
                <a:spcPct val="150000"/>
              </a:lnSpc>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يتمتع مصنع للصناعات الغذائية بعمالة تزيد عن 200 موظف يعملون في بيئة صناعية متخصصة. تشمل العمليات المجرى في المصنع تجهيز وتعبئة المنتجات الغذائية، وتخزينها وشحنها</a:t>
            </a:r>
            <a:endParaRPr lang="ar-SY" sz="2800" dirty="0"/>
          </a:p>
        </p:txBody>
      </p:sp>
      <p:pic>
        <p:nvPicPr>
          <p:cNvPr id="14" name="صورة 13">
            <a:extLst>
              <a:ext uri="{FF2B5EF4-FFF2-40B4-BE49-F238E27FC236}">
                <a16:creationId xmlns:a16="http://schemas.microsoft.com/office/drawing/2014/main" xmlns="" id="{91FDC2A1-CA60-32BB-5DF2-2EF2FCBB5A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4424" y="1854830"/>
            <a:ext cx="4234805" cy="4234805"/>
          </a:xfrm>
          <a:prstGeom prst="rect">
            <a:avLst/>
          </a:prstGeom>
        </p:spPr>
      </p:pic>
      <mc:AlternateContent xmlns:mc="http://schemas.openxmlformats.org/markup-compatibility/2006">
        <mc:Choice xmlns:pslz="http://schemas.microsoft.com/office/powerpoint/2016/slidezoom" xmlns="" Requires="pslz">
          <p:graphicFrame>
            <p:nvGraphicFramePr>
              <p:cNvPr id="16" name="صورة الشريحة 15">
                <a:extLst>
                  <a:ext uri="{FF2B5EF4-FFF2-40B4-BE49-F238E27FC236}">
                    <a16:creationId xmlns:a16="http://schemas.microsoft.com/office/drawing/2014/main" id="{877740CB-F326-7182-BA17-1D8962E65CBD}"/>
                  </a:ext>
                </a:extLst>
              </p:cNvPr>
              <p:cNvGraphicFramePr>
                <a:graphicFrameLocks noChangeAspect="1"/>
              </p:cNvGraphicFramePr>
              <p:nvPr>
                <p:extLst>
                  <p:ext uri="{D42A27DB-BD31-4B8C-83A1-F6EECF244321}">
                    <p14:modId xmlns:p14="http://schemas.microsoft.com/office/powerpoint/2010/main" val="2240448018"/>
                  </p:ext>
                </p:extLst>
              </p:nvPr>
            </p:nvGraphicFramePr>
            <p:xfrm>
              <a:off x="11236007" y="194866"/>
              <a:ext cx="440871" cy="440871"/>
            </p:xfrm>
            <a:graphic>
              <a:graphicData uri="http://schemas.microsoft.com/office/powerpoint/2016/slidezoom">
                <pslz:sldZm>
                  <pslz:sldZmObj sldId="294" cId="2371743640">
                    <pslz:zmPr id="{13AA4C26-A2C5-4AAF-9DBA-1FCA3FD203BE}" returnToParent="0" imageType="cover" transitionDur="1000">
                      <p166:blipFill xmlns:p166="http://schemas.microsoft.com/office/powerpoint/2016/6/main">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166:blipFill>
                      <p166:spPr xmlns:p166="http://schemas.microsoft.com/office/powerpoint/2016/6/main">
                        <a:xfrm>
                          <a:off x="0" y="0"/>
                          <a:ext cx="440871" cy="440871"/>
                        </a:xfrm>
                        <a:prstGeom prst="rect">
                          <a:avLst/>
                        </a:prstGeom>
                        <a:ln w="3175">
                          <a:noFill/>
                        </a:ln>
                      </p166:spPr>
                    </pslz:zmPr>
                  </pslz:sldZmObj>
                </pslz:sldZm>
              </a:graphicData>
            </a:graphic>
          </p:graphicFrame>
        </mc:Choice>
        <mc:Fallback>
          <p:pic>
            <p:nvPicPr>
              <p:cNvPr id="16" name="صورة الشريحة 15">
                <a:hlinkClick r:id="rId7" action="ppaction://hlinksldjump"/>
                <a:extLst>
                  <a:ext uri="{FF2B5EF4-FFF2-40B4-BE49-F238E27FC236}">
                    <a16:creationId xmlns:a16="http://schemas.microsoft.com/office/drawing/2014/main" xmlns="" xmlns:pslz="http://schemas.microsoft.com/office/powerpoint/2016/slidezoom" id="{877740CB-F326-7182-BA17-1D8962E65CBD}"/>
                  </a:ext>
                </a:extLst>
              </p:cNvPr>
              <p:cNvPicPr>
                <a:picLocks noGrp="1" noRot="1" noChangeAspect="1" noMove="1" noResize="1" noEditPoints="1" noAdjustHandles="1" noChangeArrowheads="1" noChangeShapeType="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9"/>
                  </a:ext>
                </a:extLst>
              </a:blip>
              <a:stretch>
                <a:fillRect/>
              </a:stretch>
            </p:blipFill>
            <p:spPr>
              <a:xfrm>
                <a:off x="11236007" y="194866"/>
                <a:ext cx="440871" cy="440871"/>
              </a:xfrm>
              <a:prstGeom prst="rect">
                <a:avLst/>
              </a:prstGeom>
              <a:ln w="3175">
                <a:noFill/>
              </a:ln>
            </p:spPr>
          </p:pic>
        </mc:Fallback>
      </mc:AlternateContent>
      <p:sp>
        <p:nvSpPr>
          <p:cNvPr id="12"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10"/>
              </a:rPr>
              <a:t>www.dawliatraining.com</a:t>
            </a:r>
            <a:endParaRPr lang="en-US" sz="1100">
              <a:effectLst/>
              <a:ea typeface="Calibri"/>
              <a:cs typeface="Arial"/>
            </a:endParaRPr>
          </a:p>
        </p:txBody>
      </p:sp>
    </p:spTree>
    <p:extLst>
      <p:ext uri="{BB962C8B-B14F-4D97-AF65-F5344CB8AC3E}">
        <p14:creationId xmlns:p14="http://schemas.microsoft.com/office/powerpoint/2010/main" val="174009433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خطوات التقييم الصحي</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7" name="مجموعة 6">
            <a:extLst>
              <a:ext uri="{FF2B5EF4-FFF2-40B4-BE49-F238E27FC236}">
                <a16:creationId xmlns:a16="http://schemas.microsoft.com/office/drawing/2014/main" xmlns="" id="{C03CA3C5-09B4-E933-E674-4F1BC128972B}"/>
              </a:ext>
            </a:extLst>
          </p:cNvPr>
          <p:cNvGrpSpPr/>
          <p:nvPr/>
        </p:nvGrpSpPr>
        <p:grpSpPr>
          <a:xfrm>
            <a:off x="4736516" y="1657276"/>
            <a:ext cx="2576367" cy="2374821"/>
            <a:chOff x="4736516" y="1657276"/>
            <a:chExt cx="2576367" cy="2374821"/>
          </a:xfrm>
        </p:grpSpPr>
        <p:sp>
          <p:nvSpPr>
            <p:cNvPr id="8" name="Shape">
              <a:extLst>
                <a:ext uri="{FF2B5EF4-FFF2-40B4-BE49-F238E27FC236}">
                  <a16:creationId xmlns:a16="http://schemas.microsoft.com/office/drawing/2014/main" xmlns="" id="{B6893A01-064E-F49B-922E-04876B5A7E15}"/>
                </a:ext>
              </a:extLst>
            </p:cNvPr>
            <p:cNvSpPr/>
            <p:nvPr/>
          </p:nvSpPr>
          <p:spPr>
            <a:xfrm>
              <a:off x="4736516" y="1657276"/>
              <a:ext cx="2576367" cy="2374821"/>
            </a:xfrm>
            <a:custGeom>
              <a:avLst/>
              <a:gdLst/>
              <a:ahLst/>
              <a:cxnLst>
                <a:cxn ang="0">
                  <a:pos x="wd2" y="hd2"/>
                </a:cxn>
                <a:cxn ang="5400000">
                  <a:pos x="wd2" y="hd2"/>
                </a:cxn>
                <a:cxn ang="10800000">
                  <a:pos x="wd2" y="hd2"/>
                </a:cxn>
                <a:cxn ang="16200000">
                  <a:pos x="wd2" y="hd2"/>
                </a:cxn>
              </a:cxnLst>
              <a:rect l="0" t="0" r="r" b="b"/>
              <a:pathLst>
                <a:path w="21600" h="21486" extrusionOk="0">
                  <a:moveTo>
                    <a:pt x="12600" y="21486"/>
                  </a:moveTo>
                  <a:cubicBezTo>
                    <a:pt x="12178" y="21486"/>
                    <a:pt x="11773" y="21367"/>
                    <a:pt x="11406" y="21149"/>
                  </a:cubicBezTo>
                  <a:lnTo>
                    <a:pt x="3729" y="16373"/>
                  </a:lnTo>
                  <a:lnTo>
                    <a:pt x="386" y="16373"/>
                  </a:lnTo>
                  <a:cubicBezTo>
                    <a:pt x="294" y="16373"/>
                    <a:pt x="220" y="16334"/>
                    <a:pt x="165" y="16274"/>
                  </a:cubicBezTo>
                  <a:cubicBezTo>
                    <a:pt x="110" y="16215"/>
                    <a:pt x="73" y="16136"/>
                    <a:pt x="73" y="16036"/>
                  </a:cubicBezTo>
                  <a:lnTo>
                    <a:pt x="73" y="14293"/>
                  </a:lnTo>
                  <a:cubicBezTo>
                    <a:pt x="73" y="14154"/>
                    <a:pt x="110" y="14035"/>
                    <a:pt x="202" y="13956"/>
                  </a:cubicBezTo>
                  <a:cubicBezTo>
                    <a:pt x="790" y="13381"/>
                    <a:pt x="1561" y="12529"/>
                    <a:pt x="2516" y="11439"/>
                  </a:cubicBezTo>
                  <a:lnTo>
                    <a:pt x="3398" y="10448"/>
                  </a:lnTo>
                  <a:cubicBezTo>
                    <a:pt x="4463" y="9259"/>
                    <a:pt x="4684" y="8685"/>
                    <a:pt x="4684" y="8407"/>
                  </a:cubicBezTo>
                  <a:cubicBezTo>
                    <a:pt x="4684" y="8149"/>
                    <a:pt x="4592" y="7932"/>
                    <a:pt x="4408" y="7773"/>
                  </a:cubicBezTo>
                  <a:cubicBezTo>
                    <a:pt x="4225" y="7595"/>
                    <a:pt x="3986" y="7515"/>
                    <a:pt x="3692" y="7515"/>
                  </a:cubicBezTo>
                  <a:cubicBezTo>
                    <a:pt x="3398" y="7515"/>
                    <a:pt x="3159" y="7595"/>
                    <a:pt x="2976" y="7773"/>
                  </a:cubicBezTo>
                  <a:cubicBezTo>
                    <a:pt x="2792" y="7951"/>
                    <a:pt x="2718" y="8169"/>
                    <a:pt x="2718" y="8447"/>
                  </a:cubicBezTo>
                  <a:lnTo>
                    <a:pt x="2718" y="8823"/>
                  </a:lnTo>
                  <a:cubicBezTo>
                    <a:pt x="2718" y="8922"/>
                    <a:pt x="2682" y="9002"/>
                    <a:pt x="2627" y="9061"/>
                  </a:cubicBezTo>
                  <a:cubicBezTo>
                    <a:pt x="2571" y="9120"/>
                    <a:pt x="2498" y="9160"/>
                    <a:pt x="2406" y="9160"/>
                  </a:cubicBezTo>
                  <a:lnTo>
                    <a:pt x="312" y="9160"/>
                  </a:lnTo>
                  <a:cubicBezTo>
                    <a:pt x="220" y="9160"/>
                    <a:pt x="147" y="9120"/>
                    <a:pt x="92" y="9061"/>
                  </a:cubicBezTo>
                  <a:cubicBezTo>
                    <a:pt x="37" y="9002"/>
                    <a:pt x="0" y="8922"/>
                    <a:pt x="0" y="8823"/>
                  </a:cubicBezTo>
                  <a:lnTo>
                    <a:pt x="0" y="8031"/>
                  </a:lnTo>
                  <a:cubicBezTo>
                    <a:pt x="37" y="7416"/>
                    <a:pt x="239" y="6861"/>
                    <a:pt x="569" y="6406"/>
                  </a:cubicBezTo>
                  <a:cubicBezTo>
                    <a:pt x="900" y="5950"/>
                    <a:pt x="1341" y="5593"/>
                    <a:pt x="1892" y="5355"/>
                  </a:cubicBezTo>
                  <a:cubicBezTo>
                    <a:pt x="2424" y="5118"/>
                    <a:pt x="3031" y="4999"/>
                    <a:pt x="3692" y="4999"/>
                  </a:cubicBezTo>
                  <a:cubicBezTo>
                    <a:pt x="4427" y="4999"/>
                    <a:pt x="5088" y="5157"/>
                    <a:pt x="5639" y="5454"/>
                  </a:cubicBezTo>
                  <a:cubicBezTo>
                    <a:pt x="6190" y="5752"/>
                    <a:pt x="6631" y="6168"/>
                    <a:pt x="6924" y="6683"/>
                  </a:cubicBezTo>
                  <a:cubicBezTo>
                    <a:pt x="7218" y="7198"/>
                    <a:pt x="7365" y="7773"/>
                    <a:pt x="7365" y="8387"/>
                  </a:cubicBezTo>
                  <a:cubicBezTo>
                    <a:pt x="7365" y="8843"/>
                    <a:pt x="7255" y="9299"/>
                    <a:pt x="7053" y="9755"/>
                  </a:cubicBezTo>
                  <a:cubicBezTo>
                    <a:pt x="6851" y="10210"/>
                    <a:pt x="6557" y="10686"/>
                    <a:pt x="6153" y="11181"/>
                  </a:cubicBezTo>
                  <a:cubicBezTo>
                    <a:pt x="5878" y="11538"/>
                    <a:pt x="5565" y="11915"/>
                    <a:pt x="5235" y="12271"/>
                  </a:cubicBezTo>
                  <a:cubicBezTo>
                    <a:pt x="4904" y="12628"/>
                    <a:pt x="4427" y="13123"/>
                    <a:pt x="3820" y="13758"/>
                  </a:cubicBezTo>
                  <a:lnTo>
                    <a:pt x="3692" y="13896"/>
                  </a:lnTo>
                  <a:lnTo>
                    <a:pt x="7200" y="13896"/>
                  </a:lnTo>
                  <a:cubicBezTo>
                    <a:pt x="7273" y="13896"/>
                    <a:pt x="7329" y="13956"/>
                    <a:pt x="7329" y="14035"/>
                  </a:cubicBezTo>
                  <a:cubicBezTo>
                    <a:pt x="7329" y="14114"/>
                    <a:pt x="7273" y="14174"/>
                    <a:pt x="7200" y="14174"/>
                  </a:cubicBezTo>
                  <a:lnTo>
                    <a:pt x="3490" y="14174"/>
                  </a:lnTo>
                  <a:cubicBezTo>
                    <a:pt x="3416" y="14174"/>
                    <a:pt x="3343" y="14134"/>
                    <a:pt x="3306" y="14055"/>
                  </a:cubicBezTo>
                  <a:cubicBezTo>
                    <a:pt x="3269" y="13976"/>
                    <a:pt x="3288" y="13896"/>
                    <a:pt x="3343" y="13817"/>
                  </a:cubicBezTo>
                  <a:lnTo>
                    <a:pt x="3637" y="13520"/>
                  </a:lnTo>
                  <a:cubicBezTo>
                    <a:pt x="4243" y="12886"/>
                    <a:pt x="4702" y="12410"/>
                    <a:pt x="5051" y="12053"/>
                  </a:cubicBezTo>
                  <a:cubicBezTo>
                    <a:pt x="5382" y="11697"/>
                    <a:pt x="5694" y="11340"/>
                    <a:pt x="5951" y="10983"/>
                  </a:cubicBezTo>
                  <a:cubicBezTo>
                    <a:pt x="6337" y="10508"/>
                    <a:pt x="6612" y="10052"/>
                    <a:pt x="6814" y="9616"/>
                  </a:cubicBezTo>
                  <a:cubicBezTo>
                    <a:pt x="6998" y="9200"/>
                    <a:pt x="7090" y="8784"/>
                    <a:pt x="7090" y="8387"/>
                  </a:cubicBezTo>
                  <a:cubicBezTo>
                    <a:pt x="7090" y="7832"/>
                    <a:pt x="6961" y="7297"/>
                    <a:pt x="6686" y="6842"/>
                  </a:cubicBezTo>
                  <a:cubicBezTo>
                    <a:pt x="6410" y="6386"/>
                    <a:pt x="6025" y="6009"/>
                    <a:pt x="5510" y="5732"/>
                  </a:cubicBezTo>
                  <a:cubicBezTo>
                    <a:pt x="4996" y="5454"/>
                    <a:pt x="4390" y="5316"/>
                    <a:pt x="3692" y="5316"/>
                  </a:cubicBezTo>
                  <a:cubicBezTo>
                    <a:pt x="3067" y="5316"/>
                    <a:pt x="2498" y="5435"/>
                    <a:pt x="2002" y="5653"/>
                  </a:cubicBezTo>
                  <a:cubicBezTo>
                    <a:pt x="1506" y="5871"/>
                    <a:pt x="1102" y="6207"/>
                    <a:pt x="790" y="6624"/>
                  </a:cubicBezTo>
                  <a:cubicBezTo>
                    <a:pt x="496" y="7040"/>
                    <a:pt x="312" y="7535"/>
                    <a:pt x="276" y="8070"/>
                  </a:cubicBezTo>
                  <a:lnTo>
                    <a:pt x="276" y="8843"/>
                  </a:lnTo>
                  <a:cubicBezTo>
                    <a:pt x="276" y="8863"/>
                    <a:pt x="276" y="8863"/>
                    <a:pt x="294" y="8863"/>
                  </a:cubicBezTo>
                  <a:cubicBezTo>
                    <a:pt x="294" y="8863"/>
                    <a:pt x="312" y="8883"/>
                    <a:pt x="312" y="8883"/>
                  </a:cubicBezTo>
                  <a:lnTo>
                    <a:pt x="2406" y="8883"/>
                  </a:lnTo>
                  <a:cubicBezTo>
                    <a:pt x="2425" y="8883"/>
                    <a:pt x="2425" y="8883"/>
                    <a:pt x="2425" y="8863"/>
                  </a:cubicBezTo>
                  <a:cubicBezTo>
                    <a:pt x="2425" y="8863"/>
                    <a:pt x="2443" y="8843"/>
                    <a:pt x="2443" y="8843"/>
                  </a:cubicBezTo>
                  <a:lnTo>
                    <a:pt x="2443" y="8467"/>
                  </a:lnTo>
                  <a:cubicBezTo>
                    <a:pt x="2443" y="8110"/>
                    <a:pt x="2553" y="7793"/>
                    <a:pt x="2792" y="7575"/>
                  </a:cubicBezTo>
                  <a:cubicBezTo>
                    <a:pt x="3012" y="7357"/>
                    <a:pt x="3325" y="7238"/>
                    <a:pt x="3692" y="7238"/>
                  </a:cubicBezTo>
                  <a:cubicBezTo>
                    <a:pt x="4059" y="7238"/>
                    <a:pt x="4353" y="7357"/>
                    <a:pt x="4592" y="7575"/>
                  </a:cubicBezTo>
                  <a:cubicBezTo>
                    <a:pt x="4831" y="7793"/>
                    <a:pt x="4959" y="8090"/>
                    <a:pt x="4959" y="8447"/>
                  </a:cubicBezTo>
                  <a:cubicBezTo>
                    <a:pt x="4959" y="8942"/>
                    <a:pt x="4518" y="9675"/>
                    <a:pt x="3600" y="10706"/>
                  </a:cubicBezTo>
                  <a:lnTo>
                    <a:pt x="2737" y="11697"/>
                  </a:lnTo>
                  <a:cubicBezTo>
                    <a:pt x="1782" y="12787"/>
                    <a:pt x="992" y="13639"/>
                    <a:pt x="422" y="14233"/>
                  </a:cubicBezTo>
                  <a:cubicBezTo>
                    <a:pt x="386" y="14273"/>
                    <a:pt x="386" y="14312"/>
                    <a:pt x="386" y="14352"/>
                  </a:cubicBezTo>
                  <a:lnTo>
                    <a:pt x="386" y="16096"/>
                  </a:lnTo>
                  <a:cubicBezTo>
                    <a:pt x="386" y="16116"/>
                    <a:pt x="386" y="16116"/>
                    <a:pt x="404" y="16116"/>
                  </a:cubicBezTo>
                  <a:cubicBezTo>
                    <a:pt x="404" y="16116"/>
                    <a:pt x="422" y="16136"/>
                    <a:pt x="422" y="16136"/>
                  </a:cubicBezTo>
                  <a:lnTo>
                    <a:pt x="3802" y="16136"/>
                  </a:lnTo>
                  <a:lnTo>
                    <a:pt x="3802" y="16136"/>
                  </a:lnTo>
                  <a:cubicBezTo>
                    <a:pt x="3820" y="16136"/>
                    <a:pt x="3857" y="16136"/>
                    <a:pt x="3876" y="16155"/>
                  </a:cubicBezTo>
                  <a:lnTo>
                    <a:pt x="11590" y="20951"/>
                  </a:lnTo>
                  <a:cubicBezTo>
                    <a:pt x="12251" y="21367"/>
                    <a:pt x="13059" y="21367"/>
                    <a:pt x="13720" y="20951"/>
                  </a:cubicBezTo>
                  <a:lnTo>
                    <a:pt x="20296" y="16849"/>
                  </a:lnTo>
                  <a:cubicBezTo>
                    <a:pt x="20957" y="16433"/>
                    <a:pt x="21361" y="15680"/>
                    <a:pt x="21361" y="14867"/>
                  </a:cubicBezTo>
                  <a:lnTo>
                    <a:pt x="21361" y="6663"/>
                  </a:lnTo>
                  <a:cubicBezTo>
                    <a:pt x="21361" y="5851"/>
                    <a:pt x="20957" y="5078"/>
                    <a:pt x="20296" y="4682"/>
                  </a:cubicBezTo>
                  <a:lnTo>
                    <a:pt x="13720" y="580"/>
                  </a:lnTo>
                  <a:cubicBezTo>
                    <a:pt x="13078" y="183"/>
                    <a:pt x="12269" y="163"/>
                    <a:pt x="11608" y="580"/>
                  </a:cubicBezTo>
                  <a:cubicBezTo>
                    <a:pt x="11608" y="580"/>
                    <a:pt x="11590" y="580"/>
                    <a:pt x="11590" y="599"/>
                  </a:cubicBezTo>
                  <a:lnTo>
                    <a:pt x="5786" y="3968"/>
                  </a:lnTo>
                  <a:cubicBezTo>
                    <a:pt x="5712" y="4008"/>
                    <a:pt x="5639" y="3988"/>
                    <a:pt x="5602" y="3909"/>
                  </a:cubicBezTo>
                  <a:cubicBezTo>
                    <a:pt x="5565" y="3829"/>
                    <a:pt x="5584" y="3750"/>
                    <a:pt x="5657" y="3711"/>
                  </a:cubicBezTo>
                  <a:lnTo>
                    <a:pt x="11443" y="342"/>
                  </a:lnTo>
                  <a:cubicBezTo>
                    <a:pt x="11443" y="342"/>
                    <a:pt x="11443" y="342"/>
                    <a:pt x="11443" y="342"/>
                  </a:cubicBezTo>
                  <a:cubicBezTo>
                    <a:pt x="12178" y="-114"/>
                    <a:pt x="13096" y="-114"/>
                    <a:pt x="13831" y="342"/>
                  </a:cubicBezTo>
                  <a:lnTo>
                    <a:pt x="20406" y="4444"/>
                  </a:lnTo>
                  <a:cubicBezTo>
                    <a:pt x="21141" y="4900"/>
                    <a:pt x="21600" y="5772"/>
                    <a:pt x="21600" y="6683"/>
                  </a:cubicBezTo>
                  <a:lnTo>
                    <a:pt x="21600" y="14887"/>
                  </a:lnTo>
                  <a:cubicBezTo>
                    <a:pt x="21600" y="15799"/>
                    <a:pt x="21141" y="16671"/>
                    <a:pt x="20406" y="17126"/>
                  </a:cubicBezTo>
                  <a:lnTo>
                    <a:pt x="13831" y="21228"/>
                  </a:lnTo>
                  <a:cubicBezTo>
                    <a:pt x="13427" y="21367"/>
                    <a:pt x="13004" y="21486"/>
                    <a:pt x="12600" y="21486"/>
                  </a:cubicBezTo>
                  <a:close/>
                </a:path>
              </a:pathLst>
            </a:custGeom>
            <a:solidFill>
              <a:srgbClr val="2B5474"/>
            </a:solidFill>
            <a:ln w="12700">
              <a:miter lim="400000"/>
            </a:ln>
          </p:spPr>
          <p:txBody>
            <a:bodyPr lIns="38100" tIns="38100" rIns="38100" bIns="38100" anchor="ctr"/>
            <a:lstStyle/>
            <a:p>
              <a:pPr algn="l" rtl="0"/>
              <a:endParaRPr lang="ar-SA" sz="8000" b="1">
                <a:solidFill>
                  <a:srgbClr val="2B5474"/>
                </a:solidFill>
                <a:latin typeface="Adobe Arabic" panose="02040503050201020203" pitchFamily="18" charset="-78"/>
                <a:cs typeface="Adobe Arabic" panose="02040503050201020203" pitchFamily="18" charset="-78"/>
              </a:endParaRPr>
            </a:p>
          </p:txBody>
        </p:sp>
        <p:sp>
          <p:nvSpPr>
            <p:cNvPr id="12" name="TextBox 12">
              <a:extLst>
                <a:ext uri="{FF2B5EF4-FFF2-40B4-BE49-F238E27FC236}">
                  <a16:creationId xmlns:a16="http://schemas.microsoft.com/office/drawing/2014/main" xmlns="" id="{9EF056D1-6D10-FEC0-5ACA-1FBF4C6D5BCA}"/>
                </a:ext>
              </a:extLst>
            </p:cNvPr>
            <p:cNvSpPr txBox="1"/>
            <p:nvPr/>
          </p:nvSpPr>
          <p:spPr>
            <a:xfrm>
              <a:off x="5618637" y="2101350"/>
              <a:ext cx="1470792" cy="1384995"/>
            </a:xfrm>
            <a:prstGeom prst="rect">
              <a:avLst/>
            </a:prstGeom>
            <a:noFill/>
          </p:spPr>
          <p:txBody>
            <a:bodyPr wrap="square" lIns="0" rIns="0" rtlCol="0" anchor="t">
              <a:spAutoFit/>
            </a:bodyPr>
            <a:lstStyle/>
            <a:p>
              <a:pPr algn="ctr" rtl="1"/>
              <a:r>
                <a:rPr lang="ar-SY" sz="2800" b="1" kern="1200" dirty="0">
                  <a:solidFill>
                    <a:srgbClr val="2B5474"/>
                  </a:solidFill>
                  <a:effectLst/>
                  <a:latin typeface="Times New Roman" panose="02020603050405020304" pitchFamily="18" charset="0"/>
                  <a:ea typeface="Times New Roman" panose="02020603050405020304" pitchFamily="18" charset="0"/>
                  <a:cs typeface="Adobe Arabic" panose="02040503050201020203" pitchFamily="18" charset="-78"/>
                </a:rPr>
                <a:t>تحديد المخاطر الصحية المحتملة</a:t>
              </a:r>
              <a:endParaRPr lang="en-US" sz="2800" dirty="0">
                <a:effectLst/>
                <a:latin typeface="Times New Roman" panose="02020603050405020304" pitchFamily="18" charset="0"/>
                <a:ea typeface="Times New Roman" panose="02020603050405020304" pitchFamily="18" charset="0"/>
              </a:endParaRPr>
            </a:p>
          </p:txBody>
        </p:sp>
      </p:grpSp>
      <p:grpSp>
        <p:nvGrpSpPr>
          <p:cNvPr id="13" name="مجموعة 12">
            <a:extLst>
              <a:ext uri="{FF2B5EF4-FFF2-40B4-BE49-F238E27FC236}">
                <a16:creationId xmlns:a16="http://schemas.microsoft.com/office/drawing/2014/main" xmlns="" id="{0456B2CA-6F30-9542-9BE8-7B551849BBCC}"/>
              </a:ext>
            </a:extLst>
          </p:cNvPr>
          <p:cNvGrpSpPr/>
          <p:nvPr/>
        </p:nvGrpSpPr>
        <p:grpSpPr>
          <a:xfrm>
            <a:off x="1902220" y="1635375"/>
            <a:ext cx="2462440" cy="2383580"/>
            <a:chOff x="1902220" y="1635375"/>
            <a:chExt cx="2462440" cy="2383580"/>
          </a:xfrm>
        </p:grpSpPr>
        <p:sp>
          <p:nvSpPr>
            <p:cNvPr id="15" name="Shape">
              <a:extLst>
                <a:ext uri="{FF2B5EF4-FFF2-40B4-BE49-F238E27FC236}">
                  <a16:creationId xmlns:a16="http://schemas.microsoft.com/office/drawing/2014/main" xmlns="" id="{401091A5-C8C2-7318-B1DE-B04B84A92D3A}"/>
                </a:ext>
              </a:extLst>
            </p:cNvPr>
            <p:cNvSpPr/>
            <p:nvPr/>
          </p:nvSpPr>
          <p:spPr>
            <a:xfrm>
              <a:off x="1902220" y="1635375"/>
              <a:ext cx="2462440" cy="2383580"/>
            </a:xfrm>
            <a:custGeom>
              <a:avLst/>
              <a:gdLst/>
              <a:ahLst/>
              <a:cxnLst>
                <a:cxn ang="0">
                  <a:pos x="wd2" y="hd2"/>
                </a:cxn>
                <a:cxn ang="5400000">
                  <a:pos x="wd2" y="hd2"/>
                </a:cxn>
                <a:cxn ang="10800000">
                  <a:pos x="wd2" y="hd2"/>
                </a:cxn>
                <a:cxn ang="16200000">
                  <a:pos x="wd2" y="hd2"/>
                </a:cxn>
              </a:cxnLst>
              <a:rect l="0" t="0" r="r" b="b"/>
              <a:pathLst>
                <a:path w="21600" h="21486" extrusionOk="0">
                  <a:moveTo>
                    <a:pt x="12203" y="21486"/>
                  </a:moveTo>
                  <a:cubicBezTo>
                    <a:pt x="11761" y="21486"/>
                    <a:pt x="11338" y="21368"/>
                    <a:pt x="10954" y="21150"/>
                  </a:cubicBezTo>
                  <a:lnTo>
                    <a:pt x="4401" y="17320"/>
                  </a:lnTo>
                  <a:cubicBezTo>
                    <a:pt x="4362" y="17300"/>
                    <a:pt x="4324" y="17241"/>
                    <a:pt x="4324" y="17202"/>
                  </a:cubicBezTo>
                  <a:lnTo>
                    <a:pt x="4324" y="5493"/>
                  </a:lnTo>
                  <a:cubicBezTo>
                    <a:pt x="4324" y="5474"/>
                    <a:pt x="4324" y="5474"/>
                    <a:pt x="4305" y="5474"/>
                  </a:cubicBezTo>
                  <a:cubicBezTo>
                    <a:pt x="4305" y="5474"/>
                    <a:pt x="4285" y="5454"/>
                    <a:pt x="4285" y="5454"/>
                  </a:cubicBezTo>
                  <a:lnTo>
                    <a:pt x="2056" y="5454"/>
                  </a:lnTo>
                  <a:cubicBezTo>
                    <a:pt x="1999" y="5454"/>
                    <a:pt x="1941" y="5474"/>
                    <a:pt x="1883" y="5493"/>
                  </a:cubicBezTo>
                  <a:lnTo>
                    <a:pt x="327" y="6184"/>
                  </a:lnTo>
                  <a:cubicBezTo>
                    <a:pt x="288" y="6204"/>
                    <a:pt x="269" y="6224"/>
                    <a:pt x="269" y="6263"/>
                  </a:cubicBezTo>
                  <a:lnTo>
                    <a:pt x="307" y="7902"/>
                  </a:lnTo>
                  <a:cubicBezTo>
                    <a:pt x="307" y="7902"/>
                    <a:pt x="307" y="7922"/>
                    <a:pt x="307" y="7922"/>
                  </a:cubicBezTo>
                  <a:lnTo>
                    <a:pt x="327" y="7922"/>
                  </a:lnTo>
                  <a:lnTo>
                    <a:pt x="1806" y="7566"/>
                  </a:lnTo>
                  <a:cubicBezTo>
                    <a:pt x="1883" y="7547"/>
                    <a:pt x="1960" y="7566"/>
                    <a:pt x="2018" y="7626"/>
                  </a:cubicBezTo>
                  <a:cubicBezTo>
                    <a:pt x="2075" y="7685"/>
                    <a:pt x="2095" y="7744"/>
                    <a:pt x="2095" y="7784"/>
                  </a:cubicBezTo>
                  <a:lnTo>
                    <a:pt x="2095" y="16056"/>
                  </a:lnTo>
                  <a:cubicBezTo>
                    <a:pt x="2095" y="16135"/>
                    <a:pt x="2037" y="16195"/>
                    <a:pt x="1960" y="16195"/>
                  </a:cubicBezTo>
                  <a:cubicBezTo>
                    <a:pt x="1883" y="16195"/>
                    <a:pt x="1826" y="16135"/>
                    <a:pt x="1826" y="16056"/>
                  </a:cubicBezTo>
                  <a:lnTo>
                    <a:pt x="1826" y="7863"/>
                  </a:lnTo>
                  <a:lnTo>
                    <a:pt x="365" y="8218"/>
                  </a:lnTo>
                  <a:cubicBezTo>
                    <a:pt x="346" y="8218"/>
                    <a:pt x="346" y="8218"/>
                    <a:pt x="327" y="8218"/>
                  </a:cubicBezTo>
                  <a:cubicBezTo>
                    <a:pt x="192" y="8218"/>
                    <a:pt x="38" y="8139"/>
                    <a:pt x="38" y="7902"/>
                  </a:cubicBezTo>
                  <a:lnTo>
                    <a:pt x="0" y="6263"/>
                  </a:lnTo>
                  <a:cubicBezTo>
                    <a:pt x="0" y="6105"/>
                    <a:pt x="77" y="5967"/>
                    <a:pt x="231" y="5908"/>
                  </a:cubicBezTo>
                  <a:lnTo>
                    <a:pt x="1806" y="5197"/>
                  </a:lnTo>
                  <a:cubicBezTo>
                    <a:pt x="1902" y="5158"/>
                    <a:pt x="1999" y="5138"/>
                    <a:pt x="2095" y="5138"/>
                  </a:cubicBezTo>
                  <a:lnTo>
                    <a:pt x="4324" y="5138"/>
                  </a:lnTo>
                  <a:cubicBezTo>
                    <a:pt x="4420" y="5138"/>
                    <a:pt x="4497" y="5177"/>
                    <a:pt x="4554" y="5237"/>
                  </a:cubicBezTo>
                  <a:cubicBezTo>
                    <a:pt x="4612" y="5296"/>
                    <a:pt x="4651" y="5375"/>
                    <a:pt x="4651" y="5474"/>
                  </a:cubicBezTo>
                  <a:lnTo>
                    <a:pt x="4651" y="17083"/>
                  </a:lnTo>
                  <a:lnTo>
                    <a:pt x="11107" y="20894"/>
                  </a:lnTo>
                  <a:cubicBezTo>
                    <a:pt x="11799" y="21308"/>
                    <a:pt x="12645" y="21308"/>
                    <a:pt x="13337" y="20894"/>
                  </a:cubicBezTo>
                  <a:lnTo>
                    <a:pt x="20216" y="16807"/>
                  </a:lnTo>
                  <a:cubicBezTo>
                    <a:pt x="20908" y="16392"/>
                    <a:pt x="21331" y="15642"/>
                    <a:pt x="21331" y="14832"/>
                  </a:cubicBezTo>
                  <a:lnTo>
                    <a:pt x="21331" y="6658"/>
                  </a:lnTo>
                  <a:cubicBezTo>
                    <a:pt x="21331" y="5849"/>
                    <a:pt x="20908" y="5079"/>
                    <a:pt x="20216" y="4684"/>
                  </a:cubicBezTo>
                  <a:lnTo>
                    <a:pt x="13337" y="597"/>
                  </a:lnTo>
                  <a:cubicBezTo>
                    <a:pt x="12645" y="182"/>
                    <a:pt x="11799" y="182"/>
                    <a:pt x="11107" y="597"/>
                  </a:cubicBezTo>
                  <a:lnTo>
                    <a:pt x="5035" y="3953"/>
                  </a:lnTo>
                  <a:cubicBezTo>
                    <a:pt x="4958" y="3993"/>
                    <a:pt x="4881" y="3973"/>
                    <a:pt x="4843" y="3894"/>
                  </a:cubicBezTo>
                  <a:cubicBezTo>
                    <a:pt x="4804" y="3815"/>
                    <a:pt x="4823" y="3736"/>
                    <a:pt x="4900" y="3697"/>
                  </a:cubicBezTo>
                  <a:lnTo>
                    <a:pt x="10973" y="340"/>
                  </a:lnTo>
                  <a:cubicBezTo>
                    <a:pt x="11742" y="-114"/>
                    <a:pt x="12702" y="-114"/>
                    <a:pt x="13471" y="340"/>
                  </a:cubicBezTo>
                  <a:lnTo>
                    <a:pt x="20351" y="4427"/>
                  </a:lnTo>
                  <a:cubicBezTo>
                    <a:pt x="21120" y="4881"/>
                    <a:pt x="21600" y="5750"/>
                    <a:pt x="21600" y="6658"/>
                  </a:cubicBezTo>
                  <a:lnTo>
                    <a:pt x="21600" y="14832"/>
                  </a:lnTo>
                  <a:cubicBezTo>
                    <a:pt x="21600" y="15740"/>
                    <a:pt x="21120" y="16609"/>
                    <a:pt x="20351" y="17063"/>
                  </a:cubicBezTo>
                  <a:lnTo>
                    <a:pt x="13471" y="21150"/>
                  </a:lnTo>
                  <a:cubicBezTo>
                    <a:pt x="13087" y="21368"/>
                    <a:pt x="12645" y="21486"/>
                    <a:pt x="12203" y="21486"/>
                  </a:cubicBezTo>
                  <a:close/>
                  <a:moveTo>
                    <a:pt x="1922" y="7843"/>
                  </a:moveTo>
                  <a:cubicBezTo>
                    <a:pt x="1922" y="7843"/>
                    <a:pt x="1922" y="7843"/>
                    <a:pt x="1922" y="7843"/>
                  </a:cubicBezTo>
                  <a:cubicBezTo>
                    <a:pt x="1922" y="7843"/>
                    <a:pt x="1922" y="7843"/>
                    <a:pt x="1922" y="7843"/>
                  </a:cubicBezTo>
                  <a:close/>
                </a:path>
              </a:pathLst>
            </a:custGeom>
            <a:solidFill>
              <a:srgbClr val="31394C"/>
            </a:solidFill>
            <a:ln w="12700">
              <a:miter lim="400000"/>
            </a:ln>
          </p:spPr>
          <p:txBody>
            <a:bodyPr lIns="38100" tIns="38100" rIns="38100" bIns="38100" anchor="ctr"/>
            <a:lstStyle/>
            <a:p>
              <a:pPr algn="l" rtl="0"/>
              <a:endParaRPr lang="ar-SA" sz="8000" b="1">
                <a:solidFill>
                  <a:srgbClr val="31394C"/>
                </a:solidFill>
                <a:latin typeface="Adobe Arabic" panose="02040503050201020203" pitchFamily="18" charset="-78"/>
                <a:cs typeface="Adobe Arabic" panose="02040503050201020203" pitchFamily="18" charset="-78"/>
              </a:endParaRPr>
            </a:p>
          </p:txBody>
        </p:sp>
        <p:sp>
          <p:nvSpPr>
            <p:cNvPr id="16" name="TextBox 15">
              <a:extLst>
                <a:ext uri="{FF2B5EF4-FFF2-40B4-BE49-F238E27FC236}">
                  <a16:creationId xmlns:a16="http://schemas.microsoft.com/office/drawing/2014/main" xmlns="" id="{DDC8CF57-00B3-8F53-C0D3-8C7C79E2D295}"/>
                </a:ext>
              </a:extLst>
            </p:cNvPr>
            <p:cNvSpPr txBox="1"/>
            <p:nvPr/>
          </p:nvSpPr>
          <p:spPr>
            <a:xfrm>
              <a:off x="2521481" y="2316793"/>
              <a:ext cx="1720874" cy="954107"/>
            </a:xfrm>
            <a:prstGeom prst="rect">
              <a:avLst/>
            </a:prstGeom>
            <a:noFill/>
          </p:spPr>
          <p:txBody>
            <a:bodyPr wrap="square" lIns="0" rIns="0" rtlCol="0" anchor="t">
              <a:spAutoFit/>
            </a:bodyPr>
            <a:lstStyle/>
            <a:p>
              <a:pPr algn="ctr" rtl="1"/>
              <a:r>
                <a:rPr lang="ar-SY" sz="2800" b="1" kern="1200" dirty="0">
                  <a:solidFill>
                    <a:srgbClr val="343C4F"/>
                  </a:solidFill>
                  <a:effectLst/>
                  <a:latin typeface="Times New Roman" panose="02020603050405020304" pitchFamily="18" charset="0"/>
                  <a:ea typeface="Times New Roman" panose="02020603050405020304" pitchFamily="18" charset="0"/>
                  <a:cs typeface="Adobe Arabic" panose="02040503050201020203" pitchFamily="18" charset="-78"/>
                </a:rPr>
                <a:t>تحليل الوظائف والعمليات</a:t>
              </a:r>
              <a:endParaRPr lang="en-US" sz="2800" dirty="0">
                <a:effectLst/>
                <a:latin typeface="Times New Roman" panose="02020603050405020304" pitchFamily="18" charset="0"/>
                <a:ea typeface="Times New Roman" panose="02020603050405020304" pitchFamily="18" charset="0"/>
              </a:endParaRPr>
            </a:p>
          </p:txBody>
        </p:sp>
      </p:grpSp>
      <p:grpSp>
        <p:nvGrpSpPr>
          <p:cNvPr id="17" name="مجموعة 16">
            <a:extLst>
              <a:ext uri="{FF2B5EF4-FFF2-40B4-BE49-F238E27FC236}">
                <a16:creationId xmlns:a16="http://schemas.microsoft.com/office/drawing/2014/main" xmlns="" id="{D1A597B9-B4FF-5BF4-2DB7-DA5FD067B5F3}"/>
              </a:ext>
            </a:extLst>
          </p:cNvPr>
          <p:cNvGrpSpPr/>
          <p:nvPr/>
        </p:nvGrpSpPr>
        <p:grpSpPr>
          <a:xfrm>
            <a:off x="7751614" y="1635375"/>
            <a:ext cx="2574170" cy="2383580"/>
            <a:chOff x="7751614" y="1635375"/>
            <a:chExt cx="2574170" cy="2383580"/>
          </a:xfrm>
        </p:grpSpPr>
        <p:sp>
          <p:nvSpPr>
            <p:cNvPr id="18" name="Shape">
              <a:extLst>
                <a:ext uri="{FF2B5EF4-FFF2-40B4-BE49-F238E27FC236}">
                  <a16:creationId xmlns:a16="http://schemas.microsoft.com/office/drawing/2014/main" xmlns="" id="{5D332845-F0B4-DDC4-F0C4-D1DCD2DD3543}"/>
                </a:ext>
              </a:extLst>
            </p:cNvPr>
            <p:cNvSpPr/>
            <p:nvPr/>
          </p:nvSpPr>
          <p:spPr>
            <a:xfrm>
              <a:off x="7751614" y="1635375"/>
              <a:ext cx="2574170" cy="2383580"/>
            </a:xfrm>
            <a:custGeom>
              <a:avLst/>
              <a:gdLst/>
              <a:ahLst/>
              <a:cxnLst>
                <a:cxn ang="0">
                  <a:pos x="wd2" y="hd2"/>
                </a:cxn>
                <a:cxn ang="5400000">
                  <a:pos x="wd2" y="hd2"/>
                </a:cxn>
                <a:cxn ang="10800000">
                  <a:pos x="wd2" y="hd2"/>
                </a:cxn>
                <a:cxn ang="16200000">
                  <a:pos x="wd2" y="hd2"/>
                </a:cxn>
              </a:cxnLst>
              <a:rect l="0" t="0" r="r" b="b"/>
              <a:pathLst>
                <a:path w="21600" h="21486" extrusionOk="0">
                  <a:moveTo>
                    <a:pt x="12611" y="21486"/>
                  </a:moveTo>
                  <a:cubicBezTo>
                    <a:pt x="12188" y="21486"/>
                    <a:pt x="11784" y="21368"/>
                    <a:pt x="11416" y="21150"/>
                  </a:cubicBezTo>
                  <a:lnTo>
                    <a:pt x="3989" y="16550"/>
                  </a:lnTo>
                  <a:cubicBezTo>
                    <a:pt x="3291" y="16550"/>
                    <a:pt x="2261" y="16333"/>
                    <a:pt x="1618" y="15898"/>
                  </a:cubicBezTo>
                  <a:cubicBezTo>
                    <a:pt x="1011" y="15484"/>
                    <a:pt x="570" y="14911"/>
                    <a:pt x="294" y="14200"/>
                  </a:cubicBezTo>
                  <a:cubicBezTo>
                    <a:pt x="129" y="13766"/>
                    <a:pt x="37" y="13292"/>
                    <a:pt x="0" y="12779"/>
                  </a:cubicBezTo>
                  <a:cubicBezTo>
                    <a:pt x="0" y="12562"/>
                    <a:pt x="110" y="12443"/>
                    <a:pt x="313" y="12443"/>
                  </a:cubicBezTo>
                  <a:lnTo>
                    <a:pt x="2408" y="12443"/>
                  </a:lnTo>
                  <a:cubicBezTo>
                    <a:pt x="2592" y="12443"/>
                    <a:pt x="2721" y="12562"/>
                    <a:pt x="2739" y="12759"/>
                  </a:cubicBezTo>
                  <a:cubicBezTo>
                    <a:pt x="2757" y="12996"/>
                    <a:pt x="2813" y="13233"/>
                    <a:pt x="2905" y="13470"/>
                  </a:cubicBezTo>
                  <a:cubicBezTo>
                    <a:pt x="2978" y="13648"/>
                    <a:pt x="3070" y="13786"/>
                    <a:pt x="3199" y="13885"/>
                  </a:cubicBezTo>
                  <a:cubicBezTo>
                    <a:pt x="3327" y="13983"/>
                    <a:pt x="3493" y="14023"/>
                    <a:pt x="3677" y="14023"/>
                  </a:cubicBezTo>
                  <a:cubicBezTo>
                    <a:pt x="4026" y="14023"/>
                    <a:pt x="4302" y="13845"/>
                    <a:pt x="4467" y="13509"/>
                  </a:cubicBezTo>
                  <a:cubicBezTo>
                    <a:pt x="4596" y="13272"/>
                    <a:pt x="4651" y="12957"/>
                    <a:pt x="4651" y="12542"/>
                  </a:cubicBezTo>
                  <a:cubicBezTo>
                    <a:pt x="4651" y="12147"/>
                    <a:pt x="4596" y="11811"/>
                    <a:pt x="4467" y="11515"/>
                  </a:cubicBezTo>
                  <a:cubicBezTo>
                    <a:pt x="4302" y="11180"/>
                    <a:pt x="4026" y="11022"/>
                    <a:pt x="3658" y="11022"/>
                  </a:cubicBezTo>
                  <a:cubicBezTo>
                    <a:pt x="3566" y="11022"/>
                    <a:pt x="3474" y="11061"/>
                    <a:pt x="3364" y="11120"/>
                  </a:cubicBezTo>
                  <a:cubicBezTo>
                    <a:pt x="3235" y="11199"/>
                    <a:pt x="3070" y="11318"/>
                    <a:pt x="2868" y="11456"/>
                  </a:cubicBezTo>
                  <a:cubicBezTo>
                    <a:pt x="2794" y="11515"/>
                    <a:pt x="2721" y="11535"/>
                    <a:pt x="2666" y="11535"/>
                  </a:cubicBezTo>
                  <a:cubicBezTo>
                    <a:pt x="2555" y="11535"/>
                    <a:pt x="2463" y="11476"/>
                    <a:pt x="2427" y="11377"/>
                  </a:cubicBezTo>
                  <a:lnTo>
                    <a:pt x="1397" y="9817"/>
                  </a:lnTo>
                  <a:cubicBezTo>
                    <a:pt x="1342" y="9738"/>
                    <a:pt x="1324" y="9659"/>
                    <a:pt x="1324" y="9600"/>
                  </a:cubicBezTo>
                  <a:cubicBezTo>
                    <a:pt x="1324" y="9482"/>
                    <a:pt x="1379" y="9403"/>
                    <a:pt x="1452" y="9343"/>
                  </a:cubicBezTo>
                  <a:lnTo>
                    <a:pt x="3474" y="7685"/>
                  </a:lnTo>
                  <a:lnTo>
                    <a:pt x="551" y="7685"/>
                  </a:lnTo>
                  <a:cubicBezTo>
                    <a:pt x="460" y="7685"/>
                    <a:pt x="386" y="7645"/>
                    <a:pt x="331" y="7586"/>
                  </a:cubicBezTo>
                  <a:cubicBezTo>
                    <a:pt x="276" y="7527"/>
                    <a:pt x="239" y="7448"/>
                    <a:pt x="239" y="7349"/>
                  </a:cubicBezTo>
                  <a:lnTo>
                    <a:pt x="239" y="5493"/>
                  </a:lnTo>
                  <a:cubicBezTo>
                    <a:pt x="239" y="5395"/>
                    <a:pt x="276" y="5316"/>
                    <a:pt x="331" y="5256"/>
                  </a:cubicBezTo>
                  <a:cubicBezTo>
                    <a:pt x="386" y="5197"/>
                    <a:pt x="460" y="5158"/>
                    <a:pt x="551" y="5158"/>
                  </a:cubicBezTo>
                  <a:lnTo>
                    <a:pt x="6894" y="5158"/>
                  </a:lnTo>
                  <a:cubicBezTo>
                    <a:pt x="6986" y="5158"/>
                    <a:pt x="7059" y="5197"/>
                    <a:pt x="7114" y="5256"/>
                  </a:cubicBezTo>
                  <a:cubicBezTo>
                    <a:pt x="7169" y="5316"/>
                    <a:pt x="7206" y="5395"/>
                    <a:pt x="7206" y="5493"/>
                  </a:cubicBezTo>
                  <a:lnTo>
                    <a:pt x="7206" y="7566"/>
                  </a:lnTo>
                  <a:cubicBezTo>
                    <a:pt x="7206" y="7705"/>
                    <a:pt x="7151" y="7823"/>
                    <a:pt x="7059" y="7922"/>
                  </a:cubicBezTo>
                  <a:lnTo>
                    <a:pt x="5294" y="9403"/>
                  </a:lnTo>
                  <a:cubicBezTo>
                    <a:pt x="5239" y="9462"/>
                    <a:pt x="5147" y="9442"/>
                    <a:pt x="5110" y="9383"/>
                  </a:cubicBezTo>
                  <a:cubicBezTo>
                    <a:pt x="5055" y="9324"/>
                    <a:pt x="5074" y="9225"/>
                    <a:pt x="5129" y="9185"/>
                  </a:cubicBezTo>
                  <a:lnTo>
                    <a:pt x="6894" y="7705"/>
                  </a:lnTo>
                  <a:cubicBezTo>
                    <a:pt x="6930" y="7665"/>
                    <a:pt x="6949" y="7645"/>
                    <a:pt x="6949" y="7586"/>
                  </a:cubicBezTo>
                  <a:lnTo>
                    <a:pt x="6949" y="5493"/>
                  </a:lnTo>
                  <a:cubicBezTo>
                    <a:pt x="6949" y="5474"/>
                    <a:pt x="6949" y="5474"/>
                    <a:pt x="6930" y="5474"/>
                  </a:cubicBezTo>
                  <a:cubicBezTo>
                    <a:pt x="6930" y="5474"/>
                    <a:pt x="6912" y="5454"/>
                    <a:pt x="6912" y="5454"/>
                  </a:cubicBezTo>
                  <a:lnTo>
                    <a:pt x="570" y="5454"/>
                  </a:lnTo>
                  <a:cubicBezTo>
                    <a:pt x="552" y="5454"/>
                    <a:pt x="552" y="5454"/>
                    <a:pt x="552" y="5474"/>
                  </a:cubicBezTo>
                  <a:cubicBezTo>
                    <a:pt x="552" y="5474"/>
                    <a:pt x="533" y="5493"/>
                    <a:pt x="533" y="5493"/>
                  </a:cubicBezTo>
                  <a:lnTo>
                    <a:pt x="533" y="7330"/>
                  </a:lnTo>
                  <a:cubicBezTo>
                    <a:pt x="533" y="7349"/>
                    <a:pt x="533" y="7349"/>
                    <a:pt x="552" y="7349"/>
                  </a:cubicBezTo>
                  <a:cubicBezTo>
                    <a:pt x="552" y="7349"/>
                    <a:pt x="570" y="7369"/>
                    <a:pt x="588" y="7369"/>
                  </a:cubicBezTo>
                  <a:lnTo>
                    <a:pt x="3769" y="7369"/>
                  </a:lnTo>
                  <a:cubicBezTo>
                    <a:pt x="3879" y="7369"/>
                    <a:pt x="3934" y="7448"/>
                    <a:pt x="3952" y="7507"/>
                  </a:cubicBezTo>
                  <a:cubicBezTo>
                    <a:pt x="3971" y="7586"/>
                    <a:pt x="3952" y="7645"/>
                    <a:pt x="3897" y="7705"/>
                  </a:cubicBezTo>
                  <a:cubicBezTo>
                    <a:pt x="3897" y="7705"/>
                    <a:pt x="3897" y="7705"/>
                    <a:pt x="3879" y="7724"/>
                  </a:cubicBezTo>
                  <a:lnTo>
                    <a:pt x="1636" y="9561"/>
                  </a:lnTo>
                  <a:cubicBezTo>
                    <a:pt x="1636" y="9561"/>
                    <a:pt x="1636" y="9561"/>
                    <a:pt x="1618" y="9561"/>
                  </a:cubicBezTo>
                  <a:lnTo>
                    <a:pt x="1618" y="9580"/>
                  </a:lnTo>
                  <a:cubicBezTo>
                    <a:pt x="1618" y="9580"/>
                    <a:pt x="1618" y="9600"/>
                    <a:pt x="1636" y="9640"/>
                  </a:cubicBezTo>
                  <a:lnTo>
                    <a:pt x="2666" y="11199"/>
                  </a:lnTo>
                  <a:cubicBezTo>
                    <a:pt x="2666" y="11199"/>
                    <a:pt x="2666" y="11219"/>
                    <a:pt x="2684" y="11219"/>
                  </a:cubicBezTo>
                  <a:cubicBezTo>
                    <a:pt x="2684" y="11219"/>
                    <a:pt x="2684" y="11239"/>
                    <a:pt x="2684" y="11239"/>
                  </a:cubicBezTo>
                  <a:cubicBezTo>
                    <a:pt x="2684" y="11239"/>
                    <a:pt x="2702" y="11239"/>
                    <a:pt x="2739" y="11219"/>
                  </a:cubicBezTo>
                  <a:cubicBezTo>
                    <a:pt x="2941" y="11061"/>
                    <a:pt x="3107" y="10943"/>
                    <a:pt x="3254" y="10864"/>
                  </a:cubicBezTo>
                  <a:cubicBezTo>
                    <a:pt x="3401" y="10765"/>
                    <a:pt x="3548" y="10725"/>
                    <a:pt x="3677" y="10725"/>
                  </a:cubicBezTo>
                  <a:cubicBezTo>
                    <a:pt x="4136" y="10725"/>
                    <a:pt x="4504" y="10943"/>
                    <a:pt x="4724" y="11377"/>
                  </a:cubicBezTo>
                  <a:cubicBezTo>
                    <a:pt x="4871" y="11713"/>
                    <a:pt x="4945" y="12108"/>
                    <a:pt x="4945" y="12542"/>
                  </a:cubicBezTo>
                  <a:cubicBezTo>
                    <a:pt x="4945" y="12996"/>
                    <a:pt x="4871" y="13371"/>
                    <a:pt x="4724" y="13648"/>
                  </a:cubicBezTo>
                  <a:cubicBezTo>
                    <a:pt x="4504" y="14082"/>
                    <a:pt x="4155" y="14319"/>
                    <a:pt x="3695" y="14319"/>
                  </a:cubicBezTo>
                  <a:cubicBezTo>
                    <a:pt x="3456" y="14319"/>
                    <a:pt x="3235" y="14260"/>
                    <a:pt x="3070" y="14121"/>
                  </a:cubicBezTo>
                  <a:cubicBezTo>
                    <a:pt x="2886" y="14003"/>
                    <a:pt x="2757" y="13806"/>
                    <a:pt x="2666" y="13569"/>
                  </a:cubicBezTo>
                  <a:cubicBezTo>
                    <a:pt x="2574" y="13312"/>
                    <a:pt x="2500" y="13055"/>
                    <a:pt x="2482" y="12779"/>
                  </a:cubicBezTo>
                  <a:cubicBezTo>
                    <a:pt x="2482" y="12739"/>
                    <a:pt x="2482" y="12720"/>
                    <a:pt x="2427" y="12720"/>
                  </a:cubicBezTo>
                  <a:lnTo>
                    <a:pt x="331" y="12720"/>
                  </a:lnTo>
                  <a:cubicBezTo>
                    <a:pt x="313" y="12720"/>
                    <a:pt x="294" y="12720"/>
                    <a:pt x="294" y="12720"/>
                  </a:cubicBezTo>
                  <a:cubicBezTo>
                    <a:pt x="294" y="12720"/>
                    <a:pt x="294" y="12720"/>
                    <a:pt x="294" y="12720"/>
                  </a:cubicBezTo>
                  <a:cubicBezTo>
                    <a:pt x="294" y="12720"/>
                    <a:pt x="294" y="12739"/>
                    <a:pt x="294" y="12759"/>
                  </a:cubicBezTo>
                  <a:cubicBezTo>
                    <a:pt x="331" y="13233"/>
                    <a:pt x="404" y="13687"/>
                    <a:pt x="570" y="14082"/>
                  </a:cubicBezTo>
                  <a:cubicBezTo>
                    <a:pt x="827" y="14734"/>
                    <a:pt x="1232" y="15267"/>
                    <a:pt x="1783" y="15642"/>
                  </a:cubicBezTo>
                  <a:cubicBezTo>
                    <a:pt x="2371" y="16037"/>
                    <a:pt x="3364" y="16254"/>
                    <a:pt x="4044" y="16254"/>
                  </a:cubicBezTo>
                  <a:cubicBezTo>
                    <a:pt x="4063" y="16254"/>
                    <a:pt x="4099" y="16254"/>
                    <a:pt x="4118" y="16274"/>
                  </a:cubicBezTo>
                  <a:lnTo>
                    <a:pt x="11563" y="20894"/>
                  </a:lnTo>
                  <a:cubicBezTo>
                    <a:pt x="12225" y="21308"/>
                    <a:pt x="13034" y="21308"/>
                    <a:pt x="13695" y="20894"/>
                  </a:cubicBezTo>
                  <a:lnTo>
                    <a:pt x="20276" y="16807"/>
                  </a:lnTo>
                  <a:cubicBezTo>
                    <a:pt x="20938" y="16392"/>
                    <a:pt x="21343" y="15642"/>
                    <a:pt x="21343" y="14832"/>
                  </a:cubicBezTo>
                  <a:lnTo>
                    <a:pt x="21343" y="6658"/>
                  </a:lnTo>
                  <a:cubicBezTo>
                    <a:pt x="21343" y="5849"/>
                    <a:pt x="20938" y="5079"/>
                    <a:pt x="20276" y="4684"/>
                  </a:cubicBezTo>
                  <a:lnTo>
                    <a:pt x="13695" y="597"/>
                  </a:lnTo>
                  <a:cubicBezTo>
                    <a:pt x="13034" y="182"/>
                    <a:pt x="12225" y="182"/>
                    <a:pt x="11563" y="597"/>
                  </a:cubicBezTo>
                  <a:lnTo>
                    <a:pt x="5846" y="3953"/>
                  </a:lnTo>
                  <a:cubicBezTo>
                    <a:pt x="5772" y="3993"/>
                    <a:pt x="5699" y="3973"/>
                    <a:pt x="5662" y="3894"/>
                  </a:cubicBezTo>
                  <a:cubicBezTo>
                    <a:pt x="5625" y="3815"/>
                    <a:pt x="5644" y="3736"/>
                    <a:pt x="5717" y="3697"/>
                  </a:cubicBezTo>
                  <a:lnTo>
                    <a:pt x="11434" y="340"/>
                  </a:lnTo>
                  <a:cubicBezTo>
                    <a:pt x="12170" y="-114"/>
                    <a:pt x="13089" y="-114"/>
                    <a:pt x="13824" y="340"/>
                  </a:cubicBezTo>
                  <a:lnTo>
                    <a:pt x="20405" y="4427"/>
                  </a:lnTo>
                  <a:cubicBezTo>
                    <a:pt x="21140" y="4881"/>
                    <a:pt x="21600" y="5750"/>
                    <a:pt x="21600" y="6658"/>
                  </a:cubicBezTo>
                  <a:lnTo>
                    <a:pt x="21600" y="14832"/>
                  </a:lnTo>
                  <a:cubicBezTo>
                    <a:pt x="21600" y="15740"/>
                    <a:pt x="21140" y="16609"/>
                    <a:pt x="20405" y="17063"/>
                  </a:cubicBezTo>
                  <a:lnTo>
                    <a:pt x="13806" y="21150"/>
                  </a:lnTo>
                  <a:cubicBezTo>
                    <a:pt x="13438" y="21368"/>
                    <a:pt x="13015" y="21486"/>
                    <a:pt x="12611" y="21486"/>
                  </a:cubicBezTo>
                  <a:close/>
                </a:path>
              </a:pathLst>
            </a:custGeom>
            <a:solidFill>
              <a:srgbClr val="579DA5"/>
            </a:solidFill>
            <a:ln w="12700">
              <a:miter lim="400000"/>
            </a:ln>
          </p:spPr>
          <p:txBody>
            <a:bodyPr lIns="38100" tIns="38100" rIns="38100" bIns="38100" anchor="ctr"/>
            <a:lstStyle/>
            <a:p>
              <a:pPr algn="l" rtl="0"/>
              <a:endParaRPr lang="ar-SA" sz="8000" b="1">
                <a:solidFill>
                  <a:srgbClr val="579DA5"/>
                </a:solidFill>
                <a:latin typeface="Adobe Arabic" panose="02040503050201020203" pitchFamily="18" charset="-78"/>
                <a:cs typeface="Adobe Arabic" panose="02040503050201020203" pitchFamily="18" charset="-78"/>
              </a:endParaRPr>
            </a:p>
          </p:txBody>
        </p:sp>
        <p:sp>
          <p:nvSpPr>
            <p:cNvPr id="19" name="TextBox 18">
              <a:extLst>
                <a:ext uri="{FF2B5EF4-FFF2-40B4-BE49-F238E27FC236}">
                  <a16:creationId xmlns:a16="http://schemas.microsoft.com/office/drawing/2014/main" xmlns="" id="{3FA03321-5783-AE96-A79E-683803734459}"/>
                </a:ext>
              </a:extLst>
            </p:cNvPr>
            <p:cNvSpPr txBox="1"/>
            <p:nvPr/>
          </p:nvSpPr>
          <p:spPr>
            <a:xfrm>
              <a:off x="8739937" y="2455674"/>
              <a:ext cx="1234484" cy="523220"/>
            </a:xfrm>
            <a:prstGeom prst="rect">
              <a:avLst/>
            </a:prstGeom>
            <a:noFill/>
          </p:spPr>
          <p:txBody>
            <a:bodyPr wrap="square" lIns="0" rIns="0" rtlCol="0" anchor="t">
              <a:spAutoFit/>
            </a:bodyPr>
            <a:lstStyle/>
            <a:p>
              <a:pPr algn="ctr" rtl="1"/>
              <a:r>
                <a:rPr lang="ar-SY" sz="2800" b="1" kern="1200" dirty="0">
                  <a:solidFill>
                    <a:srgbClr val="579DA5"/>
                  </a:solidFill>
                  <a:effectLst/>
                  <a:latin typeface="Times New Roman" panose="02020603050405020304" pitchFamily="18" charset="0"/>
                  <a:ea typeface="Times New Roman" panose="02020603050405020304" pitchFamily="18" charset="0"/>
                  <a:cs typeface="Adobe Arabic" panose="02040503050201020203" pitchFamily="18" charset="-78"/>
                </a:rPr>
                <a:t>تقييم المخاطر</a:t>
              </a:r>
              <a:endParaRPr lang="en-US" sz="2800" dirty="0">
                <a:effectLst/>
                <a:latin typeface="Times New Roman" panose="02020603050405020304" pitchFamily="18" charset="0"/>
                <a:ea typeface="Times New Roman" panose="02020603050405020304" pitchFamily="18" charset="0"/>
              </a:endParaRPr>
            </a:p>
          </p:txBody>
        </p:sp>
      </p:grpSp>
      <p:grpSp>
        <p:nvGrpSpPr>
          <p:cNvPr id="20" name="مجموعة 19">
            <a:extLst>
              <a:ext uri="{FF2B5EF4-FFF2-40B4-BE49-F238E27FC236}">
                <a16:creationId xmlns:a16="http://schemas.microsoft.com/office/drawing/2014/main" xmlns="" id="{D9619039-603A-A92E-107C-98626C01FA89}"/>
              </a:ext>
            </a:extLst>
          </p:cNvPr>
          <p:cNvGrpSpPr/>
          <p:nvPr/>
        </p:nvGrpSpPr>
        <p:grpSpPr>
          <a:xfrm>
            <a:off x="3178055" y="3775887"/>
            <a:ext cx="2694668" cy="2385714"/>
            <a:chOff x="3178055" y="3775887"/>
            <a:chExt cx="2694668" cy="2385714"/>
          </a:xfrm>
        </p:grpSpPr>
        <p:sp>
          <p:nvSpPr>
            <p:cNvPr id="21" name="Freeform: Shape 25">
              <a:extLst>
                <a:ext uri="{FF2B5EF4-FFF2-40B4-BE49-F238E27FC236}">
                  <a16:creationId xmlns:a16="http://schemas.microsoft.com/office/drawing/2014/main" xmlns="" id="{21C762CB-71FA-1605-3127-7A595B780824}"/>
                </a:ext>
              </a:extLst>
            </p:cNvPr>
            <p:cNvSpPr/>
            <p:nvPr/>
          </p:nvSpPr>
          <p:spPr>
            <a:xfrm>
              <a:off x="3178055" y="3775887"/>
              <a:ext cx="2694668" cy="2385714"/>
            </a:xfrm>
            <a:custGeom>
              <a:avLst/>
              <a:gdLst>
                <a:gd name="connsiteX0" fmla="*/ 406966 w 2927037"/>
                <a:gd name="connsiteY0" fmla="*/ 1076455 h 2592030"/>
                <a:gd name="connsiteX1" fmla="*/ 233244 w 2927037"/>
                <a:gd name="connsiteY1" fmla="*/ 1335840 h 2592030"/>
                <a:gd name="connsiteX2" fmla="*/ 406966 w 2927037"/>
                <a:gd name="connsiteY2" fmla="*/ 1335840 h 2592030"/>
                <a:gd name="connsiteX3" fmla="*/ 425992 w 2927037"/>
                <a:gd name="connsiteY3" fmla="*/ 1000314 h 2592030"/>
                <a:gd name="connsiteX4" fmla="*/ 437893 w 2927037"/>
                <a:gd name="connsiteY4" fmla="*/ 1016971 h 2592030"/>
                <a:gd name="connsiteX5" fmla="*/ 437893 w 2927037"/>
                <a:gd name="connsiteY5" fmla="*/ 1352497 h 2592030"/>
                <a:gd name="connsiteX6" fmla="*/ 423617 w 2927037"/>
                <a:gd name="connsiteY6" fmla="*/ 1371541 h 2592030"/>
                <a:gd name="connsiteX7" fmla="*/ 199930 w 2927037"/>
                <a:gd name="connsiteY7" fmla="*/ 1371541 h 2592030"/>
                <a:gd name="connsiteX8" fmla="*/ 183267 w 2927037"/>
                <a:gd name="connsiteY8" fmla="*/ 1362028 h 2592030"/>
                <a:gd name="connsiteX9" fmla="*/ 183267 w 2927037"/>
                <a:gd name="connsiteY9" fmla="*/ 1342984 h 2592030"/>
                <a:gd name="connsiteX10" fmla="*/ 406966 w 2927037"/>
                <a:gd name="connsiteY10" fmla="*/ 1007440 h 2592030"/>
                <a:gd name="connsiteX11" fmla="*/ 425992 w 2927037"/>
                <a:gd name="connsiteY11" fmla="*/ 1000314 h 2592030"/>
                <a:gd name="connsiteX12" fmla="*/ 1765725 w 2927037"/>
                <a:gd name="connsiteY12" fmla="*/ 0 h 2592030"/>
                <a:gd name="connsiteX13" fmla="*/ 1920462 w 2927037"/>
                <a:gd name="connsiteY13" fmla="*/ 41076 h 2592030"/>
                <a:gd name="connsiteX14" fmla="*/ 2772419 w 2927037"/>
                <a:gd name="connsiteY14" fmla="*/ 533630 h 2592030"/>
                <a:gd name="connsiteX15" fmla="*/ 2927037 w 2927037"/>
                <a:gd name="connsiteY15" fmla="*/ 802526 h 2592030"/>
                <a:gd name="connsiteX16" fmla="*/ 2927037 w 2927037"/>
                <a:gd name="connsiteY16" fmla="*/ 1787755 h 2592030"/>
                <a:gd name="connsiteX17" fmla="*/ 2772419 w 2927037"/>
                <a:gd name="connsiteY17" fmla="*/ 2056651 h 2592030"/>
                <a:gd name="connsiteX18" fmla="*/ 1920462 w 2927037"/>
                <a:gd name="connsiteY18" fmla="*/ 2549205 h 2592030"/>
                <a:gd name="connsiteX19" fmla="*/ 1768147 w 2927037"/>
                <a:gd name="connsiteY19" fmla="*/ 2592030 h 2592030"/>
                <a:gd name="connsiteX20" fmla="*/ 1613394 w 2927037"/>
                <a:gd name="connsiteY20" fmla="*/ 2551617 h 2592030"/>
                <a:gd name="connsiteX21" fmla="*/ 485400 w 2927037"/>
                <a:gd name="connsiteY21" fmla="*/ 1901876 h 2592030"/>
                <a:gd name="connsiteX22" fmla="*/ 468868 w 2927037"/>
                <a:gd name="connsiteY22" fmla="*/ 1885228 h 2592030"/>
                <a:gd name="connsiteX23" fmla="*/ 468868 w 2927037"/>
                <a:gd name="connsiteY23" fmla="*/ 1597392 h 2592030"/>
                <a:gd name="connsiteX24" fmla="*/ 16668 w 2927037"/>
                <a:gd name="connsiteY24" fmla="*/ 1597392 h 2592030"/>
                <a:gd name="connsiteX25" fmla="*/ 0 w 2927037"/>
                <a:gd name="connsiteY25" fmla="*/ 1580624 h 2592030"/>
                <a:gd name="connsiteX26" fmla="*/ 0 w 2927037"/>
                <a:gd name="connsiteY26" fmla="*/ 1335613 h 2592030"/>
                <a:gd name="connsiteX27" fmla="*/ 2439 w 2927037"/>
                <a:gd name="connsiteY27" fmla="*/ 1326083 h 2592030"/>
                <a:gd name="connsiteX28" fmla="*/ 473611 w 2927037"/>
                <a:gd name="connsiteY28" fmla="*/ 633516 h 2592030"/>
                <a:gd name="connsiteX29" fmla="*/ 487840 w 2927037"/>
                <a:gd name="connsiteY29" fmla="*/ 626398 h 2592030"/>
                <a:gd name="connsiteX30" fmla="*/ 811440 w 2927037"/>
                <a:gd name="connsiteY30" fmla="*/ 626398 h 2592030"/>
                <a:gd name="connsiteX31" fmla="*/ 828108 w 2927037"/>
                <a:gd name="connsiteY31" fmla="*/ 643046 h 2592030"/>
                <a:gd name="connsiteX32" fmla="*/ 828108 w 2927037"/>
                <a:gd name="connsiteY32" fmla="*/ 1335613 h 2592030"/>
                <a:gd name="connsiteX33" fmla="*/ 968497 w 2927037"/>
                <a:gd name="connsiteY33" fmla="*/ 1335613 h 2592030"/>
                <a:gd name="connsiteX34" fmla="*/ 985165 w 2927037"/>
                <a:gd name="connsiteY34" fmla="*/ 1352261 h 2592030"/>
                <a:gd name="connsiteX35" fmla="*/ 968497 w 2927037"/>
                <a:gd name="connsiteY35" fmla="*/ 1368909 h 2592030"/>
                <a:gd name="connsiteX36" fmla="*/ 809136 w 2927037"/>
                <a:gd name="connsiteY36" fmla="*/ 1368909 h 2592030"/>
                <a:gd name="connsiteX37" fmla="*/ 792468 w 2927037"/>
                <a:gd name="connsiteY37" fmla="*/ 1352261 h 2592030"/>
                <a:gd name="connsiteX38" fmla="*/ 792468 w 2927037"/>
                <a:gd name="connsiteY38" fmla="*/ 659694 h 2592030"/>
                <a:gd name="connsiteX39" fmla="*/ 497325 w 2927037"/>
                <a:gd name="connsiteY39" fmla="*/ 659694 h 2592030"/>
                <a:gd name="connsiteX40" fmla="*/ 33336 w 2927037"/>
                <a:gd name="connsiteY40" fmla="*/ 1337905 h 2592030"/>
                <a:gd name="connsiteX41" fmla="*/ 33336 w 2927037"/>
                <a:gd name="connsiteY41" fmla="*/ 1559271 h 2592030"/>
                <a:gd name="connsiteX42" fmla="*/ 485400 w 2927037"/>
                <a:gd name="connsiteY42" fmla="*/ 1559271 h 2592030"/>
                <a:gd name="connsiteX43" fmla="*/ 502068 w 2927037"/>
                <a:gd name="connsiteY43" fmla="*/ 1575919 h 2592030"/>
                <a:gd name="connsiteX44" fmla="*/ 502068 w 2927037"/>
                <a:gd name="connsiteY44" fmla="*/ 1868580 h 2592030"/>
                <a:gd name="connsiteX45" fmla="*/ 1630062 w 2927037"/>
                <a:gd name="connsiteY45" fmla="*/ 2518201 h 2592030"/>
                <a:gd name="connsiteX46" fmla="*/ 1906098 w 2927037"/>
                <a:gd name="connsiteY46" fmla="*/ 2518201 h 2592030"/>
                <a:gd name="connsiteX47" fmla="*/ 2758055 w 2927037"/>
                <a:gd name="connsiteY47" fmla="*/ 2025647 h 2592030"/>
                <a:gd name="connsiteX48" fmla="*/ 2896141 w 2927037"/>
                <a:gd name="connsiteY48" fmla="*/ 1787755 h 2592030"/>
                <a:gd name="connsiteX49" fmla="*/ 2896141 w 2927037"/>
                <a:gd name="connsiteY49" fmla="*/ 802526 h 2592030"/>
                <a:gd name="connsiteX50" fmla="*/ 2758055 w 2927037"/>
                <a:gd name="connsiteY50" fmla="*/ 564512 h 2592030"/>
                <a:gd name="connsiteX51" fmla="*/ 1906098 w 2927037"/>
                <a:gd name="connsiteY51" fmla="*/ 71958 h 2592030"/>
                <a:gd name="connsiteX52" fmla="*/ 1630062 w 2927037"/>
                <a:gd name="connsiteY52" fmla="*/ 71958 h 2592030"/>
                <a:gd name="connsiteX53" fmla="*/ 887597 w 2927037"/>
                <a:gd name="connsiteY53" fmla="*/ 476569 h 2592030"/>
                <a:gd name="connsiteX54" fmla="*/ 863883 w 2927037"/>
                <a:gd name="connsiteY54" fmla="*/ 469331 h 2592030"/>
                <a:gd name="connsiteX55" fmla="*/ 870929 w 2927037"/>
                <a:gd name="connsiteY55" fmla="*/ 445566 h 2592030"/>
                <a:gd name="connsiteX56" fmla="*/ 1611090 w 2927037"/>
                <a:gd name="connsiteY56" fmla="*/ 41076 h 2592030"/>
                <a:gd name="connsiteX57" fmla="*/ 1765725 w 2927037"/>
                <a:gd name="connsiteY57" fmla="*/ 0 h 2592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927037" h="2592030">
                  <a:moveTo>
                    <a:pt x="406966" y="1076455"/>
                  </a:moveTo>
                  <a:lnTo>
                    <a:pt x="233244" y="1335840"/>
                  </a:lnTo>
                  <a:lnTo>
                    <a:pt x="406966" y="1335840"/>
                  </a:lnTo>
                  <a:close/>
                  <a:moveTo>
                    <a:pt x="425992" y="1000314"/>
                  </a:moveTo>
                  <a:cubicBezTo>
                    <a:pt x="433130" y="1002683"/>
                    <a:pt x="437893" y="1009827"/>
                    <a:pt x="437893" y="1016971"/>
                  </a:cubicBezTo>
                  <a:lnTo>
                    <a:pt x="437893" y="1352497"/>
                  </a:lnTo>
                  <a:cubicBezTo>
                    <a:pt x="442655" y="1364398"/>
                    <a:pt x="433142" y="1371541"/>
                    <a:pt x="423617" y="1371541"/>
                  </a:cubicBezTo>
                  <a:lnTo>
                    <a:pt x="199930" y="1371541"/>
                  </a:lnTo>
                  <a:cubicBezTo>
                    <a:pt x="192792" y="1371541"/>
                    <a:pt x="188029" y="1366785"/>
                    <a:pt x="183267" y="1362028"/>
                  </a:cubicBezTo>
                  <a:cubicBezTo>
                    <a:pt x="180891" y="1357271"/>
                    <a:pt x="180891" y="1350128"/>
                    <a:pt x="183267" y="1342984"/>
                  </a:cubicBezTo>
                  <a:lnTo>
                    <a:pt x="406966" y="1007440"/>
                  </a:lnTo>
                  <a:cubicBezTo>
                    <a:pt x="411716" y="1000314"/>
                    <a:pt x="418854" y="997927"/>
                    <a:pt x="425992" y="1000314"/>
                  </a:cubicBezTo>
                  <a:close/>
                  <a:moveTo>
                    <a:pt x="1765725" y="0"/>
                  </a:moveTo>
                  <a:cubicBezTo>
                    <a:pt x="1819269" y="0"/>
                    <a:pt x="1872830" y="13692"/>
                    <a:pt x="1920462" y="41076"/>
                  </a:cubicBezTo>
                  <a:lnTo>
                    <a:pt x="2772419" y="533630"/>
                  </a:lnTo>
                  <a:cubicBezTo>
                    <a:pt x="2867548" y="588398"/>
                    <a:pt x="2927037" y="693110"/>
                    <a:pt x="2927037" y="802526"/>
                  </a:cubicBezTo>
                  <a:lnTo>
                    <a:pt x="2927037" y="1787755"/>
                  </a:lnTo>
                  <a:cubicBezTo>
                    <a:pt x="2927037" y="1897171"/>
                    <a:pt x="2867548" y="2001882"/>
                    <a:pt x="2772419" y="2056651"/>
                  </a:cubicBezTo>
                  <a:lnTo>
                    <a:pt x="1920462" y="2549205"/>
                  </a:lnTo>
                  <a:cubicBezTo>
                    <a:pt x="1875201" y="2577795"/>
                    <a:pt x="1822894" y="2592030"/>
                    <a:pt x="1768147" y="2592030"/>
                  </a:cubicBezTo>
                  <a:cubicBezTo>
                    <a:pt x="1713401" y="2592030"/>
                    <a:pt x="1661094" y="2577795"/>
                    <a:pt x="1613394" y="2551617"/>
                  </a:cubicBezTo>
                  <a:lnTo>
                    <a:pt x="485400" y="1901876"/>
                  </a:lnTo>
                  <a:cubicBezTo>
                    <a:pt x="475915" y="1901876"/>
                    <a:pt x="468868" y="1894758"/>
                    <a:pt x="468868" y="1885228"/>
                  </a:cubicBezTo>
                  <a:lnTo>
                    <a:pt x="468868" y="1597392"/>
                  </a:lnTo>
                  <a:lnTo>
                    <a:pt x="16668" y="1597392"/>
                  </a:lnTo>
                  <a:cubicBezTo>
                    <a:pt x="7182" y="1597392"/>
                    <a:pt x="0" y="1590154"/>
                    <a:pt x="0" y="1580624"/>
                  </a:cubicBezTo>
                  <a:lnTo>
                    <a:pt x="0" y="1335613"/>
                  </a:lnTo>
                  <a:cubicBezTo>
                    <a:pt x="0" y="1333201"/>
                    <a:pt x="0" y="1328375"/>
                    <a:pt x="2439" y="1326083"/>
                  </a:cubicBezTo>
                  <a:lnTo>
                    <a:pt x="473611" y="633516"/>
                  </a:lnTo>
                  <a:cubicBezTo>
                    <a:pt x="475915" y="628811"/>
                    <a:pt x="483097" y="626398"/>
                    <a:pt x="487840" y="626398"/>
                  </a:cubicBezTo>
                  <a:lnTo>
                    <a:pt x="811440" y="626398"/>
                  </a:lnTo>
                  <a:cubicBezTo>
                    <a:pt x="821061" y="626398"/>
                    <a:pt x="828108" y="633516"/>
                    <a:pt x="828108" y="643046"/>
                  </a:cubicBezTo>
                  <a:lnTo>
                    <a:pt x="828108" y="1335613"/>
                  </a:lnTo>
                  <a:lnTo>
                    <a:pt x="968497" y="1335613"/>
                  </a:lnTo>
                  <a:cubicBezTo>
                    <a:pt x="978118" y="1335613"/>
                    <a:pt x="985165" y="1342731"/>
                    <a:pt x="985165" y="1352261"/>
                  </a:cubicBezTo>
                  <a:cubicBezTo>
                    <a:pt x="985165" y="1361791"/>
                    <a:pt x="978118" y="1368909"/>
                    <a:pt x="968497" y="1368909"/>
                  </a:cubicBezTo>
                  <a:lnTo>
                    <a:pt x="809136" y="1368909"/>
                  </a:lnTo>
                  <a:cubicBezTo>
                    <a:pt x="799515" y="1368909"/>
                    <a:pt x="792468" y="1361791"/>
                    <a:pt x="792468" y="1352261"/>
                  </a:cubicBezTo>
                  <a:lnTo>
                    <a:pt x="792468" y="659694"/>
                  </a:lnTo>
                  <a:lnTo>
                    <a:pt x="497325" y="659694"/>
                  </a:lnTo>
                  <a:lnTo>
                    <a:pt x="33336" y="1337905"/>
                  </a:lnTo>
                  <a:lnTo>
                    <a:pt x="33336" y="1559271"/>
                  </a:lnTo>
                  <a:lnTo>
                    <a:pt x="485400" y="1559271"/>
                  </a:lnTo>
                  <a:cubicBezTo>
                    <a:pt x="495022" y="1559271"/>
                    <a:pt x="502068" y="1566389"/>
                    <a:pt x="502068" y="1575919"/>
                  </a:cubicBezTo>
                  <a:lnTo>
                    <a:pt x="502068" y="1868580"/>
                  </a:lnTo>
                  <a:lnTo>
                    <a:pt x="1630062" y="2518201"/>
                  </a:lnTo>
                  <a:cubicBezTo>
                    <a:pt x="1715705" y="2568265"/>
                    <a:pt x="1820455" y="2568265"/>
                    <a:pt x="1906098" y="2518201"/>
                  </a:cubicBezTo>
                  <a:lnTo>
                    <a:pt x="2758055" y="2025647"/>
                  </a:lnTo>
                  <a:cubicBezTo>
                    <a:pt x="2843698" y="1975704"/>
                    <a:pt x="2896141" y="1885228"/>
                    <a:pt x="2896141" y="1787755"/>
                  </a:cubicBezTo>
                  <a:lnTo>
                    <a:pt x="2896141" y="802526"/>
                  </a:lnTo>
                  <a:cubicBezTo>
                    <a:pt x="2896141" y="704932"/>
                    <a:pt x="2843698" y="612163"/>
                    <a:pt x="2758055" y="564512"/>
                  </a:cubicBezTo>
                  <a:lnTo>
                    <a:pt x="1906098" y="71958"/>
                  </a:lnTo>
                  <a:cubicBezTo>
                    <a:pt x="1820455" y="22015"/>
                    <a:pt x="1715705" y="22015"/>
                    <a:pt x="1630062" y="71958"/>
                  </a:cubicBezTo>
                  <a:lnTo>
                    <a:pt x="887597" y="476569"/>
                  </a:lnTo>
                  <a:cubicBezTo>
                    <a:pt x="878111" y="481274"/>
                    <a:pt x="868625" y="478861"/>
                    <a:pt x="863883" y="469331"/>
                  </a:cubicBezTo>
                  <a:cubicBezTo>
                    <a:pt x="859140" y="459801"/>
                    <a:pt x="861443" y="450391"/>
                    <a:pt x="870929" y="445566"/>
                  </a:cubicBezTo>
                  <a:lnTo>
                    <a:pt x="1611090" y="41076"/>
                  </a:lnTo>
                  <a:cubicBezTo>
                    <a:pt x="1658655" y="13692"/>
                    <a:pt x="1712181" y="0"/>
                    <a:pt x="1765725" y="0"/>
                  </a:cubicBezTo>
                  <a:close/>
                </a:path>
              </a:pathLst>
            </a:custGeom>
            <a:solidFill>
              <a:srgbClr val="31394C"/>
            </a:solidFill>
            <a:ln w="12700">
              <a:miter lim="400000"/>
            </a:ln>
          </p:spPr>
          <p:txBody>
            <a:bodyPr wrap="square" lIns="38100" tIns="38100" rIns="38100" bIns="38100" anchor="ctr">
              <a:noAutofit/>
            </a:bodyPr>
            <a:lstStyle/>
            <a:p>
              <a:pPr algn="l" rtl="0"/>
              <a:endParaRPr lang="ar-SA" sz="8000" b="1">
                <a:solidFill>
                  <a:srgbClr val="31394C"/>
                </a:solidFill>
                <a:latin typeface="Adobe Arabic" panose="02040503050201020203" pitchFamily="18" charset="-78"/>
                <a:cs typeface="Adobe Arabic" panose="02040503050201020203" pitchFamily="18" charset="-78"/>
              </a:endParaRPr>
            </a:p>
          </p:txBody>
        </p:sp>
        <p:sp>
          <p:nvSpPr>
            <p:cNvPr id="22" name="TextBox 21">
              <a:extLst>
                <a:ext uri="{FF2B5EF4-FFF2-40B4-BE49-F238E27FC236}">
                  <a16:creationId xmlns:a16="http://schemas.microsoft.com/office/drawing/2014/main" xmlns="" id="{B1DEF24A-453C-725C-F29E-9B506DD815E2}"/>
                </a:ext>
              </a:extLst>
            </p:cNvPr>
            <p:cNvSpPr txBox="1"/>
            <p:nvPr/>
          </p:nvSpPr>
          <p:spPr>
            <a:xfrm>
              <a:off x="4191671" y="4448439"/>
              <a:ext cx="1426966" cy="954107"/>
            </a:xfrm>
            <a:prstGeom prst="rect">
              <a:avLst/>
            </a:prstGeom>
            <a:noFill/>
          </p:spPr>
          <p:txBody>
            <a:bodyPr wrap="square" lIns="0" rIns="0" rtlCol="0" anchor="t">
              <a:spAutoFit/>
            </a:bodyPr>
            <a:lstStyle/>
            <a:p>
              <a:pPr algn="ctr" rtl="1"/>
              <a:r>
                <a:rPr lang="ar-SY" sz="2800" b="1" kern="1200" dirty="0">
                  <a:solidFill>
                    <a:srgbClr val="343C4F"/>
                  </a:solidFill>
                  <a:effectLst/>
                  <a:latin typeface="Times New Roman" panose="02020603050405020304" pitchFamily="18" charset="0"/>
                  <a:ea typeface="Times New Roman" panose="02020603050405020304" pitchFamily="18" charset="0"/>
                  <a:cs typeface="Adobe Arabic" panose="02040503050201020203" pitchFamily="18" charset="-78"/>
                </a:rPr>
                <a:t>التحكم في المخاطر</a:t>
              </a:r>
              <a:endParaRPr lang="en-US" sz="2800" dirty="0">
                <a:effectLst/>
                <a:latin typeface="Times New Roman" panose="02020603050405020304" pitchFamily="18" charset="0"/>
                <a:ea typeface="Times New Roman" panose="02020603050405020304" pitchFamily="18" charset="0"/>
              </a:endParaRPr>
            </a:p>
          </p:txBody>
        </p:sp>
      </p:grpSp>
      <p:grpSp>
        <p:nvGrpSpPr>
          <p:cNvPr id="23" name="مجموعة 22">
            <a:extLst>
              <a:ext uri="{FF2B5EF4-FFF2-40B4-BE49-F238E27FC236}">
                <a16:creationId xmlns:a16="http://schemas.microsoft.com/office/drawing/2014/main" xmlns="" id="{ABBE6480-11FE-36A4-B7B2-C44F38206BD1}"/>
              </a:ext>
            </a:extLst>
          </p:cNvPr>
          <p:cNvGrpSpPr/>
          <p:nvPr/>
        </p:nvGrpSpPr>
        <p:grpSpPr>
          <a:xfrm>
            <a:off x="6376472" y="3699427"/>
            <a:ext cx="2563223" cy="2390427"/>
            <a:chOff x="6376472" y="3699427"/>
            <a:chExt cx="2563223" cy="2390427"/>
          </a:xfrm>
        </p:grpSpPr>
        <p:sp>
          <p:nvSpPr>
            <p:cNvPr id="24" name="Shape">
              <a:extLst>
                <a:ext uri="{FF2B5EF4-FFF2-40B4-BE49-F238E27FC236}">
                  <a16:creationId xmlns:a16="http://schemas.microsoft.com/office/drawing/2014/main" xmlns="" id="{C2E101CD-E6EF-6468-8800-FE82C160C8DB}"/>
                </a:ext>
              </a:extLst>
            </p:cNvPr>
            <p:cNvSpPr/>
            <p:nvPr/>
          </p:nvSpPr>
          <p:spPr>
            <a:xfrm>
              <a:off x="6376472" y="3699427"/>
              <a:ext cx="2563223" cy="2390427"/>
            </a:xfrm>
            <a:custGeom>
              <a:avLst/>
              <a:gdLst/>
              <a:ahLst/>
              <a:cxnLst>
                <a:cxn ang="0">
                  <a:pos x="wd2" y="hd2"/>
                </a:cxn>
                <a:cxn ang="5400000">
                  <a:pos x="wd2" y="hd2"/>
                </a:cxn>
                <a:cxn ang="10800000">
                  <a:pos x="wd2" y="hd2"/>
                </a:cxn>
                <a:cxn ang="16200000">
                  <a:pos x="wd2" y="hd2"/>
                </a:cxn>
              </a:cxnLst>
              <a:rect l="0" t="0" r="r" b="b"/>
              <a:pathLst>
                <a:path w="21600" h="21489" extrusionOk="0">
                  <a:moveTo>
                    <a:pt x="12498" y="21489"/>
                  </a:moveTo>
                  <a:cubicBezTo>
                    <a:pt x="12074" y="21489"/>
                    <a:pt x="11668" y="21371"/>
                    <a:pt x="11298" y="21154"/>
                  </a:cubicBezTo>
                  <a:lnTo>
                    <a:pt x="3822" y="16547"/>
                  </a:lnTo>
                  <a:cubicBezTo>
                    <a:pt x="3046" y="16547"/>
                    <a:pt x="2160" y="16291"/>
                    <a:pt x="1569" y="15897"/>
                  </a:cubicBezTo>
                  <a:cubicBezTo>
                    <a:pt x="960" y="15503"/>
                    <a:pt x="517" y="14952"/>
                    <a:pt x="240" y="14282"/>
                  </a:cubicBezTo>
                  <a:cubicBezTo>
                    <a:pt x="129" y="13987"/>
                    <a:pt x="55" y="13652"/>
                    <a:pt x="0" y="13318"/>
                  </a:cubicBezTo>
                  <a:cubicBezTo>
                    <a:pt x="0" y="13318"/>
                    <a:pt x="0" y="13298"/>
                    <a:pt x="0" y="13298"/>
                  </a:cubicBezTo>
                  <a:lnTo>
                    <a:pt x="0" y="13259"/>
                  </a:lnTo>
                  <a:cubicBezTo>
                    <a:pt x="0" y="13062"/>
                    <a:pt x="111" y="12944"/>
                    <a:pt x="314" y="12944"/>
                  </a:cubicBezTo>
                  <a:lnTo>
                    <a:pt x="2455" y="12944"/>
                  </a:lnTo>
                  <a:cubicBezTo>
                    <a:pt x="2529" y="12944"/>
                    <a:pt x="2677" y="12983"/>
                    <a:pt x="2788" y="13180"/>
                  </a:cubicBezTo>
                  <a:cubicBezTo>
                    <a:pt x="2788" y="13199"/>
                    <a:pt x="2806" y="13199"/>
                    <a:pt x="2806" y="13219"/>
                  </a:cubicBezTo>
                  <a:cubicBezTo>
                    <a:pt x="2806" y="13239"/>
                    <a:pt x="2825" y="13298"/>
                    <a:pt x="2898" y="13416"/>
                  </a:cubicBezTo>
                  <a:cubicBezTo>
                    <a:pt x="2898" y="13416"/>
                    <a:pt x="2898" y="13416"/>
                    <a:pt x="2898" y="13436"/>
                  </a:cubicBezTo>
                  <a:cubicBezTo>
                    <a:pt x="3065" y="13810"/>
                    <a:pt x="3305" y="13987"/>
                    <a:pt x="3674" y="13987"/>
                  </a:cubicBezTo>
                  <a:cubicBezTo>
                    <a:pt x="3858" y="13987"/>
                    <a:pt x="4006" y="13948"/>
                    <a:pt x="4154" y="13849"/>
                  </a:cubicBezTo>
                  <a:cubicBezTo>
                    <a:pt x="4302" y="13751"/>
                    <a:pt x="4412" y="13613"/>
                    <a:pt x="4505" y="13436"/>
                  </a:cubicBezTo>
                  <a:cubicBezTo>
                    <a:pt x="4597" y="13239"/>
                    <a:pt x="4652" y="13003"/>
                    <a:pt x="4652" y="12727"/>
                  </a:cubicBezTo>
                  <a:cubicBezTo>
                    <a:pt x="4652" y="12451"/>
                    <a:pt x="4615" y="12235"/>
                    <a:pt x="4523" y="12038"/>
                  </a:cubicBezTo>
                  <a:cubicBezTo>
                    <a:pt x="4468" y="11861"/>
                    <a:pt x="4357" y="11742"/>
                    <a:pt x="4228" y="11644"/>
                  </a:cubicBezTo>
                  <a:cubicBezTo>
                    <a:pt x="4080" y="11546"/>
                    <a:pt x="3932" y="11506"/>
                    <a:pt x="3748" y="11506"/>
                  </a:cubicBezTo>
                  <a:cubicBezTo>
                    <a:pt x="3545" y="11506"/>
                    <a:pt x="3360" y="11565"/>
                    <a:pt x="3194" y="11664"/>
                  </a:cubicBezTo>
                  <a:cubicBezTo>
                    <a:pt x="3028" y="11762"/>
                    <a:pt x="2917" y="11880"/>
                    <a:pt x="2862" y="12018"/>
                  </a:cubicBezTo>
                  <a:cubicBezTo>
                    <a:pt x="2825" y="12176"/>
                    <a:pt x="2695" y="12274"/>
                    <a:pt x="2548" y="12274"/>
                  </a:cubicBezTo>
                  <a:lnTo>
                    <a:pt x="369" y="12274"/>
                  </a:lnTo>
                  <a:cubicBezTo>
                    <a:pt x="277" y="12274"/>
                    <a:pt x="203" y="12235"/>
                    <a:pt x="148" y="12176"/>
                  </a:cubicBezTo>
                  <a:cubicBezTo>
                    <a:pt x="92" y="12117"/>
                    <a:pt x="55" y="12038"/>
                    <a:pt x="55" y="11939"/>
                  </a:cubicBezTo>
                  <a:lnTo>
                    <a:pt x="55" y="5540"/>
                  </a:lnTo>
                  <a:cubicBezTo>
                    <a:pt x="55" y="5442"/>
                    <a:pt x="92" y="5363"/>
                    <a:pt x="148" y="5304"/>
                  </a:cubicBezTo>
                  <a:cubicBezTo>
                    <a:pt x="203" y="5245"/>
                    <a:pt x="277" y="5205"/>
                    <a:pt x="369" y="5205"/>
                  </a:cubicBezTo>
                  <a:lnTo>
                    <a:pt x="6775" y="5205"/>
                  </a:lnTo>
                  <a:cubicBezTo>
                    <a:pt x="6868" y="5205"/>
                    <a:pt x="6942" y="5245"/>
                    <a:pt x="6997" y="5304"/>
                  </a:cubicBezTo>
                  <a:cubicBezTo>
                    <a:pt x="7052" y="5363"/>
                    <a:pt x="7089" y="5442"/>
                    <a:pt x="7089" y="5540"/>
                  </a:cubicBezTo>
                  <a:lnTo>
                    <a:pt x="7089" y="7371"/>
                  </a:lnTo>
                  <a:cubicBezTo>
                    <a:pt x="7089" y="7470"/>
                    <a:pt x="7052" y="7548"/>
                    <a:pt x="6997" y="7607"/>
                  </a:cubicBezTo>
                  <a:cubicBezTo>
                    <a:pt x="6942" y="7667"/>
                    <a:pt x="6868" y="7706"/>
                    <a:pt x="6775" y="7706"/>
                  </a:cubicBezTo>
                  <a:lnTo>
                    <a:pt x="2769" y="7706"/>
                  </a:lnTo>
                  <a:lnTo>
                    <a:pt x="2769" y="9321"/>
                  </a:lnTo>
                  <a:cubicBezTo>
                    <a:pt x="3157" y="9104"/>
                    <a:pt x="3600" y="9005"/>
                    <a:pt x="4080" y="9005"/>
                  </a:cubicBezTo>
                  <a:cubicBezTo>
                    <a:pt x="4800" y="9005"/>
                    <a:pt x="5428" y="9202"/>
                    <a:pt x="5982" y="9596"/>
                  </a:cubicBezTo>
                  <a:cubicBezTo>
                    <a:pt x="6535" y="9990"/>
                    <a:pt x="6923" y="10522"/>
                    <a:pt x="7182" y="11191"/>
                  </a:cubicBezTo>
                  <a:cubicBezTo>
                    <a:pt x="7200" y="11270"/>
                    <a:pt x="7182" y="11349"/>
                    <a:pt x="7108" y="11388"/>
                  </a:cubicBezTo>
                  <a:cubicBezTo>
                    <a:pt x="7034" y="11408"/>
                    <a:pt x="6960" y="11388"/>
                    <a:pt x="6923" y="11309"/>
                  </a:cubicBezTo>
                  <a:cubicBezTo>
                    <a:pt x="6702" y="10699"/>
                    <a:pt x="6332" y="10207"/>
                    <a:pt x="5834" y="9852"/>
                  </a:cubicBezTo>
                  <a:cubicBezTo>
                    <a:pt x="5335" y="9498"/>
                    <a:pt x="4745" y="9321"/>
                    <a:pt x="4080" y="9321"/>
                  </a:cubicBezTo>
                  <a:cubicBezTo>
                    <a:pt x="3600" y="9321"/>
                    <a:pt x="3175" y="9439"/>
                    <a:pt x="2806" y="9675"/>
                  </a:cubicBezTo>
                  <a:cubicBezTo>
                    <a:pt x="2751" y="9734"/>
                    <a:pt x="2677" y="9734"/>
                    <a:pt x="2603" y="9695"/>
                  </a:cubicBezTo>
                  <a:cubicBezTo>
                    <a:pt x="2529" y="9655"/>
                    <a:pt x="2492" y="9596"/>
                    <a:pt x="2492" y="9498"/>
                  </a:cubicBezTo>
                  <a:lnTo>
                    <a:pt x="2492" y="7667"/>
                  </a:lnTo>
                  <a:cubicBezTo>
                    <a:pt x="2492" y="7529"/>
                    <a:pt x="2585" y="7450"/>
                    <a:pt x="2695" y="7450"/>
                  </a:cubicBezTo>
                  <a:lnTo>
                    <a:pt x="6775" y="7450"/>
                  </a:lnTo>
                  <a:cubicBezTo>
                    <a:pt x="6794" y="7450"/>
                    <a:pt x="6794" y="7450"/>
                    <a:pt x="6794" y="7430"/>
                  </a:cubicBezTo>
                  <a:cubicBezTo>
                    <a:pt x="6794" y="7430"/>
                    <a:pt x="6812" y="7411"/>
                    <a:pt x="6812" y="7411"/>
                  </a:cubicBezTo>
                  <a:lnTo>
                    <a:pt x="6812" y="5540"/>
                  </a:lnTo>
                  <a:cubicBezTo>
                    <a:pt x="6812" y="5520"/>
                    <a:pt x="6812" y="5520"/>
                    <a:pt x="6794" y="5520"/>
                  </a:cubicBezTo>
                  <a:cubicBezTo>
                    <a:pt x="6794" y="5520"/>
                    <a:pt x="6775" y="5501"/>
                    <a:pt x="6775" y="5501"/>
                  </a:cubicBezTo>
                  <a:lnTo>
                    <a:pt x="369" y="5501"/>
                  </a:lnTo>
                  <a:cubicBezTo>
                    <a:pt x="351" y="5501"/>
                    <a:pt x="351" y="5501"/>
                    <a:pt x="351" y="5520"/>
                  </a:cubicBezTo>
                  <a:cubicBezTo>
                    <a:pt x="351" y="5520"/>
                    <a:pt x="332" y="5540"/>
                    <a:pt x="332" y="5540"/>
                  </a:cubicBezTo>
                  <a:lnTo>
                    <a:pt x="332" y="11939"/>
                  </a:lnTo>
                  <a:cubicBezTo>
                    <a:pt x="332" y="11959"/>
                    <a:pt x="332" y="11959"/>
                    <a:pt x="351" y="11959"/>
                  </a:cubicBezTo>
                  <a:cubicBezTo>
                    <a:pt x="351" y="11959"/>
                    <a:pt x="369" y="11979"/>
                    <a:pt x="369" y="11979"/>
                  </a:cubicBezTo>
                  <a:lnTo>
                    <a:pt x="2548" y="11979"/>
                  </a:lnTo>
                  <a:cubicBezTo>
                    <a:pt x="2585" y="11979"/>
                    <a:pt x="2585" y="11979"/>
                    <a:pt x="2603" y="11920"/>
                  </a:cubicBezTo>
                  <a:cubicBezTo>
                    <a:pt x="2695" y="11703"/>
                    <a:pt x="2843" y="11526"/>
                    <a:pt x="3065" y="11388"/>
                  </a:cubicBezTo>
                  <a:cubicBezTo>
                    <a:pt x="3286" y="11270"/>
                    <a:pt x="3508" y="11191"/>
                    <a:pt x="3766" y="11191"/>
                  </a:cubicBezTo>
                  <a:cubicBezTo>
                    <a:pt x="3988" y="11191"/>
                    <a:pt x="4209" y="11250"/>
                    <a:pt x="4394" y="11368"/>
                  </a:cubicBezTo>
                  <a:cubicBezTo>
                    <a:pt x="4578" y="11486"/>
                    <a:pt x="4708" y="11664"/>
                    <a:pt x="4800" y="11880"/>
                  </a:cubicBezTo>
                  <a:cubicBezTo>
                    <a:pt x="4892" y="12097"/>
                    <a:pt x="4948" y="12372"/>
                    <a:pt x="4948" y="12688"/>
                  </a:cubicBezTo>
                  <a:cubicBezTo>
                    <a:pt x="4948" y="13022"/>
                    <a:pt x="4892" y="13318"/>
                    <a:pt x="4763" y="13534"/>
                  </a:cubicBezTo>
                  <a:cubicBezTo>
                    <a:pt x="4652" y="13751"/>
                    <a:pt x="4505" y="13948"/>
                    <a:pt x="4320" y="14066"/>
                  </a:cubicBezTo>
                  <a:cubicBezTo>
                    <a:pt x="4135" y="14184"/>
                    <a:pt x="3914" y="14243"/>
                    <a:pt x="3692" y="14243"/>
                  </a:cubicBezTo>
                  <a:cubicBezTo>
                    <a:pt x="3231" y="14243"/>
                    <a:pt x="2880" y="14007"/>
                    <a:pt x="2677" y="13534"/>
                  </a:cubicBezTo>
                  <a:cubicBezTo>
                    <a:pt x="2622" y="13436"/>
                    <a:pt x="2585" y="13337"/>
                    <a:pt x="2566" y="13259"/>
                  </a:cubicBezTo>
                  <a:cubicBezTo>
                    <a:pt x="2529" y="13199"/>
                    <a:pt x="2511" y="13199"/>
                    <a:pt x="2492" y="13199"/>
                  </a:cubicBezTo>
                  <a:lnTo>
                    <a:pt x="351" y="13199"/>
                  </a:lnTo>
                  <a:cubicBezTo>
                    <a:pt x="332" y="13199"/>
                    <a:pt x="314" y="13199"/>
                    <a:pt x="314" y="13199"/>
                  </a:cubicBezTo>
                  <a:cubicBezTo>
                    <a:pt x="314" y="13199"/>
                    <a:pt x="314" y="13199"/>
                    <a:pt x="314" y="13219"/>
                  </a:cubicBezTo>
                  <a:lnTo>
                    <a:pt x="314" y="13239"/>
                  </a:lnTo>
                  <a:cubicBezTo>
                    <a:pt x="369" y="13554"/>
                    <a:pt x="443" y="13849"/>
                    <a:pt x="535" y="14125"/>
                  </a:cubicBezTo>
                  <a:cubicBezTo>
                    <a:pt x="775" y="14735"/>
                    <a:pt x="1200" y="15247"/>
                    <a:pt x="1754" y="15602"/>
                  </a:cubicBezTo>
                  <a:cubicBezTo>
                    <a:pt x="2308" y="15956"/>
                    <a:pt x="3157" y="16192"/>
                    <a:pt x="3914" y="16192"/>
                  </a:cubicBezTo>
                  <a:cubicBezTo>
                    <a:pt x="3932" y="16192"/>
                    <a:pt x="3969" y="16192"/>
                    <a:pt x="3988" y="16212"/>
                  </a:cubicBezTo>
                  <a:lnTo>
                    <a:pt x="11502" y="20839"/>
                  </a:lnTo>
                  <a:cubicBezTo>
                    <a:pt x="12166" y="21253"/>
                    <a:pt x="12978" y="21253"/>
                    <a:pt x="13643" y="20839"/>
                  </a:cubicBezTo>
                  <a:lnTo>
                    <a:pt x="20252" y="16763"/>
                  </a:lnTo>
                  <a:cubicBezTo>
                    <a:pt x="20917" y="16350"/>
                    <a:pt x="21323" y="15602"/>
                    <a:pt x="21323" y="14794"/>
                  </a:cubicBezTo>
                  <a:lnTo>
                    <a:pt x="21323" y="6643"/>
                  </a:lnTo>
                  <a:cubicBezTo>
                    <a:pt x="21323" y="5835"/>
                    <a:pt x="20917" y="5067"/>
                    <a:pt x="20252" y="4674"/>
                  </a:cubicBezTo>
                  <a:lnTo>
                    <a:pt x="13643" y="598"/>
                  </a:lnTo>
                  <a:cubicBezTo>
                    <a:pt x="12978" y="184"/>
                    <a:pt x="12166" y="184"/>
                    <a:pt x="11502" y="598"/>
                  </a:cubicBezTo>
                  <a:cubicBezTo>
                    <a:pt x="11483" y="618"/>
                    <a:pt x="11465" y="618"/>
                    <a:pt x="11446" y="618"/>
                  </a:cubicBezTo>
                  <a:lnTo>
                    <a:pt x="5649" y="3945"/>
                  </a:lnTo>
                  <a:cubicBezTo>
                    <a:pt x="5575" y="3985"/>
                    <a:pt x="5502" y="3965"/>
                    <a:pt x="5465" y="3886"/>
                  </a:cubicBezTo>
                  <a:cubicBezTo>
                    <a:pt x="5428" y="3807"/>
                    <a:pt x="5446" y="3729"/>
                    <a:pt x="5520" y="3689"/>
                  </a:cubicBezTo>
                  <a:lnTo>
                    <a:pt x="11354" y="342"/>
                  </a:lnTo>
                  <a:cubicBezTo>
                    <a:pt x="11372" y="342"/>
                    <a:pt x="11391" y="322"/>
                    <a:pt x="11409" y="322"/>
                  </a:cubicBezTo>
                  <a:cubicBezTo>
                    <a:pt x="12148" y="-111"/>
                    <a:pt x="13052" y="-111"/>
                    <a:pt x="13791" y="342"/>
                  </a:cubicBezTo>
                  <a:lnTo>
                    <a:pt x="20400" y="4418"/>
                  </a:lnTo>
                  <a:cubicBezTo>
                    <a:pt x="21138" y="4871"/>
                    <a:pt x="21600" y="5737"/>
                    <a:pt x="21600" y="6643"/>
                  </a:cubicBezTo>
                  <a:lnTo>
                    <a:pt x="21600" y="14794"/>
                  </a:lnTo>
                  <a:cubicBezTo>
                    <a:pt x="21600" y="15700"/>
                    <a:pt x="21138" y="16566"/>
                    <a:pt x="20400" y="17019"/>
                  </a:cubicBezTo>
                  <a:lnTo>
                    <a:pt x="13791" y="21095"/>
                  </a:lnTo>
                  <a:cubicBezTo>
                    <a:pt x="13329" y="21371"/>
                    <a:pt x="12923" y="21489"/>
                    <a:pt x="12498" y="21489"/>
                  </a:cubicBezTo>
                  <a:close/>
                </a:path>
              </a:pathLst>
            </a:custGeom>
            <a:solidFill>
              <a:srgbClr val="2B5474"/>
            </a:solidFill>
            <a:ln w="12700">
              <a:miter lim="400000"/>
            </a:ln>
          </p:spPr>
          <p:txBody>
            <a:bodyPr lIns="38100" tIns="38100" rIns="38100" bIns="38100" anchor="ctr"/>
            <a:lstStyle/>
            <a:p>
              <a:pPr algn="l" rtl="0"/>
              <a:endParaRPr lang="ar-SA" sz="8000" b="1">
                <a:solidFill>
                  <a:srgbClr val="2B5474"/>
                </a:solidFill>
                <a:latin typeface="Adobe Arabic" panose="02040503050201020203" pitchFamily="18" charset="-78"/>
                <a:cs typeface="Adobe Arabic" panose="02040503050201020203" pitchFamily="18" charset="-78"/>
              </a:endParaRPr>
            </a:p>
          </p:txBody>
        </p:sp>
        <p:sp>
          <p:nvSpPr>
            <p:cNvPr id="25" name="TextBox 24">
              <a:extLst>
                <a:ext uri="{FF2B5EF4-FFF2-40B4-BE49-F238E27FC236}">
                  <a16:creationId xmlns:a16="http://schemas.microsoft.com/office/drawing/2014/main" xmlns="" id="{CD4613D3-5987-B12A-8904-EB385A95FBB7}"/>
                </a:ext>
              </a:extLst>
            </p:cNvPr>
            <p:cNvSpPr txBox="1"/>
            <p:nvPr/>
          </p:nvSpPr>
          <p:spPr>
            <a:xfrm>
              <a:off x="7298845" y="4376413"/>
              <a:ext cx="1441092" cy="954107"/>
            </a:xfrm>
            <a:prstGeom prst="rect">
              <a:avLst/>
            </a:prstGeom>
            <a:noFill/>
          </p:spPr>
          <p:txBody>
            <a:bodyPr wrap="square" lIns="0" rIns="0" rtlCol="0" anchor="t">
              <a:spAutoFit/>
            </a:bodyPr>
            <a:lstStyle/>
            <a:p>
              <a:pPr algn="ctr" rtl="1"/>
              <a:r>
                <a:rPr lang="ar-SY" sz="2800" b="1" kern="1200">
                  <a:solidFill>
                    <a:srgbClr val="2B5474"/>
                  </a:solidFill>
                  <a:effectLst/>
                  <a:latin typeface="Times New Roman" panose="02020603050405020304" pitchFamily="18" charset="0"/>
                  <a:ea typeface="Times New Roman" panose="02020603050405020304" pitchFamily="18" charset="0"/>
                  <a:cs typeface="Adobe Arabic" panose="02040503050201020203" pitchFamily="18" charset="-78"/>
                </a:rPr>
                <a:t>المتابعة والمراجعة</a:t>
              </a:r>
              <a:endParaRPr lang="en-US" sz="2800" dirty="0">
                <a:effectLst/>
                <a:latin typeface="Times New Roman" panose="02020603050405020304" pitchFamily="18" charset="0"/>
                <a:ea typeface="Times New Roman" panose="02020603050405020304" pitchFamily="18" charset="0"/>
              </a:endParaRPr>
            </a:p>
          </p:txBody>
        </p:sp>
      </p:grpSp>
      <mc:AlternateContent xmlns:mc="http://schemas.openxmlformats.org/markup-compatibility/2006">
        <mc:Choice xmlns:pslz="http://schemas.microsoft.com/office/powerpoint/2016/slidezoom" xmlns="" Requires="pslz">
          <p:graphicFrame>
            <p:nvGraphicFramePr>
              <p:cNvPr id="27" name="صورة الشريحة 26">
                <a:extLst>
                  <a:ext uri="{FF2B5EF4-FFF2-40B4-BE49-F238E27FC236}">
                    <a16:creationId xmlns:a16="http://schemas.microsoft.com/office/drawing/2014/main" id="{04A99DD4-D697-AC63-2542-E71821A91E40}"/>
                  </a:ext>
                </a:extLst>
              </p:cNvPr>
              <p:cNvGraphicFramePr>
                <a:graphicFrameLocks noChangeAspect="1"/>
              </p:cNvGraphicFramePr>
              <p:nvPr>
                <p:extLst>
                  <p:ext uri="{D42A27DB-BD31-4B8C-83A1-F6EECF244321}">
                    <p14:modId xmlns:p14="http://schemas.microsoft.com/office/powerpoint/2010/main" val="2380713199"/>
                  </p:ext>
                </p:extLst>
              </p:nvPr>
            </p:nvGraphicFramePr>
            <p:xfrm>
              <a:off x="11253790" y="170613"/>
              <a:ext cx="445082" cy="445082"/>
            </p:xfrm>
            <a:graphic>
              <a:graphicData uri="http://schemas.microsoft.com/office/powerpoint/2016/slidezoom">
                <pslz:sldZm>
                  <pslz:sldZmObj sldId="295" cId="1898041176">
                    <pslz:zmPr id="{081BFF37-C291-4B43-BDB9-D9E516CB1F3A}" returnToParent="0" imageType="cover" transitionDur="1000">
                      <p166:blipFill xmlns:p166="http://schemas.microsoft.com/office/powerpoint/2016/6/main">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166:blipFill>
                      <p166:spPr xmlns:p166="http://schemas.microsoft.com/office/powerpoint/2016/6/main">
                        <a:xfrm>
                          <a:off x="0" y="0"/>
                          <a:ext cx="445082" cy="445082"/>
                        </a:xfrm>
                        <a:prstGeom prst="rect">
                          <a:avLst/>
                        </a:prstGeom>
                        <a:ln w="3175">
                          <a:noFill/>
                        </a:ln>
                      </p166:spPr>
                    </pslz:zmPr>
                  </pslz:sldZmObj>
                </pslz:sldZm>
              </a:graphicData>
            </a:graphic>
          </p:graphicFrame>
        </mc:Choice>
        <mc:Fallback>
          <p:pic>
            <p:nvPicPr>
              <p:cNvPr id="27" name="صورة الشريحة 26">
                <a:hlinkClick r:id="rId5" action="ppaction://hlinksldjump"/>
                <a:extLst>
                  <a:ext uri="{FF2B5EF4-FFF2-40B4-BE49-F238E27FC236}">
                    <a16:creationId xmlns:a16="http://schemas.microsoft.com/office/drawing/2014/main" xmlns="" xmlns:pslz="http://schemas.microsoft.com/office/powerpoint/2016/slidezoom" id="{04A99DD4-D697-AC63-2542-E71821A91E40}"/>
                  </a:ext>
                </a:extLst>
              </p:cNvPr>
              <p:cNvPicPr>
                <a:picLocks noGrp="1" noRot="1" noChangeAspect="1" noMove="1" noResize="1" noEditPoints="1" noAdjustHandles="1" noChangeArrowheads="1" noChangeShapeType="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7"/>
                  </a:ext>
                </a:extLst>
              </a:blip>
              <a:stretch>
                <a:fillRect/>
              </a:stretch>
            </p:blipFill>
            <p:spPr>
              <a:xfrm>
                <a:off x="11253790" y="170613"/>
                <a:ext cx="445082" cy="445082"/>
              </a:xfrm>
              <a:prstGeom prst="rect">
                <a:avLst/>
              </a:prstGeom>
              <a:ln w="3175">
                <a:noFill/>
              </a:ln>
            </p:spPr>
          </p:pic>
        </mc:Fallback>
      </mc:AlternateContent>
      <p:sp>
        <p:nvSpPr>
          <p:cNvPr id="26"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237174364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نشاط</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9" name="مجموعة 8">
            <a:extLst>
              <a:ext uri="{FF2B5EF4-FFF2-40B4-BE49-F238E27FC236}">
                <a16:creationId xmlns:a16="http://schemas.microsoft.com/office/drawing/2014/main" xmlns="" id="{8C55C2A6-8C6E-0693-8BC2-466B8195CA3D}"/>
              </a:ext>
            </a:extLst>
          </p:cNvPr>
          <p:cNvGrpSpPr/>
          <p:nvPr/>
        </p:nvGrpSpPr>
        <p:grpSpPr>
          <a:xfrm>
            <a:off x="727233" y="1797959"/>
            <a:ext cx="4032824" cy="4201060"/>
            <a:chOff x="890071" y="2059011"/>
            <a:chExt cx="3468370" cy="3576798"/>
          </a:xfrm>
        </p:grpSpPr>
        <p:grpSp>
          <p:nvGrpSpPr>
            <p:cNvPr id="14" name="그룹 6">
              <a:extLst>
                <a:ext uri="{FF2B5EF4-FFF2-40B4-BE49-F238E27FC236}">
                  <a16:creationId xmlns:a16="http://schemas.microsoft.com/office/drawing/2014/main" xmlns="" id="{255275ED-48F0-7D42-1DA9-4FED33A4FA87}"/>
                </a:ext>
              </a:extLst>
            </p:cNvPr>
            <p:cNvGrpSpPr/>
            <p:nvPr/>
          </p:nvGrpSpPr>
          <p:grpSpPr>
            <a:xfrm>
              <a:off x="890071" y="3036796"/>
              <a:ext cx="3007581" cy="2599013"/>
              <a:chOff x="0" y="0"/>
              <a:chExt cx="7934952" cy="6857020"/>
            </a:xfrm>
          </p:grpSpPr>
          <p:grpSp>
            <p:nvGrpSpPr>
              <p:cNvPr id="50" name="그룹 7">
                <a:extLst>
                  <a:ext uri="{FF2B5EF4-FFF2-40B4-BE49-F238E27FC236}">
                    <a16:creationId xmlns:a16="http://schemas.microsoft.com/office/drawing/2014/main" xmlns="" id="{48EC8247-D3DA-CEE4-0047-8D2584A2C550}"/>
                  </a:ext>
                </a:extLst>
              </p:cNvPr>
              <p:cNvGrpSpPr/>
              <p:nvPr/>
            </p:nvGrpSpPr>
            <p:grpSpPr>
              <a:xfrm>
                <a:off x="3259917" y="0"/>
                <a:ext cx="4144327" cy="5931604"/>
                <a:chOff x="3259917" y="0"/>
                <a:chExt cx="4144327" cy="5931604"/>
              </a:xfrm>
            </p:grpSpPr>
            <p:sp>
              <p:nvSpPr>
                <p:cNvPr id="61" name="자유형: 도형 18">
                  <a:extLst>
                    <a:ext uri="{FF2B5EF4-FFF2-40B4-BE49-F238E27FC236}">
                      <a16:creationId xmlns:a16="http://schemas.microsoft.com/office/drawing/2014/main" xmlns="" id="{D959EED1-45F6-530A-CB8B-E5566F57DD37}"/>
                    </a:ext>
                  </a:extLst>
                </p:cNvPr>
                <p:cNvSpPr/>
                <p:nvPr/>
              </p:nvSpPr>
              <p:spPr>
                <a:xfrm>
                  <a:off x="3493537" y="3918148"/>
                  <a:ext cx="3823851" cy="2013456"/>
                </a:xfrm>
                <a:custGeom>
                  <a:avLst/>
                  <a:gdLst>
                    <a:gd name="connsiteX0" fmla="*/ 3823851 w 3823851"/>
                    <a:gd name="connsiteY0" fmla="*/ 1995749 h 2013456"/>
                    <a:gd name="connsiteX1" fmla="*/ 3724061 w 3823851"/>
                    <a:gd name="connsiteY1" fmla="*/ 1540267 h 2013456"/>
                    <a:gd name="connsiteX2" fmla="*/ 3456907 w 3823851"/>
                    <a:gd name="connsiteY2" fmla="*/ 901904 h 2013456"/>
                    <a:gd name="connsiteX3" fmla="*/ 2927278 w 3823851"/>
                    <a:gd name="connsiteY3" fmla="*/ 186907 h 2013456"/>
                    <a:gd name="connsiteX4" fmla="*/ 2686181 w 3823851"/>
                    <a:gd name="connsiteY4" fmla="*/ 2369 h 2013456"/>
                    <a:gd name="connsiteX5" fmla="*/ 2668948 w 3823851"/>
                    <a:gd name="connsiteY5" fmla="*/ 20254 h 2013456"/>
                    <a:gd name="connsiteX6" fmla="*/ 2644430 w 3823851"/>
                    <a:gd name="connsiteY6" fmla="*/ 68995 h 2013456"/>
                    <a:gd name="connsiteX7" fmla="*/ 2549495 w 3823851"/>
                    <a:gd name="connsiteY7" fmla="*/ 0 h 2013456"/>
                    <a:gd name="connsiteX8" fmla="*/ 1593343 w 3823851"/>
                    <a:gd name="connsiteY8" fmla="*/ 240267 h 2013456"/>
                    <a:gd name="connsiteX9" fmla="*/ 1473654 w 3823851"/>
                    <a:gd name="connsiteY9" fmla="*/ 245952 h 2013456"/>
                    <a:gd name="connsiteX10" fmla="*/ 1400395 w 3823851"/>
                    <a:gd name="connsiteY10" fmla="*/ 283263 h 2013456"/>
                    <a:gd name="connsiteX11" fmla="*/ 1241204 w 3823851"/>
                    <a:gd name="connsiteY11" fmla="*/ 441210 h 2013456"/>
                    <a:gd name="connsiteX12" fmla="*/ 1073426 w 3823851"/>
                    <a:gd name="connsiteY12" fmla="*/ 658025 h 2013456"/>
                    <a:gd name="connsiteX13" fmla="*/ 1021665 w 3823851"/>
                    <a:gd name="connsiteY13" fmla="*/ 525247 h 2013456"/>
                    <a:gd name="connsiteX14" fmla="*/ 996614 w 3823851"/>
                    <a:gd name="connsiteY14" fmla="*/ 516364 h 2013456"/>
                    <a:gd name="connsiteX15" fmla="*/ 642166 w 3823851"/>
                    <a:gd name="connsiteY15" fmla="*/ 424805 h 2013456"/>
                    <a:gd name="connsiteX16" fmla="*/ 595616 w 3823851"/>
                    <a:gd name="connsiteY16" fmla="*/ 427648 h 2013456"/>
                    <a:gd name="connsiteX17" fmla="*/ 479362 w 3823851"/>
                    <a:gd name="connsiteY17" fmla="*/ 511330 h 2013456"/>
                    <a:gd name="connsiteX18" fmla="*/ 435893 w 3823851"/>
                    <a:gd name="connsiteY18" fmla="*/ 588379 h 2013456"/>
                    <a:gd name="connsiteX19" fmla="*/ 169627 w 3823851"/>
                    <a:gd name="connsiteY19" fmla="*/ 1071104 h 2013456"/>
                    <a:gd name="connsiteX20" fmla="*/ 168679 w 3823851"/>
                    <a:gd name="connsiteY20" fmla="*/ 1995690 h 2013456"/>
                    <a:gd name="connsiteX21" fmla="*/ 895817 w 3823851"/>
                    <a:gd name="connsiteY21" fmla="*/ 1714678 h 2013456"/>
                    <a:gd name="connsiteX22" fmla="*/ 1023501 w 3823851"/>
                    <a:gd name="connsiteY22" fmla="*/ 1629160 h 2013456"/>
                    <a:gd name="connsiteX23" fmla="*/ 1304751 w 3823851"/>
                    <a:gd name="connsiteY23" fmla="*/ 1394223 h 2013456"/>
                    <a:gd name="connsiteX24" fmla="*/ 1427105 w 3823851"/>
                    <a:gd name="connsiteY24" fmla="*/ 1306870 h 2013456"/>
                    <a:gd name="connsiteX25" fmla="*/ 1465600 w 3823851"/>
                    <a:gd name="connsiteY25" fmla="*/ 1336540 h 2013456"/>
                    <a:gd name="connsiteX26" fmla="*/ 1454525 w 3823851"/>
                    <a:gd name="connsiteY26" fmla="*/ 2013457 h 2013456"/>
                    <a:gd name="connsiteX27" fmla="*/ 3823851 w 3823851"/>
                    <a:gd name="connsiteY27" fmla="*/ 1995749 h 201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23851" h="2013456">
                      <a:moveTo>
                        <a:pt x="3823851" y="1995749"/>
                      </a:moveTo>
                      <a:cubicBezTo>
                        <a:pt x="3823851" y="1995749"/>
                        <a:pt x="3726963" y="1551756"/>
                        <a:pt x="3724061" y="1540267"/>
                      </a:cubicBezTo>
                      <a:cubicBezTo>
                        <a:pt x="3666674" y="1314213"/>
                        <a:pt x="3570378" y="1104268"/>
                        <a:pt x="3456907" y="901904"/>
                      </a:cubicBezTo>
                      <a:cubicBezTo>
                        <a:pt x="3310745" y="641205"/>
                        <a:pt x="3143145" y="395964"/>
                        <a:pt x="2927278" y="186907"/>
                      </a:cubicBezTo>
                      <a:cubicBezTo>
                        <a:pt x="2854256" y="116136"/>
                        <a:pt x="2776260" y="51169"/>
                        <a:pt x="2686181" y="2369"/>
                      </a:cubicBezTo>
                      <a:cubicBezTo>
                        <a:pt x="2674752" y="2843"/>
                        <a:pt x="2672797" y="12614"/>
                        <a:pt x="2668948" y="20254"/>
                      </a:cubicBezTo>
                      <a:cubicBezTo>
                        <a:pt x="2660775" y="36481"/>
                        <a:pt x="2653135" y="53004"/>
                        <a:pt x="2644430" y="68995"/>
                      </a:cubicBezTo>
                      <a:lnTo>
                        <a:pt x="2549495" y="0"/>
                      </a:lnTo>
                      <a:lnTo>
                        <a:pt x="1593343" y="240267"/>
                      </a:lnTo>
                      <a:cubicBezTo>
                        <a:pt x="1553486" y="243051"/>
                        <a:pt x="1513629" y="244886"/>
                        <a:pt x="1473654" y="245952"/>
                      </a:cubicBezTo>
                      <a:cubicBezTo>
                        <a:pt x="1445878" y="251875"/>
                        <a:pt x="1422308" y="266384"/>
                        <a:pt x="1400395" y="283263"/>
                      </a:cubicBezTo>
                      <a:cubicBezTo>
                        <a:pt x="1340758" y="329220"/>
                        <a:pt x="1289412" y="383823"/>
                        <a:pt x="1241204" y="441210"/>
                      </a:cubicBezTo>
                      <a:cubicBezTo>
                        <a:pt x="1180975" y="512929"/>
                        <a:pt x="1120035" y="584292"/>
                        <a:pt x="1073426" y="658025"/>
                      </a:cubicBezTo>
                      <a:cubicBezTo>
                        <a:pt x="1106295" y="599986"/>
                        <a:pt x="1089416" y="551542"/>
                        <a:pt x="1021665" y="525247"/>
                      </a:cubicBezTo>
                      <a:cubicBezTo>
                        <a:pt x="1013374" y="522049"/>
                        <a:pt x="1004906" y="519384"/>
                        <a:pt x="996614" y="516364"/>
                      </a:cubicBezTo>
                      <a:cubicBezTo>
                        <a:pt x="880538" y="477987"/>
                        <a:pt x="761263" y="451692"/>
                        <a:pt x="642166" y="424805"/>
                      </a:cubicBezTo>
                      <a:cubicBezTo>
                        <a:pt x="626768" y="421311"/>
                        <a:pt x="610837" y="421311"/>
                        <a:pt x="595616" y="427648"/>
                      </a:cubicBezTo>
                      <a:cubicBezTo>
                        <a:pt x="543974" y="437657"/>
                        <a:pt x="506486" y="467801"/>
                        <a:pt x="479362" y="511330"/>
                      </a:cubicBezTo>
                      <a:cubicBezTo>
                        <a:pt x="463787" y="536322"/>
                        <a:pt x="448863" y="561965"/>
                        <a:pt x="435893" y="588379"/>
                      </a:cubicBezTo>
                      <a:cubicBezTo>
                        <a:pt x="354995" y="753669"/>
                        <a:pt x="245136" y="902911"/>
                        <a:pt x="169627" y="1071104"/>
                      </a:cubicBezTo>
                      <a:cubicBezTo>
                        <a:pt x="-139279" y="1652198"/>
                        <a:pt x="44312" y="1995690"/>
                        <a:pt x="168679" y="1995690"/>
                      </a:cubicBezTo>
                      <a:cubicBezTo>
                        <a:pt x="512646" y="1995690"/>
                        <a:pt x="883617" y="1719652"/>
                        <a:pt x="895817" y="1714678"/>
                      </a:cubicBezTo>
                      <a:cubicBezTo>
                        <a:pt x="941656" y="1691048"/>
                        <a:pt x="982045" y="1659245"/>
                        <a:pt x="1023501" y="1629160"/>
                      </a:cubicBezTo>
                      <a:cubicBezTo>
                        <a:pt x="1122522" y="1557204"/>
                        <a:pt x="1212718" y="1474530"/>
                        <a:pt x="1304751" y="1394223"/>
                      </a:cubicBezTo>
                      <a:cubicBezTo>
                        <a:pt x="1342890" y="1360940"/>
                        <a:pt x="1386893" y="1336718"/>
                        <a:pt x="1427105" y="1306870"/>
                      </a:cubicBezTo>
                      <a:cubicBezTo>
                        <a:pt x="1435100" y="1296683"/>
                        <a:pt x="1471403" y="1317115"/>
                        <a:pt x="1465600" y="1336540"/>
                      </a:cubicBezTo>
                      <a:cubicBezTo>
                        <a:pt x="1472825" y="1449005"/>
                        <a:pt x="1454525" y="2013457"/>
                        <a:pt x="1454525" y="2013457"/>
                      </a:cubicBezTo>
                      <a:lnTo>
                        <a:pt x="3823851" y="1995749"/>
                      </a:lnTo>
                      <a:close/>
                    </a:path>
                  </a:pathLst>
                </a:custGeom>
                <a:solidFill>
                  <a:schemeClr val="accent5"/>
                </a:solidFill>
                <a:ln w="5921" cap="flat">
                  <a:noFill/>
                  <a:prstDash val="solid"/>
                  <a:miter/>
                </a:ln>
              </p:spPr>
              <p:txBody>
                <a:bodyPr rtlCol="0" anchor="ctr"/>
                <a:lstStyle/>
                <a:p>
                  <a:pPr algn="l" rtl="0"/>
                  <a:endParaRPr lang="ko-KR" altLang="en-US"/>
                </a:p>
              </p:txBody>
            </p:sp>
            <p:sp>
              <p:nvSpPr>
                <p:cNvPr id="62" name="자유형: 도형 19">
                  <a:extLst>
                    <a:ext uri="{FF2B5EF4-FFF2-40B4-BE49-F238E27FC236}">
                      <a16:creationId xmlns:a16="http://schemas.microsoft.com/office/drawing/2014/main" xmlns="" id="{8102F377-7D51-E16E-9B0A-8419BA4EC262}"/>
                    </a:ext>
                  </a:extLst>
                </p:cNvPr>
                <p:cNvSpPr/>
                <p:nvPr/>
              </p:nvSpPr>
              <p:spPr>
                <a:xfrm>
                  <a:off x="5699748" y="4458189"/>
                  <a:ext cx="390758" cy="833175"/>
                </a:xfrm>
                <a:custGeom>
                  <a:avLst/>
                  <a:gdLst>
                    <a:gd name="connsiteX0" fmla="*/ 10630 w 390758"/>
                    <a:gd name="connsiteY0" fmla="*/ 39276 h 833175"/>
                    <a:gd name="connsiteX1" fmla="*/ 1569 w 390758"/>
                    <a:gd name="connsiteY1" fmla="*/ 5578 h 833175"/>
                    <a:gd name="connsiteX2" fmla="*/ 11045 w 390758"/>
                    <a:gd name="connsiteY2" fmla="*/ 4275 h 833175"/>
                    <a:gd name="connsiteX3" fmla="*/ 43617 w 390758"/>
                    <a:gd name="connsiteY3" fmla="*/ 18963 h 833175"/>
                    <a:gd name="connsiteX4" fmla="*/ 173256 w 390758"/>
                    <a:gd name="connsiteY4" fmla="*/ 314662 h 833175"/>
                    <a:gd name="connsiteX5" fmla="*/ 207013 w 390758"/>
                    <a:gd name="connsiteY5" fmla="*/ 131071 h 833175"/>
                    <a:gd name="connsiteX6" fmla="*/ 213054 w 390758"/>
                    <a:gd name="connsiteY6" fmla="*/ 90385 h 833175"/>
                    <a:gd name="connsiteX7" fmla="*/ 242073 w 390758"/>
                    <a:gd name="connsiteY7" fmla="*/ 60063 h 833175"/>
                    <a:gd name="connsiteX8" fmla="*/ 253562 w 390758"/>
                    <a:gd name="connsiteY8" fmla="*/ 94768 h 833175"/>
                    <a:gd name="connsiteX9" fmla="*/ 216252 w 390758"/>
                    <a:gd name="connsiteY9" fmla="*/ 270363 h 833175"/>
                    <a:gd name="connsiteX10" fmla="*/ 202038 w 390758"/>
                    <a:gd name="connsiteY10" fmla="*/ 336515 h 833175"/>
                    <a:gd name="connsiteX11" fmla="*/ 225964 w 390758"/>
                    <a:gd name="connsiteY11" fmla="*/ 420079 h 833175"/>
                    <a:gd name="connsiteX12" fmla="*/ 385629 w 390758"/>
                    <a:gd name="connsiteY12" fmla="*/ 788444 h 833175"/>
                    <a:gd name="connsiteX13" fmla="*/ 390130 w 390758"/>
                    <a:gd name="connsiteY13" fmla="*/ 802362 h 833175"/>
                    <a:gd name="connsiteX14" fmla="*/ 378286 w 390758"/>
                    <a:gd name="connsiteY14" fmla="*/ 832092 h 833175"/>
                    <a:gd name="connsiteX15" fmla="*/ 351694 w 390758"/>
                    <a:gd name="connsiteY15" fmla="*/ 814858 h 833175"/>
                    <a:gd name="connsiteX16" fmla="*/ 302776 w 390758"/>
                    <a:gd name="connsiteY16" fmla="*/ 704111 h 833175"/>
                    <a:gd name="connsiteX17" fmla="*/ 154127 w 390758"/>
                    <a:gd name="connsiteY17" fmla="*/ 366364 h 833175"/>
                    <a:gd name="connsiteX18" fmla="*/ 10630 w 390758"/>
                    <a:gd name="connsiteY18" fmla="*/ 39276 h 83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758" h="833175">
                      <a:moveTo>
                        <a:pt x="10630" y="39276"/>
                      </a:moveTo>
                      <a:cubicBezTo>
                        <a:pt x="5359" y="28675"/>
                        <a:pt x="-3642" y="19022"/>
                        <a:pt x="1569" y="5578"/>
                      </a:cubicBezTo>
                      <a:cubicBezTo>
                        <a:pt x="4708" y="5164"/>
                        <a:pt x="7847" y="4749"/>
                        <a:pt x="11045" y="4275"/>
                      </a:cubicBezTo>
                      <a:cubicBezTo>
                        <a:pt x="28279" y="-4904"/>
                        <a:pt x="35978" y="1018"/>
                        <a:pt x="43617" y="18963"/>
                      </a:cubicBezTo>
                      <a:cubicBezTo>
                        <a:pt x="84836" y="115614"/>
                        <a:pt x="127773" y="211496"/>
                        <a:pt x="173256" y="314662"/>
                      </a:cubicBezTo>
                      <a:cubicBezTo>
                        <a:pt x="185397" y="248747"/>
                        <a:pt x="196294" y="189939"/>
                        <a:pt x="207013" y="131071"/>
                      </a:cubicBezTo>
                      <a:cubicBezTo>
                        <a:pt x="209441" y="117569"/>
                        <a:pt x="211218" y="103948"/>
                        <a:pt x="213054" y="90385"/>
                      </a:cubicBezTo>
                      <a:cubicBezTo>
                        <a:pt x="215363" y="72974"/>
                        <a:pt x="224365" y="57576"/>
                        <a:pt x="242073" y="60063"/>
                      </a:cubicBezTo>
                      <a:cubicBezTo>
                        <a:pt x="260669" y="62669"/>
                        <a:pt x="255931" y="82627"/>
                        <a:pt x="253562" y="94768"/>
                      </a:cubicBezTo>
                      <a:cubicBezTo>
                        <a:pt x="242132" y="153517"/>
                        <a:pt x="228866" y="211851"/>
                        <a:pt x="216252" y="270363"/>
                      </a:cubicBezTo>
                      <a:cubicBezTo>
                        <a:pt x="211514" y="292394"/>
                        <a:pt x="206954" y="314485"/>
                        <a:pt x="202038" y="336515"/>
                      </a:cubicBezTo>
                      <a:cubicBezTo>
                        <a:pt x="194872" y="368673"/>
                        <a:pt x="214712" y="393606"/>
                        <a:pt x="225964" y="420079"/>
                      </a:cubicBezTo>
                      <a:cubicBezTo>
                        <a:pt x="278199" y="543262"/>
                        <a:pt x="332269" y="665735"/>
                        <a:pt x="385629" y="788444"/>
                      </a:cubicBezTo>
                      <a:cubicBezTo>
                        <a:pt x="387583" y="792945"/>
                        <a:pt x="389893" y="797683"/>
                        <a:pt x="390130" y="802362"/>
                      </a:cubicBezTo>
                      <a:cubicBezTo>
                        <a:pt x="390663" y="813851"/>
                        <a:pt x="393861" y="827413"/>
                        <a:pt x="378286" y="832092"/>
                      </a:cubicBezTo>
                      <a:cubicBezTo>
                        <a:pt x="363420" y="836593"/>
                        <a:pt x="356787" y="826347"/>
                        <a:pt x="351694" y="814858"/>
                      </a:cubicBezTo>
                      <a:cubicBezTo>
                        <a:pt x="335349" y="777962"/>
                        <a:pt x="319062" y="741066"/>
                        <a:pt x="302776" y="704111"/>
                      </a:cubicBezTo>
                      <a:cubicBezTo>
                        <a:pt x="253207" y="591529"/>
                        <a:pt x="203578" y="479005"/>
                        <a:pt x="154127" y="366364"/>
                      </a:cubicBezTo>
                      <a:cubicBezTo>
                        <a:pt x="106156" y="257394"/>
                        <a:pt x="58423" y="148305"/>
                        <a:pt x="10630" y="39276"/>
                      </a:cubicBezTo>
                      <a:close/>
                    </a:path>
                  </a:pathLst>
                </a:custGeom>
                <a:solidFill>
                  <a:srgbClr val="212F99"/>
                </a:solidFill>
                <a:ln w="5921" cap="flat">
                  <a:noFill/>
                  <a:prstDash val="solid"/>
                  <a:miter/>
                </a:ln>
              </p:spPr>
              <p:txBody>
                <a:bodyPr rtlCol="0" anchor="ctr"/>
                <a:lstStyle/>
                <a:p>
                  <a:pPr algn="l" rtl="0"/>
                  <a:endParaRPr lang="ko-KR" altLang="en-US"/>
                </a:p>
              </p:txBody>
            </p:sp>
            <p:sp>
              <p:nvSpPr>
                <p:cNvPr id="63" name="자유형: 도형 20">
                  <a:extLst>
                    <a:ext uri="{FF2B5EF4-FFF2-40B4-BE49-F238E27FC236}">
                      <a16:creationId xmlns:a16="http://schemas.microsoft.com/office/drawing/2014/main" xmlns="" id="{7B6F8A33-E1B4-09F1-1A29-FF5A92D613FD}"/>
                    </a:ext>
                  </a:extLst>
                </p:cNvPr>
                <p:cNvSpPr/>
                <p:nvPr/>
              </p:nvSpPr>
              <p:spPr>
                <a:xfrm>
                  <a:off x="4335640" y="4608271"/>
                  <a:ext cx="2323335" cy="1014093"/>
                </a:xfrm>
                <a:custGeom>
                  <a:avLst/>
                  <a:gdLst>
                    <a:gd name="connsiteX0" fmla="*/ 177195 w 2323335"/>
                    <a:gd name="connsiteY0" fmla="*/ 68284 h 1014093"/>
                    <a:gd name="connsiteX1" fmla="*/ 0 w 2323335"/>
                    <a:gd name="connsiteY1" fmla="*/ 648667 h 1014093"/>
                    <a:gd name="connsiteX2" fmla="*/ 177195 w 2323335"/>
                    <a:gd name="connsiteY2" fmla="*/ 68284 h 1014093"/>
                    <a:gd name="connsiteX3" fmla="*/ 703389 w 2323335"/>
                    <a:gd name="connsiteY3" fmla="*/ 62243 h 1014093"/>
                    <a:gd name="connsiteX4" fmla="*/ 630545 w 2323335"/>
                    <a:gd name="connsiteY4" fmla="*/ 641619 h 1014093"/>
                    <a:gd name="connsiteX5" fmla="*/ 576652 w 2323335"/>
                    <a:gd name="connsiteY5" fmla="*/ 617990 h 1014093"/>
                    <a:gd name="connsiteX6" fmla="*/ 677271 w 2323335"/>
                    <a:gd name="connsiteY6" fmla="*/ 274201 h 1014093"/>
                    <a:gd name="connsiteX7" fmla="*/ 703389 w 2323335"/>
                    <a:gd name="connsiteY7" fmla="*/ 62243 h 1014093"/>
                    <a:gd name="connsiteX8" fmla="*/ 2308385 w 2323335"/>
                    <a:gd name="connsiteY8" fmla="*/ 60052 h 1014093"/>
                    <a:gd name="connsiteX9" fmla="*/ 2322777 w 2323335"/>
                    <a:gd name="connsiteY9" fmla="*/ 90196 h 1014093"/>
                    <a:gd name="connsiteX10" fmla="*/ 2246379 w 2323335"/>
                    <a:gd name="connsiteY10" fmla="*/ 615562 h 1014093"/>
                    <a:gd name="connsiteX11" fmla="*/ 2139127 w 2323335"/>
                    <a:gd name="connsiteY11" fmla="*/ 902556 h 1014093"/>
                    <a:gd name="connsiteX12" fmla="*/ 2104185 w 2323335"/>
                    <a:gd name="connsiteY12" fmla="*/ 914518 h 1014093"/>
                    <a:gd name="connsiteX13" fmla="*/ 2308385 w 2323335"/>
                    <a:gd name="connsiteY13" fmla="*/ 60052 h 1014093"/>
                    <a:gd name="connsiteX14" fmla="*/ 851386 w 2323335"/>
                    <a:gd name="connsiteY14" fmla="*/ 0 h 1014093"/>
                    <a:gd name="connsiteX15" fmla="*/ 883722 w 2323335"/>
                    <a:gd name="connsiteY15" fmla="*/ 2310 h 1014093"/>
                    <a:gd name="connsiteX16" fmla="*/ 869331 w 2323335"/>
                    <a:gd name="connsiteY16" fmla="*/ 216341 h 1014093"/>
                    <a:gd name="connsiteX17" fmla="*/ 1070689 w 2323335"/>
                    <a:gd name="connsiteY17" fmla="*/ 738804 h 1014093"/>
                    <a:gd name="connsiteX18" fmla="*/ 1178356 w 2323335"/>
                    <a:gd name="connsiteY18" fmla="*/ 994232 h 1014093"/>
                    <a:gd name="connsiteX19" fmla="*/ 1180132 w 2323335"/>
                    <a:gd name="connsiteY19" fmla="*/ 1014072 h 1014093"/>
                    <a:gd name="connsiteX20" fmla="*/ 1152653 w 2323335"/>
                    <a:gd name="connsiteY20" fmla="*/ 987422 h 1014093"/>
                    <a:gd name="connsiteX21" fmla="*/ 829060 w 2323335"/>
                    <a:gd name="connsiteY21" fmla="*/ 282493 h 1014093"/>
                    <a:gd name="connsiteX22" fmla="*/ 790269 w 2323335"/>
                    <a:gd name="connsiteY22" fmla="*/ 116491 h 1014093"/>
                    <a:gd name="connsiteX23" fmla="*/ 798441 w 2323335"/>
                    <a:gd name="connsiteY23" fmla="*/ 43766 h 1014093"/>
                    <a:gd name="connsiteX24" fmla="*/ 841970 w 2323335"/>
                    <a:gd name="connsiteY24" fmla="*/ 3850 h 1014093"/>
                    <a:gd name="connsiteX25" fmla="*/ 851386 w 2323335"/>
                    <a:gd name="connsiteY25" fmla="*/ 0 h 1014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323335" h="1014093">
                      <a:moveTo>
                        <a:pt x="177195" y="68284"/>
                      </a:moveTo>
                      <a:cubicBezTo>
                        <a:pt x="188802" y="283263"/>
                        <a:pt x="129046" y="476507"/>
                        <a:pt x="0" y="648667"/>
                      </a:cubicBezTo>
                      <a:cubicBezTo>
                        <a:pt x="76753" y="460635"/>
                        <a:pt x="136686" y="267450"/>
                        <a:pt x="177195" y="68284"/>
                      </a:cubicBezTo>
                      <a:close/>
                      <a:moveTo>
                        <a:pt x="703389" y="62243"/>
                      </a:moveTo>
                      <a:cubicBezTo>
                        <a:pt x="720800" y="260639"/>
                        <a:pt x="718609" y="456607"/>
                        <a:pt x="630545" y="641619"/>
                      </a:cubicBezTo>
                      <a:cubicBezTo>
                        <a:pt x="618759" y="619707"/>
                        <a:pt x="599630" y="614496"/>
                        <a:pt x="576652" y="617990"/>
                      </a:cubicBezTo>
                      <a:cubicBezTo>
                        <a:pt x="627228" y="508368"/>
                        <a:pt x="656662" y="392647"/>
                        <a:pt x="677271" y="274201"/>
                      </a:cubicBezTo>
                      <a:cubicBezTo>
                        <a:pt x="689471" y="203963"/>
                        <a:pt x="693854" y="132777"/>
                        <a:pt x="703389" y="62243"/>
                      </a:cubicBezTo>
                      <a:close/>
                      <a:moveTo>
                        <a:pt x="2308385" y="60052"/>
                      </a:moveTo>
                      <a:cubicBezTo>
                        <a:pt x="2327573" y="70712"/>
                        <a:pt x="2322836" y="81668"/>
                        <a:pt x="2322777" y="90196"/>
                      </a:cubicBezTo>
                      <a:cubicBezTo>
                        <a:pt x="2321532" y="268812"/>
                        <a:pt x="2295238" y="443697"/>
                        <a:pt x="2246379" y="615562"/>
                      </a:cubicBezTo>
                      <a:cubicBezTo>
                        <a:pt x="2218367" y="714286"/>
                        <a:pt x="2177147" y="807740"/>
                        <a:pt x="2139127" y="902556"/>
                      </a:cubicBezTo>
                      <a:cubicBezTo>
                        <a:pt x="2127993" y="908004"/>
                        <a:pt x="2117451" y="915348"/>
                        <a:pt x="2104185" y="914518"/>
                      </a:cubicBezTo>
                      <a:cubicBezTo>
                        <a:pt x="2192723" y="635934"/>
                        <a:pt x="2241641" y="347460"/>
                        <a:pt x="2308385" y="60052"/>
                      </a:cubicBezTo>
                      <a:close/>
                      <a:moveTo>
                        <a:pt x="851386" y="0"/>
                      </a:moveTo>
                      <a:cubicBezTo>
                        <a:pt x="861869" y="4797"/>
                        <a:pt x="872944" y="1658"/>
                        <a:pt x="883722" y="2310"/>
                      </a:cubicBezTo>
                      <a:cubicBezTo>
                        <a:pt x="834686" y="70712"/>
                        <a:pt x="846530" y="142075"/>
                        <a:pt x="869331" y="216341"/>
                      </a:cubicBezTo>
                      <a:cubicBezTo>
                        <a:pt x="924231" y="395312"/>
                        <a:pt x="986947" y="570789"/>
                        <a:pt x="1070689" y="738804"/>
                      </a:cubicBezTo>
                      <a:cubicBezTo>
                        <a:pt x="1111789" y="821361"/>
                        <a:pt x="1143059" y="908833"/>
                        <a:pt x="1178356" y="994232"/>
                      </a:cubicBezTo>
                      <a:cubicBezTo>
                        <a:pt x="1180725" y="999977"/>
                        <a:pt x="1184752" y="1006669"/>
                        <a:pt x="1180132" y="1014072"/>
                      </a:cubicBezTo>
                      <a:cubicBezTo>
                        <a:pt x="1161714" y="1014783"/>
                        <a:pt x="1158220" y="997963"/>
                        <a:pt x="1152653" y="987422"/>
                      </a:cubicBezTo>
                      <a:cubicBezTo>
                        <a:pt x="1031602" y="758526"/>
                        <a:pt x="912623" y="528564"/>
                        <a:pt x="829060" y="282493"/>
                      </a:cubicBezTo>
                      <a:cubicBezTo>
                        <a:pt x="810700" y="228482"/>
                        <a:pt x="798441" y="172871"/>
                        <a:pt x="790269" y="116491"/>
                      </a:cubicBezTo>
                      <a:cubicBezTo>
                        <a:pt x="786715" y="91795"/>
                        <a:pt x="791275" y="67632"/>
                        <a:pt x="798441" y="43766"/>
                      </a:cubicBezTo>
                      <a:cubicBezTo>
                        <a:pt x="805133" y="21498"/>
                        <a:pt x="821953" y="11134"/>
                        <a:pt x="841970" y="3850"/>
                      </a:cubicBezTo>
                      <a:cubicBezTo>
                        <a:pt x="845109" y="2547"/>
                        <a:pt x="848248" y="1303"/>
                        <a:pt x="851386" y="0"/>
                      </a:cubicBezTo>
                      <a:close/>
                    </a:path>
                  </a:pathLst>
                </a:custGeom>
                <a:solidFill>
                  <a:schemeClr val="accent5">
                    <a:lumMod val="75000"/>
                  </a:schemeClr>
                </a:solidFill>
                <a:ln w="5921" cap="flat">
                  <a:noFill/>
                  <a:prstDash val="solid"/>
                  <a:miter/>
                </a:ln>
              </p:spPr>
              <p:txBody>
                <a:bodyPr rtlCol="0" anchor="ctr"/>
                <a:lstStyle/>
                <a:p>
                  <a:pPr algn="l" rtl="0"/>
                  <a:endParaRPr lang="ko-KR" altLang="en-US"/>
                </a:p>
              </p:txBody>
            </p:sp>
            <p:sp>
              <p:nvSpPr>
                <p:cNvPr id="64" name="자유형: 도형 21">
                  <a:extLst>
                    <a:ext uri="{FF2B5EF4-FFF2-40B4-BE49-F238E27FC236}">
                      <a16:creationId xmlns:a16="http://schemas.microsoft.com/office/drawing/2014/main" xmlns="" id="{531045E1-5915-29EC-0AC8-9C6F33A07B2C}"/>
                    </a:ext>
                  </a:extLst>
                </p:cNvPr>
                <p:cNvSpPr/>
                <p:nvPr/>
              </p:nvSpPr>
              <p:spPr>
                <a:xfrm>
                  <a:off x="3259917" y="0"/>
                  <a:ext cx="4144327" cy="4617073"/>
                </a:xfrm>
                <a:custGeom>
                  <a:avLst/>
                  <a:gdLst>
                    <a:gd name="connsiteX0" fmla="*/ 4113438 w 4144327"/>
                    <a:gd name="connsiteY0" fmla="*/ 1843337 h 4617073"/>
                    <a:gd name="connsiteX1" fmla="*/ 4046635 w 4144327"/>
                    <a:gd name="connsiteY1" fmla="*/ 1551072 h 4617073"/>
                    <a:gd name="connsiteX2" fmla="*/ 3703202 w 4144327"/>
                    <a:gd name="connsiteY2" fmla="*/ 1060944 h 4617073"/>
                    <a:gd name="connsiteX3" fmla="*/ 3297466 w 4144327"/>
                    <a:gd name="connsiteY3" fmla="*/ 717215 h 4617073"/>
                    <a:gd name="connsiteX4" fmla="*/ 3363144 w 4144327"/>
                    <a:gd name="connsiteY4" fmla="*/ 333215 h 4617073"/>
                    <a:gd name="connsiteX5" fmla="*/ 3362671 w 4144327"/>
                    <a:gd name="connsiteY5" fmla="*/ 447159 h 4617073"/>
                    <a:gd name="connsiteX6" fmla="*/ 3327788 w 4144327"/>
                    <a:gd name="connsiteY6" fmla="*/ 620031 h 4617073"/>
                    <a:gd name="connsiteX7" fmla="*/ 3270934 w 4144327"/>
                    <a:gd name="connsiteY7" fmla="*/ 689203 h 4617073"/>
                    <a:gd name="connsiteX8" fmla="*/ 3177244 w 4144327"/>
                    <a:gd name="connsiteY8" fmla="*/ 684228 h 4617073"/>
                    <a:gd name="connsiteX9" fmla="*/ 3169486 w 4144327"/>
                    <a:gd name="connsiteY9" fmla="*/ 630276 h 4617073"/>
                    <a:gd name="connsiteX10" fmla="*/ 3126371 w 4144327"/>
                    <a:gd name="connsiteY10" fmla="*/ 312960 h 4617073"/>
                    <a:gd name="connsiteX11" fmla="*/ 2692742 w 4144327"/>
                    <a:gd name="connsiteY11" fmla="*/ 86 h 4617073"/>
                    <a:gd name="connsiteX12" fmla="*/ 2874320 w 4144327"/>
                    <a:gd name="connsiteY12" fmla="*/ 124513 h 4617073"/>
                    <a:gd name="connsiteX13" fmla="*/ 3081303 w 4144327"/>
                    <a:gd name="connsiteY13" fmla="*/ 385212 h 4617073"/>
                    <a:gd name="connsiteX14" fmla="*/ 3081007 w 4144327"/>
                    <a:gd name="connsiteY14" fmla="*/ 630513 h 4617073"/>
                    <a:gd name="connsiteX15" fmla="*/ 2788505 w 4144327"/>
                    <a:gd name="connsiteY15" fmla="*/ 380830 h 4617073"/>
                    <a:gd name="connsiteX16" fmla="*/ 1909580 w 4144327"/>
                    <a:gd name="connsiteY16" fmla="*/ 207721 h 4617073"/>
                    <a:gd name="connsiteX17" fmla="*/ 1712427 w 4144327"/>
                    <a:gd name="connsiteY17" fmla="*/ 222468 h 4617073"/>
                    <a:gd name="connsiteX18" fmla="*/ 1473404 w 4144327"/>
                    <a:gd name="connsiteY18" fmla="*/ 344645 h 4617073"/>
                    <a:gd name="connsiteX19" fmla="*/ 1489749 w 4144327"/>
                    <a:gd name="connsiteY19" fmla="*/ 343401 h 4617073"/>
                    <a:gd name="connsiteX20" fmla="*/ 1962347 w 4144327"/>
                    <a:gd name="connsiteY20" fmla="*/ 238458 h 4617073"/>
                    <a:gd name="connsiteX21" fmla="*/ 2309334 w 4144327"/>
                    <a:gd name="connsiteY21" fmla="*/ 264694 h 4617073"/>
                    <a:gd name="connsiteX22" fmla="*/ 2414099 w 4144327"/>
                    <a:gd name="connsiteY22" fmla="*/ 319889 h 4617073"/>
                    <a:gd name="connsiteX23" fmla="*/ 2403143 w 4144327"/>
                    <a:gd name="connsiteY23" fmla="*/ 319830 h 4617073"/>
                    <a:gd name="connsiteX24" fmla="*/ 2043068 w 4144327"/>
                    <a:gd name="connsiteY24" fmla="*/ 321962 h 4617073"/>
                    <a:gd name="connsiteX25" fmla="*/ 1789772 w 4144327"/>
                    <a:gd name="connsiteY25" fmla="*/ 364188 h 4617073"/>
                    <a:gd name="connsiteX26" fmla="*/ 1356380 w 4144327"/>
                    <a:gd name="connsiteY26" fmla="*/ 463919 h 4617073"/>
                    <a:gd name="connsiteX27" fmla="*/ 1188898 w 4144327"/>
                    <a:gd name="connsiteY27" fmla="*/ 528235 h 4617073"/>
                    <a:gd name="connsiteX28" fmla="*/ 817807 w 4144327"/>
                    <a:gd name="connsiteY28" fmla="*/ 440585 h 4617073"/>
                    <a:gd name="connsiteX29" fmla="*/ 784347 w 4144327"/>
                    <a:gd name="connsiteY29" fmla="*/ 411981 h 4617073"/>
                    <a:gd name="connsiteX30" fmla="*/ 875609 w 4144327"/>
                    <a:gd name="connsiteY30" fmla="*/ 556781 h 4617073"/>
                    <a:gd name="connsiteX31" fmla="*/ 1033556 w 4144327"/>
                    <a:gd name="connsiteY31" fmla="*/ 603152 h 4617073"/>
                    <a:gd name="connsiteX32" fmla="*/ 1000214 w 4144327"/>
                    <a:gd name="connsiteY32" fmla="*/ 642891 h 4617073"/>
                    <a:gd name="connsiteX33" fmla="*/ 497827 w 4144327"/>
                    <a:gd name="connsiteY33" fmla="*/ 927456 h 4617073"/>
                    <a:gd name="connsiteX34" fmla="*/ 247255 w 4144327"/>
                    <a:gd name="connsiteY34" fmla="*/ 1167901 h 4617073"/>
                    <a:gd name="connsiteX35" fmla="*/ 166712 w 4144327"/>
                    <a:gd name="connsiteY35" fmla="*/ 1401357 h 4617073"/>
                    <a:gd name="connsiteX36" fmla="*/ 392588 w 4144327"/>
                    <a:gd name="connsiteY36" fmla="*/ 1087535 h 4617073"/>
                    <a:gd name="connsiteX37" fmla="*/ 372689 w 4144327"/>
                    <a:gd name="connsiteY37" fmla="*/ 1108796 h 4617073"/>
                    <a:gd name="connsiteX38" fmla="*/ 265081 w 4144327"/>
                    <a:gd name="connsiteY38" fmla="*/ 1324249 h 4617073"/>
                    <a:gd name="connsiteX39" fmla="*/ 221197 w 4144327"/>
                    <a:gd name="connsiteY39" fmla="*/ 1619297 h 4617073"/>
                    <a:gd name="connsiteX40" fmla="*/ 109740 w 4144327"/>
                    <a:gd name="connsiteY40" fmla="*/ 1746034 h 4617073"/>
                    <a:gd name="connsiteX41" fmla="*/ 0 w 4144327"/>
                    <a:gd name="connsiteY41" fmla="*/ 1758411 h 4617073"/>
                    <a:gd name="connsiteX42" fmla="*/ 126855 w 4144327"/>
                    <a:gd name="connsiteY42" fmla="*/ 1797617 h 4617073"/>
                    <a:gd name="connsiteX43" fmla="*/ 237128 w 4144327"/>
                    <a:gd name="connsiteY43" fmla="*/ 1747870 h 4617073"/>
                    <a:gd name="connsiteX44" fmla="*/ 383823 w 4144327"/>
                    <a:gd name="connsiteY44" fmla="*/ 2452206 h 4617073"/>
                    <a:gd name="connsiteX45" fmla="*/ 438900 w 4144327"/>
                    <a:gd name="connsiteY45" fmla="*/ 1968593 h 4617073"/>
                    <a:gd name="connsiteX46" fmla="*/ 425634 w 4144327"/>
                    <a:gd name="connsiteY46" fmla="*/ 2176583 h 4617073"/>
                    <a:gd name="connsiteX47" fmla="*/ 532413 w 4144327"/>
                    <a:gd name="connsiteY47" fmla="*/ 2479212 h 4617073"/>
                    <a:gd name="connsiteX48" fmla="*/ 532413 w 4144327"/>
                    <a:gd name="connsiteY48" fmla="*/ 2479212 h 4617073"/>
                    <a:gd name="connsiteX49" fmla="*/ 526728 w 4144327"/>
                    <a:gd name="connsiteY49" fmla="*/ 2573258 h 4617073"/>
                    <a:gd name="connsiteX50" fmla="*/ 337985 w 4144327"/>
                    <a:gd name="connsiteY50" fmla="*/ 2976328 h 4617073"/>
                    <a:gd name="connsiteX51" fmla="*/ 669277 w 4144327"/>
                    <a:gd name="connsiteY51" fmla="*/ 3279194 h 4617073"/>
                    <a:gd name="connsiteX52" fmla="*/ 669277 w 4144327"/>
                    <a:gd name="connsiteY52" fmla="*/ 3279194 h 4617073"/>
                    <a:gd name="connsiteX53" fmla="*/ 715411 w 4144327"/>
                    <a:gd name="connsiteY53" fmla="*/ 3392487 h 4617073"/>
                    <a:gd name="connsiteX54" fmla="*/ 686451 w 4144327"/>
                    <a:gd name="connsiteY54" fmla="*/ 3402318 h 4617073"/>
                    <a:gd name="connsiteX55" fmla="*/ 604073 w 4144327"/>
                    <a:gd name="connsiteY55" fmla="*/ 3509393 h 4617073"/>
                    <a:gd name="connsiteX56" fmla="*/ 666967 w 4144327"/>
                    <a:gd name="connsiteY56" fmla="*/ 3810067 h 4617073"/>
                    <a:gd name="connsiteX57" fmla="*/ 862284 w 4144327"/>
                    <a:gd name="connsiteY57" fmla="*/ 4173043 h 4617073"/>
                    <a:gd name="connsiteX58" fmla="*/ 860744 w 4144327"/>
                    <a:gd name="connsiteY58" fmla="*/ 4299484 h 4617073"/>
                    <a:gd name="connsiteX59" fmla="*/ 829415 w 4144327"/>
                    <a:gd name="connsiteY59" fmla="*/ 4345856 h 4617073"/>
                    <a:gd name="connsiteX60" fmla="*/ 887750 w 4144327"/>
                    <a:gd name="connsiteY60" fmla="*/ 4354384 h 4617073"/>
                    <a:gd name="connsiteX61" fmla="*/ 1230709 w 4144327"/>
                    <a:gd name="connsiteY61" fmla="*/ 4442625 h 4617073"/>
                    <a:gd name="connsiteX62" fmla="*/ 1248535 w 4144327"/>
                    <a:gd name="connsiteY62" fmla="*/ 4423793 h 4617073"/>
                    <a:gd name="connsiteX63" fmla="*/ 1334526 w 4144327"/>
                    <a:gd name="connsiteY63" fmla="*/ 4341414 h 4617073"/>
                    <a:gd name="connsiteX64" fmla="*/ 1482110 w 4144327"/>
                    <a:gd name="connsiteY64" fmla="*/ 4174346 h 4617073"/>
                    <a:gd name="connsiteX65" fmla="*/ 1489157 w 4144327"/>
                    <a:gd name="connsiteY65" fmla="*/ 4147933 h 4617073"/>
                    <a:gd name="connsiteX66" fmla="*/ 1489572 w 4144327"/>
                    <a:gd name="connsiteY66" fmla="*/ 4148051 h 4617073"/>
                    <a:gd name="connsiteX67" fmla="*/ 1700050 w 4144327"/>
                    <a:gd name="connsiteY67" fmla="*/ 4171918 h 4617073"/>
                    <a:gd name="connsiteX68" fmla="*/ 1960038 w 4144327"/>
                    <a:gd name="connsiteY68" fmla="*/ 4155276 h 4617073"/>
                    <a:gd name="connsiteX69" fmla="*/ 1948845 w 4144327"/>
                    <a:gd name="connsiteY69" fmla="*/ 4175886 h 4617073"/>
                    <a:gd name="connsiteX70" fmla="*/ 1917634 w 4144327"/>
                    <a:gd name="connsiteY70" fmla="*/ 4612299 h 4617073"/>
                    <a:gd name="connsiteX71" fmla="*/ 1926695 w 4144327"/>
                    <a:gd name="connsiteY71" fmla="*/ 4607561 h 4617073"/>
                    <a:gd name="connsiteX72" fmla="*/ 1927051 w 4144327"/>
                    <a:gd name="connsiteY72" fmla="*/ 4608390 h 4617073"/>
                    <a:gd name="connsiteX73" fmla="*/ 1959386 w 4144327"/>
                    <a:gd name="connsiteY73" fmla="*/ 4610700 h 4617073"/>
                    <a:gd name="connsiteX74" fmla="*/ 2247031 w 4144327"/>
                    <a:gd name="connsiteY74" fmla="*/ 4545377 h 4617073"/>
                    <a:gd name="connsiteX75" fmla="*/ 2450343 w 4144327"/>
                    <a:gd name="connsiteY75" fmla="*/ 4497584 h 4617073"/>
                    <a:gd name="connsiteX76" fmla="*/ 2442467 w 4144327"/>
                    <a:gd name="connsiteY76" fmla="*/ 4465604 h 4617073"/>
                    <a:gd name="connsiteX77" fmla="*/ 2450758 w 4144327"/>
                    <a:gd name="connsiteY77" fmla="*/ 4462584 h 4617073"/>
                    <a:gd name="connsiteX78" fmla="*/ 2440631 w 4144327"/>
                    <a:gd name="connsiteY78" fmla="*/ 4444639 h 4617073"/>
                    <a:gd name="connsiteX79" fmla="*/ 2478830 w 4144327"/>
                    <a:gd name="connsiteY79" fmla="*/ 4348994 h 4617073"/>
                    <a:gd name="connsiteX80" fmla="*/ 2569914 w 4144327"/>
                    <a:gd name="connsiteY80" fmla="*/ 4307893 h 4617073"/>
                    <a:gd name="connsiteX81" fmla="*/ 2919743 w 4144327"/>
                    <a:gd name="connsiteY81" fmla="*/ 3920576 h 4617073"/>
                    <a:gd name="connsiteX82" fmla="*/ 2938872 w 4144327"/>
                    <a:gd name="connsiteY82" fmla="*/ 3796860 h 4617073"/>
                    <a:gd name="connsiteX83" fmla="*/ 2951131 w 4144327"/>
                    <a:gd name="connsiteY83" fmla="*/ 3717146 h 4617073"/>
                    <a:gd name="connsiteX84" fmla="*/ 2961318 w 4144327"/>
                    <a:gd name="connsiteY84" fmla="*/ 3639090 h 4617073"/>
                    <a:gd name="connsiteX85" fmla="*/ 2971563 w 4144327"/>
                    <a:gd name="connsiteY85" fmla="*/ 3487362 h 4617073"/>
                    <a:gd name="connsiteX86" fmla="*/ 2971563 w 4144327"/>
                    <a:gd name="connsiteY86" fmla="*/ 3487362 h 4617073"/>
                    <a:gd name="connsiteX87" fmla="*/ 2985362 w 4144327"/>
                    <a:gd name="connsiteY87" fmla="*/ 3461777 h 4617073"/>
                    <a:gd name="connsiteX88" fmla="*/ 3043697 w 4144327"/>
                    <a:gd name="connsiteY88" fmla="*/ 3349373 h 4617073"/>
                    <a:gd name="connsiteX89" fmla="*/ 3202236 w 4144327"/>
                    <a:gd name="connsiteY89" fmla="*/ 3283694 h 4617073"/>
                    <a:gd name="connsiteX90" fmla="*/ 3467495 w 4144327"/>
                    <a:gd name="connsiteY90" fmla="*/ 3246325 h 4617073"/>
                    <a:gd name="connsiteX91" fmla="*/ 3654106 w 4144327"/>
                    <a:gd name="connsiteY91" fmla="*/ 2988765 h 4617073"/>
                    <a:gd name="connsiteX92" fmla="*/ 3654106 w 4144327"/>
                    <a:gd name="connsiteY92" fmla="*/ 2988765 h 4617073"/>
                    <a:gd name="connsiteX93" fmla="*/ 3718896 w 4144327"/>
                    <a:gd name="connsiteY93" fmla="*/ 2957318 h 4617073"/>
                    <a:gd name="connsiteX94" fmla="*/ 3771249 w 4144327"/>
                    <a:gd name="connsiteY94" fmla="*/ 2886132 h 4617073"/>
                    <a:gd name="connsiteX95" fmla="*/ 3865827 w 4144327"/>
                    <a:gd name="connsiteY95" fmla="*/ 2673877 h 4617073"/>
                    <a:gd name="connsiteX96" fmla="*/ 3902605 w 4144327"/>
                    <a:gd name="connsiteY96" fmla="*/ 2571363 h 4617073"/>
                    <a:gd name="connsiteX97" fmla="*/ 3940389 w 4144327"/>
                    <a:gd name="connsiteY97" fmla="*/ 2465768 h 4617073"/>
                    <a:gd name="connsiteX98" fmla="*/ 3906395 w 4144327"/>
                    <a:gd name="connsiteY98" fmla="*/ 2758092 h 4617073"/>
                    <a:gd name="connsiteX99" fmla="*/ 3915220 w 4144327"/>
                    <a:gd name="connsiteY99" fmla="*/ 2758566 h 4617073"/>
                    <a:gd name="connsiteX100" fmla="*/ 4103074 w 4144327"/>
                    <a:gd name="connsiteY100" fmla="*/ 2576870 h 4617073"/>
                    <a:gd name="connsiteX101" fmla="*/ 4143879 w 4144327"/>
                    <a:gd name="connsiteY101" fmla="*/ 2306400 h 4617073"/>
                    <a:gd name="connsiteX102" fmla="*/ 4113438 w 4144327"/>
                    <a:gd name="connsiteY102" fmla="*/ 1843337 h 4617073"/>
                    <a:gd name="connsiteX103" fmla="*/ 262712 w 4144327"/>
                    <a:gd name="connsiteY103" fmla="*/ 1656015 h 4617073"/>
                    <a:gd name="connsiteX104" fmla="*/ 275327 w 4144327"/>
                    <a:gd name="connsiteY104" fmla="*/ 1491790 h 4617073"/>
                    <a:gd name="connsiteX105" fmla="*/ 484087 w 4144327"/>
                    <a:gd name="connsiteY105" fmla="*/ 1170329 h 4617073"/>
                    <a:gd name="connsiteX106" fmla="*/ 602592 w 4144327"/>
                    <a:gd name="connsiteY106" fmla="*/ 1070361 h 4617073"/>
                    <a:gd name="connsiteX107" fmla="*/ 262712 w 4144327"/>
                    <a:gd name="connsiteY107" fmla="*/ 1656015 h 4617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4144327" h="4617073">
                      <a:moveTo>
                        <a:pt x="4113438" y="1843337"/>
                      </a:moveTo>
                      <a:cubicBezTo>
                        <a:pt x="4102778" y="1743250"/>
                        <a:pt x="4085011" y="1645000"/>
                        <a:pt x="4046635" y="1551072"/>
                      </a:cubicBezTo>
                      <a:cubicBezTo>
                        <a:pt x="3969290" y="1361500"/>
                        <a:pt x="3845514" y="1204737"/>
                        <a:pt x="3703202" y="1060944"/>
                      </a:cubicBezTo>
                      <a:cubicBezTo>
                        <a:pt x="3578123" y="934504"/>
                        <a:pt x="3440489" y="822869"/>
                        <a:pt x="3297466" y="717215"/>
                      </a:cubicBezTo>
                      <a:cubicBezTo>
                        <a:pt x="3462698" y="596223"/>
                        <a:pt x="3425032" y="441652"/>
                        <a:pt x="3363144" y="333215"/>
                      </a:cubicBezTo>
                      <a:cubicBezTo>
                        <a:pt x="3363144" y="376566"/>
                        <a:pt x="3365158" y="412040"/>
                        <a:pt x="3362671" y="447159"/>
                      </a:cubicBezTo>
                      <a:cubicBezTo>
                        <a:pt x="3358585" y="506145"/>
                        <a:pt x="3350945" y="564776"/>
                        <a:pt x="3327788" y="620031"/>
                      </a:cubicBezTo>
                      <a:cubicBezTo>
                        <a:pt x="3315825" y="648635"/>
                        <a:pt x="3300131" y="675049"/>
                        <a:pt x="3270934" y="689203"/>
                      </a:cubicBezTo>
                      <a:cubicBezTo>
                        <a:pt x="3239191" y="704601"/>
                        <a:pt x="3206381" y="700574"/>
                        <a:pt x="3177244" y="684228"/>
                      </a:cubicBezTo>
                      <a:cubicBezTo>
                        <a:pt x="3155924" y="672265"/>
                        <a:pt x="3169308" y="648221"/>
                        <a:pt x="3169486" y="630276"/>
                      </a:cubicBezTo>
                      <a:cubicBezTo>
                        <a:pt x="3170552" y="522313"/>
                        <a:pt x="3163031" y="415712"/>
                        <a:pt x="3126371" y="312960"/>
                      </a:cubicBezTo>
                      <a:cubicBezTo>
                        <a:pt x="3062352" y="133456"/>
                        <a:pt x="2873372" y="-3941"/>
                        <a:pt x="2692742" y="86"/>
                      </a:cubicBezTo>
                      <a:cubicBezTo>
                        <a:pt x="2757236" y="38877"/>
                        <a:pt x="2818117" y="78438"/>
                        <a:pt x="2874320" y="124513"/>
                      </a:cubicBezTo>
                      <a:cubicBezTo>
                        <a:pt x="2962087" y="196410"/>
                        <a:pt x="3039906" y="276420"/>
                        <a:pt x="3081303" y="385212"/>
                      </a:cubicBezTo>
                      <a:cubicBezTo>
                        <a:pt x="3112276" y="466644"/>
                        <a:pt x="3112099" y="569750"/>
                        <a:pt x="3081007" y="630513"/>
                      </a:cubicBezTo>
                      <a:cubicBezTo>
                        <a:pt x="2980269" y="497795"/>
                        <a:pt x="2923415" y="448107"/>
                        <a:pt x="2788505" y="380830"/>
                      </a:cubicBezTo>
                      <a:cubicBezTo>
                        <a:pt x="2511521" y="242544"/>
                        <a:pt x="2217124" y="189777"/>
                        <a:pt x="1909580" y="207721"/>
                      </a:cubicBezTo>
                      <a:cubicBezTo>
                        <a:pt x="1843902" y="211571"/>
                        <a:pt x="1777572" y="205708"/>
                        <a:pt x="1712427" y="222468"/>
                      </a:cubicBezTo>
                      <a:cubicBezTo>
                        <a:pt x="1623593" y="245269"/>
                        <a:pt x="1545656" y="287198"/>
                        <a:pt x="1473404" y="344645"/>
                      </a:cubicBezTo>
                      <a:cubicBezTo>
                        <a:pt x="1481221" y="348612"/>
                        <a:pt x="1485189" y="344941"/>
                        <a:pt x="1489749" y="343401"/>
                      </a:cubicBezTo>
                      <a:cubicBezTo>
                        <a:pt x="1643729" y="292588"/>
                        <a:pt x="1796761" y="237688"/>
                        <a:pt x="1962347" y="238458"/>
                      </a:cubicBezTo>
                      <a:cubicBezTo>
                        <a:pt x="2078661" y="238991"/>
                        <a:pt x="2195211" y="236563"/>
                        <a:pt x="2309334" y="264694"/>
                      </a:cubicBezTo>
                      <a:cubicBezTo>
                        <a:pt x="2347236" y="274051"/>
                        <a:pt x="2384369" y="286310"/>
                        <a:pt x="2414099" y="319889"/>
                      </a:cubicBezTo>
                      <a:cubicBezTo>
                        <a:pt x="2407999" y="319889"/>
                        <a:pt x="2405512" y="320126"/>
                        <a:pt x="2403143" y="319830"/>
                      </a:cubicBezTo>
                      <a:cubicBezTo>
                        <a:pt x="2283039" y="306801"/>
                        <a:pt x="2163172" y="308282"/>
                        <a:pt x="2043068" y="321962"/>
                      </a:cubicBezTo>
                      <a:cubicBezTo>
                        <a:pt x="1957787" y="331675"/>
                        <a:pt x="1874342" y="351041"/>
                        <a:pt x="1789772" y="364188"/>
                      </a:cubicBezTo>
                      <a:cubicBezTo>
                        <a:pt x="1642781" y="387048"/>
                        <a:pt x="1497626" y="416186"/>
                        <a:pt x="1356380" y="463919"/>
                      </a:cubicBezTo>
                      <a:cubicBezTo>
                        <a:pt x="1299526" y="483167"/>
                        <a:pt x="1246699" y="515384"/>
                        <a:pt x="1188898" y="528235"/>
                      </a:cubicBezTo>
                      <a:cubicBezTo>
                        <a:pt x="1052804" y="558498"/>
                        <a:pt x="926896" y="531611"/>
                        <a:pt x="817807" y="440585"/>
                      </a:cubicBezTo>
                      <a:cubicBezTo>
                        <a:pt x="808509" y="432827"/>
                        <a:pt x="799389" y="424832"/>
                        <a:pt x="784347" y="411981"/>
                      </a:cubicBezTo>
                      <a:cubicBezTo>
                        <a:pt x="799034" y="476948"/>
                        <a:pt x="825980" y="523971"/>
                        <a:pt x="875609" y="556781"/>
                      </a:cubicBezTo>
                      <a:cubicBezTo>
                        <a:pt x="923461" y="588465"/>
                        <a:pt x="978479" y="596282"/>
                        <a:pt x="1033556" y="603152"/>
                      </a:cubicBezTo>
                      <a:cubicBezTo>
                        <a:pt x="1029233" y="624058"/>
                        <a:pt x="1017566" y="634718"/>
                        <a:pt x="1000214" y="642891"/>
                      </a:cubicBezTo>
                      <a:cubicBezTo>
                        <a:pt x="825684" y="725269"/>
                        <a:pt x="655063" y="814637"/>
                        <a:pt x="497827" y="927456"/>
                      </a:cubicBezTo>
                      <a:cubicBezTo>
                        <a:pt x="402893" y="995562"/>
                        <a:pt x="314355" y="1070598"/>
                        <a:pt x="247255" y="1167901"/>
                      </a:cubicBezTo>
                      <a:cubicBezTo>
                        <a:pt x="199936" y="1236481"/>
                        <a:pt x="170976" y="1311398"/>
                        <a:pt x="166712" y="1401357"/>
                      </a:cubicBezTo>
                      <a:cubicBezTo>
                        <a:pt x="203549" y="1259459"/>
                        <a:pt x="290251" y="1139237"/>
                        <a:pt x="392588" y="1087535"/>
                      </a:cubicBezTo>
                      <a:cubicBezTo>
                        <a:pt x="384178" y="1096478"/>
                        <a:pt x="378375" y="1102637"/>
                        <a:pt x="372689" y="1108796"/>
                      </a:cubicBezTo>
                      <a:cubicBezTo>
                        <a:pt x="316131" y="1170270"/>
                        <a:pt x="276689" y="1239856"/>
                        <a:pt x="265081" y="1324249"/>
                      </a:cubicBezTo>
                      <a:cubicBezTo>
                        <a:pt x="251460" y="1422736"/>
                        <a:pt x="234167" y="1520750"/>
                        <a:pt x="221197" y="1619297"/>
                      </a:cubicBezTo>
                      <a:cubicBezTo>
                        <a:pt x="212136" y="1687936"/>
                        <a:pt x="171154" y="1724891"/>
                        <a:pt x="109740" y="1746034"/>
                      </a:cubicBezTo>
                      <a:cubicBezTo>
                        <a:pt x="76160" y="1757582"/>
                        <a:pt x="41219" y="1757286"/>
                        <a:pt x="0" y="1758411"/>
                      </a:cubicBezTo>
                      <a:cubicBezTo>
                        <a:pt x="42403" y="1786957"/>
                        <a:pt x="82557" y="1800637"/>
                        <a:pt x="126855" y="1797617"/>
                      </a:cubicBezTo>
                      <a:cubicBezTo>
                        <a:pt x="168666" y="1794774"/>
                        <a:pt x="213084" y="1795189"/>
                        <a:pt x="237128" y="1747870"/>
                      </a:cubicBezTo>
                      <a:cubicBezTo>
                        <a:pt x="176365" y="2005193"/>
                        <a:pt x="217999" y="2239241"/>
                        <a:pt x="383823" y="2452206"/>
                      </a:cubicBezTo>
                      <a:cubicBezTo>
                        <a:pt x="308669" y="2183868"/>
                        <a:pt x="366707" y="2056006"/>
                        <a:pt x="438900" y="1968593"/>
                      </a:cubicBezTo>
                      <a:cubicBezTo>
                        <a:pt x="426641" y="2038831"/>
                        <a:pt x="423621" y="2107530"/>
                        <a:pt x="425634" y="2176583"/>
                      </a:cubicBezTo>
                      <a:cubicBezTo>
                        <a:pt x="428891" y="2288929"/>
                        <a:pt x="458681" y="2391799"/>
                        <a:pt x="532413" y="2479212"/>
                      </a:cubicBezTo>
                      <a:cubicBezTo>
                        <a:pt x="532413" y="2479212"/>
                        <a:pt x="532413" y="2479212"/>
                        <a:pt x="532413" y="2479212"/>
                      </a:cubicBezTo>
                      <a:cubicBezTo>
                        <a:pt x="520746" y="2509949"/>
                        <a:pt x="533005" y="2542166"/>
                        <a:pt x="526728" y="2573258"/>
                      </a:cubicBezTo>
                      <a:cubicBezTo>
                        <a:pt x="378611" y="2660967"/>
                        <a:pt x="305708" y="2816723"/>
                        <a:pt x="337985" y="2976328"/>
                      </a:cubicBezTo>
                      <a:cubicBezTo>
                        <a:pt x="368188" y="3125747"/>
                        <a:pt x="514113" y="3259117"/>
                        <a:pt x="669277" y="3279194"/>
                      </a:cubicBezTo>
                      <a:cubicBezTo>
                        <a:pt x="669277" y="3279194"/>
                        <a:pt x="669277" y="3279194"/>
                        <a:pt x="669277" y="3279194"/>
                      </a:cubicBezTo>
                      <a:cubicBezTo>
                        <a:pt x="684675" y="3317096"/>
                        <a:pt x="700132" y="3354999"/>
                        <a:pt x="715411" y="3392487"/>
                      </a:cubicBezTo>
                      <a:cubicBezTo>
                        <a:pt x="705758" y="3400008"/>
                        <a:pt x="693913" y="3394145"/>
                        <a:pt x="686451" y="3402318"/>
                      </a:cubicBezTo>
                      <a:cubicBezTo>
                        <a:pt x="634631" y="3413392"/>
                        <a:pt x="607211" y="3449518"/>
                        <a:pt x="604073" y="3509393"/>
                      </a:cubicBezTo>
                      <a:cubicBezTo>
                        <a:pt x="598565" y="3615224"/>
                        <a:pt x="630427" y="3713297"/>
                        <a:pt x="666967" y="3810067"/>
                      </a:cubicBezTo>
                      <a:cubicBezTo>
                        <a:pt x="715885" y="3939646"/>
                        <a:pt x="788433" y="4056789"/>
                        <a:pt x="862284" y="4173043"/>
                      </a:cubicBezTo>
                      <a:cubicBezTo>
                        <a:pt x="889941" y="4216631"/>
                        <a:pt x="889112" y="4257673"/>
                        <a:pt x="860744" y="4299484"/>
                      </a:cubicBezTo>
                      <a:cubicBezTo>
                        <a:pt x="850262" y="4314941"/>
                        <a:pt x="839839" y="4330398"/>
                        <a:pt x="829415" y="4345856"/>
                      </a:cubicBezTo>
                      <a:cubicBezTo>
                        <a:pt x="848899" y="4348639"/>
                        <a:pt x="868621" y="4350119"/>
                        <a:pt x="887750" y="4354384"/>
                      </a:cubicBezTo>
                      <a:cubicBezTo>
                        <a:pt x="1003057" y="4379909"/>
                        <a:pt x="1117534" y="4408750"/>
                        <a:pt x="1230709" y="4442625"/>
                      </a:cubicBezTo>
                      <a:cubicBezTo>
                        <a:pt x="1239355" y="4438895"/>
                        <a:pt x="1244153" y="4431551"/>
                        <a:pt x="1248535" y="4423793"/>
                      </a:cubicBezTo>
                      <a:cubicBezTo>
                        <a:pt x="1268967" y="4387726"/>
                        <a:pt x="1299289" y="4361549"/>
                        <a:pt x="1334526" y="4341414"/>
                      </a:cubicBezTo>
                      <a:cubicBezTo>
                        <a:pt x="1402810" y="4302327"/>
                        <a:pt x="1447168" y="4242571"/>
                        <a:pt x="1482110" y="4174346"/>
                      </a:cubicBezTo>
                      <a:cubicBezTo>
                        <a:pt x="1486314" y="4166114"/>
                        <a:pt x="1492296" y="4157764"/>
                        <a:pt x="1489157" y="4147933"/>
                      </a:cubicBezTo>
                      <a:cubicBezTo>
                        <a:pt x="1489276" y="4147992"/>
                        <a:pt x="1489453" y="4147992"/>
                        <a:pt x="1489572" y="4148051"/>
                      </a:cubicBezTo>
                      <a:cubicBezTo>
                        <a:pt x="1559218" y="4160370"/>
                        <a:pt x="1627739" y="4182933"/>
                        <a:pt x="1700050" y="4171918"/>
                      </a:cubicBezTo>
                      <a:cubicBezTo>
                        <a:pt x="1786989" y="4170970"/>
                        <a:pt x="1873809" y="4167476"/>
                        <a:pt x="1960038" y="4155276"/>
                      </a:cubicBezTo>
                      <a:cubicBezTo>
                        <a:pt x="1956307" y="4162146"/>
                        <a:pt x="1952398" y="4168898"/>
                        <a:pt x="1948845" y="4175886"/>
                      </a:cubicBezTo>
                      <a:cubicBezTo>
                        <a:pt x="1876593" y="4316895"/>
                        <a:pt x="1855924" y="4461636"/>
                        <a:pt x="1917634" y="4612299"/>
                      </a:cubicBezTo>
                      <a:cubicBezTo>
                        <a:pt x="1922194" y="4612832"/>
                        <a:pt x="1924978" y="4610878"/>
                        <a:pt x="1926695" y="4607561"/>
                      </a:cubicBezTo>
                      <a:cubicBezTo>
                        <a:pt x="1926814" y="4607857"/>
                        <a:pt x="1926932" y="4608153"/>
                        <a:pt x="1927051" y="4608390"/>
                      </a:cubicBezTo>
                      <a:cubicBezTo>
                        <a:pt x="1937000" y="4620827"/>
                        <a:pt x="1948016" y="4618340"/>
                        <a:pt x="1959386" y="4610700"/>
                      </a:cubicBezTo>
                      <a:cubicBezTo>
                        <a:pt x="2055268" y="4589024"/>
                        <a:pt x="2151328" y="4567882"/>
                        <a:pt x="2247031" y="4545377"/>
                      </a:cubicBezTo>
                      <a:cubicBezTo>
                        <a:pt x="2314782" y="4529446"/>
                        <a:pt x="2384073" y="4519852"/>
                        <a:pt x="2450343" y="4497584"/>
                      </a:cubicBezTo>
                      <a:cubicBezTo>
                        <a:pt x="2455851" y="4484733"/>
                        <a:pt x="2449040" y="4475198"/>
                        <a:pt x="2442467" y="4465604"/>
                      </a:cubicBezTo>
                      <a:cubicBezTo>
                        <a:pt x="2445369" y="4465663"/>
                        <a:pt x="2448152" y="4464834"/>
                        <a:pt x="2450758" y="4462584"/>
                      </a:cubicBezTo>
                      <a:cubicBezTo>
                        <a:pt x="2447382" y="4456602"/>
                        <a:pt x="2444125" y="4450561"/>
                        <a:pt x="2440631" y="4444639"/>
                      </a:cubicBezTo>
                      <a:cubicBezTo>
                        <a:pt x="2405452" y="4385298"/>
                        <a:pt x="2413092" y="4366465"/>
                        <a:pt x="2478830" y="4348994"/>
                      </a:cubicBezTo>
                      <a:cubicBezTo>
                        <a:pt x="2511402" y="4340348"/>
                        <a:pt x="2542613" y="4327674"/>
                        <a:pt x="2569914" y="4307893"/>
                      </a:cubicBezTo>
                      <a:cubicBezTo>
                        <a:pt x="2714003" y="4203721"/>
                        <a:pt x="2849150" y="4091257"/>
                        <a:pt x="2919743" y="3920576"/>
                      </a:cubicBezTo>
                      <a:cubicBezTo>
                        <a:pt x="2929456" y="3879831"/>
                        <a:pt x="2942129" y="3839027"/>
                        <a:pt x="2938872" y="3796860"/>
                      </a:cubicBezTo>
                      <a:cubicBezTo>
                        <a:pt x="2936681" y="3768552"/>
                        <a:pt x="2942129" y="3742967"/>
                        <a:pt x="2951131" y="3717146"/>
                      </a:cubicBezTo>
                      <a:cubicBezTo>
                        <a:pt x="2959956" y="3691799"/>
                        <a:pt x="2960785" y="3665622"/>
                        <a:pt x="2961318" y="3639090"/>
                      </a:cubicBezTo>
                      <a:cubicBezTo>
                        <a:pt x="2962384" y="3588396"/>
                        <a:pt x="2963568" y="3537642"/>
                        <a:pt x="2971563" y="3487362"/>
                      </a:cubicBezTo>
                      <a:cubicBezTo>
                        <a:pt x="2971563" y="3487362"/>
                        <a:pt x="2971563" y="3487362"/>
                        <a:pt x="2971563" y="3487362"/>
                      </a:cubicBezTo>
                      <a:cubicBezTo>
                        <a:pt x="2979499" y="3480610"/>
                        <a:pt x="2981868" y="3471016"/>
                        <a:pt x="2985362" y="3461777"/>
                      </a:cubicBezTo>
                      <a:cubicBezTo>
                        <a:pt x="3000227" y="3421980"/>
                        <a:pt x="3017106" y="3382952"/>
                        <a:pt x="3043697" y="3349373"/>
                      </a:cubicBezTo>
                      <a:cubicBezTo>
                        <a:pt x="3084146" y="3298322"/>
                        <a:pt x="3133064" y="3266520"/>
                        <a:pt x="3202236" y="3283694"/>
                      </a:cubicBezTo>
                      <a:cubicBezTo>
                        <a:pt x="3295571" y="3306910"/>
                        <a:pt x="3383991" y="3291512"/>
                        <a:pt x="3467495" y="3246325"/>
                      </a:cubicBezTo>
                      <a:cubicBezTo>
                        <a:pt x="3570602" y="3190537"/>
                        <a:pt x="3636695" y="3107092"/>
                        <a:pt x="3654106" y="2988765"/>
                      </a:cubicBezTo>
                      <a:cubicBezTo>
                        <a:pt x="3654106" y="2988765"/>
                        <a:pt x="3654106" y="2988765"/>
                        <a:pt x="3654106" y="2988765"/>
                      </a:cubicBezTo>
                      <a:cubicBezTo>
                        <a:pt x="3680164" y="2987462"/>
                        <a:pt x="3700892" y="2975262"/>
                        <a:pt x="3718896" y="2957318"/>
                      </a:cubicBezTo>
                      <a:cubicBezTo>
                        <a:pt x="3740038" y="2936294"/>
                        <a:pt x="3756443" y="2911834"/>
                        <a:pt x="3771249" y="2886132"/>
                      </a:cubicBezTo>
                      <a:cubicBezTo>
                        <a:pt x="3810040" y="2818618"/>
                        <a:pt x="3838348" y="2746366"/>
                        <a:pt x="3865827" y="2673877"/>
                      </a:cubicBezTo>
                      <a:cubicBezTo>
                        <a:pt x="3878679" y="2639943"/>
                        <a:pt x="3890405" y="2605534"/>
                        <a:pt x="3902605" y="2571363"/>
                      </a:cubicBezTo>
                      <a:cubicBezTo>
                        <a:pt x="3914805" y="2537250"/>
                        <a:pt x="3927005" y="2503138"/>
                        <a:pt x="3940389" y="2465768"/>
                      </a:cubicBezTo>
                      <a:cubicBezTo>
                        <a:pt x="4004231" y="2574265"/>
                        <a:pt x="3976219" y="2668429"/>
                        <a:pt x="3906395" y="2758092"/>
                      </a:cubicBezTo>
                      <a:cubicBezTo>
                        <a:pt x="3911606" y="2758447"/>
                        <a:pt x="3913502" y="2758980"/>
                        <a:pt x="3915220" y="2758566"/>
                      </a:cubicBezTo>
                      <a:cubicBezTo>
                        <a:pt x="4015602" y="2737068"/>
                        <a:pt x="4070324" y="2668073"/>
                        <a:pt x="4103074" y="2576870"/>
                      </a:cubicBezTo>
                      <a:cubicBezTo>
                        <a:pt x="4134403" y="2489457"/>
                        <a:pt x="4141806" y="2398136"/>
                        <a:pt x="4143879" y="2306400"/>
                      </a:cubicBezTo>
                      <a:cubicBezTo>
                        <a:pt x="4147373" y="2151236"/>
                        <a:pt x="4129843" y="1997316"/>
                        <a:pt x="4113438" y="1843337"/>
                      </a:cubicBezTo>
                      <a:close/>
                      <a:moveTo>
                        <a:pt x="262712" y="1656015"/>
                      </a:moveTo>
                      <a:cubicBezTo>
                        <a:pt x="274202" y="1601826"/>
                        <a:pt x="261410" y="1546453"/>
                        <a:pt x="275327" y="1491790"/>
                      </a:cubicBezTo>
                      <a:cubicBezTo>
                        <a:pt x="308728" y="1360434"/>
                        <a:pt x="385896" y="1258689"/>
                        <a:pt x="484087" y="1170329"/>
                      </a:cubicBezTo>
                      <a:cubicBezTo>
                        <a:pt x="520568" y="1137519"/>
                        <a:pt x="559063" y="1106960"/>
                        <a:pt x="602592" y="1070361"/>
                      </a:cubicBezTo>
                      <a:cubicBezTo>
                        <a:pt x="492023" y="1273317"/>
                        <a:pt x="339347" y="1442517"/>
                        <a:pt x="262712" y="1656015"/>
                      </a:cubicBezTo>
                      <a:close/>
                    </a:path>
                  </a:pathLst>
                </a:custGeom>
                <a:solidFill>
                  <a:srgbClr val="000000"/>
                </a:solidFill>
                <a:ln w="5921" cap="flat">
                  <a:noFill/>
                  <a:prstDash val="solid"/>
                  <a:miter/>
                </a:ln>
              </p:spPr>
              <p:txBody>
                <a:bodyPr rtlCol="0" anchor="ctr"/>
                <a:lstStyle/>
                <a:p>
                  <a:pPr algn="l" rtl="0"/>
                  <a:endParaRPr lang="ko-KR" altLang="en-US" dirty="0"/>
                </a:p>
              </p:txBody>
            </p:sp>
            <p:sp>
              <p:nvSpPr>
                <p:cNvPr id="65" name="자유형: 도형 22">
                  <a:extLst>
                    <a:ext uri="{FF2B5EF4-FFF2-40B4-BE49-F238E27FC236}">
                      <a16:creationId xmlns:a16="http://schemas.microsoft.com/office/drawing/2014/main" xmlns="" id="{30269951-7831-F07F-0A54-122CB14DF09D}"/>
                    </a:ext>
                  </a:extLst>
                </p:cNvPr>
                <p:cNvSpPr/>
                <p:nvPr/>
              </p:nvSpPr>
              <p:spPr>
                <a:xfrm>
                  <a:off x="3783291" y="2073713"/>
                  <a:ext cx="3130671" cy="2100345"/>
                </a:xfrm>
                <a:custGeom>
                  <a:avLst/>
                  <a:gdLst>
                    <a:gd name="connsiteX0" fmla="*/ 1436485 w 3130671"/>
                    <a:gd name="connsiteY0" fmla="*/ 2080734 h 2100345"/>
                    <a:gd name="connsiteX1" fmla="*/ 1176497 w 3130671"/>
                    <a:gd name="connsiteY1" fmla="*/ 2097375 h 2100345"/>
                    <a:gd name="connsiteX2" fmla="*/ 966019 w 3130671"/>
                    <a:gd name="connsiteY2" fmla="*/ 2073509 h 2100345"/>
                    <a:gd name="connsiteX3" fmla="*/ 636504 w 3130671"/>
                    <a:gd name="connsiteY3" fmla="*/ 1911179 h 2100345"/>
                    <a:gd name="connsiteX4" fmla="*/ 270981 w 3130671"/>
                    <a:gd name="connsiteY4" fmla="*/ 1490401 h 2100345"/>
                    <a:gd name="connsiteX5" fmla="*/ 215963 w 3130671"/>
                    <a:gd name="connsiteY5" fmla="*/ 1385813 h 2100345"/>
                    <a:gd name="connsiteX6" fmla="*/ 162840 w 3130671"/>
                    <a:gd name="connsiteY6" fmla="*/ 1327716 h 2100345"/>
                    <a:gd name="connsiteX7" fmla="*/ 191800 w 3130671"/>
                    <a:gd name="connsiteY7" fmla="*/ 1317885 h 2100345"/>
                    <a:gd name="connsiteX8" fmla="*/ 145665 w 3130671"/>
                    <a:gd name="connsiteY8" fmla="*/ 1204592 h 2100345"/>
                    <a:gd name="connsiteX9" fmla="*/ 124641 w 3130671"/>
                    <a:gd name="connsiteY9" fmla="*/ 1173500 h 2100345"/>
                    <a:gd name="connsiteX10" fmla="*/ 5248 w 3130671"/>
                    <a:gd name="connsiteY10" fmla="*/ 622372 h 2100345"/>
                    <a:gd name="connsiteX11" fmla="*/ 3057 w 3130671"/>
                    <a:gd name="connsiteY11" fmla="*/ 498597 h 2100345"/>
                    <a:gd name="connsiteX12" fmla="*/ 8742 w 3130671"/>
                    <a:gd name="connsiteY12" fmla="*/ 404551 h 2100345"/>
                    <a:gd name="connsiteX13" fmla="*/ 36577 w 3130671"/>
                    <a:gd name="connsiteY13" fmla="*/ 461405 h 2100345"/>
                    <a:gd name="connsiteX14" fmla="*/ 36044 w 3130671"/>
                    <a:gd name="connsiteY14" fmla="*/ 592761 h 2100345"/>
                    <a:gd name="connsiteX15" fmla="*/ 104091 w 3130671"/>
                    <a:gd name="connsiteY15" fmla="*/ 504282 h 2100345"/>
                    <a:gd name="connsiteX16" fmla="*/ 104091 w 3130671"/>
                    <a:gd name="connsiteY16" fmla="*/ 714108 h 2100345"/>
                    <a:gd name="connsiteX17" fmla="*/ 110309 w 3130671"/>
                    <a:gd name="connsiteY17" fmla="*/ 716418 h 2100345"/>
                    <a:gd name="connsiteX18" fmla="*/ 161123 w 3130671"/>
                    <a:gd name="connsiteY18" fmla="*/ 632618 h 2100345"/>
                    <a:gd name="connsiteX19" fmla="*/ 195827 w 3130671"/>
                    <a:gd name="connsiteY19" fmla="*/ 727019 h 2100345"/>
                    <a:gd name="connsiteX20" fmla="*/ 199617 w 3130671"/>
                    <a:gd name="connsiteY20" fmla="*/ 726486 h 2100345"/>
                    <a:gd name="connsiteX21" fmla="*/ 203940 w 3130671"/>
                    <a:gd name="connsiteY21" fmla="*/ 633625 h 2100345"/>
                    <a:gd name="connsiteX22" fmla="*/ 209744 w 3130671"/>
                    <a:gd name="connsiteY22" fmla="*/ 432445 h 2100345"/>
                    <a:gd name="connsiteX23" fmla="*/ 202519 w 3130671"/>
                    <a:gd name="connsiteY23" fmla="*/ 353856 h 2100345"/>
                    <a:gd name="connsiteX24" fmla="*/ 225498 w 3130671"/>
                    <a:gd name="connsiteY24" fmla="*/ 278288 h 2100345"/>
                    <a:gd name="connsiteX25" fmla="*/ 327953 w 3130671"/>
                    <a:gd name="connsiteY25" fmla="*/ 209649 h 2100345"/>
                    <a:gd name="connsiteX26" fmla="*/ 291827 w 3130671"/>
                    <a:gd name="connsiteY26" fmla="*/ 368958 h 2100345"/>
                    <a:gd name="connsiteX27" fmla="*/ 760161 w 3130671"/>
                    <a:gd name="connsiteY27" fmla="*/ 0 h 2100345"/>
                    <a:gd name="connsiteX28" fmla="*/ 642545 w 3130671"/>
                    <a:gd name="connsiteY28" fmla="*/ 225935 h 2100345"/>
                    <a:gd name="connsiteX29" fmla="*/ 410154 w 3130671"/>
                    <a:gd name="connsiteY29" fmla="*/ 341005 h 2100345"/>
                    <a:gd name="connsiteX30" fmla="*/ 671682 w 3130671"/>
                    <a:gd name="connsiteY30" fmla="*/ 278584 h 2100345"/>
                    <a:gd name="connsiteX31" fmla="*/ 599489 w 3130671"/>
                    <a:gd name="connsiteY31" fmla="*/ 378078 h 2100345"/>
                    <a:gd name="connsiteX32" fmla="*/ 780711 w 3130671"/>
                    <a:gd name="connsiteY32" fmla="*/ 408874 h 2100345"/>
                    <a:gd name="connsiteX33" fmla="*/ 1031520 w 3130671"/>
                    <a:gd name="connsiteY33" fmla="*/ 397385 h 2100345"/>
                    <a:gd name="connsiteX34" fmla="*/ 1130185 w 3130671"/>
                    <a:gd name="connsiteY34" fmla="*/ 346513 h 2100345"/>
                    <a:gd name="connsiteX35" fmla="*/ 1294410 w 3130671"/>
                    <a:gd name="connsiteY35" fmla="*/ 168903 h 2100345"/>
                    <a:gd name="connsiteX36" fmla="*/ 1315553 w 3130671"/>
                    <a:gd name="connsiteY36" fmla="*/ 148768 h 2100345"/>
                    <a:gd name="connsiteX37" fmla="*/ 1128231 w 3130671"/>
                    <a:gd name="connsiteY37" fmla="*/ 412783 h 2100345"/>
                    <a:gd name="connsiteX38" fmla="*/ 1519989 w 3130671"/>
                    <a:gd name="connsiteY38" fmla="*/ 440085 h 2100345"/>
                    <a:gd name="connsiteX39" fmla="*/ 1699079 w 3130671"/>
                    <a:gd name="connsiteY39" fmla="*/ 425042 h 2100345"/>
                    <a:gd name="connsiteX40" fmla="*/ 1983467 w 3130671"/>
                    <a:gd name="connsiteY40" fmla="*/ 218473 h 2100345"/>
                    <a:gd name="connsiteX41" fmla="*/ 2052343 w 3130671"/>
                    <a:gd name="connsiteY41" fmla="*/ 121762 h 2100345"/>
                    <a:gd name="connsiteX42" fmla="*/ 1575422 w 3130671"/>
                    <a:gd name="connsiteY42" fmla="*/ 498656 h 2100345"/>
                    <a:gd name="connsiteX43" fmla="*/ 1751847 w 3130671"/>
                    <a:gd name="connsiteY43" fmla="*/ 485982 h 2100345"/>
                    <a:gd name="connsiteX44" fmla="*/ 1933365 w 3130671"/>
                    <a:gd name="connsiteY44" fmla="*/ 461642 h 2100345"/>
                    <a:gd name="connsiteX45" fmla="*/ 2114409 w 3130671"/>
                    <a:gd name="connsiteY45" fmla="*/ 426759 h 2100345"/>
                    <a:gd name="connsiteX46" fmla="*/ 1907958 w 3130671"/>
                    <a:gd name="connsiteY46" fmla="*/ 518732 h 2100345"/>
                    <a:gd name="connsiteX47" fmla="*/ 2440015 w 3130671"/>
                    <a:gd name="connsiteY47" fmla="*/ 281723 h 2100345"/>
                    <a:gd name="connsiteX48" fmla="*/ 2214021 w 3130671"/>
                    <a:gd name="connsiteY48" fmla="*/ 787663 h 2100345"/>
                    <a:gd name="connsiteX49" fmla="*/ 2326249 w 3130671"/>
                    <a:gd name="connsiteY49" fmla="*/ 781859 h 2100345"/>
                    <a:gd name="connsiteX50" fmla="*/ 2423611 w 3130671"/>
                    <a:gd name="connsiteY50" fmla="*/ 775226 h 2100345"/>
                    <a:gd name="connsiteX51" fmla="*/ 2444102 w 3130671"/>
                    <a:gd name="connsiteY51" fmla="*/ 795658 h 2100345"/>
                    <a:gd name="connsiteX52" fmla="*/ 2443806 w 3130671"/>
                    <a:gd name="connsiteY52" fmla="*/ 963969 h 2100345"/>
                    <a:gd name="connsiteX53" fmla="*/ 2626627 w 3130671"/>
                    <a:gd name="connsiteY53" fmla="*/ 779846 h 2100345"/>
                    <a:gd name="connsiteX54" fmla="*/ 2757924 w 3130671"/>
                    <a:gd name="connsiteY54" fmla="*/ 705521 h 2100345"/>
                    <a:gd name="connsiteX55" fmla="*/ 2963072 w 3130671"/>
                    <a:gd name="connsiteY55" fmla="*/ 749583 h 2100345"/>
                    <a:gd name="connsiteX56" fmla="*/ 3063632 w 3130671"/>
                    <a:gd name="connsiteY56" fmla="*/ 865127 h 2100345"/>
                    <a:gd name="connsiteX57" fmla="*/ 3130672 w 3130671"/>
                    <a:gd name="connsiteY57" fmla="*/ 914282 h 2100345"/>
                    <a:gd name="connsiteX58" fmla="*/ 2944061 w 3130671"/>
                    <a:gd name="connsiteY58" fmla="*/ 1171842 h 2100345"/>
                    <a:gd name="connsiteX59" fmla="*/ 2678802 w 3130671"/>
                    <a:gd name="connsiteY59" fmla="*/ 1209211 h 2100345"/>
                    <a:gd name="connsiteX60" fmla="*/ 2520263 w 3130671"/>
                    <a:gd name="connsiteY60" fmla="*/ 1274889 h 2100345"/>
                    <a:gd name="connsiteX61" fmla="*/ 2461928 w 3130671"/>
                    <a:gd name="connsiteY61" fmla="*/ 1387294 h 2100345"/>
                    <a:gd name="connsiteX62" fmla="*/ 2448129 w 3130671"/>
                    <a:gd name="connsiteY62" fmla="*/ 1412878 h 2100345"/>
                    <a:gd name="connsiteX63" fmla="*/ 2435219 w 3130671"/>
                    <a:gd name="connsiteY63" fmla="*/ 1389367 h 2100345"/>
                    <a:gd name="connsiteX64" fmla="*/ 2399507 w 3130671"/>
                    <a:gd name="connsiteY64" fmla="*/ 1317056 h 2100345"/>
                    <a:gd name="connsiteX65" fmla="*/ 2279285 w 3130671"/>
                    <a:gd name="connsiteY65" fmla="*/ 1351168 h 2100345"/>
                    <a:gd name="connsiteX66" fmla="*/ 2267500 w 3130671"/>
                    <a:gd name="connsiteY66" fmla="*/ 1369409 h 2100345"/>
                    <a:gd name="connsiteX67" fmla="*/ 2249259 w 3130671"/>
                    <a:gd name="connsiteY67" fmla="*/ 1356261 h 2100345"/>
                    <a:gd name="connsiteX68" fmla="*/ 2227465 w 3130671"/>
                    <a:gd name="connsiteY68" fmla="*/ 1328308 h 2100345"/>
                    <a:gd name="connsiteX69" fmla="*/ 2164097 w 3130671"/>
                    <a:gd name="connsiteY69" fmla="*/ 1332809 h 2100345"/>
                    <a:gd name="connsiteX70" fmla="*/ 2146330 w 3130671"/>
                    <a:gd name="connsiteY70" fmla="*/ 1370060 h 2100345"/>
                    <a:gd name="connsiteX71" fmla="*/ 2107006 w 3130671"/>
                    <a:gd name="connsiteY71" fmla="*/ 1379122 h 2100345"/>
                    <a:gd name="connsiteX72" fmla="*/ 2100432 w 3130671"/>
                    <a:gd name="connsiteY72" fmla="*/ 1373199 h 2100345"/>
                    <a:gd name="connsiteX73" fmla="*/ 2047309 w 3130671"/>
                    <a:gd name="connsiteY73" fmla="*/ 1358571 h 2100345"/>
                    <a:gd name="connsiteX74" fmla="*/ 2013671 w 3130671"/>
                    <a:gd name="connsiteY74" fmla="*/ 1410806 h 2100345"/>
                    <a:gd name="connsiteX75" fmla="*/ 2014796 w 3130671"/>
                    <a:gd name="connsiteY75" fmla="*/ 1452084 h 2100345"/>
                    <a:gd name="connsiteX76" fmla="*/ 2013848 w 3130671"/>
                    <a:gd name="connsiteY76" fmla="*/ 1522263 h 2100345"/>
                    <a:gd name="connsiteX77" fmla="*/ 1830672 w 3130671"/>
                    <a:gd name="connsiteY77" fmla="*/ 1801735 h 2100345"/>
                    <a:gd name="connsiteX78" fmla="*/ 1570151 w 3130671"/>
                    <a:gd name="connsiteY78" fmla="*/ 1965131 h 2100345"/>
                    <a:gd name="connsiteX79" fmla="*/ 1458813 w 3130671"/>
                    <a:gd name="connsiteY79" fmla="*/ 2064270 h 2100345"/>
                    <a:gd name="connsiteX80" fmla="*/ 1436485 w 3130671"/>
                    <a:gd name="connsiteY80" fmla="*/ 2080734 h 2100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130671" h="2100345">
                      <a:moveTo>
                        <a:pt x="1436485" y="2080734"/>
                      </a:moveTo>
                      <a:cubicBezTo>
                        <a:pt x="1350257" y="2092934"/>
                        <a:pt x="1263436" y="2096428"/>
                        <a:pt x="1176497" y="2097375"/>
                      </a:cubicBezTo>
                      <a:cubicBezTo>
                        <a:pt x="1104186" y="2108450"/>
                        <a:pt x="1035666" y="2085886"/>
                        <a:pt x="966019" y="2073509"/>
                      </a:cubicBezTo>
                      <a:cubicBezTo>
                        <a:pt x="847396" y="2037264"/>
                        <a:pt x="736590" y="1985385"/>
                        <a:pt x="636504" y="1911179"/>
                      </a:cubicBezTo>
                      <a:cubicBezTo>
                        <a:pt x="483590" y="1797767"/>
                        <a:pt x="366270" y="1653738"/>
                        <a:pt x="270981" y="1490401"/>
                      </a:cubicBezTo>
                      <a:cubicBezTo>
                        <a:pt x="251082" y="1456348"/>
                        <a:pt x="232427" y="1421643"/>
                        <a:pt x="215963" y="1385813"/>
                      </a:cubicBezTo>
                      <a:cubicBezTo>
                        <a:pt x="204296" y="1360407"/>
                        <a:pt x="192037" y="1336599"/>
                        <a:pt x="162840" y="1327716"/>
                      </a:cubicBezTo>
                      <a:cubicBezTo>
                        <a:pt x="170243" y="1319543"/>
                        <a:pt x="182147" y="1325406"/>
                        <a:pt x="191800" y="1317885"/>
                      </a:cubicBezTo>
                      <a:cubicBezTo>
                        <a:pt x="176520" y="1280397"/>
                        <a:pt x="161123" y="1242494"/>
                        <a:pt x="145665" y="1204592"/>
                      </a:cubicBezTo>
                      <a:cubicBezTo>
                        <a:pt x="133939" y="1197426"/>
                        <a:pt x="128964" y="1185877"/>
                        <a:pt x="124641" y="1173500"/>
                      </a:cubicBezTo>
                      <a:cubicBezTo>
                        <a:pt x="62339" y="994647"/>
                        <a:pt x="21830" y="811175"/>
                        <a:pt x="5248" y="622372"/>
                      </a:cubicBezTo>
                      <a:cubicBezTo>
                        <a:pt x="1635" y="581035"/>
                        <a:pt x="-3280" y="539993"/>
                        <a:pt x="3057" y="498597"/>
                      </a:cubicBezTo>
                      <a:cubicBezTo>
                        <a:pt x="9334" y="467505"/>
                        <a:pt x="-2925" y="435288"/>
                        <a:pt x="8742" y="404551"/>
                      </a:cubicBezTo>
                      <a:cubicBezTo>
                        <a:pt x="30062" y="417639"/>
                        <a:pt x="37821" y="435939"/>
                        <a:pt x="36577" y="461405"/>
                      </a:cubicBezTo>
                      <a:cubicBezTo>
                        <a:pt x="34563" y="502446"/>
                        <a:pt x="36044" y="543606"/>
                        <a:pt x="36044" y="592761"/>
                      </a:cubicBezTo>
                      <a:cubicBezTo>
                        <a:pt x="60740" y="560662"/>
                        <a:pt x="81172" y="534130"/>
                        <a:pt x="104091" y="504282"/>
                      </a:cubicBezTo>
                      <a:cubicBezTo>
                        <a:pt x="104091" y="576238"/>
                        <a:pt x="104091" y="645173"/>
                        <a:pt x="104091" y="714108"/>
                      </a:cubicBezTo>
                      <a:cubicBezTo>
                        <a:pt x="106164" y="714878"/>
                        <a:pt x="108236" y="715648"/>
                        <a:pt x="110309" y="716418"/>
                      </a:cubicBezTo>
                      <a:cubicBezTo>
                        <a:pt x="126536" y="689649"/>
                        <a:pt x="142763" y="662940"/>
                        <a:pt x="161123" y="632618"/>
                      </a:cubicBezTo>
                      <a:cubicBezTo>
                        <a:pt x="173500" y="666257"/>
                        <a:pt x="184634" y="696638"/>
                        <a:pt x="195827" y="727019"/>
                      </a:cubicBezTo>
                      <a:cubicBezTo>
                        <a:pt x="197070" y="726841"/>
                        <a:pt x="198314" y="726664"/>
                        <a:pt x="199617" y="726486"/>
                      </a:cubicBezTo>
                      <a:cubicBezTo>
                        <a:pt x="201098" y="695513"/>
                        <a:pt x="202934" y="664598"/>
                        <a:pt x="203940" y="633625"/>
                      </a:cubicBezTo>
                      <a:cubicBezTo>
                        <a:pt x="206072" y="566584"/>
                        <a:pt x="207731" y="499544"/>
                        <a:pt x="209744" y="432445"/>
                      </a:cubicBezTo>
                      <a:cubicBezTo>
                        <a:pt x="210573" y="405913"/>
                        <a:pt x="210929" y="379974"/>
                        <a:pt x="202519" y="353856"/>
                      </a:cubicBezTo>
                      <a:cubicBezTo>
                        <a:pt x="193162" y="324719"/>
                        <a:pt x="206546" y="299786"/>
                        <a:pt x="225498" y="278288"/>
                      </a:cubicBezTo>
                      <a:cubicBezTo>
                        <a:pt x="253273" y="246781"/>
                        <a:pt x="289518" y="227475"/>
                        <a:pt x="327953" y="209649"/>
                      </a:cubicBezTo>
                      <a:cubicBezTo>
                        <a:pt x="285135" y="253947"/>
                        <a:pt x="272994" y="305175"/>
                        <a:pt x="291827" y="368958"/>
                      </a:cubicBezTo>
                      <a:cubicBezTo>
                        <a:pt x="412878" y="201180"/>
                        <a:pt x="558567" y="68047"/>
                        <a:pt x="760161" y="0"/>
                      </a:cubicBezTo>
                      <a:cubicBezTo>
                        <a:pt x="737538" y="86643"/>
                        <a:pt x="703011" y="162803"/>
                        <a:pt x="642545" y="225935"/>
                      </a:cubicBezTo>
                      <a:cubicBezTo>
                        <a:pt x="580953" y="290310"/>
                        <a:pt x="503371" y="323297"/>
                        <a:pt x="410154" y="341005"/>
                      </a:cubicBezTo>
                      <a:cubicBezTo>
                        <a:pt x="512550" y="366411"/>
                        <a:pt x="595107" y="341479"/>
                        <a:pt x="671682" y="278584"/>
                      </a:cubicBezTo>
                      <a:cubicBezTo>
                        <a:pt x="664220" y="325252"/>
                        <a:pt x="634194" y="351369"/>
                        <a:pt x="599489" y="378078"/>
                      </a:cubicBezTo>
                      <a:cubicBezTo>
                        <a:pt x="660430" y="398747"/>
                        <a:pt x="720541" y="404966"/>
                        <a:pt x="780711" y="408874"/>
                      </a:cubicBezTo>
                      <a:cubicBezTo>
                        <a:pt x="864630" y="414323"/>
                        <a:pt x="948430" y="408756"/>
                        <a:pt x="1031520" y="397385"/>
                      </a:cubicBezTo>
                      <a:cubicBezTo>
                        <a:pt x="1069363" y="392233"/>
                        <a:pt x="1100515" y="369550"/>
                        <a:pt x="1130185" y="346513"/>
                      </a:cubicBezTo>
                      <a:cubicBezTo>
                        <a:pt x="1194797" y="296469"/>
                        <a:pt x="1245373" y="233397"/>
                        <a:pt x="1294410" y="168903"/>
                      </a:cubicBezTo>
                      <a:cubicBezTo>
                        <a:pt x="1299325" y="162448"/>
                        <a:pt x="1301813" y="153505"/>
                        <a:pt x="1315553" y="148768"/>
                      </a:cubicBezTo>
                      <a:cubicBezTo>
                        <a:pt x="1265568" y="247255"/>
                        <a:pt x="1200364" y="330049"/>
                        <a:pt x="1128231" y="412783"/>
                      </a:cubicBezTo>
                      <a:cubicBezTo>
                        <a:pt x="1260949" y="434222"/>
                        <a:pt x="1390055" y="442631"/>
                        <a:pt x="1519989" y="440085"/>
                      </a:cubicBezTo>
                      <a:cubicBezTo>
                        <a:pt x="1579982" y="438900"/>
                        <a:pt x="1640508" y="442276"/>
                        <a:pt x="1699079" y="425042"/>
                      </a:cubicBezTo>
                      <a:cubicBezTo>
                        <a:pt x="1818295" y="389982"/>
                        <a:pt x="1908787" y="314769"/>
                        <a:pt x="1983467" y="218473"/>
                      </a:cubicBezTo>
                      <a:cubicBezTo>
                        <a:pt x="2008104" y="186670"/>
                        <a:pt x="2030194" y="152972"/>
                        <a:pt x="2052343" y="121762"/>
                      </a:cubicBezTo>
                      <a:cubicBezTo>
                        <a:pt x="1977367" y="323120"/>
                        <a:pt x="1826171" y="463300"/>
                        <a:pt x="1575422" y="498656"/>
                      </a:cubicBezTo>
                      <a:cubicBezTo>
                        <a:pt x="1634230" y="494570"/>
                        <a:pt x="1693216" y="492023"/>
                        <a:pt x="1751847" y="485982"/>
                      </a:cubicBezTo>
                      <a:cubicBezTo>
                        <a:pt x="1812550" y="479764"/>
                        <a:pt x="1873135" y="471532"/>
                        <a:pt x="1933365" y="461642"/>
                      </a:cubicBezTo>
                      <a:cubicBezTo>
                        <a:pt x="1992350" y="451988"/>
                        <a:pt x="2050863" y="439137"/>
                        <a:pt x="2114409" y="426759"/>
                      </a:cubicBezTo>
                      <a:cubicBezTo>
                        <a:pt x="2065846" y="511744"/>
                        <a:pt x="1985895" y="513402"/>
                        <a:pt x="1907958" y="518732"/>
                      </a:cubicBezTo>
                      <a:cubicBezTo>
                        <a:pt x="2047842" y="558590"/>
                        <a:pt x="2252635" y="516541"/>
                        <a:pt x="2440015" y="281723"/>
                      </a:cubicBezTo>
                      <a:cubicBezTo>
                        <a:pt x="2454644" y="373992"/>
                        <a:pt x="2409161" y="572684"/>
                        <a:pt x="2214021" y="787663"/>
                      </a:cubicBezTo>
                      <a:cubicBezTo>
                        <a:pt x="2253582" y="785650"/>
                        <a:pt x="2289945" y="783932"/>
                        <a:pt x="2326249" y="781859"/>
                      </a:cubicBezTo>
                      <a:cubicBezTo>
                        <a:pt x="2358762" y="780023"/>
                        <a:pt x="2391335" y="779076"/>
                        <a:pt x="2423611" y="775226"/>
                      </a:cubicBezTo>
                      <a:cubicBezTo>
                        <a:pt x="2442147" y="773035"/>
                        <a:pt x="2444339" y="779905"/>
                        <a:pt x="2444102" y="795658"/>
                      </a:cubicBezTo>
                      <a:cubicBezTo>
                        <a:pt x="2443273" y="849492"/>
                        <a:pt x="2443806" y="903325"/>
                        <a:pt x="2443806" y="963969"/>
                      </a:cubicBezTo>
                      <a:cubicBezTo>
                        <a:pt x="2507945" y="899713"/>
                        <a:pt x="2569062" y="841437"/>
                        <a:pt x="2626627" y="779846"/>
                      </a:cubicBezTo>
                      <a:cubicBezTo>
                        <a:pt x="2663345" y="740581"/>
                        <a:pt x="2707703" y="719083"/>
                        <a:pt x="2757924" y="705521"/>
                      </a:cubicBezTo>
                      <a:cubicBezTo>
                        <a:pt x="2833966" y="685030"/>
                        <a:pt x="2902072" y="700783"/>
                        <a:pt x="2963072" y="749583"/>
                      </a:cubicBezTo>
                      <a:cubicBezTo>
                        <a:pt x="3003580" y="781978"/>
                        <a:pt x="3035620" y="822012"/>
                        <a:pt x="3063632" y="865127"/>
                      </a:cubicBezTo>
                      <a:cubicBezTo>
                        <a:pt x="3080096" y="890474"/>
                        <a:pt x="3101120" y="907708"/>
                        <a:pt x="3130672" y="914282"/>
                      </a:cubicBezTo>
                      <a:cubicBezTo>
                        <a:pt x="3113261" y="1032609"/>
                        <a:pt x="3047108" y="1116054"/>
                        <a:pt x="2944061" y="1171842"/>
                      </a:cubicBezTo>
                      <a:cubicBezTo>
                        <a:pt x="2860616" y="1217028"/>
                        <a:pt x="2772197" y="1232427"/>
                        <a:pt x="2678802" y="1209211"/>
                      </a:cubicBezTo>
                      <a:cubicBezTo>
                        <a:pt x="2609630" y="1192037"/>
                        <a:pt x="2560712" y="1223780"/>
                        <a:pt x="2520263" y="1274889"/>
                      </a:cubicBezTo>
                      <a:cubicBezTo>
                        <a:pt x="2493672" y="1308468"/>
                        <a:pt x="2476853" y="1347496"/>
                        <a:pt x="2461928" y="1387294"/>
                      </a:cubicBezTo>
                      <a:cubicBezTo>
                        <a:pt x="2458493" y="1396533"/>
                        <a:pt x="2456065" y="1406127"/>
                        <a:pt x="2448129" y="1412878"/>
                      </a:cubicBezTo>
                      <a:cubicBezTo>
                        <a:pt x="2434982" y="1409976"/>
                        <a:pt x="2435692" y="1398842"/>
                        <a:pt x="2435219" y="1389367"/>
                      </a:cubicBezTo>
                      <a:cubicBezTo>
                        <a:pt x="2433738" y="1359992"/>
                        <a:pt x="2420176" y="1336599"/>
                        <a:pt x="2399507" y="1317056"/>
                      </a:cubicBezTo>
                      <a:cubicBezTo>
                        <a:pt x="2356689" y="1276606"/>
                        <a:pt x="2295216" y="1294196"/>
                        <a:pt x="2279285" y="1351168"/>
                      </a:cubicBezTo>
                      <a:cubicBezTo>
                        <a:pt x="2277212" y="1358571"/>
                        <a:pt x="2277390" y="1368284"/>
                        <a:pt x="2267500" y="1369409"/>
                      </a:cubicBezTo>
                      <a:cubicBezTo>
                        <a:pt x="2258676" y="1370356"/>
                        <a:pt x="2254175" y="1362361"/>
                        <a:pt x="2249259" y="1356261"/>
                      </a:cubicBezTo>
                      <a:cubicBezTo>
                        <a:pt x="2241856" y="1347082"/>
                        <a:pt x="2236053" y="1336718"/>
                        <a:pt x="2227465" y="1328308"/>
                      </a:cubicBezTo>
                      <a:cubicBezTo>
                        <a:pt x="2202888" y="1304264"/>
                        <a:pt x="2184233" y="1305270"/>
                        <a:pt x="2164097" y="1332809"/>
                      </a:cubicBezTo>
                      <a:cubicBezTo>
                        <a:pt x="2155865" y="1344061"/>
                        <a:pt x="2151482" y="1357209"/>
                        <a:pt x="2146330" y="1370060"/>
                      </a:cubicBezTo>
                      <a:cubicBezTo>
                        <a:pt x="2136440" y="1394460"/>
                        <a:pt x="2128089" y="1396059"/>
                        <a:pt x="2107006" y="1379122"/>
                      </a:cubicBezTo>
                      <a:cubicBezTo>
                        <a:pt x="2104696" y="1377285"/>
                        <a:pt x="2102742" y="1374976"/>
                        <a:pt x="2100432" y="1373199"/>
                      </a:cubicBezTo>
                      <a:cubicBezTo>
                        <a:pt x="2084738" y="1360940"/>
                        <a:pt x="2069281" y="1347437"/>
                        <a:pt x="2047309" y="1358571"/>
                      </a:cubicBezTo>
                      <a:cubicBezTo>
                        <a:pt x="2026048" y="1369350"/>
                        <a:pt x="2016040" y="1388064"/>
                        <a:pt x="2013671" y="1410806"/>
                      </a:cubicBezTo>
                      <a:cubicBezTo>
                        <a:pt x="2012249" y="1424486"/>
                        <a:pt x="2011420" y="1438640"/>
                        <a:pt x="2014796" y="1452084"/>
                      </a:cubicBezTo>
                      <a:cubicBezTo>
                        <a:pt x="2020777" y="1475714"/>
                        <a:pt x="2019238" y="1498692"/>
                        <a:pt x="2013848" y="1522263"/>
                      </a:cubicBezTo>
                      <a:cubicBezTo>
                        <a:pt x="1987317" y="1638162"/>
                        <a:pt x="1931943" y="1734458"/>
                        <a:pt x="1830672" y="1801735"/>
                      </a:cubicBezTo>
                      <a:cubicBezTo>
                        <a:pt x="1745214" y="1858470"/>
                        <a:pt x="1659696" y="1914969"/>
                        <a:pt x="1570151" y="1965131"/>
                      </a:cubicBezTo>
                      <a:cubicBezTo>
                        <a:pt x="1525616" y="1990123"/>
                        <a:pt x="1487121" y="2021156"/>
                        <a:pt x="1458813" y="2064270"/>
                      </a:cubicBezTo>
                      <a:cubicBezTo>
                        <a:pt x="1453601" y="2071969"/>
                        <a:pt x="1449159" y="2082570"/>
                        <a:pt x="1436485" y="2080734"/>
                      </a:cubicBezTo>
                      <a:close/>
                    </a:path>
                  </a:pathLst>
                </a:custGeom>
                <a:solidFill>
                  <a:srgbClr val="FDAAB4"/>
                </a:solidFill>
                <a:ln w="5921" cap="flat">
                  <a:noFill/>
                  <a:prstDash val="solid"/>
                  <a:miter/>
                </a:ln>
              </p:spPr>
              <p:txBody>
                <a:bodyPr rtlCol="0" anchor="ctr"/>
                <a:lstStyle/>
                <a:p>
                  <a:pPr algn="l" rtl="0"/>
                  <a:endParaRPr lang="ko-KR" altLang="en-US"/>
                </a:p>
              </p:txBody>
            </p:sp>
            <p:sp>
              <p:nvSpPr>
                <p:cNvPr id="66" name="자유형: 도형 23">
                  <a:extLst>
                    <a:ext uri="{FF2B5EF4-FFF2-40B4-BE49-F238E27FC236}">
                      <a16:creationId xmlns:a16="http://schemas.microsoft.com/office/drawing/2014/main" xmlns="" id="{4D01D3BC-151C-665E-E17E-F193BD9F41D2}"/>
                    </a:ext>
                  </a:extLst>
                </p:cNvPr>
                <p:cNvSpPr/>
                <p:nvPr/>
              </p:nvSpPr>
              <p:spPr>
                <a:xfrm>
                  <a:off x="3590033" y="2575742"/>
                  <a:ext cx="3160120" cy="1860131"/>
                </a:xfrm>
                <a:custGeom>
                  <a:avLst/>
                  <a:gdLst>
                    <a:gd name="connsiteX0" fmla="*/ 356097 w 3160120"/>
                    <a:gd name="connsiteY0" fmla="*/ 819823 h 1860131"/>
                    <a:gd name="connsiteX1" fmla="*/ 405015 w 3160120"/>
                    <a:gd name="connsiteY1" fmla="*/ 850442 h 1860131"/>
                    <a:gd name="connsiteX2" fmla="*/ 609511 w 3160120"/>
                    <a:gd name="connsiteY2" fmla="*/ 1180609 h 1860131"/>
                    <a:gd name="connsiteX3" fmla="*/ 948858 w 3160120"/>
                    <a:gd name="connsiteY3" fmla="*/ 1469438 h 1860131"/>
                    <a:gd name="connsiteX4" fmla="*/ 1138904 w 3160120"/>
                    <a:gd name="connsiteY4" fmla="*/ 1548501 h 1860131"/>
                    <a:gd name="connsiteX5" fmla="*/ 1157263 w 3160120"/>
                    <a:gd name="connsiteY5" fmla="*/ 1561648 h 1860131"/>
                    <a:gd name="connsiteX6" fmla="*/ 1151814 w 3160120"/>
                    <a:gd name="connsiteY6" fmla="*/ 1591852 h 1860131"/>
                    <a:gd name="connsiteX7" fmla="*/ 1004231 w 3160120"/>
                    <a:gd name="connsiteY7" fmla="*/ 1758919 h 1860131"/>
                    <a:gd name="connsiteX8" fmla="*/ 918240 w 3160120"/>
                    <a:gd name="connsiteY8" fmla="*/ 1841299 h 1860131"/>
                    <a:gd name="connsiteX9" fmla="*/ 900414 w 3160120"/>
                    <a:gd name="connsiteY9" fmla="*/ 1860131 h 1860131"/>
                    <a:gd name="connsiteX10" fmla="*/ 557455 w 3160120"/>
                    <a:gd name="connsiteY10" fmla="*/ 1771889 h 1860131"/>
                    <a:gd name="connsiteX11" fmla="*/ 499120 w 3160120"/>
                    <a:gd name="connsiteY11" fmla="*/ 1763361 h 1860131"/>
                    <a:gd name="connsiteX12" fmla="*/ 530449 w 3160120"/>
                    <a:gd name="connsiteY12" fmla="*/ 1716990 h 1860131"/>
                    <a:gd name="connsiteX13" fmla="*/ 531989 w 3160120"/>
                    <a:gd name="connsiteY13" fmla="*/ 1590549 h 1860131"/>
                    <a:gd name="connsiteX14" fmla="*/ 336672 w 3160120"/>
                    <a:gd name="connsiteY14" fmla="*/ 1227573 h 1860131"/>
                    <a:gd name="connsiteX15" fmla="*/ 273777 w 3160120"/>
                    <a:gd name="connsiteY15" fmla="*/ 926898 h 1860131"/>
                    <a:gd name="connsiteX16" fmla="*/ 356097 w 3160120"/>
                    <a:gd name="connsiteY16" fmla="*/ 819823 h 1860131"/>
                    <a:gd name="connsiteX17" fmla="*/ 2979540 w 3160120"/>
                    <a:gd name="connsiteY17" fmla="*/ 264066 h 1860131"/>
                    <a:gd name="connsiteX18" fmla="*/ 3160120 w 3160120"/>
                    <a:gd name="connsiteY18" fmla="*/ 336389 h 1860131"/>
                    <a:gd name="connsiteX19" fmla="*/ 2918491 w 3160120"/>
                    <a:gd name="connsiteY19" fmla="*/ 281844 h 1860131"/>
                    <a:gd name="connsiteX20" fmla="*/ 2979540 w 3160120"/>
                    <a:gd name="connsiteY20" fmla="*/ 264066 h 1860131"/>
                    <a:gd name="connsiteX21" fmla="*/ 196314 w 3160120"/>
                    <a:gd name="connsiteY21" fmla="*/ 0 h 1860131"/>
                    <a:gd name="connsiteX22" fmla="*/ 202533 w 3160120"/>
                    <a:gd name="connsiteY22" fmla="*/ 27657 h 1860131"/>
                    <a:gd name="connsiteX23" fmla="*/ 284734 w 3160120"/>
                    <a:gd name="connsiteY23" fmla="*/ 537506 h 1860131"/>
                    <a:gd name="connsiteX24" fmla="*/ 338804 w 3160120"/>
                    <a:gd name="connsiteY24" fmla="*/ 705995 h 1860131"/>
                    <a:gd name="connsiteX25" fmla="*/ 7512 w 3160120"/>
                    <a:gd name="connsiteY25" fmla="*/ 403130 h 1860131"/>
                    <a:gd name="connsiteX26" fmla="*/ 196314 w 3160120"/>
                    <a:gd name="connsiteY26" fmla="*/ 0 h 186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160120" h="1860131">
                      <a:moveTo>
                        <a:pt x="356097" y="819823"/>
                      </a:moveTo>
                      <a:cubicBezTo>
                        <a:pt x="381030" y="816330"/>
                        <a:pt x="394355" y="826990"/>
                        <a:pt x="405015" y="850442"/>
                      </a:cubicBezTo>
                      <a:cubicBezTo>
                        <a:pt x="458848" y="969243"/>
                        <a:pt x="527073" y="1079930"/>
                        <a:pt x="609511" y="1180609"/>
                      </a:cubicBezTo>
                      <a:cubicBezTo>
                        <a:pt x="704801" y="1296982"/>
                        <a:pt x="815192" y="1396890"/>
                        <a:pt x="948858" y="1469438"/>
                      </a:cubicBezTo>
                      <a:cubicBezTo>
                        <a:pt x="1009739" y="1502426"/>
                        <a:pt x="1072515" y="1529550"/>
                        <a:pt x="1138904" y="1548501"/>
                      </a:cubicBezTo>
                      <a:cubicBezTo>
                        <a:pt x="1147077" y="1550810"/>
                        <a:pt x="1153473" y="1553949"/>
                        <a:pt x="1157263" y="1561648"/>
                      </a:cubicBezTo>
                      <a:cubicBezTo>
                        <a:pt x="1163600" y="1573197"/>
                        <a:pt x="1156552" y="1582613"/>
                        <a:pt x="1151814" y="1591852"/>
                      </a:cubicBezTo>
                      <a:cubicBezTo>
                        <a:pt x="1116873" y="1660077"/>
                        <a:pt x="1072515" y="1719833"/>
                        <a:pt x="1004231" y="1758919"/>
                      </a:cubicBezTo>
                      <a:cubicBezTo>
                        <a:pt x="968994" y="1779115"/>
                        <a:pt x="938672" y="1805291"/>
                        <a:pt x="918240" y="1841299"/>
                      </a:cubicBezTo>
                      <a:cubicBezTo>
                        <a:pt x="913857" y="1849057"/>
                        <a:pt x="909060" y="1856400"/>
                        <a:pt x="900414" y="1860131"/>
                      </a:cubicBezTo>
                      <a:cubicBezTo>
                        <a:pt x="787239" y="1826315"/>
                        <a:pt x="672761" y="1797414"/>
                        <a:pt x="557455" y="1771889"/>
                      </a:cubicBezTo>
                      <a:cubicBezTo>
                        <a:pt x="538326" y="1767625"/>
                        <a:pt x="518545" y="1766145"/>
                        <a:pt x="499120" y="1763361"/>
                      </a:cubicBezTo>
                      <a:cubicBezTo>
                        <a:pt x="509543" y="1747904"/>
                        <a:pt x="519966" y="1732388"/>
                        <a:pt x="530449" y="1716990"/>
                      </a:cubicBezTo>
                      <a:cubicBezTo>
                        <a:pt x="558876" y="1675178"/>
                        <a:pt x="559705" y="1634137"/>
                        <a:pt x="531989" y="1590549"/>
                      </a:cubicBezTo>
                      <a:cubicBezTo>
                        <a:pt x="458197" y="1474295"/>
                        <a:pt x="385590" y="1357093"/>
                        <a:pt x="336672" y="1227573"/>
                      </a:cubicBezTo>
                      <a:cubicBezTo>
                        <a:pt x="300131" y="1130802"/>
                        <a:pt x="268210" y="1032670"/>
                        <a:pt x="273777" y="926898"/>
                      </a:cubicBezTo>
                      <a:cubicBezTo>
                        <a:pt x="276857" y="866965"/>
                        <a:pt x="304277" y="830839"/>
                        <a:pt x="356097" y="819823"/>
                      </a:cubicBezTo>
                      <a:close/>
                      <a:moveTo>
                        <a:pt x="2979540" y="264066"/>
                      </a:moveTo>
                      <a:cubicBezTo>
                        <a:pt x="3045180" y="257426"/>
                        <a:pt x="3119790" y="283532"/>
                        <a:pt x="3160120" y="336389"/>
                      </a:cubicBezTo>
                      <a:lnTo>
                        <a:pt x="2918491" y="281844"/>
                      </a:lnTo>
                      <a:cubicBezTo>
                        <a:pt x="2936776" y="272132"/>
                        <a:pt x="2957660" y="266280"/>
                        <a:pt x="2979540" y="264066"/>
                      </a:cubicBezTo>
                      <a:close/>
                      <a:moveTo>
                        <a:pt x="196314" y="0"/>
                      </a:moveTo>
                      <a:cubicBezTo>
                        <a:pt x="205375" y="7640"/>
                        <a:pt x="202296" y="18122"/>
                        <a:pt x="202533" y="27657"/>
                      </a:cubicBezTo>
                      <a:cubicBezTo>
                        <a:pt x="207093" y="201298"/>
                        <a:pt x="238007" y="370794"/>
                        <a:pt x="284734" y="537506"/>
                      </a:cubicBezTo>
                      <a:cubicBezTo>
                        <a:pt x="300665" y="594242"/>
                        <a:pt x="320682" y="649852"/>
                        <a:pt x="338804" y="705995"/>
                      </a:cubicBezTo>
                      <a:cubicBezTo>
                        <a:pt x="183581" y="685919"/>
                        <a:pt x="37716" y="552549"/>
                        <a:pt x="7512" y="403130"/>
                      </a:cubicBezTo>
                      <a:cubicBezTo>
                        <a:pt x="-24705" y="243406"/>
                        <a:pt x="48257" y="87650"/>
                        <a:pt x="196314" y="0"/>
                      </a:cubicBezTo>
                      <a:close/>
                    </a:path>
                  </a:pathLst>
                </a:custGeom>
                <a:solidFill>
                  <a:srgbClr val="FC8393"/>
                </a:solidFill>
                <a:ln w="5921" cap="flat">
                  <a:noFill/>
                  <a:prstDash val="solid"/>
                  <a:miter/>
                </a:ln>
              </p:spPr>
              <p:txBody>
                <a:bodyPr rtlCol="0" anchor="ctr"/>
                <a:lstStyle/>
                <a:p>
                  <a:pPr algn="l" rtl="0"/>
                  <a:endParaRPr lang="ko-KR" altLang="en-US"/>
                </a:p>
              </p:txBody>
            </p:sp>
            <p:sp>
              <p:nvSpPr>
                <p:cNvPr id="67" name="자유형: 도형 24">
                  <a:extLst>
                    <a:ext uri="{FF2B5EF4-FFF2-40B4-BE49-F238E27FC236}">
                      <a16:creationId xmlns:a16="http://schemas.microsoft.com/office/drawing/2014/main" xmlns="" id="{C8B7D483-E1AA-7726-D095-353781E0F2C4}"/>
                    </a:ext>
                  </a:extLst>
                </p:cNvPr>
                <p:cNvSpPr/>
                <p:nvPr/>
              </p:nvSpPr>
              <p:spPr>
                <a:xfrm>
                  <a:off x="5167795" y="3389530"/>
                  <a:ext cx="1068683" cy="1244480"/>
                </a:xfrm>
                <a:custGeom>
                  <a:avLst/>
                  <a:gdLst>
                    <a:gd name="connsiteX0" fmla="*/ 36762 w 1068683"/>
                    <a:gd name="connsiteY0" fmla="*/ 1235797 h 1244480"/>
                    <a:gd name="connsiteX1" fmla="*/ 31491 w 1068683"/>
                    <a:gd name="connsiteY1" fmla="*/ 887567 h 1244480"/>
                    <a:gd name="connsiteX2" fmla="*/ 222070 w 1068683"/>
                    <a:gd name="connsiteY2" fmla="*/ 657131 h 1244480"/>
                    <a:gd name="connsiteX3" fmla="*/ 492363 w 1068683"/>
                    <a:gd name="connsiteY3" fmla="*/ 483075 h 1244480"/>
                    <a:gd name="connsiteX4" fmla="*/ 649718 w 1068683"/>
                    <a:gd name="connsiteY4" fmla="*/ 144202 h 1244480"/>
                    <a:gd name="connsiteX5" fmla="*/ 655403 w 1068683"/>
                    <a:gd name="connsiteY5" fmla="*/ 86164 h 1244480"/>
                    <a:gd name="connsiteX6" fmla="*/ 724931 w 1068683"/>
                    <a:gd name="connsiteY6" fmla="*/ 69996 h 1244480"/>
                    <a:gd name="connsiteX7" fmla="*/ 758332 w 1068683"/>
                    <a:gd name="connsiteY7" fmla="*/ 133660 h 1244480"/>
                    <a:gd name="connsiteX8" fmla="*/ 689516 w 1068683"/>
                    <a:gd name="connsiteY8" fmla="*/ 459386 h 1244480"/>
                    <a:gd name="connsiteX9" fmla="*/ 785753 w 1068683"/>
                    <a:gd name="connsiteY9" fmla="*/ 307183 h 1244480"/>
                    <a:gd name="connsiteX10" fmla="*/ 783916 w 1068683"/>
                    <a:gd name="connsiteY10" fmla="*/ 109142 h 1244480"/>
                    <a:gd name="connsiteX11" fmla="*/ 803875 w 1068683"/>
                    <a:gd name="connsiteY11" fmla="*/ 28185 h 1244480"/>
                    <a:gd name="connsiteX12" fmla="*/ 855991 w 1068683"/>
                    <a:gd name="connsiteY12" fmla="*/ 27356 h 1244480"/>
                    <a:gd name="connsiteX13" fmla="*/ 905323 w 1068683"/>
                    <a:gd name="connsiteY13" fmla="*/ 140057 h 1244480"/>
                    <a:gd name="connsiteX14" fmla="*/ 868961 w 1068683"/>
                    <a:gd name="connsiteY14" fmla="*/ 431374 h 1244480"/>
                    <a:gd name="connsiteX15" fmla="*/ 866769 w 1068683"/>
                    <a:gd name="connsiteY15" fmla="*/ 458557 h 1244480"/>
                    <a:gd name="connsiteX16" fmla="*/ 940087 w 1068683"/>
                    <a:gd name="connsiteY16" fmla="*/ 293325 h 1244480"/>
                    <a:gd name="connsiteX17" fmla="*/ 920010 w 1068683"/>
                    <a:gd name="connsiteY17" fmla="*/ 90250 h 1244480"/>
                    <a:gd name="connsiteX18" fmla="*/ 936593 w 1068683"/>
                    <a:gd name="connsiteY18" fmla="*/ 13853 h 1244480"/>
                    <a:gd name="connsiteX19" fmla="*/ 1032534 w 1068683"/>
                    <a:gd name="connsiteY19" fmla="*/ 18058 h 1244480"/>
                    <a:gd name="connsiteX20" fmla="*/ 1068601 w 1068683"/>
                    <a:gd name="connsiteY20" fmla="*/ 93448 h 1244480"/>
                    <a:gd name="connsiteX21" fmla="*/ 1050300 w 1068683"/>
                    <a:gd name="connsiteY21" fmla="*/ 346093 h 1244480"/>
                    <a:gd name="connsiteX22" fmla="*/ 979529 w 1068683"/>
                    <a:gd name="connsiteY22" fmla="*/ 501020 h 1244480"/>
                    <a:gd name="connsiteX23" fmla="*/ 968099 w 1068683"/>
                    <a:gd name="connsiteY23" fmla="*/ 526722 h 1244480"/>
                    <a:gd name="connsiteX24" fmla="*/ 1038634 w 1068683"/>
                    <a:gd name="connsiteY24" fmla="*/ 414495 h 1244480"/>
                    <a:gd name="connsiteX25" fmla="*/ 982787 w 1068683"/>
                    <a:gd name="connsiteY25" fmla="*/ 621183 h 1244480"/>
                    <a:gd name="connsiteX26" fmla="*/ 752943 w 1068683"/>
                    <a:gd name="connsiteY26" fmla="*/ 869208 h 1244480"/>
                    <a:gd name="connsiteX27" fmla="*/ 563667 w 1068683"/>
                    <a:gd name="connsiteY27" fmla="*/ 973499 h 1244480"/>
                    <a:gd name="connsiteX28" fmla="*/ 529377 w 1068683"/>
                    <a:gd name="connsiteY28" fmla="*/ 1052917 h 1244480"/>
                    <a:gd name="connsiteX29" fmla="*/ 551230 w 1068683"/>
                    <a:gd name="connsiteY29" fmla="*/ 1091352 h 1244480"/>
                    <a:gd name="connsiteX30" fmla="*/ 560291 w 1068683"/>
                    <a:gd name="connsiteY30" fmla="*/ 1124991 h 1244480"/>
                    <a:gd name="connsiteX31" fmla="*/ 356979 w 1068683"/>
                    <a:gd name="connsiteY31" fmla="*/ 1172784 h 1244480"/>
                    <a:gd name="connsiteX32" fmla="*/ 69334 w 1068683"/>
                    <a:gd name="connsiteY32" fmla="*/ 1238107 h 1244480"/>
                    <a:gd name="connsiteX33" fmla="*/ 36762 w 1068683"/>
                    <a:gd name="connsiteY33" fmla="*/ 1235797 h 1244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68683" h="1244480">
                      <a:moveTo>
                        <a:pt x="36762" y="1235797"/>
                      </a:moveTo>
                      <a:cubicBezTo>
                        <a:pt x="-15828" y="1120490"/>
                        <a:pt x="-6886" y="1003229"/>
                        <a:pt x="31491" y="887567"/>
                      </a:cubicBezTo>
                      <a:cubicBezTo>
                        <a:pt x="64715" y="787362"/>
                        <a:pt x="125418" y="708359"/>
                        <a:pt x="222070" y="657131"/>
                      </a:cubicBezTo>
                      <a:cubicBezTo>
                        <a:pt x="316826" y="606910"/>
                        <a:pt x="408029" y="549701"/>
                        <a:pt x="492363" y="483075"/>
                      </a:cubicBezTo>
                      <a:cubicBezTo>
                        <a:pt x="601155" y="397143"/>
                        <a:pt x="655818" y="284382"/>
                        <a:pt x="649718" y="144202"/>
                      </a:cubicBezTo>
                      <a:cubicBezTo>
                        <a:pt x="648888" y="124659"/>
                        <a:pt x="646105" y="104878"/>
                        <a:pt x="655403" y="86164"/>
                      </a:cubicBezTo>
                      <a:cubicBezTo>
                        <a:pt x="670979" y="54835"/>
                        <a:pt x="696918" y="49268"/>
                        <a:pt x="724931" y="69996"/>
                      </a:cubicBezTo>
                      <a:cubicBezTo>
                        <a:pt x="746843" y="86164"/>
                        <a:pt x="756437" y="104997"/>
                        <a:pt x="758332" y="133660"/>
                      </a:cubicBezTo>
                      <a:cubicBezTo>
                        <a:pt x="765676" y="247901"/>
                        <a:pt x="755608" y="357641"/>
                        <a:pt x="689516" y="459386"/>
                      </a:cubicBezTo>
                      <a:cubicBezTo>
                        <a:pt x="727003" y="434216"/>
                        <a:pt x="767986" y="368301"/>
                        <a:pt x="785753" y="307183"/>
                      </a:cubicBezTo>
                      <a:cubicBezTo>
                        <a:pt x="804941" y="241031"/>
                        <a:pt x="804881" y="174465"/>
                        <a:pt x="783916" y="109142"/>
                      </a:cubicBezTo>
                      <a:cubicBezTo>
                        <a:pt x="773375" y="76273"/>
                        <a:pt x="784153" y="51459"/>
                        <a:pt x="803875" y="28185"/>
                      </a:cubicBezTo>
                      <a:cubicBezTo>
                        <a:pt x="821819" y="6983"/>
                        <a:pt x="836151" y="7042"/>
                        <a:pt x="855991" y="27356"/>
                      </a:cubicBezTo>
                      <a:cubicBezTo>
                        <a:pt x="886550" y="58566"/>
                        <a:pt x="902658" y="95107"/>
                        <a:pt x="905323" y="140057"/>
                      </a:cubicBezTo>
                      <a:cubicBezTo>
                        <a:pt x="911186" y="239729"/>
                        <a:pt x="900289" y="336617"/>
                        <a:pt x="868961" y="431374"/>
                      </a:cubicBezTo>
                      <a:cubicBezTo>
                        <a:pt x="866414" y="439132"/>
                        <a:pt x="859485" y="446712"/>
                        <a:pt x="866769" y="458557"/>
                      </a:cubicBezTo>
                      <a:cubicBezTo>
                        <a:pt x="908581" y="410113"/>
                        <a:pt x="928242" y="353377"/>
                        <a:pt x="940087" y="293325"/>
                      </a:cubicBezTo>
                      <a:cubicBezTo>
                        <a:pt x="953827" y="223738"/>
                        <a:pt x="944706" y="156165"/>
                        <a:pt x="920010" y="90250"/>
                      </a:cubicBezTo>
                      <a:cubicBezTo>
                        <a:pt x="906863" y="55072"/>
                        <a:pt x="912607" y="29665"/>
                        <a:pt x="936593" y="13853"/>
                      </a:cubicBezTo>
                      <a:cubicBezTo>
                        <a:pt x="966796" y="-6046"/>
                        <a:pt x="1008430" y="-4388"/>
                        <a:pt x="1032534" y="18058"/>
                      </a:cubicBezTo>
                      <a:cubicBezTo>
                        <a:pt x="1054387" y="38430"/>
                        <a:pt x="1069963" y="65317"/>
                        <a:pt x="1068601" y="93448"/>
                      </a:cubicBezTo>
                      <a:cubicBezTo>
                        <a:pt x="1064395" y="177781"/>
                        <a:pt x="1072924" y="263654"/>
                        <a:pt x="1050300" y="346093"/>
                      </a:cubicBezTo>
                      <a:cubicBezTo>
                        <a:pt x="1035258" y="400874"/>
                        <a:pt x="1008727" y="451924"/>
                        <a:pt x="979529" y="501020"/>
                      </a:cubicBezTo>
                      <a:cubicBezTo>
                        <a:pt x="974791" y="509015"/>
                        <a:pt x="970054" y="517010"/>
                        <a:pt x="968099" y="526722"/>
                      </a:cubicBezTo>
                      <a:cubicBezTo>
                        <a:pt x="1002508" y="496400"/>
                        <a:pt x="1015774" y="452516"/>
                        <a:pt x="1038634" y="414495"/>
                      </a:cubicBezTo>
                      <a:cubicBezTo>
                        <a:pt x="1040233" y="489116"/>
                        <a:pt x="1020038" y="557222"/>
                        <a:pt x="982787" y="621183"/>
                      </a:cubicBezTo>
                      <a:cubicBezTo>
                        <a:pt x="924630" y="721151"/>
                        <a:pt x="841244" y="797311"/>
                        <a:pt x="752943" y="869208"/>
                      </a:cubicBezTo>
                      <a:cubicBezTo>
                        <a:pt x="696089" y="915520"/>
                        <a:pt x="637754" y="957213"/>
                        <a:pt x="563667" y="973499"/>
                      </a:cubicBezTo>
                      <a:cubicBezTo>
                        <a:pt x="521678" y="982738"/>
                        <a:pt x="510663" y="1013593"/>
                        <a:pt x="529377" y="1052917"/>
                      </a:cubicBezTo>
                      <a:cubicBezTo>
                        <a:pt x="535714" y="1066183"/>
                        <a:pt x="543887" y="1078560"/>
                        <a:pt x="551230" y="1091352"/>
                      </a:cubicBezTo>
                      <a:cubicBezTo>
                        <a:pt x="558159" y="1101539"/>
                        <a:pt x="566095" y="1111429"/>
                        <a:pt x="560291" y="1124991"/>
                      </a:cubicBezTo>
                      <a:cubicBezTo>
                        <a:pt x="494021" y="1147259"/>
                        <a:pt x="424730" y="1156853"/>
                        <a:pt x="356979" y="1172784"/>
                      </a:cubicBezTo>
                      <a:cubicBezTo>
                        <a:pt x="261275" y="1195288"/>
                        <a:pt x="165216" y="1216372"/>
                        <a:pt x="69334" y="1238107"/>
                      </a:cubicBezTo>
                      <a:cubicBezTo>
                        <a:pt x="57726" y="1245746"/>
                        <a:pt x="46711" y="1248234"/>
                        <a:pt x="36762" y="1235797"/>
                      </a:cubicBezTo>
                      <a:close/>
                    </a:path>
                  </a:pathLst>
                </a:custGeom>
                <a:solidFill>
                  <a:srgbClr val="FEA9B3"/>
                </a:solidFill>
                <a:ln w="5921" cap="flat">
                  <a:noFill/>
                  <a:prstDash val="solid"/>
                  <a:miter/>
                </a:ln>
              </p:spPr>
              <p:txBody>
                <a:bodyPr rtlCol="0" anchor="ctr"/>
                <a:lstStyle/>
                <a:p>
                  <a:pPr algn="l" rtl="0"/>
                  <a:endParaRPr lang="ko-KR" altLang="en-US"/>
                </a:p>
              </p:txBody>
            </p:sp>
          </p:grpSp>
          <p:grpSp>
            <p:nvGrpSpPr>
              <p:cNvPr id="51" name="그룹 8">
                <a:extLst>
                  <a:ext uri="{FF2B5EF4-FFF2-40B4-BE49-F238E27FC236}">
                    <a16:creationId xmlns:a16="http://schemas.microsoft.com/office/drawing/2014/main" xmlns="" id="{00CE17E6-040F-B17B-B4E9-6D9112F03E65}"/>
                  </a:ext>
                </a:extLst>
              </p:cNvPr>
              <p:cNvGrpSpPr/>
              <p:nvPr/>
            </p:nvGrpSpPr>
            <p:grpSpPr>
              <a:xfrm>
                <a:off x="0" y="3503470"/>
                <a:ext cx="5812123" cy="2428134"/>
                <a:chOff x="0" y="3503470"/>
                <a:chExt cx="5812123" cy="2428134"/>
              </a:xfrm>
            </p:grpSpPr>
            <p:sp>
              <p:nvSpPr>
                <p:cNvPr id="57" name="자유형: 도형 14">
                  <a:extLst>
                    <a:ext uri="{FF2B5EF4-FFF2-40B4-BE49-F238E27FC236}">
                      <a16:creationId xmlns:a16="http://schemas.microsoft.com/office/drawing/2014/main" xmlns="" id="{E5BD0C39-839A-9A9C-2B29-D4BA6D8C20A3}"/>
                    </a:ext>
                  </a:extLst>
                </p:cNvPr>
                <p:cNvSpPr/>
                <p:nvPr/>
              </p:nvSpPr>
              <p:spPr>
                <a:xfrm>
                  <a:off x="0" y="3503470"/>
                  <a:ext cx="5812123" cy="2428134"/>
                </a:xfrm>
                <a:custGeom>
                  <a:avLst/>
                  <a:gdLst>
                    <a:gd name="connsiteX0" fmla="*/ 5770668 w 5812123"/>
                    <a:gd name="connsiteY0" fmla="*/ 2132080 h 2428134"/>
                    <a:gd name="connsiteX1" fmla="*/ 3935708 w 5812123"/>
                    <a:gd name="connsiteY1" fmla="*/ 2132080 h 2428134"/>
                    <a:gd name="connsiteX2" fmla="*/ 3946606 w 5812123"/>
                    <a:gd name="connsiteY2" fmla="*/ 2070251 h 2428134"/>
                    <a:gd name="connsiteX3" fmla="*/ 3087875 w 5812123"/>
                    <a:gd name="connsiteY3" fmla="*/ 180274 h 2428134"/>
                    <a:gd name="connsiteX4" fmla="*/ 2759544 w 5812123"/>
                    <a:gd name="connsiteY4" fmla="*/ 0 h 2428134"/>
                    <a:gd name="connsiteX5" fmla="*/ 176719 w 5812123"/>
                    <a:gd name="connsiteY5" fmla="*/ 0 h 2428134"/>
                    <a:gd name="connsiteX6" fmla="*/ 8289 w 5812123"/>
                    <a:gd name="connsiteY6" fmla="*/ 201358 h 2428134"/>
                    <a:gd name="connsiteX7" fmla="*/ 884787 w 5812123"/>
                    <a:gd name="connsiteY7" fmla="*/ 2070192 h 2428134"/>
                    <a:gd name="connsiteX8" fmla="*/ 1124284 w 5812123"/>
                    <a:gd name="connsiteY8" fmla="*/ 2250466 h 2428134"/>
                    <a:gd name="connsiteX9" fmla="*/ 1151289 w 5812123"/>
                    <a:gd name="connsiteY9" fmla="*/ 2250466 h 2428134"/>
                    <a:gd name="connsiteX10" fmla="*/ 1151289 w 5812123"/>
                    <a:gd name="connsiteY10" fmla="*/ 2342262 h 2428134"/>
                    <a:gd name="connsiteX11" fmla="*/ 1231240 w 5812123"/>
                    <a:gd name="connsiteY11" fmla="*/ 2422213 h 2428134"/>
                    <a:gd name="connsiteX12" fmla="*/ 3786704 w 5812123"/>
                    <a:gd name="connsiteY12" fmla="*/ 2422213 h 2428134"/>
                    <a:gd name="connsiteX13" fmla="*/ 3786704 w 5812123"/>
                    <a:gd name="connsiteY13" fmla="*/ 2420673 h 2428134"/>
                    <a:gd name="connsiteX14" fmla="*/ 3810393 w 5812123"/>
                    <a:gd name="connsiteY14" fmla="*/ 2428135 h 2428134"/>
                    <a:gd name="connsiteX15" fmla="*/ 5770668 w 5812123"/>
                    <a:gd name="connsiteY15" fmla="*/ 2428135 h 2428134"/>
                    <a:gd name="connsiteX16" fmla="*/ 5812124 w 5812123"/>
                    <a:gd name="connsiteY16" fmla="*/ 2386679 h 2428134"/>
                    <a:gd name="connsiteX17" fmla="*/ 5812124 w 5812123"/>
                    <a:gd name="connsiteY17" fmla="*/ 2173477 h 2428134"/>
                    <a:gd name="connsiteX18" fmla="*/ 5770668 w 5812123"/>
                    <a:gd name="connsiteY18" fmla="*/ 2132080 h 2428134"/>
                    <a:gd name="connsiteX19" fmla="*/ 3768937 w 5812123"/>
                    <a:gd name="connsiteY19" fmla="*/ 2250466 h 2428134"/>
                    <a:gd name="connsiteX20" fmla="*/ 3768937 w 5812123"/>
                    <a:gd name="connsiteY20" fmla="*/ 2250526 h 2428134"/>
                    <a:gd name="connsiteX21" fmla="*/ 3766331 w 5812123"/>
                    <a:gd name="connsiteY21" fmla="*/ 2250526 h 2428134"/>
                    <a:gd name="connsiteX22" fmla="*/ 3768937 w 5812123"/>
                    <a:gd name="connsiteY22" fmla="*/ 2250466 h 2428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812123" h="2428134">
                      <a:moveTo>
                        <a:pt x="5770668" y="2132080"/>
                      </a:moveTo>
                      <a:lnTo>
                        <a:pt x="3935708" y="2132080"/>
                      </a:lnTo>
                      <a:cubicBezTo>
                        <a:pt x="3942756" y="2112773"/>
                        <a:pt x="3946606" y="2091986"/>
                        <a:pt x="3946606" y="2070251"/>
                      </a:cubicBezTo>
                      <a:lnTo>
                        <a:pt x="3087875" y="180274"/>
                      </a:lnTo>
                      <a:cubicBezTo>
                        <a:pt x="3046419" y="71067"/>
                        <a:pt x="2933896" y="17767"/>
                        <a:pt x="2759544" y="0"/>
                      </a:cubicBezTo>
                      <a:lnTo>
                        <a:pt x="176719" y="0"/>
                      </a:lnTo>
                      <a:cubicBezTo>
                        <a:pt x="55667" y="0"/>
                        <a:pt x="-27245" y="109918"/>
                        <a:pt x="8289" y="201358"/>
                      </a:cubicBezTo>
                      <a:lnTo>
                        <a:pt x="884787" y="2070192"/>
                      </a:lnTo>
                      <a:cubicBezTo>
                        <a:pt x="959940" y="2209839"/>
                        <a:pt x="1062633" y="2239510"/>
                        <a:pt x="1124284" y="2250466"/>
                      </a:cubicBezTo>
                      <a:lnTo>
                        <a:pt x="1151289" y="2250466"/>
                      </a:lnTo>
                      <a:lnTo>
                        <a:pt x="1151289" y="2342262"/>
                      </a:lnTo>
                      <a:cubicBezTo>
                        <a:pt x="1151289" y="2386442"/>
                        <a:pt x="1187060" y="2422213"/>
                        <a:pt x="1231240" y="2422213"/>
                      </a:cubicBezTo>
                      <a:lnTo>
                        <a:pt x="3786704" y="2422213"/>
                      </a:lnTo>
                      <a:lnTo>
                        <a:pt x="3786704" y="2420673"/>
                      </a:lnTo>
                      <a:cubicBezTo>
                        <a:pt x="3793396" y="2425351"/>
                        <a:pt x="3801569" y="2428135"/>
                        <a:pt x="3810393" y="2428135"/>
                      </a:cubicBezTo>
                      <a:lnTo>
                        <a:pt x="5770668" y="2428135"/>
                      </a:lnTo>
                      <a:cubicBezTo>
                        <a:pt x="5793587" y="2428135"/>
                        <a:pt x="5812124" y="2409598"/>
                        <a:pt x="5812124" y="2386679"/>
                      </a:cubicBezTo>
                      <a:lnTo>
                        <a:pt x="5812124" y="2173477"/>
                      </a:lnTo>
                      <a:cubicBezTo>
                        <a:pt x="5812124" y="2150617"/>
                        <a:pt x="5793587" y="2132080"/>
                        <a:pt x="5770668" y="2132080"/>
                      </a:cubicBezTo>
                      <a:close/>
                      <a:moveTo>
                        <a:pt x="3768937" y="2250466"/>
                      </a:moveTo>
                      <a:lnTo>
                        <a:pt x="3768937" y="2250526"/>
                      </a:lnTo>
                      <a:lnTo>
                        <a:pt x="3766331" y="2250526"/>
                      </a:lnTo>
                      <a:cubicBezTo>
                        <a:pt x="3767219" y="2250526"/>
                        <a:pt x="3768049" y="2250466"/>
                        <a:pt x="3768937" y="2250466"/>
                      </a:cubicBezTo>
                      <a:close/>
                    </a:path>
                  </a:pathLst>
                </a:custGeom>
                <a:solidFill>
                  <a:srgbClr val="090B55"/>
                </a:solidFill>
                <a:ln w="5921" cap="flat">
                  <a:noFill/>
                  <a:prstDash val="solid"/>
                  <a:miter/>
                </a:ln>
              </p:spPr>
              <p:txBody>
                <a:bodyPr rtlCol="0" anchor="ctr"/>
                <a:lstStyle/>
                <a:p>
                  <a:pPr algn="l" rtl="0"/>
                  <a:endParaRPr lang="ko-KR" altLang="en-US"/>
                </a:p>
              </p:txBody>
            </p:sp>
            <p:sp>
              <p:nvSpPr>
                <p:cNvPr id="58" name="자유형: 도형 15">
                  <a:extLst>
                    <a:ext uri="{FF2B5EF4-FFF2-40B4-BE49-F238E27FC236}">
                      <a16:creationId xmlns:a16="http://schemas.microsoft.com/office/drawing/2014/main" xmlns="" id="{EB013570-BCF4-81F1-B679-99A6FBFDC744}"/>
                    </a:ext>
                  </a:extLst>
                </p:cNvPr>
                <p:cNvSpPr/>
                <p:nvPr/>
              </p:nvSpPr>
              <p:spPr>
                <a:xfrm>
                  <a:off x="3804470" y="5647394"/>
                  <a:ext cx="1995808" cy="266502"/>
                </a:xfrm>
                <a:custGeom>
                  <a:avLst/>
                  <a:gdLst>
                    <a:gd name="connsiteX0" fmla="*/ 1954352 w 1995808"/>
                    <a:gd name="connsiteY0" fmla="*/ 266503 h 266502"/>
                    <a:gd name="connsiteX1" fmla="*/ 41456 w 1995808"/>
                    <a:gd name="connsiteY1" fmla="*/ 266503 h 266502"/>
                    <a:gd name="connsiteX2" fmla="*/ 0 w 1995808"/>
                    <a:gd name="connsiteY2" fmla="*/ 225047 h 266502"/>
                    <a:gd name="connsiteX3" fmla="*/ 0 w 1995808"/>
                    <a:gd name="connsiteY3" fmla="*/ 41456 h 266502"/>
                    <a:gd name="connsiteX4" fmla="*/ 41456 w 1995808"/>
                    <a:gd name="connsiteY4" fmla="*/ 0 h 266502"/>
                    <a:gd name="connsiteX5" fmla="*/ 1954352 w 1995808"/>
                    <a:gd name="connsiteY5" fmla="*/ 0 h 266502"/>
                    <a:gd name="connsiteX6" fmla="*/ 1995808 w 1995808"/>
                    <a:gd name="connsiteY6" fmla="*/ 41456 h 266502"/>
                    <a:gd name="connsiteX7" fmla="*/ 1995808 w 1995808"/>
                    <a:gd name="connsiteY7" fmla="*/ 225047 h 266502"/>
                    <a:gd name="connsiteX8" fmla="*/ 1954352 w 1995808"/>
                    <a:gd name="connsiteY8" fmla="*/ 266503 h 26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5808" h="266502">
                      <a:moveTo>
                        <a:pt x="1954352" y="266503"/>
                      </a:moveTo>
                      <a:lnTo>
                        <a:pt x="41456" y="266503"/>
                      </a:lnTo>
                      <a:cubicBezTo>
                        <a:pt x="18537" y="266503"/>
                        <a:pt x="0" y="247966"/>
                        <a:pt x="0" y="225047"/>
                      </a:cubicBezTo>
                      <a:lnTo>
                        <a:pt x="0" y="41456"/>
                      </a:lnTo>
                      <a:cubicBezTo>
                        <a:pt x="0" y="18536"/>
                        <a:pt x="18537" y="0"/>
                        <a:pt x="41456" y="0"/>
                      </a:cubicBezTo>
                      <a:lnTo>
                        <a:pt x="1954352" y="0"/>
                      </a:lnTo>
                      <a:cubicBezTo>
                        <a:pt x="1977272" y="0"/>
                        <a:pt x="1995808" y="18536"/>
                        <a:pt x="1995808" y="41456"/>
                      </a:cubicBezTo>
                      <a:lnTo>
                        <a:pt x="1995808" y="225047"/>
                      </a:lnTo>
                      <a:cubicBezTo>
                        <a:pt x="1995808" y="247966"/>
                        <a:pt x="1977272" y="266503"/>
                        <a:pt x="1954352" y="266503"/>
                      </a:cubicBezTo>
                      <a:close/>
                    </a:path>
                  </a:pathLst>
                </a:custGeom>
                <a:solidFill>
                  <a:schemeClr val="accent1">
                    <a:lumMod val="20000"/>
                    <a:lumOff val="80000"/>
                  </a:schemeClr>
                </a:solidFill>
                <a:ln w="5921" cap="flat">
                  <a:noFill/>
                  <a:prstDash val="solid"/>
                  <a:miter/>
                </a:ln>
              </p:spPr>
              <p:txBody>
                <a:bodyPr rtlCol="0" anchor="ctr"/>
                <a:lstStyle/>
                <a:p>
                  <a:pPr algn="l" rtl="0"/>
                  <a:endParaRPr lang="ko-KR" altLang="en-US"/>
                </a:p>
              </p:txBody>
            </p:sp>
            <p:sp>
              <p:nvSpPr>
                <p:cNvPr id="59" name="자유형: 도형 16">
                  <a:extLst>
                    <a:ext uri="{FF2B5EF4-FFF2-40B4-BE49-F238E27FC236}">
                      <a16:creationId xmlns:a16="http://schemas.microsoft.com/office/drawing/2014/main" xmlns="" id="{DFA7BD4B-3F86-A46C-B983-053AC6C4440E}"/>
                    </a:ext>
                  </a:extLst>
                </p:cNvPr>
                <p:cNvSpPr/>
                <p:nvPr/>
              </p:nvSpPr>
              <p:spPr>
                <a:xfrm>
                  <a:off x="29614" y="3521237"/>
                  <a:ext cx="3898545" cy="2197165"/>
                </a:xfrm>
                <a:custGeom>
                  <a:avLst/>
                  <a:gdLst>
                    <a:gd name="connsiteX0" fmla="*/ 3757090 w 3898545"/>
                    <a:gd name="connsiteY0" fmla="*/ 2155769 h 2197165"/>
                    <a:gd name="connsiteX1" fmla="*/ 3798546 w 3898545"/>
                    <a:gd name="connsiteY1" fmla="*/ 2114313 h 2197165"/>
                    <a:gd name="connsiteX2" fmla="*/ 3886136 w 3898545"/>
                    <a:gd name="connsiteY2" fmla="*/ 2114313 h 2197165"/>
                    <a:gd name="connsiteX3" fmla="*/ 3891466 w 3898545"/>
                    <a:gd name="connsiteY3" fmla="*/ 2034007 h 2197165"/>
                    <a:gd name="connsiteX4" fmla="*/ 3039842 w 3898545"/>
                    <a:gd name="connsiteY4" fmla="*/ 175063 h 2197165"/>
                    <a:gd name="connsiteX5" fmla="*/ 2721046 w 3898545"/>
                    <a:gd name="connsiteY5" fmla="*/ 0 h 2197165"/>
                    <a:gd name="connsiteX6" fmla="*/ 177427 w 3898545"/>
                    <a:gd name="connsiteY6" fmla="*/ 0 h 2197165"/>
                    <a:gd name="connsiteX7" fmla="*/ 8286 w 3898545"/>
                    <a:gd name="connsiteY7" fmla="*/ 189513 h 2197165"/>
                    <a:gd name="connsiteX8" fmla="*/ 865003 w 3898545"/>
                    <a:gd name="connsiteY8" fmla="*/ 2010259 h 2197165"/>
                    <a:gd name="connsiteX9" fmla="*/ 1115338 w 3898545"/>
                    <a:gd name="connsiteY9" fmla="*/ 2197166 h 2197165"/>
                    <a:gd name="connsiteX10" fmla="*/ 3734229 w 3898545"/>
                    <a:gd name="connsiteY10" fmla="*/ 2197166 h 2197165"/>
                    <a:gd name="connsiteX11" fmla="*/ 3757090 w 3898545"/>
                    <a:gd name="connsiteY11" fmla="*/ 2196041 h 2197165"/>
                    <a:gd name="connsiteX12" fmla="*/ 3757090 w 3898545"/>
                    <a:gd name="connsiteY12" fmla="*/ 2155769 h 2197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98545" h="2197165">
                      <a:moveTo>
                        <a:pt x="3757090" y="2155769"/>
                      </a:moveTo>
                      <a:cubicBezTo>
                        <a:pt x="3757090" y="2132850"/>
                        <a:pt x="3775627" y="2114313"/>
                        <a:pt x="3798546" y="2114313"/>
                      </a:cubicBezTo>
                      <a:lnTo>
                        <a:pt x="3886136" y="2114313"/>
                      </a:lnTo>
                      <a:cubicBezTo>
                        <a:pt x="3901060" y="2083991"/>
                        <a:pt x="3902126" y="2052662"/>
                        <a:pt x="3891466" y="2034007"/>
                      </a:cubicBezTo>
                      <a:lnTo>
                        <a:pt x="3039842" y="175063"/>
                      </a:lnTo>
                      <a:cubicBezTo>
                        <a:pt x="2999571" y="69054"/>
                        <a:pt x="2890305" y="17293"/>
                        <a:pt x="2721046" y="0"/>
                      </a:cubicBezTo>
                      <a:lnTo>
                        <a:pt x="177427" y="0"/>
                      </a:lnTo>
                      <a:cubicBezTo>
                        <a:pt x="55665" y="0"/>
                        <a:pt x="-27247" y="106601"/>
                        <a:pt x="8286" y="189513"/>
                      </a:cubicBezTo>
                      <a:lnTo>
                        <a:pt x="865003" y="2010259"/>
                      </a:lnTo>
                      <a:cubicBezTo>
                        <a:pt x="893786" y="2099034"/>
                        <a:pt x="1050608" y="2197166"/>
                        <a:pt x="1115338" y="2197166"/>
                      </a:cubicBezTo>
                      <a:lnTo>
                        <a:pt x="3734229" y="2197166"/>
                      </a:lnTo>
                      <a:cubicBezTo>
                        <a:pt x="3742165" y="2197166"/>
                        <a:pt x="3749805" y="2196751"/>
                        <a:pt x="3757090" y="2196041"/>
                      </a:cubicBezTo>
                      <a:lnTo>
                        <a:pt x="3757090" y="2155769"/>
                      </a:lnTo>
                      <a:close/>
                    </a:path>
                  </a:pathLst>
                </a:custGeom>
                <a:solidFill>
                  <a:schemeClr val="accent1">
                    <a:lumMod val="20000"/>
                    <a:lumOff val="80000"/>
                  </a:schemeClr>
                </a:solidFill>
                <a:ln w="5921" cap="flat">
                  <a:noFill/>
                  <a:prstDash val="solid"/>
                  <a:miter/>
                </a:ln>
              </p:spPr>
              <p:txBody>
                <a:bodyPr rtlCol="0" anchor="ctr"/>
                <a:lstStyle/>
                <a:p>
                  <a:pPr algn="l" rtl="0"/>
                  <a:endParaRPr lang="ko-KR" altLang="en-US"/>
                </a:p>
              </p:txBody>
            </p:sp>
            <p:sp>
              <p:nvSpPr>
                <p:cNvPr id="60" name="자유형: 도형 17">
                  <a:extLst>
                    <a:ext uri="{FF2B5EF4-FFF2-40B4-BE49-F238E27FC236}">
                      <a16:creationId xmlns:a16="http://schemas.microsoft.com/office/drawing/2014/main" xmlns="" id="{28229A23-999F-4FE5-9008-7E4C70D6E858}"/>
                    </a:ext>
                  </a:extLst>
                </p:cNvPr>
                <p:cNvSpPr/>
                <p:nvPr/>
              </p:nvSpPr>
              <p:spPr>
                <a:xfrm>
                  <a:off x="1608663" y="4426794"/>
                  <a:ext cx="418619" cy="498496"/>
                </a:xfrm>
                <a:custGeom>
                  <a:avLst/>
                  <a:gdLst>
                    <a:gd name="connsiteX0" fmla="*/ 222800 w 418619"/>
                    <a:gd name="connsiteY0" fmla="*/ 498496 h 498496"/>
                    <a:gd name="connsiteX1" fmla="*/ 54192 w 418619"/>
                    <a:gd name="connsiteY1" fmla="*/ 395686 h 498496"/>
                    <a:gd name="connsiteX2" fmla="*/ 42229 w 418619"/>
                    <a:gd name="connsiteY2" fmla="*/ 78903 h 498496"/>
                    <a:gd name="connsiteX3" fmla="*/ 307962 w 418619"/>
                    <a:gd name="connsiteY3" fmla="*/ 45560 h 498496"/>
                    <a:gd name="connsiteX4" fmla="*/ 418472 w 418619"/>
                    <a:gd name="connsiteY4" fmla="*/ 268534 h 498496"/>
                    <a:gd name="connsiteX5" fmla="*/ 274738 w 418619"/>
                    <a:gd name="connsiteY5" fmla="*/ 493996 h 498496"/>
                    <a:gd name="connsiteX6" fmla="*/ 222800 w 418619"/>
                    <a:gd name="connsiteY6" fmla="*/ 498496 h 498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19" h="498496">
                      <a:moveTo>
                        <a:pt x="222800" y="498496"/>
                      </a:moveTo>
                      <a:cubicBezTo>
                        <a:pt x="153805" y="495121"/>
                        <a:pt x="98669" y="455501"/>
                        <a:pt x="54192" y="395686"/>
                      </a:cubicBezTo>
                      <a:cubicBezTo>
                        <a:pt x="-12670" y="305904"/>
                        <a:pt x="-18829" y="169514"/>
                        <a:pt x="42229" y="78903"/>
                      </a:cubicBezTo>
                      <a:cubicBezTo>
                        <a:pt x="103999" y="-12715"/>
                        <a:pt x="220608" y="-25507"/>
                        <a:pt x="307962" y="45560"/>
                      </a:cubicBezTo>
                      <a:cubicBezTo>
                        <a:pt x="378437" y="102888"/>
                        <a:pt x="415570" y="179286"/>
                        <a:pt x="418472" y="268534"/>
                      </a:cubicBezTo>
                      <a:cubicBezTo>
                        <a:pt x="421314" y="357369"/>
                        <a:pt x="383471" y="465332"/>
                        <a:pt x="274738" y="493996"/>
                      </a:cubicBezTo>
                      <a:cubicBezTo>
                        <a:pt x="259932" y="497904"/>
                        <a:pt x="245482" y="496720"/>
                        <a:pt x="222800" y="498496"/>
                      </a:cubicBezTo>
                      <a:close/>
                    </a:path>
                  </a:pathLst>
                </a:custGeom>
                <a:solidFill>
                  <a:srgbClr val="FEFEFE"/>
                </a:solidFill>
                <a:ln w="5921" cap="flat">
                  <a:noFill/>
                  <a:prstDash val="solid"/>
                  <a:miter/>
                </a:ln>
              </p:spPr>
              <p:txBody>
                <a:bodyPr rtlCol="0" anchor="ctr"/>
                <a:lstStyle/>
                <a:p>
                  <a:pPr algn="l" rtl="0"/>
                  <a:endParaRPr lang="ko-KR" altLang="en-US"/>
                </a:p>
              </p:txBody>
            </p:sp>
          </p:grpSp>
          <p:grpSp>
            <p:nvGrpSpPr>
              <p:cNvPr id="52" name="그룹 9">
                <a:extLst>
                  <a:ext uri="{FF2B5EF4-FFF2-40B4-BE49-F238E27FC236}">
                    <a16:creationId xmlns:a16="http://schemas.microsoft.com/office/drawing/2014/main" xmlns="" id="{C4ADCF60-B149-9419-EB9E-9E16821DA602}"/>
                  </a:ext>
                </a:extLst>
              </p:cNvPr>
              <p:cNvGrpSpPr/>
              <p:nvPr/>
            </p:nvGrpSpPr>
            <p:grpSpPr>
              <a:xfrm>
                <a:off x="5291056" y="5381468"/>
                <a:ext cx="2643896" cy="1475552"/>
                <a:chOff x="5291056" y="5381468"/>
                <a:chExt cx="2643896" cy="1475552"/>
              </a:xfrm>
            </p:grpSpPr>
            <p:sp>
              <p:nvSpPr>
                <p:cNvPr id="53" name="자유형: 도형 10">
                  <a:extLst>
                    <a:ext uri="{FF2B5EF4-FFF2-40B4-BE49-F238E27FC236}">
                      <a16:creationId xmlns:a16="http://schemas.microsoft.com/office/drawing/2014/main" xmlns="" id="{D401397E-74C9-8954-AEB3-AF88F9708C06}"/>
                    </a:ext>
                  </a:extLst>
                </p:cNvPr>
                <p:cNvSpPr/>
                <p:nvPr/>
              </p:nvSpPr>
              <p:spPr>
                <a:xfrm>
                  <a:off x="5291056" y="5678278"/>
                  <a:ext cx="2643896" cy="1178742"/>
                </a:xfrm>
                <a:custGeom>
                  <a:avLst/>
                  <a:gdLst>
                    <a:gd name="connsiteX0" fmla="*/ 2600794 w 2643896"/>
                    <a:gd name="connsiteY0" fmla="*/ 56470 h 1178742"/>
                    <a:gd name="connsiteX1" fmla="*/ 2603104 w 2643896"/>
                    <a:gd name="connsiteY1" fmla="*/ 356907 h 1178742"/>
                    <a:gd name="connsiteX2" fmla="*/ 2454692 w 2643896"/>
                    <a:gd name="connsiteY2" fmla="*/ 468897 h 1178742"/>
                    <a:gd name="connsiteX3" fmla="*/ 1180572 w 2643896"/>
                    <a:gd name="connsiteY3" fmla="*/ 1177617 h 1178742"/>
                    <a:gd name="connsiteX4" fmla="*/ 1103642 w 2643896"/>
                    <a:gd name="connsiteY4" fmla="*/ 1165713 h 1178742"/>
                    <a:gd name="connsiteX5" fmla="*/ 81752 w 2643896"/>
                    <a:gd name="connsiteY5" fmla="*/ 838447 h 1178742"/>
                    <a:gd name="connsiteX6" fmla="*/ 24010 w 2643896"/>
                    <a:gd name="connsiteY6" fmla="*/ 808185 h 1178742"/>
                    <a:gd name="connsiteX7" fmla="*/ 17555 w 2643896"/>
                    <a:gd name="connsiteY7" fmla="*/ 750916 h 1178742"/>
                    <a:gd name="connsiteX8" fmla="*/ 195223 w 2643896"/>
                    <a:gd name="connsiteY8" fmla="*/ 756838 h 1178742"/>
                    <a:gd name="connsiteX9" fmla="*/ 1119099 w 2643896"/>
                    <a:gd name="connsiteY9" fmla="*/ 1041108 h 1178742"/>
                    <a:gd name="connsiteX10" fmla="*/ 1154633 w 2643896"/>
                    <a:gd name="connsiteY10" fmla="*/ 1047030 h 1178742"/>
                    <a:gd name="connsiteX11" fmla="*/ 1184244 w 2643896"/>
                    <a:gd name="connsiteY11" fmla="*/ 1011496 h 1178742"/>
                    <a:gd name="connsiteX12" fmla="*/ 1136866 w 2643896"/>
                    <a:gd name="connsiteY12" fmla="*/ 685771 h 1178742"/>
                    <a:gd name="connsiteX13" fmla="*/ 17555 w 2643896"/>
                    <a:gd name="connsiteY13" fmla="*/ 348201 h 1178742"/>
                    <a:gd name="connsiteX14" fmla="*/ 17140 w 2643896"/>
                    <a:gd name="connsiteY14" fmla="*/ 276245 h 1178742"/>
                    <a:gd name="connsiteX15" fmla="*/ 17081 w 2643896"/>
                    <a:gd name="connsiteY15" fmla="*/ 276008 h 1178742"/>
                    <a:gd name="connsiteX16" fmla="*/ 112311 w 2643896"/>
                    <a:gd name="connsiteY16" fmla="*/ 306745 h 1178742"/>
                    <a:gd name="connsiteX17" fmla="*/ 1148710 w 2643896"/>
                    <a:gd name="connsiteY17" fmla="*/ 632470 h 1178742"/>
                    <a:gd name="connsiteX18" fmla="*/ 1225700 w 2643896"/>
                    <a:gd name="connsiteY18" fmla="*/ 632470 h 1178742"/>
                    <a:gd name="connsiteX19" fmla="*/ 2498990 w 2643896"/>
                    <a:gd name="connsiteY19" fmla="*/ 4709 h 1178742"/>
                    <a:gd name="connsiteX20" fmla="*/ 2600794 w 2643896"/>
                    <a:gd name="connsiteY20" fmla="*/ 56470 h 1178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43896" h="1178742">
                      <a:moveTo>
                        <a:pt x="2600794" y="56470"/>
                      </a:moveTo>
                      <a:cubicBezTo>
                        <a:pt x="2662445" y="133755"/>
                        <a:pt x="2653207" y="291702"/>
                        <a:pt x="2603104" y="356907"/>
                      </a:cubicBezTo>
                      <a:cubicBezTo>
                        <a:pt x="2565083" y="406417"/>
                        <a:pt x="2509117" y="438279"/>
                        <a:pt x="2454692" y="468897"/>
                      </a:cubicBezTo>
                      <a:cubicBezTo>
                        <a:pt x="2048068" y="697615"/>
                        <a:pt x="1200057" y="1174478"/>
                        <a:pt x="1180572" y="1177617"/>
                      </a:cubicBezTo>
                      <a:cubicBezTo>
                        <a:pt x="1154692" y="1181762"/>
                        <a:pt x="1128634" y="1173708"/>
                        <a:pt x="1103642" y="1165713"/>
                      </a:cubicBezTo>
                      <a:cubicBezTo>
                        <a:pt x="762992" y="1056624"/>
                        <a:pt x="422402" y="947536"/>
                        <a:pt x="81752" y="838447"/>
                      </a:cubicBezTo>
                      <a:cubicBezTo>
                        <a:pt x="60787" y="831755"/>
                        <a:pt x="38875" y="824412"/>
                        <a:pt x="24010" y="808185"/>
                      </a:cubicBezTo>
                      <a:cubicBezTo>
                        <a:pt x="9204" y="791958"/>
                        <a:pt x="2157" y="776737"/>
                        <a:pt x="17555" y="750916"/>
                      </a:cubicBezTo>
                      <a:cubicBezTo>
                        <a:pt x="53088" y="697615"/>
                        <a:pt x="135290" y="738183"/>
                        <a:pt x="195223" y="756838"/>
                      </a:cubicBezTo>
                      <a:cubicBezTo>
                        <a:pt x="498859" y="851240"/>
                        <a:pt x="815463" y="946707"/>
                        <a:pt x="1119099" y="1041108"/>
                      </a:cubicBezTo>
                      <a:cubicBezTo>
                        <a:pt x="1132720" y="1045313"/>
                        <a:pt x="1141722" y="1053071"/>
                        <a:pt x="1154633" y="1047030"/>
                      </a:cubicBezTo>
                      <a:cubicBezTo>
                        <a:pt x="1164937" y="1042233"/>
                        <a:pt x="1178499" y="1021268"/>
                        <a:pt x="1184244" y="1011496"/>
                      </a:cubicBezTo>
                      <a:cubicBezTo>
                        <a:pt x="1243467" y="910817"/>
                        <a:pt x="1213855" y="709460"/>
                        <a:pt x="1136866" y="685771"/>
                      </a:cubicBezTo>
                      <a:cubicBezTo>
                        <a:pt x="942200" y="625897"/>
                        <a:pt x="38875" y="359987"/>
                        <a:pt x="17555" y="348201"/>
                      </a:cubicBezTo>
                      <a:cubicBezTo>
                        <a:pt x="-5424" y="335527"/>
                        <a:pt x="-6134" y="294900"/>
                        <a:pt x="17140" y="276245"/>
                      </a:cubicBezTo>
                      <a:lnTo>
                        <a:pt x="17081" y="276008"/>
                      </a:lnTo>
                      <a:cubicBezTo>
                        <a:pt x="59011" y="288978"/>
                        <a:pt x="87319" y="298809"/>
                        <a:pt x="112311" y="306745"/>
                      </a:cubicBezTo>
                      <a:cubicBezTo>
                        <a:pt x="310530" y="369640"/>
                        <a:pt x="991829" y="582605"/>
                        <a:pt x="1148710" y="632470"/>
                      </a:cubicBezTo>
                      <a:cubicBezTo>
                        <a:pt x="1168846" y="638867"/>
                        <a:pt x="1207045" y="642242"/>
                        <a:pt x="1225700" y="632470"/>
                      </a:cubicBezTo>
                      <a:cubicBezTo>
                        <a:pt x="1445002" y="517578"/>
                        <a:pt x="2346254" y="79803"/>
                        <a:pt x="2498990" y="4709"/>
                      </a:cubicBezTo>
                      <a:cubicBezTo>
                        <a:pt x="2537485" y="-14242"/>
                        <a:pt x="2578349" y="28280"/>
                        <a:pt x="2600794" y="56470"/>
                      </a:cubicBezTo>
                      <a:close/>
                    </a:path>
                  </a:pathLst>
                </a:custGeom>
                <a:solidFill>
                  <a:schemeClr val="accent2">
                    <a:lumMod val="75000"/>
                  </a:schemeClr>
                </a:solidFill>
                <a:ln w="5921" cap="flat">
                  <a:noFill/>
                  <a:prstDash val="solid"/>
                  <a:miter/>
                </a:ln>
              </p:spPr>
              <p:txBody>
                <a:bodyPr rtlCol="0" anchor="ctr"/>
                <a:lstStyle/>
                <a:p>
                  <a:pPr algn="l" rtl="0"/>
                  <a:endParaRPr lang="ko-KR" altLang="en-US"/>
                </a:p>
              </p:txBody>
            </p:sp>
            <p:sp>
              <p:nvSpPr>
                <p:cNvPr id="54" name="자유형: 도형 11">
                  <a:extLst>
                    <a:ext uri="{FF2B5EF4-FFF2-40B4-BE49-F238E27FC236}">
                      <a16:creationId xmlns:a16="http://schemas.microsoft.com/office/drawing/2014/main" xmlns="" id="{041E8A21-DCE6-D4D9-A79C-C266E49551F9}"/>
                    </a:ext>
                  </a:extLst>
                </p:cNvPr>
                <p:cNvSpPr/>
                <p:nvPr/>
              </p:nvSpPr>
              <p:spPr>
                <a:xfrm>
                  <a:off x="5305590" y="5381468"/>
                  <a:ext cx="2490496" cy="938887"/>
                </a:xfrm>
                <a:custGeom>
                  <a:avLst/>
                  <a:gdLst>
                    <a:gd name="connsiteX0" fmla="*/ 1484064 w 2490496"/>
                    <a:gd name="connsiteY0" fmla="*/ 11920 h 938887"/>
                    <a:gd name="connsiteX1" fmla="*/ 1593982 w 2490496"/>
                    <a:gd name="connsiteY1" fmla="*/ 9137 h 938887"/>
                    <a:gd name="connsiteX2" fmla="*/ 2490497 w 2490496"/>
                    <a:gd name="connsiteY2" fmla="*/ 299388 h 938887"/>
                    <a:gd name="connsiteX3" fmla="*/ 2483923 w 2490496"/>
                    <a:gd name="connsiteY3" fmla="*/ 307028 h 938887"/>
                    <a:gd name="connsiteX4" fmla="*/ 1200269 w 2490496"/>
                    <a:gd name="connsiteY4" fmla="*/ 931413 h 938887"/>
                    <a:gd name="connsiteX5" fmla="*/ 1149574 w 2490496"/>
                    <a:gd name="connsiteY5" fmla="*/ 935203 h 938887"/>
                    <a:gd name="connsiteX6" fmla="*/ 0 w 2490496"/>
                    <a:gd name="connsiteY6" fmla="*/ 571812 h 938887"/>
                    <a:gd name="connsiteX7" fmla="*/ 1484064 w 2490496"/>
                    <a:gd name="connsiteY7" fmla="*/ 11920 h 93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96" h="938887">
                      <a:moveTo>
                        <a:pt x="1484064" y="11920"/>
                      </a:moveTo>
                      <a:cubicBezTo>
                        <a:pt x="1522440" y="-3537"/>
                        <a:pt x="1555842" y="-3419"/>
                        <a:pt x="1593982" y="9137"/>
                      </a:cubicBezTo>
                      <a:cubicBezTo>
                        <a:pt x="1749974" y="60364"/>
                        <a:pt x="2487654" y="302645"/>
                        <a:pt x="2490497" y="299388"/>
                      </a:cubicBezTo>
                      <a:cubicBezTo>
                        <a:pt x="2488305" y="301934"/>
                        <a:pt x="2486943" y="305547"/>
                        <a:pt x="2483923" y="307028"/>
                      </a:cubicBezTo>
                      <a:cubicBezTo>
                        <a:pt x="2383836" y="354761"/>
                        <a:pt x="1229821" y="931413"/>
                        <a:pt x="1200269" y="931413"/>
                      </a:cubicBezTo>
                      <a:cubicBezTo>
                        <a:pt x="1183153" y="939942"/>
                        <a:pt x="1167873" y="941126"/>
                        <a:pt x="1149574" y="935203"/>
                      </a:cubicBezTo>
                      <a:cubicBezTo>
                        <a:pt x="987659" y="883265"/>
                        <a:pt x="220486" y="643531"/>
                        <a:pt x="0" y="571812"/>
                      </a:cubicBezTo>
                      <a:cubicBezTo>
                        <a:pt x="17412" y="577498"/>
                        <a:pt x="1378174" y="47217"/>
                        <a:pt x="1484064" y="11920"/>
                      </a:cubicBezTo>
                      <a:close/>
                    </a:path>
                  </a:pathLst>
                </a:custGeom>
                <a:solidFill>
                  <a:schemeClr val="accent2"/>
                </a:solidFill>
                <a:ln w="5921" cap="flat">
                  <a:noFill/>
                  <a:prstDash val="solid"/>
                  <a:miter/>
                </a:ln>
              </p:spPr>
              <p:txBody>
                <a:bodyPr rtlCol="0" anchor="ctr"/>
                <a:lstStyle/>
                <a:p>
                  <a:pPr algn="l" rtl="0"/>
                  <a:endParaRPr lang="ko-KR" altLang="en-US"/>
                </a:p>
              </p:txBody>
            </p:sp>
            <p:sp>
              <p:nvSpPr>
                <p:cNvPr id="55" name="자유형: 도형 12">
                  <a:extLst>
                    <a:ext uri="{FF2B5EF4-FFF2-40B4-BE49-F238E27FC236}">
                      <a16:creationId xmlns:a16="http://schemas.microsoft.com/office/drawing/2014/main" xmlns="" id="{46B464C5-AEDB-F6C9-D8B4-5D5D827E410D}"/>
                    </a:ext>
                  </a:extLst>
                </p:cNvPr>
                <p:cNvSpPr/>
                <p:nvPr/>
              </p:nvSpPr>
              <p:spPr>
                <a:xfrm>
                  <a:off x="5914697" y="5779540"/>
                  <a:ext cx="820354" cy="286351"/>
                </a:xfrm>
                <a:custGeom>
                  <a:avLst/>
                  <a:gdLst>
                    <a:gd name="connsiteX0" fmla="*/ 642805 w 820354"/>
                    <a:gd name="connsiteY0" fmla="*/ 279808 h 286351"/>
                    <a:gd name="connsiteX1" fmla="*/ 609403 w 820354"/>
                    <a:gd name="connsiteY1" fmla="*/ 280933 h 286351"/>
                    <a:gd name="connsiteX2" fmla="*/ 245656 w 820354"/>
                    <a:gd name="connsiteY2" fmla="*/ 169891 h 286351"/>
                    <a:gd name="connsiteX3" fmla="*/ 0 w 820354"/>
                    <a:gd name="connsiteY3" fmla="*/ 96336 h 286351"/>
                    <a:gd name="connsiteX4" fmla="*/ 197982 w 820354"/>
                    <a:gd name="connsiteY4" fmla="*/ 2053 h 286351"/>
                    <a:gd name="connsiteX5" fmla="*/ 217585 w 820354"/>
                    <a:gd name="connsiteY5" fmla="*/ 2112 h 286351"/>
                    <a:gd name="connsiteX6" fmla="*/ 814254 w 820354"/>
                    <a:gd name="connsiteY6" fmla="*/ 180787 h 286351"/>
                    <a:gd name="connsiteX7" fmla="*/ 820354 w 820354"/>
                    <a:gd name="connsiteY7" fmla="*/ 184341 h 286351"/>
                    <a:gd name="connsiteX8" fmla="*/ 642805 w 820354"/>
                    <a:gd name="connsiteY8" fmla="*/ 279808 h 286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0354" h="286351">
                      <a:moveTo>
                        <a:pt x="642805" y="279808"/>
                      </a:moveTo>
                      <a:cubicBezTo>
                        <a:pt x="625867" y="288336"/>
                        <a:pt x="631789" y="288336"/>
                        <a:pt x="609403" y="280933"/>
                      </a:cubicBezTo>
                      <a:cubicBezTo>
                        <a:pt x="488174" y="243919"/>
                        <a:pt x="366945" y="206727"/>
                        <a:pt x="245656" y="169891"/>
                      </a:cubicBezTo>
                      <a:cubicBezTo>
                        <a:pt x="165646" y="145609"/>
                        <a:pt x="85518" y="121920"/>
                        <a:pt x="0" y="96336"/>
                      </a:cubicBezTo>
                      <a:cubicBezTo>
                        <a:pt x="69173" y="63467"/>
                        <a:pt x="133666" y="32967"/>
                        <a:pt x="197982" y="2053"/>
                      </a:cubicBezTo>
                      <a:cubicBezTo>
                        <a:pt x="205089" y="-1382"/>
                        <a:pt x="210715" y="99"/>
                        <a:pt x="217585" y="2112"/>
                      </a:cubicBezTo>
                      <a:cubicBezTo>
                        <a:pt x="416455" y="61809"/>
                        <a:pt x="615325" y="121209"/>
                        <a:pt x="814254" y="180787"/>
                      </a:cubicBezTo>
                      <a:cubicBezTo>
                        <a:pt x="815913" y="181261"/>
                        <a:pt x="817334" y="182564"/>
                        <a:pt x="820354" y="184341"/>
                      </a:cubicBezTo>
                      <a:cubicBezTo>
                        <a:pt x="813781" y="189197"/>
                        <a:pt x="663770" y="266838"/>
                        <a:pt x="642805" y="279808"/>
                      </a:cubicBezTo>
                      <a:close/>
                    </a:path>
                  </a:pathLst>
                </a:custGeom>
                <a:solidFill>
                  <a:srgbClr val="FEFEFB"/>
                </a:solidFill>
                <a:ln w="5921" cap="flat">
                  <a:noFill/>
                  <a:prstDash val="solid"/>
                  <a:miter/>
                </a:ln>
              </p:spPr>
              <p:txBody>
                <a:bodyPr rtlCol="0" anchor="ctr"/>
                <a:lstStyle/>
                <a:p>
                  <a:pPr algn="l" rtl="0"/>
                  <a:endParaRPr lang="ko-KR" altLang="en-US"/>
                </a:p>
              </p:txBody>
            </p:sp>
            <p:sp>
              <p:nvSpPr>
                <p:cNvPr id="56" name="자유형: 도형 13">
                  <a:extLst>
                    <a:ext uri="{FF2B5EF4-FFF2-40B4-BE49-F238E27FC236}">
                      <a16:creationId xmlns:a16="http://schemas.microsoft.com/office/drawing/2014/main" xmlns="" id="{C687D8C3-72FD-55EC-DDFB-1D1398CB0697}"/>
                    </a:ext>
                  </a:extLst>
                </p:cNvPr>
                <p:cNvSpPr/>
                <p:nvPr/>
              </p:nvSpPr>
              <p:spPr>
                <a:xfrm>
                  <a:off x="5391404" y="6056032"/>
                  <a:ext cx="1120349" cy="674893"/>
                </a:xfrm>
                <a:custGeom>
                  <a:avLst/>
                  <a:gdLst>
                    <a:gd name="connsiteX0" fmla="*/ 237 w 1120349"/>
                    <a:gd name="connsiteY0" fmla="*/ 0 h 674893"/>
                    <a:gd name="connsiteX1" fmla="*/ 510619 w 1120349"/>
                    <a:gd name="connsiteY1" fmla="*/ 148531 h 674893"/>
                    <a:gd name="connsiteX2" fmla="*/ 1037287 w 1120349"/>
                    <a:gd name="connsiteY2" fmla="*/ 309025 h 674893"/>
                    <a:gd name="connsiteX3" fmla="*/ 1073235 w 1120349"/>
                    <a:gd name="connsiteY3" fmla="*/ 336326 h 674893"/>
                    <a:gd name="connsiteX4" fmla="*/ 1072762 w 1120349"/>
                    <a:gd name="connsiteY4" fmla="*/ 658439 h 674893"/>
                    <a:gd name="connsiteX5" fmla="*/ 1037702 w 1120349"/>
                    <a:gd name="connsiteY5" fmla="*/ 672653 h 674893"/>
                    <a:gd name="connsiteX6" fmla="*/ 8173 w 1120349"/>
                    <a:gd name="connsiteY6" fmla="*/ 353027 h 674893"/>
                    <a:gd name="connsiteX7" fmla="*/ 0 w 1120349"/>
                    <a:gd name="connsiteY7" fmla="*/ 349592 h 674893"/>
                    <a:gd name="connsiteX8" fmla="*/ 237 w 1120349"/>
                    <a:gd name="connsiteY8" fmla="*/ 0 h 674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0349" h="674893">
                      <a:moveTo>
                        <a:pt x="237" y="0"/>
                      </a:moveTo>
                      <a:cubicBezTo>
                        <a:pt x="170325" y="51405"/>
                        <a:pt x="340650" y="96888"/>
                        <a:pt x="510619" y="148531"/>
                      </a:cubicBezTo>
                      <a:cubicBezTo>
                        <a:pt x="686215" y="201891"/>
                        <a:pt x="861692" y="255724"/>
                        <a:pt x="1037287" y="309025"/>
                      </a:cubicBezTo>
                      <a:cubicBezTo>
                        <a:pt x="1053100" y="313821"/>
                        <a:pt x="1064589" y="321639"/>
                        <a:pt x="1073235" y="336326"/>
                      </a:cubicBezTo>
                      <a:cubicBezTo>
                        <a:pt x="1136782" y="443934"/>
                        <a:pt x="1135479" y="551009"/>
                        <a:pt x="1072762" y="658439"/>
                      </a:cubicBezTo>
                      <a:cubicBezTo>
                        <a:pt x="1064175" y="673067"/>
                        <a:pt x="1055884" y="678338"/>
                        <a:pt x="1037702" y="672653"/>
                      </a:cubicBezTo>
                      <a:cubicBezTo>
                        <a:pt x="694684" y="565637"/>
                        <a:pt x="351369" y="459451"/>
                        <a:pt x="8173" y="353027"/>
                      </a:cubicBezTo>
                      <a:cubicBezTo>
                        <a:pt x="5389" y="352139"/>
                        <a:pt x="2724" y="350776"/>
                        <a:pt x="0" y="349592"/>
                      </a:cubicBezTo>
                      <a:cubicBezTo>
                        <a:pt x="178" y="231146"/>
                        <a:pt x="59" y="118445"/>
                        <a:pt x="237" y="0"/>
                      </a:cubicBezTo>
                      <a:close/>
                    </a:path>
                  </a:pathLst>
                </a:custGeom>
                <a:solidFill>
                  <a:schemeClr val="accent2">
                    <a:lumMod val="20000"/>
                    <a:lumOff val="80000"/>
                  </a:schemeClr>
                </a:solidFill>
                <a:ln w="5921" cap="flat">
                  <a:noFill/>
                  <a:prstDash val="solid"/>
                  <a:miter/>
                </a:ln>
              </p:spPr>
              <p:txBody>
                <a:bodyPr rtlCol="0" anchor="ctr"/>
                <a:lstStyle/>
                <a:p>
                  <a:pPr algn="l" rtl="0"/>
                  <a:endParaRPr lang="ko-KR" altLang="en-US"/>
                </a:p>
              </p:txBody>
            </p:sp>
          </p:grpSp>
        </p:grpSp>
        <p:grpSp>
          <p:nvGrpSpPr>
            <p:cNvPr id="26" name="그룹 2">
              <a:extLst>
                <a:ext uri="{FF2B5EF4-FFF2-40B4-BE49-F238E27FC236}">
                  <a16:creationId xmlns:a16="http://schemas.microsoft.com/office/drawing/2014/main" xmlns="" id="{750C6694-CCA6-C68D-6CE0-AF19508F27BA}"/>
                </a:ext>
              </a:extLst>
            </p:cNvPr>
            <p:cNvGrpSpPr/>
            <p:nvPr/>
          </p:nvGrpSpPr>
          <p:grpSpPr>
            <a:xfrm>
              <a:off x="1329778" y="2059011"/>
              <a:ext cx="3028663" cy="2299313"/>
              <a:chOff x="4384136" y="1406015"/>
              <a:chExt cx="4134424" cy="3138789"/>
            </a:xfrm>
            <a:solidFill>
              <a:srgbClr val="2B5474"/>
            </a:solidFill>
          </p:grpSpPr>
          <p:sp>
            <p:nvSpPr>
              <p:cNvPr id="27" name="Freeform: Shape 78">
                <a:extLst>
                  <a:ext uri="{FF2B5EF4-FFF2-40B4-BE49-F238E27FC236}">
                    <a16:creationId xmlns:a16="http://schemas.microsoft.com/office/drawing/2014/main" xmlns="" id="{06E579A8-4946-54E5-9935-8C79521A4855}"/>
                  </a:ext>
                </a:extLst>
              </p:cNvPr>
              <p:cNvSpPr/>
              <p:nvPr/>
            </p:nvSpPr>
            <p:spPr>
              <a:xfrm>
                <a:off x="7798995" y="3384433"/>
                <a:ext cx="255653" cy="43285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28" name="Freeform: Shape 79">
                <a:extLst>
                  <a:ext uri="{FF2B5EF4-FFF2-40B4-BE49-F238E27FC236}">
                    <a16:creationId xmlns:a16="http://schemas.microsoft.com/office/drawing/2014/main" xmlns="" id="{46D9C8DF-D616-B10D-3445-FCB334F37705}"/>
                  </a:ext>
                </a:extLst>
              </p:cNvPr>
              <p:cNvSpPr/>
              <p:nvPr/>
            </p:nvSpPr>
            <p:spPr>
              <a:xfrm>
                <a:off x="8127823" y="2244152"/>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29" name="Freeform: Shape 87">
                <a:extLst>
                  <a:ext uri="{FF2B5EF4-FFF2-40B4-BE49-F238E27FC236}">
                    <a16:creationId xmlns:a16="http://schemas.microsoft.com/office/drawing/2014/main" xmlns="" id="{EF04D973-2877-3068-131C-5B6478C1808F}"/>
                  </a:ext>
                </a:extLst>
              </p:cNvPr>
              <p:cNvSpPr/>
              <p:nvPr/>
            </p:nvSpPr>
            <p:spPr>
              <a:xfrm>
                <a:off x="7184139" y="2367179"/>
                <a:ext cx="255653" cy="43285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0" name="Freeform: Shape 92">
                <a:extLst>
                  <a:ext uri="{FF2B5EF4-FFF2-40B4-BE49-F238E27FC236}">
                    <a16:creationId xmlns:a16="http://schemas.microsoft.com/office/drawing/2014/main" xmlns="" id="{FE1A8FE9-739F-1509-802F-986AA7703546}"/>
                  </a:ext>
                </a:extLst>
              </p:cNvPr>
              <p:cNvSpPr/>
              <p:nvPr/>
            </p:nvSpPr>
            <p:spPr>
              <a:xfrm>
                <a:off x="7800867" y="2773914"/>
                <a:ext cx="211208" cy="357607"/>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1" name="Freeform: Shape 91">
                <a:extLst>
                  <a:ext uri="{FF2B5EF4-FFF2-40B4-BE49-F238E27FC236}">
                    <a16:creationId xmlns:a16="http://schemas.microsoft.com/office/drawing/2014/main" xmlns="" id="{7FFF6604-EC67-7F30-120E-B6A8C2DEDE21}"/>
                  </a:ext>
                </a:extLst>
              </p:cNvPr>
              <p:cNvSpPr/>
              <p:nvPr/>
            </p:nvSpPr>
            <p:spPr>
              <a:xfrm>
                <a:off x="6017429" y="1921795"/>
                <a:ext cx="211208" cy="357607"/>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2" name="Freeform: Shape 95">
                <a:extLst>
                  <a:ext uri="{FF2B5EF4-FFF2-40B4-BE49-F238E27FC236}">
                    <a16:creationId xmlns:a16="http://schemas.microsoft.com/office/drawing/2014/main" xmlns="" id="{CCA3F3EE-A82B-A70D-6920-0F90BF4E3F94}"/>
                  </a:ext>
                </a:extLst>
              </p:cNvPr>
              <p:cNvSpPr/>
              <p:nvPr/>
            </p:nvSpPr>
            <p:spPr>
              <a:xfrm>
                <a:off x="5880245" y="1406015"/>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3" name="Freeform: Shape 96">
                <a:extLst>
                  <a:ext uri="{FF2B5EF4-FFF2-40B4-BE49-F238E27FC236}">
                    <a16:creationId xmlns:a16="http://schemas.microsoft.com/office/drawing/2014/main" xmlns="" id="{7A8AC11B-16F6-2652-006A-E9BCA71664C7}"/>
                  </a:ext>
                </a:extLst>
              </p:cNvPr>
              <p:cNvSpPr/>
              <p:nvPr/>
            </p:nvSpPr>
            <p:spPr>
              <a:xfrm>
                <a:off x="6477793" y="2357299"/>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4" name="Freeform: Shape 81">
                <a:extLst>
                  <a:ext uri="{FF2B5EF4-FFF2-40B4-BE49-F238E27FC236}">
                    <a16:creationId xmlns:a16="http://schemas.microsoft.com/office/drawing/2014/main" xmlns="" id="{D0FAC648-8C75-A13E-8F43-A55317C2C8ED}"/>
                  </a:ext>
                </a:extLst>
              </p:cNvPr>
              <p:cNvSpPr/>
              <p:nvPr/>
            </p:nvSpPr>
            <p:spPr>
              <a:xfrm>
                <a:off x="6515926" y="1416028"/>
                <a:ext cx="499096" cy="845043"/>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5" name="Freeform: Shape 83">
                <a:extLst>
                  <a:ext uri="{FF2B5EF4-FFF2-40B4-BE49-F238E27FC236}">
                    <a16:creationId xmlns:a16="http://schemas.microsoft.com/office/drawing/2014/main" xmlns="" id="{8248CA8F-F5D4-BECC-8A5A-7C73FB90FB42}"/>
                  </a:ext>
                </a:extLst>
              </p:cNvPr>
              <p:cNvSpPr/>
              <p:nvPr/>
            </p:nvSpPr>
            <p:spPr>
              <a:xfrm>
                <a:off x="5639955" y="2061332"/>
                <a:ext cx="336848" cy="570334"/>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6" name="Freeform: Shape 84">
                <a:extLst>
                  <a:ext uri="{FF2B5EF4-FFF2-40B4-BE49-F238E27FC236}">
                    <a16:creationId xmlns:a16="http://schemas.microsoft.com/office/drawing/2014/main" xmlns="" id="{AFBC8629-1AF6-1871-381E-08A03BB20871}"/>
                  </a:ext>
                </a:extLst>
              </p:cNvPr>
              <p:cNvSpPr/>
              <p:nvPr/>
            </p:nvSpPr>
            <p:spPr>
              <a:xfrm>
                <a:off x="4994013" y="3284757"/>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7" name="Freeform: Shape 85">
                <a:extLst>
                  <a:ext uri="{FF2B5EF4-FFF2-40B4-BE49-F238E27FC236}">
                    <a16:creationId xmlns:a16="http://schemas.microsoft.com/office/drawing/2014/main" xmlns="" id="{EAE40C80-320D-5326-B087-72F258D30530}"/>
                  </a:ext>
                </a:extLst>
              </p:cNvPr>
              <p:cNvSpPr/>
              <p:nvPr/>
            </p:nvSpPr>
            <p:spPr>
              <a:xfrm>
                <a:off x="5234118" y="2677800"/>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8" name="Freeform: Shape 89">
                <a:extLst>
                  <a:ext uri="{FF2B5EF4-FFF2-40B4-BE49-F238E27FC236}">
                    <a16:creationId xmlns:a16="http://schemas.microsoft.com/office/drawing/2014/main" xmlns="" id="{1756696A-C7DC-F9D9-CB9D-9EA35DEF86C7}"/>
                  </a:ext>
                </a:extLst>
              </p:cNvPr>
              <p:cNvSpPr/>
              <p:nvPr/>
            </p:nvSpPr>
            <p:spPr>
              <a:xfrm>
                <a:off x="4842541" y="2436725"/>
                <a:ext cx="211208" cy="357607"/>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9" name="Freeform: Shape 90">
                <a:extLst>
                  <a:ext uri="{FF2B5EF4-FFF2-40B4-BE49-F238E27FC236}">
                    <a16:creationId xmlns:a16="http://schemas.microsoft.com/office/drawing/2014/main" xmlns="" id="{A84D247A-D721-9921-842B-71EB842162CF}"/>
                  </a:ext>
                </a:extLst>
              </p:cNvPr>
              <p:cNvSpPr/>
              <p:nvPr/>
            </p:nvSpPr>
            <p:spPr>
              <a:xfrm>
                <a:off x="4384136" y="2794695"/>
                <a:ext cx="211208" cy="357607"/>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0" name="Freeform: Shape 19">
                <a:extLst>
                  <a:ext uri="{FF2B5EF4-FFF2-40B4-BE49-F238E27FC236}">
                    <a16:creationId xmlns:a16="http://schemas.microsoft.com/office/drawing/2014/main" xmlns="" id="{BB3D66F9-204A-B436-F69D-4A18BFE74945}"/>
                  </a:ext>
                </a:extLst>
              </p:cNvPr>
              <p:cNvSpPr/>
              <p:nvPr/>
            </p:nvSpPr>
            <p:spPr>
              <a:xfrm>
                <a:off x="7015022" y="3299110"/>
                <a:ext cx="24278" cy="19864"/>
              </a:xfrm>
              <a:custGeom>
                <a:avLst/>
                <a:gdLst>
                  <a:gd name="connsiteX0" fmla="*/ 0 w 19786"/>
                  <a:gd name="connsiteY0" fmla="*/ 16189 h 16189"/>
                  <a:gd name="connsiteX1" fmla="*/ 19787 w 19786"/>
                  <a:gd name="connsiteY1" fmla="*/ 0 h 16189"/>
                  <a:gd name="connsiteX2" fmla="*/ 7555 w 19786"/>
                  <a:gd name="connsiteY2" fmla="*/ 7915 h 16189"/>
                  <a:gd name="connsiteX3" fmla="*/ 0 w 19786"/>
                  <a:gd name="connsiteY3" fmla="*/ 16189 h 16189"/>
                </a:gdLst>
                <a:ahLst/>
                <a:cxnLst>
                  <a:cxn ang="0">
                    <a:pos x="connsiteX0" y="connsiteY0"/>
                  </a:cxn>
                  <a:cxn ang="0">
                    <a:pos x="connsiteX1" y="connsiteY1"/>
                  </a:cxn>
                  <a:cxn ang="0">
                    <a:pos x="connsiteX2" y="connsiteY2"/>
                  </a:cxn>
                  <a:cxn ang="0">
                    <a:pos x="connsiteX3" y="connsiteY3"/>
                  </a:cxn>
                </a:cxnLst>
                <a:rect l="l" t="t" r="r" b="b"/>
                <a:pathLst>
                  <a:path w="19786" h="16189">
                    <a:moveTo>
                      <a:pt x="0" y="16189"/>
                    </a:moveTo>
                    <a:cubicBezTo>
                      <a:pt x="7195" y="11872"/>
                      <a:pt x="13311" y="5396"/>
                      <a:pt x="19787" y="0"/>
                    </a:cubicBezTo>
                    <a:cubicBezTo>
                      <a:pt x="15829" y="2518"/>
                      <a:pt x="11872" y="5396"/>
                      <a:pt x="7555" y="7915"/>
                    </a:cubicBezTo>
                    <a:cubicBezTo>
                      <a:pt x="4317" y="9714"/>
                      <a:pt x="2158" y="12952"/>
                      <a:pt x="0" y="16189"/>
                    </a:cubicBezTo>
                    <a:close/>
                  </a:path>
                </a:pathLst>
              </a:custGeom>
              <a:grpFill/>
              <a:ln w="3593" cap="flat">
                <a:noFill/>
                <a:prstDash val="solid"/>
                <a:miter/>
              </a:ln>
            </p:spPr>
            <p:txBody>
              <a:bodyPr rtlCol="0" anchor="ctr"/>
              <a:lstStyle/>
              <a:p>
                <a:pPr algn="l" rtl="0"/>
                <a:endParaRPr lang="en-US"/>
              </a:p>
            </p:txBody>
          </p:sp>
          <p:sp>
            <p:nvSpPr>
              <p:cNvPr id="41" name="Freeform: Shape 77">
                <a:extLst>
                  <a:ext uri="{FF2B5EF4-FFF2-40B4-BE49-F238E27FC236}">
                    <a16:creationId xmlns:a16="http://schemas.microsoft.com/office/drawing/2014/main" xmlns="" id="{B45BBBA0-F418-EF59-BCC6-B259F001D087}"/>
                  </a:ext>
                </a:extLst>
              </p:cNvPr>
              <p:cNvSpPr/>
              <p:nvPr/>
            </p:nvSpPr>
            <p:spPr>
              <a:xfrm>
                <a:off x="7477277" y="1845477"/>
                <a:ext cx="419753" cy="710704"/>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2" name="Freeform: Shape 82">
                <a:extLst>
                  <a:ext uri="{FF2B5EF4-FFF2-40B4-BE49-F238E27FC236}">
                    <a16:creationId xmlns:a16="http://schemas.microsoft.com/office/drawing/2014/main" xmlns="" id="{AFA1C975-E248-B598-2AE9-A6D3583F04A1}"/>
                  </a:ext>
                </a:extLst>
              </p:cNvPr>
              <p:cNvSpPr/>
              <p:nvPr/>
            </p:nvSpPr>
            <p:spPr>
              <a:xfrm>
                <a:off x="5186186" y="1440521"/>
                <a:ext cx="424491" cy="718724"/>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3" name="Freeform: Shape 86">
                <a:extLst>
                  <a:ext uri="{FF2B5EF4-FFF2-40B4-BE49-F238E27FC236}">
                    <a16:creationId xmlns:a16="http://schemas.microsoft.com/office/drawing/2014/main" xmlns="" id="{76C574AA-B79D-9A94-982F-20B51AFAD7B5}"/>
                  </a:ext>
                </a:extLst>
              </p:cNvPr>
              <p:cNvSpPr/>
              <p:nvPr/>
            </p:nvSpPr>
            <p:spPr>
              <a:xfrm>
                <a:off x="4652050" y="1690728"/>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4" name="Freeform: Shape 88">
                <a:extLst>
                  <a:ext uri="{FF2B5EF4-FFF2-40B4-BE49-F238E27FC236}">
                    <a16:creationId xmlns:a16="http://schemas.microsoft.com/office/drawing/2014/main" xmlns="" id="{D78CCCD4-5F8C-C0EA-EF6E-F39FCC467A07}"/>
                  </a:ext>
                </a:extLst>
              </p:cNvPr>
              <p:cNvSpPr/>
              <p:nvPr/>
            </p:nvSpPr>
            <p:spPr>
              <a:xfrm>
                <a:off x="5235351" y="3961569"/>
                <a:ext cx="255653" cy="43285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5" name="Freeform: Shape 93">
                <a:extLst>
                  <a:ext uri="{FF2B5EF4-FFF2-40B4-BE49-F238E27FC236}">
                    <a16:creationId xmlns:a16="http://schemas.microsoft.com/office/drawing/2014/main" xmlns="" id="{5BD3C88F-EC66-7A46-A8E4-1219F6DB7537}"/>
                  </a:ext>
                </a:extLst>
              </p:cNvPr>
              <p:cNvSpPr/>
              <p:nvPr/>
            </p:nvSpPr>
            <p:spPr>
              <a:xfrm>
                <a:off x="8054648" y="3902375"/>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6" name="Freeform: Shape 94">
                <a:extLst>
                  <a:ext uri="{FF2B5EF4-FFF2-40B4-BE49-F238E27FC236}">
                    <a16:creationId xmlns:a16="http://schemas.microsoft.com/office/drawing/2014/main" xmlns="" id="{F894DC4F-A6BE-8817-9CB0-A0F1DB1B736B}"/>
                  </a:ext>
                </a:extLst>
              </p:cNvPr>
              <p:cNvSpPr/>
              <p:nvPr/>
            </p:nvSpPr>
            <p:spPr>
              <a:xfrm>
                <a:off x="4595344" y="3538608"/>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7" name="Freeform: Shape 97">
                <a:extLst>
                  <a:ext uri="{FF2B5EF4-FFF2-40B4-BE49-F238E27FC236}">
                    <a16:creationId xmlns:a16="http://schemas.microsoft.com/office/drawing/2014/main" xmlns="" id="{47E73302-1B64-E47A-D2E5-AAFFCBD3A4A5}"/>
                  </a:ext>
                </a:extLst>
              </p:cNvPr>
              <p:cNvSpPr/>
              <p:nvPr/>
            </p:nvSpPr>
            <p:spPr>
              <a:xfrm>
                <a:off x="5283598" y="2294311"/>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8" name="Freeform: Shape 78">
                <a:extLst>
                  <a:ext uri="{FF2B5EF4-FFF2-40B4-BE49-F238E27FC236}">
                    <a16:creationId xmlns:a16="http://schemas.microsoft.com/office/drawing/2014/main" xmlns="" id="{4983469E-D6B3-E132-13CB-51F037523173}"/>
                  </a:ext>
                </a:extLst>
              </p:cNvPr>
              <p:cNvSpPr/>
              <p:nvPr/>
            </p:nvSpPr>
            <p:spPr>
              <a:xfrm>
                <a:off x="7645209" y="4111945"/>
                <a:ext cx="255653" cy="43285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9" name="Freeform: Shape 86">
                <a:extLst>
                  <a:ext uri="{FF2B5EF4-FFF2-40B4-BE49-F238E27FC236}">
                    <a16:creationId xmlns:a16="http://schemas.microsoft.com/office/drawing/2014/main" xmlns="" id="{603949E2-B7BC-1578-7431-871F334BB720}"/>
                  </a:ext>
                </a:extLst>
              </p:cNvPr>
              <p:cNvSpPr/>
              <p:nvPr/>
            </p:nvSpPr>
            <p:spPr>
              <a:xfrm>
                <a:off x="8214938" y="3027718"/>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grpSp>
      </p:grpSp>
      <p:sp>
        <p:nvSpPr>
          <p:cNvPr id="68" name="مربع نص 67">
            <a:extLst>
              <a:ext uri="{FF2B5EF4-FFF2-40B4-BE49-F238E27FC236}">
                <a16:creationId xmlns:a16="http://schemas.microsoft.com/office/drawing/2014/main" xmlns="" id="{CD4F8230-48AA-2FFA-7B94-523E3669D2B5}"/>
              </a:ext>
            </a:extLst>
          </p:cNvPr>
          <p:cNvSpPr txBox="1"/>
          <p:nvPr/>
        </p:nvSpPr>
        <p:spPr>
          <a:xfrm>
            <a:off x="4760057" y="3642973"/>
            <a:ext cx="6283036" cy="584775"/>
          </a:xfrm>
          <a:prstGeom prst="rect">
            <a:avLst/>
          </a:prstGeom>
          <a:noFill/>
        </p:spPr>
        <p:txBody>
          <a:bodyPr wrap="square">
            <a:spAutoFit/>
          </a:bodyPr>
          <a:lstStyle/>
          <a:p>
            <a:r>
              <a:rPr lang="ar-SA" sz="32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نشاط تعاوني حول عملية تقييم المخاطر</a:t>
            </a:r>
            <a:endParaRPr lang="ar-SY" sz="32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69"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189804117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ppt_x"/>
                                          </p:val>
                                        </p:tav>
                                        <p:tav tm="100000">
                                          <p:val>
                                            <p:strVal val="#ppt_x"/>
                                          </p:val>
                                        </p:tav>
                                      </p:tavLst>
                                    </p:anim>
                                    <p:anim calcmode="lin" valueType="num">
                                      <p:cBhvr additive="base">
                                        <p:cTn id="12"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isk Management Stock Photos, Images and Backgrounds for Free Download">
            <a:extLst>
              <a:ext uri="{FF2B5EF4-FFF2-40B4-BE49-F238E27FC236}">
                <a16:creationId xmlns:a16="http://schemas.microsoft.com/office/drawing/2014/main" xmlns="" id="{385ED384-9811-C8AA-8AB1-D9D00A3ED5F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80" b="9542"/>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57">
            <a:extLst>
              <a:ext uri="{FF2B5EF4-FFF2-40B4-BE49-F238E27FC236}">
                <a16:creationId xmlns:a16="http://schemas.microsoft.com/office/drawing/2014/main" xmlns="" id="{728EA3C0-8E28-4FD2-41E8-637800FBD400}"/>
              </a:ext>
            </a:extLst>
          </p:cNvPr>
          <p:cNvSpPr/>
          <p:nvPr/>
        </p:nvSpPr>
        <p:spPr>
          <a:xfrm flipH="1">
            <a:off x="5712000" y="4659993"/>
            <a:ext cx="6480000" cy="1943100"/>
          </a:xfrm>
          <a:custGeom>
            <a:avLst/>
            <a:gdLst>
              <a:gd name="connsiteX0" fmla="*/ 0 w 7620000"/>
              <a:gd name="connsiteY0" fmla="*/ 0 h 1943100"/>
              <a:gd name="connsiteX1" fmla="*/ 7620000 w 7620000"/>
              <a:gd name="connsiteY1" fmla="*/ 0 h 1943100"/>
              <a:gd name="connsiteX2" fmla="*/ 7620000 w 7620000"/>
              <a:gd name="connsiteY2" fmla="*/ 1943100 h 1943100"/>
              <a:gd name="connsiteX3" fmla="*/ 0 w 7620000"/>
              <a:gd name="connsiteY3" fmla="*/ 1943100 h 1943100"/>
              <a:gd name="connsiteX4" fmla="*/ 0 w 7620000"/>
              <a:gd name="connsiteY4" fmla="*/ 0 h 1943100"/>
              <a:gd name="connsiteX0" fmla="*/ 0 w 7620000"/>
              <a:gd name="connsiteY0" fmla="*/ 0 h 1943100"/>
              <a:gd name="connsiteX1" fmla="*/ 6705600 w 7620000"/>
              <a:gd name="connsiteY1" fmla="*/ 9525 h 1943100"/>
              <a:gd name="connsiteX2" fmla="*/ 7620000 w 7620000"/>
              <a:gd name="connsiteY2" fmla="*/ 1943100 h 1943100"/>
              <a:gd name="connsiteX3" fmla="*/ 0 w 7620000"/>
              <a:gd name="connsiteY3" fmla="*/ 1943100 h 1943100"/>
              <a:gd name="connsiteX4" fmla="*/ 0 w 7620000"/>
              <a:gd name="connsiteY4" fmla="*/ 0 h 1943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00" h="1943100">
                <a:moveTo>
                  <a:pt x="0" y="0"/>
                </a:moveTo>
                <a:lnTo>
                  <a:pt x="6705600" y="9525"/>
                </a:lnTo>
                <a:lnTo>
                  <a:pt x="7620000" y="1943100"/>
                </a:lnTo>
                <a:lnTo>
                  <a:pt x="0" y="1943100"/>
                </a:lnTo>
                <a:lnTo>
                  <a:pt x="0" y="0"/>
                </a:lnTo>
                <a:close/>
              </a:path>
            </a:pathLst>
          </a:custGeom>
          <a:gradFill flip="none" rotWithShape="0">
            <a:gsLst>
              <a:gs pos="43000">
                <a:srgbClr val="DAB07A">
                  <a:alpha val="81000"/>
                </a:srgbClr>
              </a:gs>
              <a:gs pos="1000">
                <a:srgbClr val="402238">
                  <a:alpha val="86000"/>
                </a:srgbClr>
              </a:gs>
              <a:gs pos="87000">
                <a:schemeClr val="bg1">
                  <a:alpha val="67000"/>
                </a:scheme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مربع نص 2">
            <a:extLst>
              <a:ext uri="{FF2B5EF4-FFF2-40B4-BE49-F238E27FC236}">
                <a16:creationId xmlns:a16="http://schemas.microsoft.com/office/drawing/2014/main" xmlns="" id="{A233BD49-F8D0-A297-118C-2D10EA47D3B5}"/>
              </a:ext>
            </a:extLst>
          </p:cNvPr>
          <p:cNvSpPr txBox="1"/>
          <p:nvPr/>
        </p:nvSpPr>
        <p:spPr>
          <a:xfrm flipH="1">
            <a:off x="7349533" y="5858144"/>
            <a:ext cx="3526972" cy="523220"/>
          </a:xfrm>
          <a:prstGeom prst="rect">
            <a:avLst/>
          </a:prstGeom>
          <a:noFill/>
        </p:spPr>
        <p:txBody>
          <a:bodyPr wrap="square" rtlCol="1">
            <a:spAutoFit/>
          </a:bodyPr>
          <a:lstStyle/>
          <a:p>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الجلسة الأولى</a:t>
            </a:r>
          </a:p>
        </p:txBody>
      </p:sp>
      <p:pic>
        <p:nvPicPr>
          <p:cNvPr id="4" name="رسم 3" descr="كتب">
            <a:extLst>
              <a:ext uri="{FF2B5EF4-FFF2-40B4-BE49-F238E27FC236}">
                <a16:creationId xmlns:a16="http://schemas.microsoft.com/office/drawing/2014/main" xmlns="" id="{BA591EE2-6404-C3D0-0625-33912200400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1217771" y="5013496"/>
            <a:ext cx="691200" cy="691200"/>
          </a:xfrm>
          <a:prstGeom prst="rect">
            <a:avLst/>
          </a:prstGeom>
        </p:spPr>
      </p:pic>
      <mc:AlternateContent xmlns:mc="http://schemas.openxmlformats.org/markup-compatibility/2006">
        <mc:Choice xmlns:pslz="http://schemas.microsoft.com/office/powerpoint/2016/slidezoom" xmlns="" Requires="pslz">
          <p:graphicFrame>
            <p:nvGraphicFramePr>
              <p:cNvPr id="6" name="صورة الشريحة 5">
                <a:extLst>
                  <a:ext uri="{FF2B5EF4-FFF2-40B4-BE49-F238E27FC236}">
                    <a16:creationId xmlns:a16="http://schemas.microsoft.com/office/drawing/2014/main" id="{33EEC74C-FCB6-5381-525D-4BDAFCC69957}"/>
                  </a:ext>
                </a:extLst>
              </p:cNvPr>
              <p:cNvGraphicFramePr>
                <a:graphicFrameLocks noChangeAspect="1"/>
              </p:cNvGraphicFramePr>
              <p:nvPr>
                <p:extLst>
                  <p:ext uri="{D42A27DB-BD31-4B8C-83A1-F6EECF244321}">
                    <p14:modId xmlns:p14="http://schemas.microsoft.com/office/powerpoint/2010/main" val="3060064454"/>
                  </p:ext>
                </p:extLst>
              </p:nvPr>
            </p:nvGraphicFramePr>
            <p:xfrm>
              <a:off x="7227226" y="5118003"/>
              <a:ext cx="3628170" cy="782192"/>
            </p:xfrm>
            <a:graphic>
              <a:graphicData uri="http://schemas.microsoft.com/office/powerpoint/2016/slidezoom">
                <pslz:sldZm>
                  <pslz:sldZmObj sldId="296" cId="3465324649">
                    <pslz:zmPr id="{D4DBCA49-30DB-42E1-9D9C-3D9B467640C4}" returnToParent="0" imageType="cover" transitionDur="1000">
                      <p166:blipFill xmlns:p166="http://schemas.microsoft.com/office/powerpoint/2016/6/main">
                        <a:blip r:embed="rId6">
                          <a:extLst>
                            <a:ext uri="{28A0092B-C50C-407E-A947-70E740481C1C}">
                              <a14:useLocalDpi xmlns:a14="http://schemas.microsoft.com/office/drawing/2010/main" val="0"/>
                            </a:ext>
                          </a:extLst>
                        </a:blip>
                        <a:stretch>
                          <a:fillRect/>
                        </a:stretch>
                      </p166:blipFill>
                      <p166:spPr xmlns:p166="http://schemas.microsoft.com/office/powerpoint/2016/6/main">
                        <a:xfrm>
                          <a:off x="0" y="0"/>
                          <a:ext cx="3628170" cy="782192"/>
                        </a:xfrm>
                        <a:prstGeom prst="rect">
                          <a:avLst/>
                        </a:prstGeom>
                        <a:ln w="3175">
                          <a:noFill/>
                        </a:ln>
                      </p166:spPr>
                    </pslz:zmPr>
                  </pslz:sldZmObj>
                </pslz:sldZm>
              </a:graphicData>
            </a:graphic>
          </p:graphicFrame>
        </mc:Choice>
        <mc:Fallback>
          <p:pic>
            <p:nvPicPr>
              <p:cNvPr id="6" name="صورة الشريحة 5">
                <a:hlinkClick r:id="rId7" action="ppaction://hlinksldjump"/>
                <a:extLst>
                  <a:ext uri="{FF2B5EF4-FFF2-40B4-BE49-F238E27FC236}">
                    <a16:creationId xmlns:a16="http://schemas.microsoft.com/office/drawing/2014/main" xmlns="" xmlns:pslz="http://schemas.microsoft.com/office/powerpoint/2016/slidezoom" id="{33EEC74C-FCB6-5381-525D-4BDAFCC69957}"/>
                  </a:ext>
                </a:extLst>
              </p:cNvPr>
              <p:cNvPicPr>
                <a:picLocks noGrp="1" noRot="1" noChangeAspect="1" noMove="1" noResize="1" noEditPoints="1" noAdjustHandles="1" noChangeArrowheads="1" noChangeShapeType="1"/>
              </p:cNvPicPr>
              <p:nvPr/>
            </p:nvPicPr>
            <p:blipFill>
              <a:blip r:embed="rId8">
                <a:extLst>
                  <a:ext uri="{28A0092B-C50C-407E-A947-70E740481C1C}">
                    <a14:useLocalDpi xmlns:a14="http://schemas.microsoft.com/office/drawing/2010/main" val="0"/>
                  </a:ext>
                </a:extLst>
              </a:blip>
              <a:stretch>
                <a:fillRect/>
              </a:stretch>
            </p:blipFill>
            <p:spPr>
              <a:xfrm>
                <a:off x="7227226" y="5118003"/>
                <a:ext cx="3628170" cy="782192"/>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16" name="صورة الشريحة 15">
                <a:extLst>
                  <a:ext uri="{FF2B5EF4-FFF2-40B4-BE49-F238E27FC236}">
                    <a16:creationId xmlns:a16="http://schemas.microsoft.com/office/drawing/2014/main" id="{226B7400-9CBF-EB72-13D8-1E92452992DC}"/>
                  </a:ext>
                </a:extLst>
              </p:cNvPr>
              <p:cNvGraphicFramePr>
                <a:graphicFrameLocks noChangeAspect="1"/>
              </p:cNvGraphicFramePr>
              <p:nvPr>
                <p:extLst>
                  <p:ext uri="{D42A27DB-BD31-4B8C-83A1-F6EECF244321}">
                    <p14:modId xmlns:p14="http://schemas.microsoft.com/office/powerpoint/2010/main" val="251619644"/>
                  </p:ext>
                </p:extLst>
              </p:nvPr>
            </p:nvGraphicFramePr>
            <p:xfrm>
              <a:off x="1213117" y="767789"/>
              <a:ext cx="3864834" cy="691784"/>
            </p:xfrm>
            <a:graphic>
              <a:graphicData uri="http://schemas.microsoft.com/office/powerpoint/2016/slidezoom">
                <pslz:sldZm>
                  <pslz:sldZmObj sldId="297" cId="1820632504">
                    <pslz:zmPr id="{8A2BCDB1-F3E4-4121-B682-E72DE98659EC}" returnToParent="0" imageType="cover" transitionDur="1000">
                      <p166:blipFill xmlns:p166="http://schemas.microsoft.com/office/powerpoint/2016/6/main">
                        <a:blip r:embed="rId9">
                          <a:extLst>
                            <a:ext uri="{28A0092B-C50C-407E-A947-70E740481C1C}">
                              <a14:useLocalDpi xmlns:a14="http://schemas.microsoft.com/office/drawing/2010/main" val="0"/>
                            </a:ext>
                          </a:extLst>
                        </a:blip>
                        <a:stretch>
                          <a:fillRect/>
                        </a:stretch>
                      </p166:blipFill>
                      <p166:spPr xmlns:p166="http://schemas.microsoft.com/office/powerpoint/2016/6/main">
                        <a:xfrm>
                          <a:off x="0" y="0"/>
                          <a:ext cx="3864834" cy="691784"/>
                        </a:xfrm>
                        <a:prstGeom prst="rect">
                          <a:avLst/>
                        </a:prstGeom>
                        <a:ln w="3175">
                          <a:noFill/>
                        </a:ln>
                      </p166:spPr>
                    </pslz:zmPr>
                  </pslz:sldZmObj>
                </pslz:sldZm>
              </a:graphicData>
            </a:graphic>
          </p:graphicFrame>
        </mc:Choice>
        <mc:Fallback>
          <p:pic>
            <p:nvPicPr>
              <p:cNvPr id="16" name="صورة الشريحة 15">
                <a:hlinkClick r:id="rId10" action="ppaction://hlinksldjump"/>
                <a:extLst>
                  <a:ext uri="{FF2B5EF4-FFF2-40B4-BE49-F238E27FC236}">
                    <a16:creationId xmlns:a16="http://schemas.microsoft.com/office/drawing/2014/main" xmlns="" xmlns:pslz="http://schemas.microsoft.com/office/powerpoint/2016/slidezoom" id="{226B7400-9CBF-EB72-13D8-1E92452992DC}"/>
                  </a:ext>
                </a:extLst>
              </p:cNvPr>
              <p:cNvPicPr>
                <a:picLocks noGrp="1" noRot="1" noChangeAspect="1" noMove="1" noResize="1" noEditPoints="1" noAdjustHandles="1" noChangeArrowheads="1" noChangeShapeType="1"/>
              </p:cNvPicPr>
              <p:nvPr/>
            </p:nvPicPr>
            <p:blipFill>
              <a:blip r:embed="rId11">
                <a:extLst>
                  <a:ext uri="{28A0092B-C50C-407E-A947-70E740481C1C}">
                    <a14:useLocalDpi xmlns:a14="http://schemas.microsoft.com/office/drawing/2010/main" val="0"/>
                  </a:ext>
                </a:extLst>
              </a:blip>
              <a:stretch>
                <a:fillRect/>
              </a:stretch>
            </p:blipFill>
            <p:spPr>
              <a:xfrm>
                <a:off x="1213117" y="767789"/>
                <a:ext cx="3864834" cy="691784"/>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18" name="صورة الشريحة 17">
                <a:extLst>
                  <a:ext uri="{FF2B5EF4-FFF2-40B4-BE49-F238E27FC236}">
                    <a16:creationId xmlns:a16="http://schemas.microsoft.com/office/drawing/2014/main" id="{8D4F933E-2CC9-027B-5521-0ADECEC37F61}"/>
                  </a:ext>
                </a:extLst>
              </p:cNvPr>
              <p:cNvGraphicFramePr>
                <a:graphicFrameLocks noChangeAspect="1"/>
              </p:cNvGraphicFramePr>
              <p:nvPr>
                <p:extLst>
                  <p:ext uri="{D42A27DB-BD31-4B8C-83A1-F6EECF244321}">
                    <p14:modId xmlns:p14="http://schemas.microsoft.com/office/powerpoint/2010/main" val="6887593"/>
                  </p:ext>
                </p:extLst>
              </p:nvPr>
            </p:nvGraphicFramePr>
            <p:xfrm>
              <a:off x="1225673" y="1704876"/>
              <a:ext cx="3864851" cy="697501"/>
            </p:xfrm>
            <a:graphic>
              <a:graphicData uri="http://schemas.microsoft.com/office/powerpoint/2016/slidezoom">
                <pslz:sldZm>
                  <pslz:sldZmObj sldId="299" cId="1587486389">
                    <pslz:zmPr id="{75AE3884-7F72-4A47-875C-3ADE3CCED738}" returnToParent="0" imageType="cover" transitionDur="1000">
                      <p166:blipFill xmlns:p166="http://schemas.microsoft.com/office/powerpoint/2016/6/main">
                        <a:blip r:embed="rId12">
                          <a:extLst>
                            <a:ext uri="{28A0092B-C50C-407E-A947-70E740481C1C}">
                              <a14:useLocalDpi xmlns:a14="http://schemas.microsoft.com/office/drawing/2010/main" val="0"/>
                            </a:ext>
                          </a:extLst>
                        </a:blip>
                        <a:stretch>
                          <a:fillRect/>
                        </a:stretch>
                      </p166:blipFill>
                      <p166:spPr xmlns:p166="http://schemas.microsoft.com/office/powerpoint/2016/6/main">
                        <a:xfrm>
                          <a:off x="0" y="0"/>
                          <a:ext cx="3864851" cy="697501"/>
                        </a:xfrm>
                        <a:prstGeom prst="rect">
                          <a:avLst/>
                        </a:prstGeom>
                        <a:ln w="3175">
                          <a:noFill/>
                        </a:ln>
                      </p166:spPr>
                    </pslz:zmPr>
                  </pslz:sldZmObj>
                </pslz:sldZm>
              </a:graphicData>
            </a:graphic>
          </p:graphicFrame>
        </mc:Choice>
        <mc:Fallback>
          <p:pic>
            <p:nvPicPr>
              <p:cNvPr id="18" name="صورة الشريحة 17">
                <a:hlinkClick r:id="rId13" action="ppaction://hlinksldjump"/>
                <a:extLst>
                  <a:ext uri="{FF2B5EF4-FFF2-40B4-BE49-F238E27FC236}">
                    <a16:creationId xmlns:a16="http://schemas.microsoft.com/office/drawing/2014/main" xmlns="" xmlns:pslz="http://schemas.microsoft.com/office/powerpoint/2016/slidezoom" id="{8D4F933E-2CC9-027B-5521-0ADECEC37F61}"/>
                  </a:ext>
                </a:extLst>
              </p:cNvPr>
              <p:cNvPicPr>
                <a:picLocks noGrp="1" noRot="1" noChangeAspect="1" noMove="1" noResize="1" noEditPoints="1" noAdjustHandles="1" noChangeArrowheads="1" noChangeShapeType="1"/>
              </p:cNvPicPr>
              <p:nvPr/>
            </p:nvPicPr>
            <p:blipFill>
              <a:blip r:embed="rId14">
                <a:extLst>
                  <a:ext uri="{28A0092B-C50C-407E-A947-70E740481C1C}">
                    <a14:useLocalDpi xmlns:a14="http://schemas.microsoft.com/office/drawing/2010/main" val="0"/>
                  </a:ext>
                </a:extLst>
              </a:blip>
              <a:stretch>
                <a:fillRect/>
              </a:stretch>
            </p:blipFill>
            <p:spPr>
              <a:xfrm>
                <a:off x="1225673" y="1704876"/>
                <a:ext cx="3864851" cy="697501"/>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20" name="صورة الشريحة 19">
                <a:extLst>
                  <a:ext uri="{FF2B5EF4-FFF2-40B4-BE49-F238E27FC236}">
                    <a16:creationId xmlns:a16="http://schemas.microsoft.com/office/drawing/2014/main" id="{A0AA47D1-E9C3-6E8C-B2B1-9B4F1205B38C}"/>
                  </a:ext>
                </a:extLst>
              </p:cNvPr>
              <p:cNvGraphicFramePr>
                <a:graphicFrameLocks noChangeAspect="1"/>
              </p:cNvGraphicFramePr>
              <p:nvPr>
                <p:extLst>
                  <p:ext uri="{D42A27DB-BD31-4B8C-83A1-F6EECF244321}">
                    <p14:modId xmlns:p14="http://schemas.microsoft.com/office/powerpoint/2010/main" val="1755245594"/>
                  </p:ext>
                </p:extLst>
              </p:nvPr>
            </p:nvGraphicFramePr>
            <p:xfrm>
              <a:off x="1225680" y="2598654"/>
              <a:ext cx="3864834" cy="691784"/>
            </p:xfrm>
            <a:graphic>
              <a:graphicData uri="http://schemas.microsoft.com/office/powerpoint/2016/slidezoom">
                <pslz:sldZm>
                  <pslz:sldZmObj sldId="302" cId="769056541">
                    <pslz:zmPr id="{894A8E2B-07B0-4592-957B-56C404C13FE3}" returnToParent="0" imageType="cover" transitionDur="1000">
                      <p166:blipFill xmlns:p166="http://schemas.microsoft.com/office/powerpoint/2016/6/main">
                        <a:blip r:embed="rId15">
                          <a:extLst>
                            <a:ext uri="{28A0092B-C50C-407E-A947-70E740481C1C}">
                              <a14:useLocalDpi xmlns:a14="http://schemas.microsoft.com/office/drawing/2010/main" val="0"/>
                            </a:ext>
                          </a:extLst>
                        </a:blip>
                        <a:stretch>
                          <a:fillRect/>
                        </a:stretch>
                      </p166:blipFill>
                      <p166:spPr xmlns:p166="http://schemas.microsoft.com/office/powerpoint/2016/6/main">
                        <a:xfrm>
                          <a:off x="0" y="0"/>
                          <a:ext cx="3864834" cy="691784"/>
                        </a:xfrm>
                        <a:prstGeom prst="rect">
                          <a:avLst/>
                        </a:prstGeom>
                        <a:ln w="3175">
                          <a:noFill/>
                        </a:ln>
                      </p166:spPr>
                    </pslz:zmPr>
                  </pslz:sldZmObj>
                </pslz:sldZm>
              </a:graphicData>
            </a:graphic>
          </p:graphicFrame>
        </mc:Choice>
        <mc:Fallback>
          <p:pic>
            <p:nvPicPr>
              <p:cNvPr id="20" name="صورة الشريحة 19">
                <a:hlinkClick r:id="rId16" action="ppaction://hlinksldjump"/>
                <a:extLst>
                  <a:ext uri="{FF2B5EF4-FFF2-40B4-BE49-F238E27FC236}">
                    <a16:creationId xmlns:a16="http://schemas.microsoft.com/office/drawing/2014/main" xmlns="" xmlns:pslz="http://schemas.microsoft.com/office/powerpoint/2016/slidezoom" id="{A0AA47D1-E9C3-6E8C-B2B1-9B4F1205B38C}"/>
                  </a:ext>
                </a:extLst>
              </p:cNvPr>
              <p:cNvPicPr>
                <a:picLocks noGrp="1" noRot="1" noChangeAspect="1" noMove="1" noResize="1" noEditPoints="1" noAdjustHandles="1" noChangeArrowheads="1" noChangeShapeType="1"/>
              </p:cNvPicPr>
              <p:nvPr/>
            </p:nvPicPr>
            <p:blipFill>
              <a:blip r:embed="rId17">
                <a:extLst>
                  <a:ext uri="{28A0092B-C50C-407E-A947-70E740481C1C}">
                    <a14:useLocalDpi xmlns:a14="http://schemas.microsoft.com/office/drawing/2010/main" val="0"/>
                  </a:ext>
                </a:extLst>
              </a:blip>
              <a:stretch>
                <a:fillRect/>
              </a:stretch>
            </p:blipFill>
            <p:spPr>
              <a:xfrm>
                <a:off x="1225680" y="2598654"/>
                <a:ext cx="3864834" cy="691784"/>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22" name="صورة الشريحة 21">
                <a:extLst>
                  <a:ext uri="{FF2B5EF4-FFF2-40B4-BE49-F238E27FC236}">
                    <a16:creationId xmlns:a16="http://schemas.microsoft.com/office/drawing/2014/main" id="{FE27A495-BCD6-A619-0B67-CF588D08351D}"/>
                  </a:ext>
                </a:extLst>
              </p:cNvPr>
              <p:cNvGraphicFramePr>
                <a:graphicFrameLocks noChangeAspect="1"/>
              </p:cNvGraphicFramePr>
              <p:nvPr>
                <p:extLst>
                  <p:ext uri="{D42A27DB-BD31-4B8C-83A1-F6EECF244321}">
                    <p14:modId xmlns:p14="http://schemas.microsoft.com/office/powerpoint/2010/main" val="3510518761"/>
                  </p:ext>
                </p:extLst>
              </p:nvPr>
            </p:nvGraphicFramePr>
            <p:xfrm>
              <a:off x="1225673" y="3496221"/>
              <a:ext cx="3864851" cy="697501"/>
            </p:xfrm>
            <a:graphic>
              <a:graphicData uri="http://schemas.microsoft.com/office/powerpoint/2016/slidezoom">
                <pslz:sldZm>
                  <pslz:sldZmObj sldId="304" cId="3089926634">
                    <pslz:zmPr id="{392B81D4-B2EC-42FF-B717-D77DF7BBED17}" returnToParent="0" imageType="cover" transitionDur="1000">
                      <p166:blipFill xmlns:p166="http://schemas.microsoft.com/office/powerpoint/2016/6/main">
                        <a:blip r:embed="rId18">
                          <a:extLst>
                            <a:ext uri="{28A0092B-C50C-407E-A947-70E740481C1C}">
                              <a14:useLocalDpi xmlns:a14="http://schemas.microsoft.com/office/drawing/2010/main" val="0"/>
                            </a:ext>
                          </a:extLst>
                        </a:blip>
                        <a:stretch>
                          <a:fillRect/>
                        </a:stretch>
                      </p166:blipFill>
                      <p166:spPr xmlns:p166="http://schemas.microsoft.com/office/powerpoint/2016/6/main">
                        <a:xfrm>
                          <a:off x="0" y="0"/>
                          <a:ext cx="3864851" cy="697501"/>
                        </a:xfrm>
                        <a:prstGeom prst="rect">
                          <a:avLst/>
                        </a:prstGeom>
                        <a:ln w="3175">
                          <a:noFill/>
                        </a:ln>
                      </p166:spPr>
                    </pslz:zmPr>
                  </pslz:sldZmObj>
                </pslz:sldZm>
              </a:graphicData>
            </a:graphic>
          </p:graphicFrame>
        </mc:Choice>
        <mc:Fallback>
          <p:pic>
            <p:nvPicPr>
              <p:cNvPr id="22" name="صورة الشريحة 21">
                <a:hlinkClick r:id="rId19" action="ppaction://hlinksldjump"/>
                <a:extLst>
                  <a:ext uri="{FF2B5EF4-FFF2-40B4-BE49-F238E27FC236}">
                    <a16:creationId xmlns:a16="http://schemas.microsoft.com/office/drawing/2014/main" xmlns="" xmlns:pslz="http://schemas.microsoft.com/office/powerpoint/2016/slidezoom" id="{FE27A495-BCD6-A619-0B67-CF588D08351D}"/>
                  </a:ext>
                </a:extLst>
              </p:cNvPr>
              <p:cNvPicPr>
                <a:picLocks noGrp="1" noRot="1" noChangeAspect="1" noMove="1" noResize="1" noEditPoints="1" noAdjustHandles="1" noChangeArrowheads="1" noChangeShapeType="1"/>
              </p:cNvPicPr>
              <p:nvPr/>
            </p:nvPicPr>
            <p:blipFill>
              <a:blip r:embed="rId20">
                <a:extLst>
                  <a:ext uri="{28A0092B-C50C-407E-A947-70E740481C1C}">
                    <a14:useLocalDpi xmlns:a14="http://schemas.microsoft.com/office/drawing/2010/main" val="0"/>
                  </a:ext>
                </a:extLst>
              </a:blip>
              <a:stretch>
                <a:fillRect/>
              </a:stretch>
            </p:blipFill>
            <p:spPr>
              <a:xfrm>
                <a:off x="1225673" y="3496221"/>
                <a:ext cx="3864851" cy="697501"/>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24" name="صورة الشريحة 23">
                <a:extLst>
                  <a:ext uri="{FF2B5EF4-FFF2-40B4-BE49-F238E27FC236}">
                    <a16:creationId xmlns:a16="http://schemas.microsoft.com/office/drawing/2014/main" id="{FA4C88DB-2C58-7C4B-ED53-59111962E976}"/>
                  </a:ext>
                </a:extLst>
              </p:cNvPr>
              <p:cNvGraphicFramePr>
                <a:graphicFrameLocks noChangeAspect="1"/>
              </p:cNvGraphicFramePr>
              <p:nvPr>
                <p:extLst>
                  <p:ext uri="{D42A27DB-BD31-4B8C-83A1-F6EECF244321}">
                    <p14:modId xmlns:p14="http://schemas.microsoft.com/office/powerpoint/2010/main" val="1276767614"/>
                  </p:ext>
                </p:extLst>
              </p:nvPr>
            </p:nvGraphicFramePr>
            <p:xfrm>
              <a:off x="1225673" y="4420501"/>
              <a:ext cx="3864851" cy="697501"/>
            </p:xfrm>
            <a:graphic>
              <a:graphicData uri="http://schemas.microsoft.com/office/powerpoint/2016/slidezoom">
                <pslz:sldZm>
                  <pslz:sldZmObj sldId="308" cId="289869699">
                    <pslz:zmPr id="{3385D917-E373-4FA4-80DF-7FD0BEB9ACBB}" returnToParent="0" imageType="cover" transitionDur="1000">
                      <p166:blipFill xmlns:p166="http://schemas.microsoft.com/office/powerpoint/2016/6/main">
                        <a:blip r:embed="rId21">
                          <a:extLst>
                            <a:ext uri="{28A0092B-C50C-407E-A947-70E740481C1C}">
                              <a14:useLocalDpi xmlns:a14="http://schemas.microsoft.com/office/drawing/2010/main" val="0"/>
                            </a:ext>
                          </a:extLst>
                        </a:blip>
                        <a:stretch>
                          <a:fillRect/>
                        </a:stretch>
                      </p166:blipFill>
                      <p166:spPr xmlns:p166="http://schemas.microsoft.com/office/powerpoint/2016/6/main">
                        <a:xfrm>
                          <a:off x="0" y="0"/>
                          <a:ext cx="3864851" cy="697501"/>
                        </a:xfrm>
                        <a:prstGeom prst="rect">
                          <a:avLst/>
                        </a:prstGeom>
                        <a:ln w="3175">
                          <a:noFill/>
                        </a:ln>
                      </p166:spPr>
                    </pslz:zmPr>
                  </pslz:sldZmObj>
                </pslz:sldZm>
              </a:graphicData>
            </a:graphic>
          </p:graphicFrame>
        </mc:Choice>
        <mc:Fallback>
          <p:pic>
            <p:nvPicPr>
              <p:cNvPr id="24" name="صورة الشريحة 23">
                <a:hlinkClick r:id="rId22" action="ppaction://hlinksldjump"/>
                <a:extLst>
                  <a:ext uri="{FF2B5EF4-FFF2-40B4-BE49-F238E27FC236}">
                    <a16:creationId xmlns:a16="http://schemas.microsoft.com/office/drawing/2014/main" xmlns="" xmlns:pslz="http://schemas.microsoft.com/office/powerpoint/2016/slidezoom" id="{FA4C88DB-2C58-7C4B-ED53-59111962E976}"/>
                  </a:ext>
                </a:extLst>
              </p:cNvPr>
              <p:cNvPicPr>
                <a:picLocks noGrp="1" noRot="1" noChangeAspect="1" noMove="1" noResize="1" noEditPoints="1" noAdjustHandles="1" noChangeArrowheads="1" noChangeShapeType="1"/>
              </p:cNvPicPr>
              <p:nvPr/>
            </p:nvPicPr>
            <p:blipFill>
              <a:blip r:embed="rId23">
                <a:extLst>
                  <a:ext uri="{28A0092B-C50C-407E-A947-70E740481C1C}">
                    <a14:useLocalDpi xmlns:a14="http://schemas.microsoft.com/office/drawing/2010/main" val="0"/>
                  </a:ext>
                </a:extLst>
              </a:blip>
              <a:stretch>
                <a:fillRect/>
              </a:stretch>
            </p:blipFill>
            <p:spPr>
              <a:xfrm>
                <a:off x="1225673" y="4420501"/>
                <a:ext cx="3864851" cy="697501"/>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26" name="صورة الشريحة 25">
                <a:extLst>
                  <a:ext uri="{FF2B5EF4-FFF2-40B4-BE49-F238E27FC236}">
                    <a16:creationId xmlns:a16="http://schemas.microsoft.com/office/drawing/2014/main" id="{D8F04C38-B037-A86B-CEBD-DDFB3C6BF13A}"/>
                  </a:ext>
                </a:extLst>
              </p:cNvPr>
              <p:cNvGraphicFramePr>
                <a:graphicFrameLocks noChangeAspect="1"/>
              </p:cNvGraphicFramePr>
              <p:nvPr>
                <p:extLst>
                  <p:ext uri="{D42A27DB-BD31-4B8C-83A1-F6EECF244321}">
                    <p14:modId xmlns:p14="http://schemas.microsoft.com/office/powerpoint/2010/main" val="2747694727"/>
                  </p:ext>
                </p:extLst>
              </p:nvPr>
            </p:nvGraphicFramePr>
            <p:xfrm>
              <a:off x="11295269" y="5837617"/>
              <a:ext cx="477966" cy="477966"/>
            </p:xfrm>
            <a:graphic>
              <a:graphicData uri="http://schemas.microsoft.com/office/powerpoint/2016/slidezoom">
                <pslz:sldZm>
                  <pslz:sldZmObj sldId="337" cId="2333907022">
                    <pslz:zmPr id="{49A1B3E0-C445-4B3C-A017-54A53166DA72}" returnToParent="0" imageType="cover" transitionDur="1000">
                      <p166:blipFill xmlns:p166="http://schemas.microsoft.com/office/powerpoint/2016/6/main">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166:blipFill>
                      <p166:spPr xmlns:p166="http://schemas.microsoft.com/office/powerpoint/2016/6/main">
                        <a:xfrm>
                          <a:off x="0" y="0"/>
                          <a:ext cx="477966" cy="477966"/>
                        </a:xfrm>
                        <a:prstGeom prst="rect">
                          <a:avLst/>
                        </a:prstGeom>
                        <a:ln w="3175">
                          <a:noFill/>
                        </a:ln>
                      </p166:spPr>
                    </pslz:zmPr>
                  </pslz:sldZmObj>
                </pslz:sldZm>
              </a:graphicData>
            </a:graphic>
          </p:graphicFrame>
        </mc:Choice>
        <mc:Fallback>
          <p:pic>
            <p:nvPicPr>
              <p:cNvPr id="26" name="صورة الشريحة 25">
                <a:hlinkClick r:id="rId26" action="ppaction://hlinksldjump"/>
                <a:extLst>
                  <a:ext uri="{FF2B5EF4-FFF2-40B4-BE49-F238E27FC236}">
                    <a16:creationId xmlns:a16="http://schemas.microsoft.com/office/drawing/2014/main" xmlns="" xmlns:pslz="http://schemas.microsoft.com/office/powerpoint/2016/slidezoom" id="{D8F04C38-B037-A86B-CEBD-DDFB3C6BF13A}"/>
                  </a:ext>
                </a:extLst>
              </p:cNvPr>
              <p:cNvPicPr>
                <a:picLocks noGrp="1" noRot="1" noChangeAspect="1" noMove="1" noResize="1" noEditPoints="1" noAdjustHandles="1" noChangeArrowheads="1" noChangeShapeType="1"/>
              </p:cNvPicPr>
              <p:nvPr/>
            </p:nvPicPr>
            <p:blipFill>
              <a:blip r:embed="rId27"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28"/>
                  </a:ext>
                </a:extLst>
              </a:blip>
              <a:stretch>
                <a:fillRect/>
              </a:stretch>
            </p:blipFill>
            <p:spPr>
              <a:xfrm>
                <a:off x="11295269" y="5837617"/>
                <a:ext cx="477966" cy="477966"/>
              </a:xfrm>
              <a:prstGeom prst="rect">
                <a:avLst/>
              </a:prstGeom>
              <a:ln w="3175">
                <a:noFill/>
              </a:ln>
            </p:spPr>
          </p:pic>
        </mc:Fallback>
      </mc:AlternateContent>
      <p:sp>
        <p:nvSpPr>
          <p:cNvPr id="13"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9"/>
              </a:rPr>
              <a:t>www.dawliatraining.com</a:t>
            </a:r>
            <a:endParaRPr lang="en-US" sz="1100">
              <a:effectLst/>
              <a:ea typeface="Calibri"/>
              <a:cs typeface="Arial"/>
            </a:endParaRPr>
          </a:p>
        </p:txBody>
      </p:sp>
    </p:spTree>
    <p:extLst>
      <p:ext uri="{BB962C8B-B14F-4D97-AF65-F5344CB8AC3E}">
        <p14:creationId xmlns:p14="http://schemas.microsoft.com/office/powerpoint/2010/main" val="3936097831"/>
      </p:ext>
    </p:extLst>
  </p:cSld>
  <p:clrMapOvr>
    <a:masterClrMapping/>
  </p:clrMapOvr>
  <p:transition spd="slow">
    <p:wipe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تقييم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7" name="مستطيل 6">
            <a:extLst>
              <a:ext uri="{FF2B5EF4-FFF2-40B4-BE49-F238E27FC236}">
                <a16:creationId xmlns:a16="http://schemas.microsoft.com/office/drawing/2014/main" xmlns="" id="{11E4E640-B329-D54A-1D10-0B2CD848FAE4}"/>
              </a:ext>
            </a:extLst>
          </p:cNvPr>
          <p:cNvSpPr/>
          <p:nvPr/>
        </p:nvSpPr>
        <p:spPr>
          <a:xfrm>
            <a:off x="2362268" y="1588287"/>
            <a:ext cx="8129622" cy="584775"/>
          </a:xfrm>
          <a:prstGeom prst="rect">
            <a:avLst/>
          </a:prstGeom>
        </p:spPr>
        <p:txBody>
          <a:bodyPr wrap="square">
            <a:spAutoFit/>
          </a:bodyPr>
          <a:lstStyle/>
          <a:p>
            <a:pPr algn="ctr" rtl="0"/>
            <a:r>
              <a:rPr lang="ar-SY" sz="3200" b="1" dirty="0">
                <a:solidFill>
                  <a:srgbClr val="002060"/>
                </a:solidFill>
                <a:latin typeface="Sakkal Majalla" panose="02000000000000000000" pitchFamily="2" charset="-78"/>
                <a:cs typeface="Sakkal Majalla" panose="02000000000000000000" pitchFamily="2" charset="-78"/>
              </a:rPr>
              <a:t>يرجى متابعة الفيديو الآتي:</a:t>
            </a:r>
            <a:endParaRPr lang="en-US" sz="3200" dirty="0">
              <a:solidFill>
                <a:srgbClr val="002060"/>
              </a:solidFill>
              <a:latin typeface="Sakkal Majalla" panose="02000000000000000000" pitchFamily="2" charset="-78"/>
              <a:cs typeface="Sakkal Majalla" panose="02000000000000000000" pitchFamily="2" charset="-78"/>
            </a:endParaRPr>
          </a:p>
        </p:txBody>
      </p:sp>
      <p:pic>
        <p:nvPicPr>
          <p:cNvPr id="8" name="صورة 768778">
            <a:extLst>
              <a:ext uri="{FF2B5EF4-FFF2-40B4-BE49-F238E27FC236}">
                <a16:creationId xmlns:a16="http://schemas.microsoft.com/office/drawing/2014/main" xmlns="" id="{B78A3BAA-57A0-8771-86B7-4B75345D18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2861" y="2628856"/>
            <a:ext cx="2388436" cy="1643416"/>
          </a:xfrm>
          <a:prstGeom prst="rect">
            <a:avLst/>
          </a:prstGeom>
          <a:noFill/>
          <a:extLst>
            <a:ext uri="{909E8E84-426E-40DD-AFC4-6F175D3DCCD1}">
              <a14:hiddenFill xmlns:a14="http://schemas.microsoft.com/office/drawing/2010/main">
                <a:solidFill>
                  <a:srgbClr val="FFFFFF"/>
                </a:solidFill>
              </a14:hiddenFill>
            </a:ext>
          </a:extLst>
        </p:spPr>
      </p:pic>
      <p:sp>
        <p:nvSpPr>
          <p:cNvPr id="9" name="مستطيل 8">
            <a:extLst>
              <a:ext uri="{FF2B5EF4-FFF2-40B4-BE49-F238E27FC236}">
                <a16:creationId xmlns:a16="http://schemas.microsoft.com/office/drawing/2014/main" xmlns="" id="{BC5744CA-A8CE-146F-92B3-D433279DB774}"/>
              </a:ext>
            </a:extLst>
          </p:cNvPr>
          <p:cNvSpPr/>
          <p:nvPr/>
        </p:nvSpPr>
        <p:spPr>
          <a:xfrm>
            <a:off x="2142936" y="4926928"/>
            <a:ext cx="8348954" cy="584775"/>
          </a:xfrm>
          <a:prstGeom prst="rect">
            <a:avLst/>
          </a:prstGeom>
        </p:spPr>
        <p:txBody>
          <a:bodyPr wrap="square">
            <a:spAutoFit/>
          </a:bodyPr>
          <a:lstStyle/>
          <a:p>
            <a:pPr algn="ctr"/>
            <a:r>
              <a:rPr lang="en-US" sz="3200" b="1" u="sng" dirty="0">
                <a:latin typeface="Sakkal Majalla" panose="02000000000000000000" pitchFamily="2" charset="-78"/>
                <a:cs typeface="Sakkal Majalla" panose="02000000000000000000" pitchFamily="2" charset="-78"/>
                <a:hlinkClick r:id="rId3"/>
              </a:rPr>
              <a:t>https://youtu.be/kLAK86i6im0</a:t>
            </a:r>
            <a:endParaRPr lang="en-US" sz="3200" dirty="0">
              <a:latin typeface="Sakkal Majalla" panose="02000000000000000000" pitchFamily="2" charset="-78"/>
              <a:cs typeface="Sakkal Majalla" panose="02000000000000000000" pitchFamily="2" charset="-78"/>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sp>
        <p:nvSpPr>
          <p:cNvPr id="12"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7"/>
              </a:rPr>
              <a:t>www.dawliatraining.com</a:t>
            </a:r>
            <a:endParaRPr lang="en-US" sz="1100">
              <a:effectLst/>
              <a:ea typeface="Calibri"/>
              <a:cs typeface="Arial"/>
            </a:endParaRPr>
          </a:p>
        </p:txBody>
      </p:sp>
    </p:spTree>
    <p:extLst>
      <p:ext uri="{BB962C8B-B14F-4D97-AF65-F5344CB8AC3E}">
        <p14:creationId xmlns:p14="http://schemas.microsoft.com/office/powerpoint/2010/main" val="346532464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استراتيجيات التعامل مع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sp>
        <p:nvSpPr>
          <p:cNvPr id="13" name="مربع نص 12">
            <a:extLst>
              <a:ext uri="{FF2B5EF4-FFF2-40B4-BE49-F238E27FC236}">
                <a16:creationId xmlns:a16="http://schemas.microsoft.com/office/drawing/2014/main" xmlns="" id="{C82BEE53-1B56-8095-F2DC-EFE89437449B}"/>
              </a:ext>
            </a:extLst>
          </p:cNvPr>
          <p:cNvSpPr txBox="1"/>
          <p:nvPr/>
        </p:nvSpPr>
        <p:spPr>
          <a:xfrm>
            <a:off x="5120946" y="2263425"/>
            <a:ext cx="6277428" cy="3270126"/>
          </a:xfrm>
          <a:prstGeom prst="rect">
            <a:avLst/>
          </a:prstGeom>
          <a:noFill/>
        </p:spPr>
        <p:txBody>
          <a:bodyPr wrap="square">
            <a:spAutoFit/>
          </a:bodyPr>
          <a:lstStyle/>
          <a:p>
            <a:pPr algn="ctr">
              <a:lnSpc>
                <a:spcPct val="150000"/>
              </a:lnSpc>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تواجه المنظمات والأفراد في الحياة اليومية مجموعة متنوعة من المخاطر، سواء كانت اقتصادية أو بيئية أو اجتماعية أو تكنولوجية. وللتعامل مع هذه المخاطر وتقليل تأثيرها السلبي على الأهداف والمصالح، تعتمد الاستراتيجيات التي يتبعها الأفراد والمنظمات على فهم المخاطر وتقييمها بشكل صحيح</a:t>
            </a:r>
            <a:endParaRPr lang="ar-SY" sz="2800" dirty="0"/>
          </a:p>
        </p:txBody>
      </p:sp>
      <p:pic>
        <p:nvPicPr>
          <p:cNvPr id="15" name="صورة 14">
            <a:extLst>
              <a:ext uri="{FF2B5EF4-FFF2-40B4-BE49-F238E27FC236}">
                <a16:creationId xmlns:a16="http://schemas.microsoft.com/office/drawing/2014/main" xmlns="" id="{7AC13DA3-FA84-1775-D9A9-6A7E15D3B3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971" y="1690911"/>
            <a:ext cx="4752975" cy="4752975"/>
          </a:xfrm>
          <a:prstGeom prst="rect">
            <a:avLst/>
          </a:prstGeom>
        </p:spPr>
      </p:pic>
      <mc:AlternateContent xmlns:mc="http://schemas.openxmlformats.org/markup-compatibility/2006">
        <mc:Choice xmlns:pslz="http://schemas.microsoft.com/office/powerpoint/2016/slidezoom" xmlns="" Requires="pslz">
          <p:graphicFrame>
            <p:nvGraphicFramePr>
              <p:cNvPr id="17" name="صورة الشريحة 16">
                <a:extLst>
                  <a:ext uri="{FF2B5EF4-FFF2-40B4-BE49-F238E27FC236}">
                    <a16:creationId xmlns:a16="http://schemas.microsoft.com/office/drawing/2014/main" id="{6C201DEA-3B6F-856C-0129-FC177B052307}"/>
                  </a:ext>
                </a:extLst>
              </p:cNvPr>
              <p:cNvGraphicFramePr>
                <a:graphicFrameLocks noChangeAspect="1"/>
              </p:cNvGraphicFramePr>
              <p:nvPr>
                <p:extLst>
                  <p:ext uri="{D42A27DB-BD31-4B8C-83A1-F6EECF244321}">
                    <p14:modId xmlns:p14="http://schemas.microsoft.com/office/powerpoint/2010/main" val="2955031155"/>
                  </p:ext>
                </p:extLst>
              </p:nvPr>
            </p:nvGraphicFramePr>
            <p:xfrm>
              <a:off x="11205745" y="170613"/>
              <a:ext cx="494073" cy="494073"/>
            </p:xfrm>
            <a:graphic>
              <a:graphicData uri="http://schemas.microsoft.com/office/powerpoint/2016/slidezoom">
                <pslz:sldZm>
                  <pslz:sldZmObj sldId="298" cId="3208891847">
                    <pslz:zmPr id="{CEC5C010-7AB4-49A6-99FD-312F1CFE0862}" returnToParent="0" imageType="cover" transitionDur="1000">
                      <p166:blipFill xmlns:p166="http://schemas.microsoft.com/office/powerpoint/2016/6/main">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166:blipFill>
                      <p166:spPr xmlns:p166="http://schemas.microsoft.com/office/powerpoint/2016/6/main">
                        <a:xfrm>
                          <a:off x="0" y="0"/>
                          <a:ext cx="494073" cy="494073"/>
                        </a:xfrm>
                        <a:prstGeom prst="rect">
                          <a:avLst/>
                        </a:prstGeom>
                        <a:ln w="3175">
                          <a:noFill/>
                        </a:ln>
                      </p166:spPr>
                    </pslz:zmPr>
                  </pslz:sldZmObj>
                </pslz:sldZm>
              </a:graphicData>
            </a:graphic>
          </p:graphicFrame>
        </mc:Choice>
        <mc:Fallback>
          <p:pic>
            <p:nvPicPr>
              <p:cNvPr id="17" name="صورة الشريحة 16">
                <a:hlinkClick r:id="rId6" action="ppaction://hlinksldjump"/>
                <a:extLst>
                  <a:ext uri="{FF2B5EF4-FFF2-40B4-BE49-F238E27FC236}">
                    <a16:creationId xmlns:a16="http://schemas.microsoft.com/office/drawing/2014/main" xmlns="" xmlns:pslz="http://schemas.microsoft.com/office/powerpoint/2016/slidezoom" id="{6C201DEA-3B6F-856C-0129-FC177B052307}"/>
                  </a:ext>
                </a:extLst>
              </p:cNvPr>
              <p:cNvPicPr>
                <a:picLocks noGrp="1" noRot="1" noChangeAspect="1" noMove="1" noResize="1" noEditPoints="1" noAdjustHandles="1" noChangeArrowheads="1" noChangeShapeType="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8"/>
                  </a:ext>
                </a:extLst>
              </a:blip>
              <a:stretch>
                <a:fillRect/>
              </a:stretch>
            </p:blipFill>
            <p:spPr>
              <a:xfrm>
                <a:off x="11205745" y="170613"/>
                <a:ext cx="494073" cy="494073"/>
              </a:xfrm>
              <a:prstGeom prst="rect">
                <a:avLst/>
              </a:prstGeom>
              <a:ln w="3175">
                <a:noFill/>
              </a:ln>
            </p:spPr>
          </p:pic>
        </mc:Fallback>
      </mc:AlternateContent>
      <p:sp>
        <p:nvSpPr>
          <p:cNvPr id="12"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9"/>
              </a:rPr>
              <a:t>www.dawliatraining.com</a:t>
            </a:r>
            <a:endParaRPr lang="en-US" sz="1100">
              <a:effectLst/>
              <a:ea typeface="Calibri"/>
              <a:cs typeface="Arial"/>
            </a:endParaRPr>
          </a:p>
        </p:txBody>
      </p:sp>
    </p:spTree>
    <p:extLst>
      <p:ext uri="{BB962C8B-B14F-4D97-AF65-F5344CB8AC3E}">
        <p14:creationId xmlns:p14="http://schemas.microsoft.com/office/powerpoint/2010/main" val="182063250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استراتيجيات التعامل مع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7" name="مجموعة 6">
            <a:extLst>
              <a:ext uri="{FF2B5EF4-FFF2-40B4-BE49-F238E27FC236}">
                <a16:creationId xmlns:a16="http://schemas.microsoft.com/office/drawing/2014/main" xmlns="" id="{84AC88CD-CB13-0556-BD51-7BA14B78BB4A}"/>
              </a:ext>
            </a:extLst>
          </p:cNvPr>
          <p:cNvGrpSpPr/>
          <p:nvPr/>
        </p:nvGrpSpPr>
        <p:grpSpPr>
          <a:xfrm flipH="1">
            <a:off x="775840" y="2104128"/>
            <a:ext cx="4822196" cy="930358"/>
            <a:chOff x="6655701" y="1992434"/>
            <a:chExt cx="4822196" cy="930358"/>
          </a:xfrm>
        </p:grpSpPr>
        <p:sp>
          <p:nvSpPr>
            <p:cNvPr id="8" name="Rectangle 3">
              <a:extLst>
                <a:ext uri="{FF2B5EF4-FFF2-40B4-BE49-F238E27FC236}">
                  <a16:creationId xmlns:a16="http://schemas.microsoft.com/office/drawing/2014/main" xmlns="" id="{9952585F-F7EF-38AE-24E2-64318F16F246}"/>
                </a:ext>
              </a:extLst>
            </p:cNvPr>
            <p:cNvSpPr/>
            <p:nvPr/>
          </p:nvSpPr>
          <p:spPr>
            <a:xfrm flipH="1">
              <a:off x="6655701" y="2202792"/>
              <a:ext cx="4347011" cy="720000"/>
            </a:xfrm>
            <a:prstGeom prst="rect">
              <a:avLst/>
            </a:prstGeom>
            <a:solidFill>
              <a:srgbClr val="31394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endParaRPr lang="ko-KR" altLang="en-US" sz="23900" b="1" dirty="0">
                <a:solidFill>
                  <a:schemeClr val="bg1"/>
                </a:solidFill>
                <a:latin typeface="Adobe Arabic" panose="02040503050201020203" pitchFamily="18" charset="-78"/>
                <a:cs typeface="Adobe Arabic" panose="02040503050201020203" pitchFamily="18" charset="-78"/>
              </a:endParaRPr>
            </a:p>
          </p:txBody>
        </p:sp>
        <p:grpSp>
          <p:nvGrpSpPr>
            <p:cNvPr id="9" name="Group 7">
              <a:extLst>
                <a:ext uri="{FF2B5EF4-FFF2-40B4-BE49-F238E27FC236}">
                  <a16:creationId xmlns:a16="http://schemas.microsoft.com/office/drawing/2014/main" xmlns="" id="{485A964D-B09C-6C99-9EAE-ECC21A6D8C96}"/>
                </a:ext>
              </a:extLst>
            </p:cNvPr>
            <p:cNvGrpSpPr/>
            <p:nvPr/>
          </p:nvGrpSpPr>
          <p:grpSpPr>
            <a:xfrm flipH="1">
              <a:off x="9984388" y="1992434"/>
              <a:ext cx="1493509" cy="756162"/>
              <a:chOff x="4333508" y="1848856"/>
              <a:chExt cx="1493509" cy="756162"/>
            </a:xfrm>
          </p:grpSpPr>
          <p:pic>
            <p:nvPicPr>
              <p:cNvPr id="14" name="Picture 2" descr="E:\002-KIMS BUSINESS\007-04-1-FIVERR\01-PPT-TEMPLATE\COVER-PSD\05-cut-01.png">
                <a:extLst>
                  <a:ext uri="{FF2B5EF4-FFF2-40B4-BE49-F238E27FC236}">
                    <a16:creationId xmlns:a16="http://schemas.microsoft.com/office/drawing/2014/main" xmlns="" id="{99A6CE5A-FD54-3C7A-0F3F-86E8BD72DA0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8900000">
                <a:off x="4567017" y="2249621"/>
                <a:ext cx="1260000" cy="355397"/>
              </a:xfrm>
              <a:prstGeom prst="rect">
                <a:avLst/>
              </a:prstGeom>
              <a:noFill/>
              <a:extLst>
                <a:ext uri="{909E8E84-426E-40DD-AFC4-6F175D3DCCD1}">
                  <a14:hiddenFill xmlns:a14="http://schemas.microsoft.com/office/drawing/2010/main">
                    <a:solidFill>
                      <a:srgbClr val="FFFFFF"/>
                    </a:solidFill>
                  </a14:hiddenFill>
                </a:ext>
              </a:extLst>
            </p:spPr>
          </p:pic>
          <p:sp>
            <p:nvSpPr>
              <p:cNvPr id="16" name="Isosceles Triangle 9">
                <a:extLst>
                  <a:ext uri="{FF2B5EF4-FFF2-40B4-BE49-F238E27FC236}">
                    <a16:creationId xmlns:a16="http://schemas.microsoft.com/office/drawing/2014/main" xmlns="" id="{33F31487-748E-A651-4D86-953A644629BC}"/>
                  </a:ext>
                </a:extLst>
              </p:cNvPr>
              <p:cNvSpPr/>
              <p:nvPr/>
            </p:nvSpPr>
            <p:spPr>
              <a:xfrm rot="18900000">
                <a:off x="4333508" y="1848856"/>
                <a:ext cx="1272933" cy="633311"/>
              </a:xfrm>
              <a:prstGeom prst="triangle">
                <a:avLst>
                  <a:gd name="adj" fmla="val 5115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endParaRPr lang="ko-KR" altLang="en-US" sz="23900" b="1" dirty="0">
                  <a:solidFill>
                    <a:schemeClr val="bg1"/>
                  </a:solidFill>
                  <a:latin typeface="Adobe Arabic" panose="02040503050201020203" pitchFamily="18" charset="-78"/>
                  <a:cs typeface="Adobe Arabic" panose="02040503050201020203" pitchFamily="18" charset="-78"/>
                </a:endParaRPr>
              </a:p>
            </p:txBody>
          </p:sp>
        </p:grpSp>
        <p:sp>
          <p:nvSpPr>
            <p:cNvPr id="12" name="Text Placeholder 12">
              <a:extLst>
                <a:ext uri="{FF2B5EF4-FFF2-40B4-BE49-F238E27FC236}">
                  <a16:creationId xmlns:a16="http://schemas.microsoft.com/office/drawing/2014/main" xmlns="" id="{D6262B9B-4B1B-7CED-C89A-99838E91C8C4}"/>
                </a:ext>
              </a:extLst>
            </p:cNvPr>
            <p:cNvSpPr txBox="1">
              <a:spLocks/>
            </p:cNvSpPr>
            <p:nvPr/>
          </p:nvSpPr>
          <p:spPr>
            <a:xfrm flipH="1">
              <a:off x="6779914" y="2327834"/>
              <a:ext cx="3829465" cy="502801"/>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ar-SY" sz="2800" b="1"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rPr>
                <a:t>تنمية استراتيجيات التكيف</a:t>
              </a:r>
              <a:endParaRPr lang="en-US" sz="28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grpSp>
        <p:nvGrpSpPr>
          <p:cNvPr id="17" name="مجموعة 16">
            <a:extLst>
              <a:ext uri="{FF2B5EF4-FFF2-40B4-BE49-F238E27FC236}">
                <a16:creationId xmlns:a16="http://schemas.microsoft.com/office/drawing/2014/main" xmlns="" id="{98744386-752F-9582-ED7D-F57BBA40873A}"/>
              </a:ext>
            </a:extLst>
          </p:cNvPr>
          <p:cNvGrpSpPr/>
          <p:nvPr/>
        </p:nvGrpSpPr>
        <p:grpSpPr>
          <a:xfrm flipH="1">
            <a:off x="775840" y="3292967"/>
            <a:ext cx="4822196" cy="925939"/>
            <a:chOff x="6655701" y="2869102"/>
            <a:chExt cx="4822196" cy="925939"/>
          </a:xfrm>
        </p:grpSpPr>
        <p:sp>
          <p:nvSpPr>
            <p:cNvPr id="18" name="Rectangle 4">
              <a:extLst>
                <a:ext uri="{FF2B5EF4-FFF2-40B4-BE49-F238E27FC236}">
                  <a16:creationId xmlns:a16="http://schemas.microsoft.com/office/drawing/2014/main" xmlns="" id="{B3566AE4-9DBF-7068-51D8-F55F776FF89E}"/>
                </a:ext>
              </a:extLst>
            </p:cNvPr>
            <p:cNvSpPr/>
            <p:nvPr/>
          </p:nvSpPr>
          <p:spPr>
            <a:xfrm flipH="1">
              <a:off x="6655701" y="3075041"/>
              <a:ext cx="4347011" cy="720000"/>
            </a:xfrm>
            <a:prstGeom prst="rect">
              <a:avLst/>
            </a:prstGeom>
            <a:solidFill>
              <a:srgbClr val="579DA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endParaRPr lang="ko-KR" altLang="en-US" sz="23900" b="1">
                <a:solidFill>
                  <a:schemeClr val="bg1"/>
                </a:solidFill>
                <a:latin typeface="Adobe Arabic" panose="02040503050201020203" pitchFamily="18" charset="-78"/>
                <a:cs typeface="Adobe Arabic" panose="02040503050201020203" pitchFamily="18" charset="-78"/>
              </a:endParaRPr>
            </a:p>
          </p:txBody>
        </p:sp>
        <p:grpSp>
          <p:nvGrpSpPr>
            <p:cNvPr id="19" name="Group 10">
              <a:extLst>
                <a:ext uri="{FF2B5EF4-FFF2-40B4-BE49-F238E27FC236}">
                  <a16:creationId xmlns:a16="http://schemas.microsoft.com/office/drawing/2014/main" xmlns="" id="{9FD17E9E-E85D-FFC9-1C2A-927A80A836E8}"/>
                </a:ext>
              </a:extLst>
            </p:cNvPr>
            <p:cNvGrpSpPr/>
            <p:nvPr/>
          </p:nvGrpSpPr>
          <p:grpSpPr>
            <a:xfrm flipH="1">
              <a:off x="9984388" y="2869102"/>
              <a:ext cx="1493509" cy="756162"/>
              <a:chOff x="4333508" y="1848856"/>
              <a:chExt cx="1493509" cy="756162"/>
            </a:xfrm>
          </p:grpSpPr>
          <p:pic>
            <p:nvPicPr>
              <p:cNvPr id="21" name="Picture 2" descr="E:\002-KIMS BUSINESS\007-04-1-FIVERR\01-PPT-TEMPLATE\COVER-PSD\05-cut-01.png">
                <a:extLst>
                  <a:ext uri="{FF2B5EF4-FFF2-40B4-BE49-F238E27FC236}">
                    <a16:creationId xmlns:a16="http://schemas.microsoft.com/office/drawing/2014/main" xmlns="" id="{E0586F70-2C0F-8108-A78D-3AFF0232AAB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8900000">
                <a:off x="4567017" y="2249621"/>
                <a:ext cx="1260000" cy="355397"/>
              </a:xfrm>
              <a:prstGeom prst="rect">
                <a:avLst/>
              </a:prstGeom>
              <a:noFill/>
              <a:extLst>
                <a:ext uri="{909E8E84-426E-40DD-AFC4-6F175D3DCCD1}">
                  <a14:hiddenFill xmlns:a14="http://schemas.microsoft.com/office/drawing/2010/main">
                    <a:solidFill>
                      <a:srgbClr val="FFFFFF"/>
                    </a:solidFill>
                  </a14:hiddenFill>
                </a:ext>
              </a:extLst>
            </p:spPr>
          </p:pic>
          <p:sp>
            <p:nvSpPr>
              <p:cNvPr id="22" name="Isosceles Triangle 12">
                <a:extLst>
                  <a:ext uri="{FF2B5EF4-FFF2-40B4-BE49-F238E27FC236}">
                    <a16:creationId xmlns:a16="http://schemas.microsoft.com/office/drawing/2014/main" xmlns="" id="{1C07BC0C-5D01-1816-079A-F50E7DF06C69}"/>
                  </a:ext>
                </a:extLst>
              </p:cNvPr>
              <p:cNvSpPr/>
              <p:nvPr/>
            </p:nvSpPr>
            <p:spPr>
              <a:xfrm rot="18900000">
                <a:off x="4333508" y="1848856"/>
                <a:ext cx="1272933" cy="633311"/>
              </a:xfrm>
              <a:prstGeom prst="triangle">
                <a:avLst>
                  <a:gd name="adj" fmla="val 5115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endParaRPr lang="ko-KR" altLang="en-US" sz="23900" b="1" dirty="0">
                  <a:solidFill>
                    <a:schemeClr val="bg1"/>
                  </a:solidFill>
                  <a:latin typeface="Adobe Arabic" panose="02040503050201020203" pitchFamily="18" charset="-78"/>
                  <a:cs typeface="Adobe Arabic" panose="02040503050201020203" pitchFamily="18" charset="-78"/>
                </a:endParaRPr>
              </a:p>
            </p:txBody>
          </p:sp>
        </p:grpSp>
        <p:sp>
          <p:nvSpPr>
            <p:cNvPr id="20" name="Text Placeholder 12">
              <a:extLst>
                <a:ext uri="{FF2B5EF4-FFF2-40B4-BE49-F238E27FC236}">
                  <a16:creationId xmlns:a16="http://schemas.microsoft.com/office/drawing/2014/main" xmlns="" id="{99247A81-418A-BFFE-2DA6-4C15CF85390D}"/>
                </a:ext>
              </a:extLst>
            </p:cNvPr>
            <p:cNvSpPr txBox="1">
              <a:spLocks/>
            </p:cNvSpPr>
            <p:nvPr/>
          </p:nvSpPr>
          <p:spPr>
            <a:xfrm flipH="1">
              <a:off x="6797173" y="3201468"/>
              <a:ext cx="3363130" cy="502801"/>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ar-SY" sz="2800" b="1"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rPr>
                <a:t>التعاون والشراكات</a:t>
              </a:r>
              <a:endParaRPr lang="en-US" sz="28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grpSp>
        <p:nvGrpSpPr>
          <p:cNvPr id="23" name="مجموعة 22">
            <a:extLst>
              <a:ext uri="{FF2B5EF4-FFF2-40B4-BE49-F238E27FC236}">
                <a16:creationId xmlns:a16="http://schemas.microsoft.com/office/drawing/2014/main" xmlns="" id="{0242AED9-E126-A5DC-01D9-126B2B709278}"/>
              </a:ext>
            </a:extLst>
          </p:cNvPr>
          <p:cNvGrpSpPr/>
          <p:nvPr/>
        </p:nvGrpSpPr>
        <p:grpSpPr>
          <a:xfrm flipH="1">
            <a:off x="775840" y="4528767"/>
            <a:ext cx="4940932" cy="919798"/>
            <a:chOff x="6536965" y="3745768"/>
            <a:chExt cx="4940932" cy="919798"/>
          </a:xfrm>
        </p:grpSpPr>
        <p:sp>
          <p:nvSpPr>
            <p:cNvPr id="24" name="Rectangle 5">
              <a:extLst>
                <a:ext uri="{FF2B5EF4-FFF2-40B4-BE49-F238E27FC236}">
                  <a16:creationId xmlns:a16="http://schemas.microsoft.com/office/drawing/2014/main" xmlns="" id="{17FE1AD3-2971-9680-52CC-2912E7032BE2}"/>
                </a:ext>
              </a:extLst>
            </p:cNvPr>
            <p:cNvSpPr/>
            <p:nvPr/>
          </p:nvSpPr>
          <p:spPr>
            <a:xfrm flipH="1">
              <a:off x="6655701" y="3945566"/>
              <a:ext cx="4347011" cy="720000"/>
            </a:xfrm>
            <a:prstGeom prst="rect">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endParaRPr lang="ko-KR" altLang="en-US" sz="23900" b="1">
                <a:solidFill>
                  <a:schemeClr val="bg1"/>
                </a:solidFill>
                <a:latin typeface="Adobe Arabic" panose="02040503050201020203" pitchFamily="18" charset="-78"/>
                <a:cs typeface="Adobe Arabic" panose="02040503050201020203" pitchFamily="18" charset="-78"/>
              </a:endParaRPr>
            </a:p>
          </p:txBody>
        </p:sp>
        <p:grpSp>
          <p:nvGrpSpPr>
            <p:cNvPr id="25" name="Group 13">
              <a:extLst>
                <a:ext uri="{FF2B5EF4-FFF2-40B4-BE49-F238E27FC236}">
                  <a16:creationId xmlns:a16="http://schemas.microsoft.com/office/drawing/2014/main" xmlns="" id="{3A8D0D71-9DB2-0EA0-3C78-42F445AD7555}"/>
                </a:ext>
              </a:extLst>
            </p:cNvPr>
            <p:cNvGrpSpPr/>
            <p:nvPr/>
          </p:nvGrpSpPr>
          <p:grpSpPr>
            <a:xfrm flipH="1">
              <a:off x="9984388" y="3745768"/>
              <a:ext cx="1493509" cy="756162"/>
              <a:chOff x="4333508" y="1848856"/>
              <a:chExt cx="1493509" cy="756162"/>
            </a:xfrm>
          </p:grpSpPr>
          <p:pic>
            <p:nvPicPr>
              <p:cNvPr id="27" name="Picture 2" descr="E:\002-KIMS BUSINESS\007-04-1-FIVERR\01-PPT-TEMPLATE\COVER-PSD\05-cut-01.png">
                <a:extLst>
                  <a:ext uri="{FF2B5EF4-FFF2-40B4-BE49-F238E27FC236}">
                    <a16:creationId xmlns:a16="http://schemas.microsoft.com/office/drawing/2014/main" xmlns="" id="{037DA735-F682-EF42-F9AE-F1DD49A2046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8900000">
                <a:off x="4567017" y="2249621"/>
                <a:ext cx="1260000" cy="355397"/>
              </a:xfrm>
              <a:prstGeom prst="rect">
                <a:avLst/>
              </a:prstGeom>
              <a:noFill/>
              <a:extLst>
                <a:ext uri="{909E8E84-426E-40DD-AFC4-6F175D3DCCD1}">
                  <a14:hiddenFill xmlns:a14="http://schemas.microsoft.com/office/drawing/2010/main">
                    <a:solidFill>
                      <a:srgbClr val="FFFFFF"/>
                    </a:solidFill>
                  </a14:hiddenFill>
                </a:ext>
              </a:extLst>
            </p:spPr>
          </p:pic>
          <p:sp>
            <p:nvSpPr>
              <p:cNvPr id="28" name="Isosceles Triangle 15">
                <a:extLst>
                  <a:ext uri="{FF2B5EF4-FFF2-40B4-BE49-F238E27FC236}">
                    <a16:creationId xmlns:a16="http://schemas.microsoft.com/office/drawing/2014/main" xmlns="" id="{19A4458D-E0A9-59A4-A867-747B7098E139}"/>
                  </a:ext>
                </a:extLst>
              </p:cNvPr>
              <p:cNvSpPr/>
              <p:nvPr/>
            </p:nvSpPr>
            <p:spPr>
              <a:xfrm rot="18900000">
                <a:off x="4333508" y="1848856"/>
                <a:ext cx="1272933" cy="633311"/>
              </a:xfrm>
              <a:prstGeom prst="triangle">
                <a:avLst>
                  <a:gd name="adj" fmla="val 5115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endParaRPr lang="ko-KR" altLang="en-US" sz="23900" b="1">
                  <a:solidFill>
                    <a:schemeClr val="bg1"/>
                  </a:solidFill>
                  <a:latin typeface="Adobe Arabic" panose="02040503050201020203" pitchFamily="18" charset="-78"/>
                  <a:cs typeface="Adobe Arabic" panose="02040503050201020203" pitchFamily="18" charset="-78"/>
                </a:endParaRPr>
              </a:p>
            </p:txBody>
          </p:sp>
        </p:grpSp>
        <p:sp>
          <p:nvSpPr>
            <p:cNvPr id="26" name="Text Placeholder 12">
              <a:extLst>
                <a:ext uri="{FF2B5EF4-FFF2-40B4-BE49-F238E27FC236}">
                  <a16:creationId xmlns:a16="http://schemas.microsoft.com/office/drawing/2014/main" xmlns="" id="{03F7AB8B-2F95-1C0B-E2DC-9C62EB052E77}"/>
                </a:ext>
              </a:extLst>
            </p:cNvPr>
            <p:cNvSpPr txBox="1">
              <a:spLocks/>
            </p:cNvSpPr>
            <p:nvPr/>
          </p:nvSpPr>
          <p:spPr>
            <a:xfrm flipH="1">
              <a:off x="6536965" y="4075102"/>
              <a:ext cx="4347011" cy="502801"/>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ar-SY" sz="2800" b="1"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rPr>
                <a:t>استخدام التكنولوجيا والابتكار</a:t>
              </a:r>
              <a:endParaRPr lang="en-US" sz="28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grpSp>
        <p:nvGrpSpPr>
          <p:cNvPr id="29" name="مجموعة 28">
            <a:extLst>
              <a:ext uri="{FF2B5EF4-FFF2-40B4-BE49-F238E27FC236}">
                <a16:creationId xmlns:a16="http://schemas.microsoft.com/office/drawing/2014/main" xmlns="" id="{5CBDC984-64A2-E4C7-7AE2-A0BEDC7A92A4}"/>
              </a:ext>
            </a:extLst>
          </p:cNvPr>
          <p:cNvGrpSpPr/>
          <p:nvPr/>
        </p:nvGrpSpPr>
        <p:grpSpPr>
          <a:xfrm>
            <a:off x="6608761" y="4528767"/>
            <a:ext cx="4952003" cy="919798"/>
            <a:chOff x="6525894" y="3745768"/>
            <a:chExt cx="4952003" cy="919798"/>
          </a:xfrm>
        </p:grpSpPr>
        <p:sp>
          <p:nvSpPr>
            <p:cNvPr id="30" name="Rectangle 5">
              <a:extLst>
                <a:ext uri="{FF2B5EF4-FFF2-40B4-BE49-F238E27FC236}">
                  <a16:creationId xmlns:a16="http://schemas.microsoft.com/office/drawing/2014/main" xmlns="" id="{ADA71B2D-A960-22FE-643D-91A011C1F368}"/>
                </a:ext>
              </a:extLst>
            </p:cNvPr>
            <p:cNvSpPr/>
            <p:nvPr/>
          </p:nvSpPr>
          <p:spPr>
            <a:xfrm flipH="1">
              <a:off x="6655701" y="3945566"/>
              <a:ext cx="4347011" cy="720000"/>
            </a:xfrm>
            <a:prstGeom prst="rect">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endParaRPr lang="ko-KR" altLang="en-US" sz="23900" b="1">
                <a:solidFill>
                  <a:schemeClr val="bg1"/>
                </a:solidFill>
                <a:latin typeface="Adobe Arabic" panose="02040503050201020203" pitchFamily="18" charset="-78"/>
                <a:cs typeface="Adobe Arabic" panose="02040503050201020203" pitchFamily="18" charset="-78"/>
              </a:endParaRPr>
            </a:p>
          </p:txBody>
        </p:sp>
        <p:grpSp>
          <p:nvGrpSpPr>
            <p:cNvPr id="31" name="Group 13">
              <a:extLst>
                <a:ext uri="{FF2B5EF4-FFF2-40B4-BE49-F238E27FC236}">
                  <a16:creationId xmlns:a16="http://schemas.microsoft.com/office/drawing/2014/main" xmlns="" id="{F3657685-6D09-26FD-04FE-5393B84B8367}"/>
                </a:ext>
              </a:extLst>
            </p:cNvPr>
            <p:cNvGrpSpPr/>
            <p:nvPr/>
          </p:nvGrpSpPr>
          <p:grpSpPr>
            <a:xfrm flipH="1">
              <a:off x="9984388" y="3745768"/>
              <a:ext cx="1493509" cy="756162"/>
              <a:chOff x="4333508" y="1848856"/>
              <a:chExt cx="1493509" cy="756162"/>
            </a:xfrm>
          </p:grpSpPr>
          <p:pic>
            <p:nvPicPr>
              <p:cNvPr id="33" name="Picture 2" descr="E:\002-KIMS BUSINESS\007-04-1-FIVERR\01-PPT-TEMPLATE\COVER-PSD\05-cut-01.png">
                <a:extLst>
                  <a:ext uri="{FF2B5EF4-FFF2-40B4-BE49-F238E27FC236}">
                    <a16:creationId xmlns:a16="http://schemas.microsoft.com/office/drawing/2014/main" xmlns="" id="{E1A845EA-3B52-FCC8-FBDC-0A18A33212C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8900000">
                <a:off x="4567017" y="2249621"/>
                <a:ext cx="1260000" cy="355397"/>
              </a:xfrm>
              <a:prstGeom prst="rect">
                <a:avLst/>
              </a:prstGeom>
              <a:noFill/>
              <a:extLst>
                <a:ext uri="{909E8E84-426E-40DD-AFC4-6F175D3DCCD1}">
                  <a14:hiddenFill xmlns:a14="http://schemas.microsoft.com/office/drawing/2010/main">
                    <a:solidFill>
                      <a:srgbClr val="FFFFFF"/>
                    </a:solidFill>
                  </a14:hiddenFill>
                </a:ext>
              </a:extLst>
            </p:spPr>
          </p:pic>
          <p:sp>
            <p:nvSpPr>
              <p:cNvPr id="34" name="Isosceles Triangle 15">
                <a:extLst>
                  <a:ext uri="{FF2B5EF4-FFF2-40B4-BE49-F238E27FC236}">
                    <a16:creationId xmlns:a16="http://schemas.microsoft.com/office/drawing/2014/main" xmlns="" id="{CC7EF17D-57C5-AD64-37FA-E6E8ACEE59AE}"/>
                  </a:ext>
                </a:extLst>
              </p:cNvPr>
              <p:cNvSpPr/>
              <p:nvPr/>
            </p:nvSpPr>
            <p:spPr>
              <a:xfrm rot="18900000">
                <a:off x="4333508" y="1848856"/>
                <a:ext cx="1272933" cy="633311"/>
              </a:xfrm>
              <a:prstGeom prst="triangle">
                <a:avLst>
                  <a:gd name="adj" fmla="val 5115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endParaRPr lang="ko-KR" altLang="en-US" sz="23900" b="1">
                  <a:solidFill>
                    <a:schemeClr val="bg1"/>
                  </a:solidFill>
                  <a:latin typeface="Adobe Arabic" panose="02040503050201020203" pitchFamily="18" charset="-78"/>
                  <a:cs typeface="Adobe Arabic" panose="02040503050201020203" pitchFamily="18" charset="-78"/>
                </a:endParaRPr>
              </a:p>
            </p:txBody>
          </p:sp>
        </p:grpSp>
        <p:sp>
          <p:nvSpPr>
            <p:cNvPr id="32" name="Text Placeholder 12">
              <a:extLst>
                <a:ext uri="{FF2B5EF4-FFF2-40B4-BE49-F238E27FC236}">
                  <a16:creationId xmlns:a16="http://schemas.microsoft.com/office/drawing/2014/main" xmlns="" id="{088B34D9-1BBF-9AE8-B2A7-3F1734B29718}"/>
                </a:ext>
              </a:extLst>
            </p:cNvPr>
            <p:cNvSpPr txBox="1">
              <a:spLocks/>
            </p:cNvSpPr>
            <p:nvPr/>
          </p:nvSpPr>
          <p:spPr>
            <a:xfrm flipH="1">
              <a:off x="6525894" y="4075102"/>
              <a:ext cx="3905688" cy="502801"/>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ar-SY" sz="2800" b="1"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rPr>
                <a:t>التخطيط والاستعداد</a:t>
              </a:r>
              <a:endParaRPr lang="en-US" sz="28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grpSp>
        <p:nvGrpSpPr>
          <p:cNvPr id="35" name="مجموعة 34">
            <a:extLst>
              <a:ext uri="{FF2B5EF4-FFF2-40B4-BE49-F238E27FC236}">
                <a16:creationId xmlns:a16="http://schemas.microsoft.com/office/drawing/2014/main" xmlns="" id="{84D2AAF1-EB3F-4FA4-5AC2-B452AFF1A29B}"/>
              </a:ext>
            </a:extLst>
          </p:cNvPr>
          <p:cNvGrpSpPr/>
          <p:nvPr/>
        </p:nvGrpSpPr>
        <p:grpSpPr>
          <a:xfrm>
            <a:off x="6738568" y="2104128"/>
            <a:ext cx="4822196" cy="930358"/>
            <a:chOff x="6655701" y="1992434"/>
            <a:chExt cx="4822196" cy="930358"/>
          </a:xfrm>
        </p:grpSpPr>
        <p:sp>
          <p:nvSpPr>
            <p:cNvPr id="36" name="Rectangle 3">
              <a:extLst>
                <a:ext uri="{FF2B5EF4-FFF2-40B4-BE49-F238E27FC236}">
                  <a16:creationId xmlns:a16="http://schemas.microsoft.com/office/drawing/2014/main" xmlns="" id="{82C9B39C-9322-6424-28F6-6216CFAF8ADB}"/>
                </a:ext>
              </a:extLst>
            </p:cNvPr>
            <p:cNvSpPr/>
            <p:nvPr/>
          </p:nvSpPr>
          <p:spPr>
            <a:xfrm flipH="1">
              <a:off x="6655701" y="2202792"/>
              <a:ext cx="4347011" cy="720000"/>
            </a:xfrm>
            <a:prstGeom prst="rect">
              <a:avLst/>
            </a:prstGeom>
            <a:solidFill>
              <a:srgbClr val="31394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endParaRPr lang="ko-KR" altLang="en-US" sz="23900" b="1">
                <a:solidFill>
                  <a:schemeClr val="bg1"/>
                </a:solidFill>
                <a:latin typeface="Adobe Arabic" panose="02040503050201020203" pitchFamily="18" charset="-78"/>
                <a:cs typeface="Adobe Arabic" panose="02040503050201020203" pitchFamily="18" charset="-78"/>
              </a:endParaRPr>
            </a:p>
          </p:txBody>
        </p:sp>
        <p:grpSp>
          <p:nvGrpSpPr>
            <p:cNvPr id="37" name="Group 7">
              <a:extLst>
                <a:ext uri="{FF2B5EF4-FFF2-40B4-BE49-F238E27FC236}">
                  <a16:creationId xmlns:a16="http://schemas.microsoft.com/office/drawing/2014/main" xmlns="" id="{C5557330-BC5E-5C59-A15C-2388DBF7B604}"/>
                </a:ext>
              </a:extLst>
            </p:cNvPr>
            <p:cNvGrpSpPr/>
            <p:nvPr/>
          </p:nvGrpSpPr>
          <p:grpSpPr>
            <a:xfrm flipH="1">
              <a:off x="9984388" y="1992434"/>
              <a:ext cx="1493509" cy="756162"/>
              <a:chOff x="4333508" y="1848856"/>
              <a:chExt cx="1493509" cy="756162"/>
            </a:xfrm>
          </p:grpSpPr>
          <p:pic>
            <p:nvPicPr>
              <p:cNvPr id="39" name="Picture 2" descr="E:\002-KIMS BUSINESS\007-04-1-FIVERR\01-PPT-TEMPLATE\COVER-PSD\05-cut-01.png">
                <a:extLst>
                  <a:ext uri="{FF2B5EF4-FFF2-40B4-BE49-F238E27FC236}">
                    <a16:creationId xmlns:a16="http://schemas.microsoft.com/office/drawing/2014/main" xmlns="" id="{31E2BA34-264D-94AC-CE1D-514FBE4F5BA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8900000">
                <a:off x="4567017" y="2249621"/>
                <a:ext cx="1260000" cy="355397"/>
              </a:xfrm>
              <a:prstGeom prst="rect">
                <a:avLst/>
              </a:prstGeom>
              <a:noFill/>
              <a:extLst>
                <a:ext uri="{909E8E84-426E-40DD-AFC4-6F175D3DCCD1}">
                  <a14:hiddenFill xmlns:a14="http://schemas.microsoft.com/office/drawing/2010/main">
                    <a:solidFill>
                      <a:srgbClr val="FFFFFF"/>
                    </a:solidFill>
                  </a14:hiddenFill>
                </a:ext>
              </a:extLst>
            </p:spPr>
          </p:pic>
          <p:sp>
            <p:nvSpPr>
              <p:cNvPr id="40" name="Isosceles Triangle 9">
                <a:extLst>
                  <a:ext uri="{FF2B5EF4-FFF2-40B4-BE49-F238E27FC236}">
                    <a16:creationId xmlns:a16="http://schemas.microsoft.com/office/drawing/2014/main" xmlns="" id="{C085B2E9-8D25-9C64-4CAF-A848CB49D1D3}"/>
                  </a:ext>
                </a:extLst>
              </p:cNvPr>
              <p:cNvSpPr/>
              <p:nvPr/>
            </p:nvSpPr>
            <p:spPr>
              <a:xfrm rot="18900000">
                <a:off x="4333508" y="1848856"/>
                <a:ext cx="1272933" cy="633311"/>
              </a:xfrm>
              <a:prstGeom prst="triangle">
                <a:avLst>
                  <a:gd name="adj" fmla="val 5115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endParaRPr lang="ko-KR" altLang="en-US" sz="23900" b="1" dirty="0">
                  <a:solidFill>
                    <a:schemeClr val="bg1"/>
                  </a:solidFill>
                  <a:latin typeface="Adobe Arabic" panose="02040503050201020203" pitchFamily="18" charset="-78"/>
                  <a:cs typeface="Adobe Arabic" panose="02040503050201020203" pitchFamily="18" charset="-78"/>
                </a:endParaRPr>
              </a:p>
            </p:txBody>
          </p:sp>
        </p:grpSp>
        <p:sp>
          <p:nvSpPr>
            <p:cNvPr id="38" name="Text Placeholder 12">
              <a:extLst>
                <a:ext uri="{FF2B5EF4-FFF2-40B4-BE49-F238E27FC236}">
                  <a16:creationId xmlns:a16="http://schemas.microsoft.com/office/drawing/2014/main" xmlns="" id="{E7CC124A-9496-2FB6-3967-FA022ADE683D}"/>
                </a:ext>
              </a:extLst>
            </p:cNvPr>
            <p:cNvSpPr txBox="1">
              <a:spLocks/>
            </p:cNvSpPr>
            <p:nvPr/>
          </p:nvSpPr>
          <p:spPr>
            <a:xfrm flipH="1">
              <a:off x="6783318" y="2301498"/>
              <a:ext cx="3446150" cy="502801"/>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ar-SY" sz="2800" b="1"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rPr>
                <a:t>التحليل والتقييم المستمر</a:t>
              </a:r>
              <a:endParaRPr lang="en-US" sz="28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grpSp>
        <p:nvGrpSpPr>
          <p:cNvPr id="41" name="مجموعة 40">
            <a:extLst>
              <a:ext uri="{FF2B5EF4-FFF2-40B4-BE49-F238E27FC236}">
                <a16:creationId xmlns:a16="http://schemas.microsoft.com/office/drawing/2014/main" xmlns="" id="{3ED8D004-1696-281A-793F-F3479D57FC10}"/>
              </a:ext>
            </a:extLst>
          </p:cNvPr>
          <p:cNvGrpSpPr/>
          <p:nvPr/>
        </p:nvGrpSpPr>
        <p:grpSpPr>
          <a:xfrm>
            <a:off x="6738568" y="3292967"/>
            <a:ext cx="4822196" cy="925939"/>
            <a:chOff x="6655701" y="2869102"/>
            <a:chExt cx="4822196" cy="925939"/>
          </a:xfrm>
        </p:grpSpPr>
        <p:sp>
          <p:nvSpPr>
            <p:cNvPr id="42" name="Rectangle 4">
              <a:extLst>
                <a:ext uri="{FF2B5EF4-FFF2-40B4-BE49-F238E27FC236}">
                  <a16:creationId xmlns:a16="http://schemas.microsoft.com/office/drawing/2014/main" xmlns="" id="{E9C373D5-428A-33C5-21E8-3CC04520CE2A}"/>
                </a:ext>
              </a:extLst>
            </p:cNvPr>
            <p:cNvSpPr/>
            <p:nvPr/>
          </p:nvSpPr>
          <p:spPr>
            <a:xfrm flipH="1">
              <a:off x="6655701" y="3075041"/>
              <a:ext cx="4347011" cy="720000"/>
            </a:xfrm>
            <a:prstGeom prst="rect">
              <a:avLst/>
            </a:prstGeom>
            <a:solidFill>
              <a:srgbClr val="579DA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endParaRPr lang="ko-KR" altLang="en-US" sz="23900" b="1">
                <a:solidFill>
                  <a:schemeClr val="bg1"/>
                </a:solidFill>
                <a:latin typeface="Adobe Arabic" panose="02040503050201020203" pitchFamily="18" charset="-78"/>
                <a:cs typeface="Adobe Arabic" panose="02040503050201020203" pitchFamily="18" charset="-78"/>
              </a:endParaRPr>
            </a:p>
          </p:txBody>
        </p:sp>
        <p:grpSp>
          <p:nvGrpSpPr>
            <p:cNvPr id="43" name="Group 10">
              <a:extLst>
                <a:ext uri="{FF2B5EF4-FFF2-40B4-BE49-F238E27FC236}">
                  <a16:creationId xmlns:a16="http://schemas.microsoft.com/office/drawing/2014/main" xmlns="" id="{0D486FC5-2F9A-6538-5FBA-55A4CDC20AB6}"/>
                </a:ext>
              </a:extLst>
            </p:cNvPr>
            <p:cNvGrpSpPr/>
            <p:nvPr/>
          </p:nvGrpSpPr>
          <p:grpSpPr>
            <a:xfrm flipH="1">
              <a:off x="9984388" y="2869102"/>
              <a:ext cx="1493509" cy="756162"/>
              <a:chOff x="4333508" y="1848856"/>
              <a:chExt cx="1493509" cy="756162"/>
            </a:xfrm>
          </p:grpSpPr>
          <p:pic>
            <p:nvPicPr>
              <p:cNvPr id="45" name="Picture 2" descr="E:\002-KIMS BUSINESS\007-04-1-FIVERR\01-PPT-TEMPLATE\COVER-PSD\05-cut-01.png">
                <a:extLst>
                  <a:ext uri="{FF2B5EF4-FFF2-40B4-BE49-F238E27FC236}">
                    <a16:creationId xmlns:a16="http://schemas.microsoft.com/office/drawing/2014/main" xmlns="" id="{3CA574B3-CD47-6617-BCDE-B9DA4D2D764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8900000">
                <a:off x="4567017" y="2249621"/>
                <a:ext cx="1260000" cy="355397"/>
              </a:xfrm>
              <a:prstGeom prst="rect">
                <a:avLst/>
              </a:prstGeom>
              <a:noFill/>
              <a:extLst>
                <a:ext uri="{909E8E84-426E-40DD-AFC4-6F175D3DCCD1}">
                  <a14:hiddenFill xmlns:a14="http://schemas.microsoft.com/office/drawing/2010/main">
                    <a:solidFill>
                      <a:srgbClr val="FFFFFF"/>
                    </a:solidFill>
                  </a14:hiddenFill>
                </a:ext>
              </a:extLst>
            </p:spPr>
          </p:pic>
          <p:sp>
            <p:nvSpPr>
              <p:cNvPr id="46" name="Isosceles Triangle 12">
                <a:extLst>
                  <a:ext uri="{FF2B5EF4-FFF2-40B4-BE49-F238E27FC236}">
                    <a16:creationId xmlns:a16="http://schemas.microsoft.com/office/drawing/2014/main" xmlns="" id="{8D023DAF-2444-2BB1-5ABA-11A486C57DCD}"/>
                  </a:ext>
                </a:extLst>
              </p:cNvPr>
              <p:cNvSpPr/>
              <p:nvPr/>
            </p:nvSpPr>
            <p:spPr>
              <a:xfrm rot="18900000">
                <a:off x="4333508" y="1848856"/>
                <a:ext cx="1272933" cy="633311"/>
              </a:xfrm>
              <a:prstGeom prst="triangle">
                <a:avLst>
                  <a:gd name="adj" fmla="val 5115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endParaRPr lang="ko-KR" altLang="en-US" sz="23900" b="1" dirty="0">
                  <a:solidFill>
                    <a:schemeClr val="bg1"/>
                  </a:solidFill>
                  <a:latin typeface="Adobe Arabic" panose="02040503050201020203" pitchFamily="18" charset="-78"/>
                  <a:cs typeface="Adobe Arabic" panose="02040503050201020203" pitchFamily="18" charset="-78"/>
                </a:endParaRPr>
              </a:p>
            </p:txBody>
          </p:sp>
        </p:grpSp>
        <p:sp>
          <p:nvSpPr>
            <p:cNvPr id="44" name="Text Placeholder 12">
              <a:extLst>
                <a:ext uri="{FF2B5EF4-FFF2-40B4-BE49-F238E27FC236}">
                  <a16:creationId xmlns:a16="http://schemas.microsoft.com/office/drawing/2014/main" xmlns="" id="{20A7C6D1-14D2-AB34-822F-D32A201C3AA7}"/>
                </a:ext>
              </a:extLst>
            </p:cNvPr>
            <p:cNvSpPr txBox="1">
              <a:spLocks/>
            </p:cNvSpPr>
            <p:nvPr/>
          </p:nvSpPr>
          <p:spPr>
            <a:xfrm flipH="1">
              <a:off x="6672960" y="3201468"/>
              <a:ext cx="3611556" cy="502801"/>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ar-SY" sz="2800" b="1"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rPr>
                <a:t>التأمين والحوكمة المالية</a:t>
              </a:r>
              <a:endParaRPr lang="en-US" sz="28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sp>
        <p:nvSpPr>
          <p:cNvPr id="47"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7"/>
              </a:rPr>
              <a:t>www.dawliatraining.com</a:t>
            </a:r>
            <a:endParaRPr lang="en-US" sz="1100">
              <a:effectLst/>
              <a:ea typeface="Calibri"/>
              <a:cs typeface="Arial"/>
            </a:endParaRPr>
          </a:p>
        </p:txBody>
      </p:sp>
    </p:spTree>
    <p:extLst>
      <p:ext uri="{BB962C8B-B14F-4D97-AF65-F5344CB8AC3E}">
        <p14:creationId xmlns:p14="http://schemas.microsoft.com/office/powerpoint/2010/main" val="320889184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fill="hold"/>
                                        <p:tgtEl>
                                          <p:spTgt spid="41"/>
                                        </p:tgtEl>
                                        <p:attrNameLst>
                                          <p:attrName>ppt_x</p:attrName>
                                        </p:attrNameLst>
                                      </p:cBhvr>
                                      <p:tavLst>
                                        <p:tav tm="0">
                                          <p:val>
                                            <p:strVal val="#ppt_x"/>
                                          </p:val>
                                        </p:tav>
                                        <p:tav tm="100000">
                                          <p:val>
                                            <p:strVal val="#ppt_x"/>
                                          </p:val>
                                        </p:tav>
                                      </p:tavLst>
                                    </p:anim>
                                    <p:anim calcmode="lin" valueType="num">
                                      <p:cBhvr additive="base">
                                        <p:cTn id="18" dur="500" fill="hold"/>
                                        <p:tgtEl>
                                          <p:spTgt spid="4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ppt_x"/>
                                          </p:val>
                                        </p:tav>
                                        <p:tav tm="100000">
                                          <p:val>
                                            <p:strVal val="#ppt_x"/>
                                          </p:val>
                                        </p:tav>
                                      </p:tavLst>
                                    </p:anim>
                                    <p:anim calcmode="lin" valueType="num">
                                      <p:cBhvr additive="base">
                                        <p:cTn id="28" dur="500" fill="hold"/>
                                        <p:tgtEl>
                                          <p:spTgt spid="2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ppt_x"/>
                                          </p:val>
                                        </p:tav>
                                        <p:tav tm="100000">
                                          <p:val>
                                            <p:strVal val="#ppt_x"/>
                                          </p:val>
                                        </p:tav>
                                      </p:tavLst>
                                    </p:anim>
                                    <p:anim calcmode="lin" valueType="num">
                                      <p:cBhvr additive="base">
                                        <p:cTn id="3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خطط الطوارئ والاستعداد للمخاطر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sp>
        <p:nvSpPr>
          <p:cNvPr id="15" name="مربع نص 14">
            <a:extLst>
              <a:ext uri="{FF2B5EF4-FFF2-40B4-BE49-F238E27FC236}">
                <a16:creationId xmlns:a16="http://schemas.microsoft.com/office/drawing/2014/main" xmlns="" id="{F6E9C43E-294C-E368-A994-FE3E427D4EF4}"/>
              </a:ext>
            </a:extLst>
          </p:cNvPr>
          <p:cNvSpPr txBox="1"/>
          <p:nvPr/>
        </p:nvSpPr>
        <p:spPr>
          <a:xfrm>
            <a:off x="5399450" y="2586591"/>
            <a:ext cx="6277428" cy="2623795"/>
          </a:xfrm>
          <a:prstGeom prst="rect">
            <a:avLst/>
          </a:prstGeom>
          <a:noFill/>
        </p:spPr>
        <p:txBody>
          <a:bodyPr wrap="square">
            <a:spAutoFit/>
          </a:bodyPr>
          <a:lstStyle/>
          <a:p>
            <a:pPr algn="ctr">
              <a:lnSpc>
                <a:spcPct val="150000"/>
              </a:lnSpc>
            </a:pPr>
            <a:r>
              <a:rPr lang="ar-SA" sz="28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عدد خطط الطوارئ والاستعداد للمخاطر يعتمد على عدة عوامل، بما في ذلك نوع المؤسسة أو المنظمة وحجمها والمخاطر التي قد تواجهها. </a:t>
            </a: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يمكن أن يكون لدى كل مؤسسة أو منظمة خطة طوارئ مخصصة لتلبية احتياجاتها الفريدة</a:t>
            </a:r>
            <a:endParaRPr lang="ar-SY" sz="2800" dirty="0"/>
          </a:p>
        </p:txBody>
      </p:sp>
      <p:pic>
        <p:nvPicPr>
          <p:cNvPr id="48" name="صورة 47">
            <a:extLst>
              <a:ext uri="{FF2B5EF4-FFF2-40B4-BE49-F238E27FC236}">
                <a16:creationId xmlns:a16="http://schemas.microsoft.com/office/drawing/2014/main" xmlns="" id="{D932C49F-D499-B6C1-58C9-4E4820BC37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371" y="2397492"/>
            <a:ext cx="4513943" cy="3551824"/>
          </a:xfrm>
          <a:prstGeom prst="rect">
            <a:avLst/>
          </a:prstGeom>
        </p:spPr>
      </p:pic>
      <mc:AlternateContent xmlns:mc="http://schemas.openxmlformats.org/markup-compatibility/2006">
        <mc:Choice xmlns:pslz="http://schemas.microsoft.com/office/powerpoint/2016/slidezoom" xmlns="" Requires="pslz">
          <p:graphicFrame>
            <p:nvGraphicFramePr>
              <p:cNvPr id="50" name="صورة الشريحة 49">
                <a:extLst>
                  <a:ext uri="{FF2B5EF4-FFF2-40B4-BE49-F238E27FC236}">
                    <a16:creationId xmlns:a16="http://schemas.microsoft.com/office/drawing/2014/main" id="{1D54BB94-21E4-DBEB-A603-EE51864671E5}"/>
                  </a:ext>
                </a:extLst>
              </p:cNvPr>
              <p:cNvGraphicFramePr>
                <a:graphicFrameLocks noChangeAspect="1"/>
              </p:cNvGraphicFramePr>
              <p:nvPr>
                <p:extLst>
                  <p:ext uri="{D42A27DB-BD31-4B8C-83A1-F6EECF244321}">
                    <p14:modId xmlns:p14="http://schemas.microsoft.com/office/powerpoint/2010/main" val="1721561780"/>
                  </p:ext>
                </p:extLst>
              </p:nvPr>
            </p:nvGraphicFramePr>
            <p:xfrm>
              <a:off x="11229522" y="174819"/>
              <a:ext cx="469350" cy="469350"/>
            </p:xfrm>
            <a:graphic>
              <a:graphicData uri="http://schemas.microsoft.com/office/powerpoint/2016/slidezoom">
                <pslz:sldZm>
                  <pslz:sldZmObj sldId="300" cId="1281276776">
                    <pslz:zmPr id="{FD2D64D7-D5AC-4E76-ACBF-D99E785C13AF}" returnToParent="0" imageType="cover" transitionDur="1000">
                      <p166:blipFill xmlns:p166="http://schemas.microsoft.com/office/powerpoint/2016/6/main">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166:blipFill>
                      <p166:spPr xmlns:p166="http://schemas.microsoft.com/office/powerpoint/2016/6/main">
                        <a:xfrm>
                          <a:off x="0" y="0"/>
                          <a:ext cx="469350" cy="469350"/>
                        </a:xfrm>
                        <a:prstGeom prst="rect">
                          <a:avLst/>
                        </a:prstGeom>
                        <a:ln w="3175">
                          <a:noFill/>
                        </a:ln>
                      </p166:spPr>
                    </pslz:zmPr>
                  </pslz:sldZmObj>
                </pslz:sldZm>
              </a:graphicData>
            </a:graphic>
          </p:graphicFrame>
        </mc:Choice>
        <mc:Fallback>
          <p:pic>
            <p:nvPicPr>
              <p:cNvPr id="50" name="صورة الشريحة 49">
                <a:hlinkClick r:id="rId6" action="ppaction://hlinksldjump"/>
                <a:extLst>
                  <a:ext uri="{FF2B5EF4-FFF2-40B4-BE49-F238E27FC236}">
                    <a16:creationId xmlns:a16="http://schemas.microsoft.com/office/drawing/2014/main" xmlns="" xmlns:pslz="http://schemas.microsoft.com/office/powerpoint/2016/slidezoom" id="{1D54BB94-21E4-DBEB-A603-EE51864671E5}"/>
                  </a:ext>
                </a:extLst>
              </p:cNvPr>
              <p:cNvPicPr>
                <a:picLocks noGrp="1" noRot="1" noChangeAspect="1" noMove="1" noResize="1" noEditPoints="1" noAdjustHandles="1" noChangeArrowheads="1" noChangeShapeType="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8"/>
                  </a:ext>
                </a:extLst>
              </a:blip>
              <a:stretch>
                <a:fillRect/>
              </a:stretch>
            </p:blipFill>
            <p:spPr>
              <a:xfrm>
                <a:off x="11229522" y="174819"/>
                <a:ext cx="469350" cy="469350"/>
              </a:xfrm>
              <a:prstGeom prst="rect">
                <a:avLst/>
              </a:prstGeom>
              <a:ln w="3175">
                <a:noFill/>
              </a:ln>
            </p:spPr>
          </p:pic>
        </mc:Fallback>
      </mc:AlternateContent>
      <p:sp>
        <p:nvSpPr>
          <p:cNvPr id="12"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9"/>
              </a:rPr>
              <a:t>www.dawliatraining.com</a:t>
            </a:r>
            <a:endParaRPr lang="en-US" sz="1100">
              <a:effectLst/>
              <a:ea typeface="Calibri"/>
              <a:cs typeface="Arial"/>
            </a:endParaRPr>
          </a:p>
        </p:txBody>
      </p:sp>
    </p:spTree>
    <p:extLst>
      <p:ext uri="{BB962C8B-B14F-4D97-AF65-F5344CB8AC3E}">
        <p14:creationId xmlns:p14="http://schemas.microsoft.com/office/powerpoint/2010/main" val="158748638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down)">
                                      <p:cBhvr>
                                        <p:cTn id="7" dur="500"/>
                                        <p:tgtEl>
                                          <p:spTgt spid="4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خطط الطوارئ والاستعداد للمخاطر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7" name="Group 37">
            <a:extLst>
              <a:ext uri="{FF2B5EF4-FFF2-40B4-BE49-F238E27FC236}">
                <a16:creationId xmlns:a16="http://schemas.microsoft.com/office/drawing/2014/main" xmlns="" id="{3E45F522-6BF1-B463-430B-8565677F847D}"/>
              </a:ext>
            </a:extLst>
          </p:cNvPr>
          <p:cNvGrpSpPr/>
          <p:nvPr/>
        </p:nvGrpSpPr>
        <p:grpSpPr>
          <a:xfrm flipH="1">
            <a:off x="8208518" y="2919520"/>
            <a:ext cx="4091562" cy="3929156"/>
            <a:chOff x="0" y="1106275"/>
            <a:chExt cx="6078072" cy="5836815"/>
          </a:xfrm>
        </p:grpSpPr>
        <p:sp>
          <p:nvSpPr>
            <p:cNvPr id="8" name="Line">
              <a:extLst>
                <a:ext uri="{FF2B5EF4-FFF2-40B4-BE49-F238E27FC236}">
                  <a16:creationId xmlns:a16="http://schemas.microsoft.com/office/drawing/2014/main" xmlns="" id="{03E40FE7-DFDF-B010-3AD0-D74E1DB027CC}"/>
                </a:ext>
              </a:extLst>
            </p:cNvPr>
            <p:cNvSpPr/>
            <p:nvPr/>
          </p:nvSpPr>
          <p:spPr>
            <a:xfrm>
              <a:off x="3774473" y="3051880"/>
              <a:ext cx="15568" cy="3891210"/>
            </a:xfrm>
            <a:prstGeom prst="line">
              <a:avLst/>
            </a:prstGeom>
            <a:solidFill>
              <a:srgbClr val="FEF6B6"/>
            </a:solidFill>
            <a:ln w="12700">
              <a:miter lim="400000"/>
            </a:ln>
          </p:spPr>
          <p:txBody>
            <a:bodyPr lIns="38100" tIns="38100" rIns="38100" bIns="38100" anchor="ctr"/>
            <a:lstStyle/>
            <a:p>
              <a:pPr algn="l" rtl="0">
                <a:defRPr sz="3000">
                  <a:solidFill>
                    <a:srgbClr val="FFFFFF"/>
                  </a:solidFill>
                  <a:effectLst>
                    <a:outerShdw blurRad="38100" dist="12700" dir="5400000" rotWithShape="0">
                      <a:srgbClr val="000000">
                        <a:alpha val="50000"/>
                      </a:srgbClr>
                    </a:outerShdw>
                  </a:effectLst>
                </a:defRPr>
              </a:pPr>
              <a:endParaRPr dirty="0"/>
            </a:p>
          </p:txBody>
        </p:sp>
        <p:sp>
          <p:nvSpPr>
            <p:cNvPr id="9" name="Freeform: Shape 22">
              <a:extLst>
                <a:ext uri="{FF2B5EF4-FFF2-40B4-BE49-F238E27FC236}">
                  <a16:creationId xmlns:a16="http://schemas.microsoft.com/office/drawing/2014/main" xmlns="" id="{77C33451-5049-25B3-95DE-33CCD0CF0D2A}"/>
                </a:ext>
              </a:extLst>
            </p:cNvPr>
            <p:cNvSpPr/>
            <p:nvPr/>
          </p:nvSpPr>
          <p:spPr>
            <a:xfrm>
              <a:off x="2451462" y="1339740"/>
              <a:ext cx="1176607" cy="2995546"/>
            </a:xfrm>
            <a:custGeom>
              <a:avLst/>
              <a:gdLst>
                <a:gd name="connsiteX0" fmla="*/ 1030463 w 1176607"/>
                <a:gd name="connsiteY0" fmla="*/ 2529294 h 2995546"/>
                <a:gd name="connsiteX1" fmla="*/ 1038249 w 1176607"/>
                <a:gd name="connsiteY1" fmla="*/ 2614894 h 2995546"/>
                <a:gd name="connsiteX2" fmla="*/ 1038249 w 1176607"/>
                <a:gd name="connsiteY2" fmla="*/ 2735526 h 2995546"/>
                <a:gd name="connsiteX3" fmla="*/ 1049928 w 1176607"/>
                <a:gd name="connsiteY3" fmla="*/ 2813370 h 2995546"/>
                <a:gd name="connsiteX4" fmla="*/ 968208 w 1176607"/>
                <a:gd name="connsiteY4" fmla="*/ 2953436 h 2995546"/>
                <a:gd name="connsiteX5" fmla="*/ 859248 w 1176607"/>
                <a:gd name="connsiteY5" fmla="*/ 2984570 h 2995546"/>
                <a:gd name="connsiteX6" fmla="*/ 828115 w 1176607"/>
                <a:gd name="connsiteY6" fmla="*/ 2875615 h 2995546"/>
                <a:gd name="connsiteX7" fmla="*/ 657923 w 1176607"/>
                <a:gd name="connsiteY7" fmla="*/ 2023434 h 2995546"/>
                <a:gd name="connsiteX8" fmla="*/ 743530 w 1176607"/>
                <a:gd name="connsiteY8" fmla="*/ 2159628 h 2995546"/>
                <a:gd name="connsiteX9" fmla="*/ 315496 w 1176607"/>
                <a:gd name="connsiteY9" fmla="*/ 2408673 h 2995546"/>
                <a:gd name="connsiteX10" fmla="*/ 206542 w 1176607"/>
                <a:gd name="connsiteY10" fmla="*/ 2381434 h 2995546"/>
                <a:gd name="connsiteX11" fmla="*/ 233780 w 1176607"/>
                <a:gd name="connsiteY11" fmla="*/ 2272479 h 2995546"/>
                <a:gd name="connsiteX12" fmla="*/ 77818 w 1176607"/>
                <a:gd name="connsiteY12" fmla="*/ 1439755 h 2995546"/>
                <a:gd name="connsiteX13" fmla="*/ 544778 w 1176607"/>
                <a:gd name="connsiteY13" fmla="*/ 1439755 h 2995546"/>
                <a:gd name="connsiteX14" fmla="*/ 544778 w 1176607"/>
                <a:gd name="connsiteY14" fmla="*/ 1474776 h 2995546"/>
                <a:gd name="connsiteX15" fmla="*/ 552555 w 1176607"/>
                <a:gd name="connsiteY15" fmla="*/ 1595403 h 2995546"/>
                <a:gd name="connsiteX16" fmla="*/ 77818 w 1176607"/>
                <a:gd name="connsiteY16" fmla="*/ 1595403 h 2995546"/>
                <a:gd name="connsiteX17" fmla="*/ 0 w 1176607"/>
                <a:gd name="connsiteY17" fmla="*/ 1517579 h 2995546"/>
                <a:gd name="connsiteX18" fmla="*/ 77818 w 1176607"/>
                <a:gd name="connsiteY18" fmla="*/ 1439755 h 2995546"/>
                <a:gd name="connsiteX19" fmla="*/ 252433 w 1176607"/>
                <a:gd name="connsiteY19" fmla="*/ 625428 h 2995546"/>
                <a:gd name="connsiteX20" fmla="*/ 312746 w 1176607"/>
                <a:gd name="connsiteY20" fmla="*/ 633694 h 2995546"/>
                <a:gd name="connsiteX21" fmla="*/ 697991 w 1176607"/>
                <a:gd name="connsiteY21" fmla="*/ 855492 h 2995546"/>
                <a:gd name="connsiteX22" fmla="*/ 624057 w 1176607"/>
                <a:gd name="connsiteY22" fmla="*/ 995587 h 2995546"/>
                <a:gd name="connsiteX23" fmla="*/ 234912 w 1176607"/>
                <a:gd name="connsiteY23" fmla="*/ 769901 h 2995546"/>
                <a:gd name="connsiteX24" fmla="*/ 203784 w 1176607"/>
                <a:gd name="connsiteY24" fmla="*/ 660929 h 2995546"/>
                <a:gd name="connsiteX25" fmla="*/ 252433 w 1176607"/>
                <a:gd name="connsiteY25" fmla="*/ 625428 h 2995546"/>
                <a:gd name="connsiteX26" fmla="*/ 917357 w 1176607"/>
                <a:gd name="connsiteY26" fmla="*/ 3187 h 2995546"/>
                <a:gd name="connsiteX27" fmla="*/ 962592 w 1176607"/>
                <a:gd name="connsiteY27" fmla="*/ 42094 h 2995546"/>
                <a:gd name="connsiteX28" fmla="*/ 1176607 w 1176607"/>
                <a:gd name="connsiteY28" fmla="*/ 411778 h 2995546"/>
                <a:gd name="connsiteX29" fmla="*/ 1040411 w 1176607"/>
                <a:gd name="connsiteY29" fmla="*/ 493490 h 2995546"/>
                <a:gd name="connsiteX30" fmla="*/ 826396 w 1176607"/>
                <a:gd name="connsiteY30" fmla="*/ 119918 h 2995546"/>
                <a:gd name="connsiteX31" fmla="*/ 857527 w 1176607"/>
                <a:gd name="connsiteY31" fmla="*/ 10968 h 2995546"/>
                <a:gd name="connsiteX32" fmla="*/ 917357 w 1176607"/>
                <a:gd name="connsiteY32" fmla="*/ 3187 h 2995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76607" h="2995546">
                  <a:moveTo>
                    <a:pt x="1030463" y="2529294"/>
                  </a:moveTo>
                  <a:cubicBezTo>
                    <a:pt x="1034356" y="2556527"/>
                    <a:pt x="1038249" y="2587660"/>
                    <a:pt x="1038249" y="2614894"/>
                  </a:cubicBezTo>
                  <a:lnTo>
                    <a:pt x="1038249" y="2735526"/>
                  </a:lnTo>
                  <a:cubicBezTo>
                    <a:pt x="1038249" y="2762782"/>
                    <a:pt x="1042142" y="2790015"/>
                    <a:pt x="1049928" y="2813370"/>
                  </a:cubicBezTo>
                  <a:lnTo>
                    <a:pt x="968208" y="2953436"/>
                  </a:lnTo>
                  <a:cubicBezTo>
                    <a:pt x="944861" y="2992370"/>
                    <a:pt x="898167" y="3007925"/>
                    <a:pt x="859248" y="2984570"/>
                  </a:cubicBezTo>
                  <a:cubicBezTo>
                    <a:pt x="820340" y="2961236"/>
                    <a:pt x="804768" y="2914526"/>
                    <a:pt x="828115" y="2875615"/>
                  </a:cubicBezTo>
                  <a:close/>
                  <a:moveTo>
                    <a:pt x="657923" y="2023434"/>
                  </a:moveTo>
                  <a:cubicBezTo>
                    <a:pt x="685162" y="2070137"/>
                    <a:pt x="712400" y="2116821"/>
                    <a:pt x="743530" y="2159628"/>
                  </a:cubicBezTo>
                  <a:lnTo>
                    <a:pt x="315496" y="2408673"/>
                  </a:lnTo>
                  <a:cubicBezTo>
                    <a:pt x="276584" y="2432015"/>
                    <a:pt x="229889" y="2420344"/>
                    <a:pt x="206542" y="2381434"/>
                  </a:cubicBezTo>
                  <a:cubicBezTo>
                    <a:pt x="183195" y="2342525"/>
                    <a:pt x="194868" y="2295821"/>
                    <a:pt x="233780" y="2272479"/>
                  </a:cubicBezTo>
                  <a:close/>
                  <a:moveTo>
                    <a:pt x="77818" y="1439755"/>
                  </a:moveTo>
                  <a:lnTo>
                    <a:pt x="544778" y="1439755"/>
                  </a:lnTo>
                  <a:cubicBezTo>
                    <a:pt x="544778" y="1451428"/>
                    <a:pt x="544778" y="1463102"/>
                    <a:pt x="544778" y="1474776"/>
                  </a:cubicBezTo>
                  <a:cubicBezTo>
                    <a:pt x="544778" y="1517579"/>
                    <a:pt x="544778" y="1560382"/>
                    <a:pt x="552555" y="1595403"/>
                  </a:cubicBezTo>
                  <a:lnTo>
                    <a:pt x="77818" y="1595403"/>
                  </a:lnTo>
                  <a:cubicBezTo>
                    <a:pt x="35021" y="1595403"/>
                    <a:pt x="0" y="1560382"/>
                    <a:pt x="0" y="1517579"/>
                  </a:cubicBezTo>
                  <a:cubicBezTo>
                    <a:pt x="0" y="1474776"/>
                    <a:pt x="35021" y="1439755"/>
                    <a:pt x="77818" y="1439755"/>
                  </a:cubicBezTo>
                  <a:close/>
                  <a:moveTo>
                    <a:pt x="252433" y="625428"/>
                  </a:moveTo>
                  <a:cubicBezTo>
                    <a:pt x="271891" y="620077"/>
                    <a:pt x="293294" y="622021"/>
                    <a:pt x="312746" y="633694"/>
                  </a:cubicBezTo>
                  <a:lnTo>
                    <a:pt x="697991" y="855492"/>
                  </a:lnTo>
                  <a:cubicBezTo>
                    <a:pt x="670738" y="902202"/>
                    <a:pt x="647410" y="948894"/>
                    <a:pt x="624057" y="995587"/>
                  </a:cubicBezTo>
                  <a:lnTo>
                    <a:pt x="234912" y="769901"/>
                  </a:lnTo>
                  <a:cubicBezTo>
                    <a:pt x="196007" y="746537"/>
                    <a:pt x="184331" y="699845"/>
                    <a:pt x="203784" y="660929"/>
                  </a:cubicBezTo>
                  <a:cubicBezTo>
                    <a:pt x="215460" y="643424"/>
                    <a:pt x="232974" y="630778"/>
                    <a:pt x="252433" y="625428"/>
                  </a:cubicBezTo>
                  <a:close/>
                  <a:moveTo>
                    <a:pt x="917357" y="3187"/>
                  </a:moveTo>
                  <a:cubicBezTo>
                    <a:pt x="936326" y="9025"/>
                    <a:pt x="952863" y="22643"/>
                    <a:pt x="962592" y="42094"/>
                  </a:cubicBezTo>
                  <a:lnTo>
                    <a:pt x="1176607" y="411778"/>
                  </a:lnTo>
                  <a:cubicBezTo>
                    <a:pt x="1129919" y="435127"/>
                    <a:pt x="1083214" y="462365"/>
                    <a:pt x="1040411" y="493490"/>
                  </a:cubicBezTo>
                  <a:lnTo>
                    <a:pt x="826396" y="119918"/>
                  </a:lnTo>
                  <a:cubicBezTo>
                    <a:pt x="806937" y="81018"/>
                    <a:pt x="818609" y="34318"/>
                    <a:pt x="857527" y="10968"/>
                  </a:cubicBezTo>
                  <a:cubicBezTo>
                    <a:pt x="876986" y="-706"/>
                    <a:pt x="898387" y="-2650"/>
                    <a:pt x="917357" y="3187"/>
                  </a:cubicBezTo>
                  <a:close/>
                </a:path>
              </a:pathLst>
            </a:custGeom>
            <a:solidFill>
              <a:schemeClr val="accent4">
                <a:lumMod val="75000"/>
              </a:schemeClr>
            </a:solidFill>
            <a:ln w="12700">
              <a:miter lim="400000"/>
            </a:ln>
          </p:spPr>
          <p:txBody>
            <a:bodyPr wrap="square" lIns="38100" tIns="38100" rIns="38100" bIns="38100" anchor="ctr">
              <a:noAutofit/>
            </a:bodyPr>
            <a:lstStyle/>
            <a:p>
              <a:pPr algn="l" rtl="0">
                <a:defRPr sz="3000">
                  <a:solidFill>
                    <a:srgbClr val="FFFFFF"/>
                  </a:solidFill>
                  <a:effectLst>
                    <a:outerShdw blurRad="38100" dist="12700" dir="5400000" rotWithShape="0">
                      <a:srgbClr val="000000">
                        <a:alpha val="50000"/>
                      </a:srgbClr>
                    </a:outerShdw>
                  </a:effectLst>
                </a:defRPr>
              </a:pPr>
              <a:endParaRPr/>
            </a:p>
          </p:txBody>
        </p:sp>
        <p:sp>
          <p:nvSpPr>
            <p:cNvPr id="12" name="Shape">
              <a:extLst>
                <a:ext uri="{FF2B5EF4-FFF2-40B4-BE49-F238E27FC236}">
                  <a16:creationId xmlns:a16="http://schemas.microsoft.com/office/drawing/2014/main" xmlns="" id="{6F5F75BB-BC14-ED5B-2720-1311BE9084ED}"/>
                </a:ext>
              </a:extLst>
            </p:cNvPr>
            <p:cNvSpPr/>
            <p:nvPr/>
          </p:nvSpPr>
          <p:spPr>
            <a:xfrm>
              <a:off x="4085770" y="1106275"/>
              <a:ext cx="155648" cy="50196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60" y="0"/>
                    <a:pt x="0" y="1507"/>
                    <a:pt x="0" y="3349"/>
                  </a:cubicBezTo>
                  <a:lnTo>
                    <a:pt x="0" y="21600"/>
                  </a:lnTo>
                  <a:cubicBezTo>
                    <a:pt x="3780" y="21600"/>
                    <a:pt x="7560" y="21433"/>
                    <a:pt x="10800" y="21433"/>
                  </a:cubicBezTo>
                  <a:cubicBezTo>
                    <a:pt x="14580" y="21433"/>
                    <a:pt x="18360" y="21433"/>
                    <a:pt x="21600" y="21600"/>
                  </a:cubicBezTo>
                  <a:lnTo>
                    <a:pt x="21600" y="3349"/>
                  </a:lnTo>
                  <a:cubicBezTo>
                    <a:pt x="21600" y="1674"/>
                    <a:pt x="16740" y="0"/>
                    <a:pt x="10800" y="0"/>
                  </a:cubicBezTo>
                  <a:close/>
                </a:path>
              </a:pathLst>
            </a:custGeom>
            <a:solidFill>
              <a:schemeClr val="accent4">
                <a:lumMod val="75000"/>
              </a:schemeClr>
            </a:solidFill>
            <a:ln w="12700">
              <a:miter lim="400000"/>
            </a:ln>
          </p:spPr>
          <p:txBody>
            <a:bodyPr lIns="38100" tIns="38100" rIns="38100" bIns="38100" anchor="ctr"/>
            <a:lstStyle/>
            <a:p>
              <a:pPr algn="l" rtl="0">
                <a:defRPr sz="3000">
                  <a:solidFill>
                    <a:srgbClr val="FFFFFF"/>
                  </a:solidFill>
                  <a:effectLst>
                    <a:outerShdw blurRad="38100" dist="12700" dir="5400000" rotWithShape="0">
                      <a:srgbClr val="000000">
                        <a:alpha val="50000"/>
                      </a:srgbClr>
                    </a:outerShdw>
                  </a:effectLst>
                </a:defRPr>
              </a:pPr>
              <a:endParaRPr/>
            </a:p>
          </p:txBody>
        </p:sp>
        <p:sp>
          <p:nvSpPr>
            <p:cNvPr id="13" name="Freeform: Shape 24">
              <a:extLst>
                <a:ext uri="{FF2B5EF4-FFF2-40B4-BE49-F238E27FC236}">
                  <a16:creationId xmlns:a16="http://schemas.microsoft.com/office/drawing/2014/main" xmlns="" id="{67CAD62B-CC27-AFAF-A60E-7EDB17E17263}"/>
                </a:ext>
              </a:extLst>
            </p:cNvPr>
            <p:cNvSpPr/>
            <p:nvPr/>
          </p:nvSpPr>
          <p:spPr>
            <a:xfrm>
              <a:off x="4902924" y="1261912"/>
              <a:ext cx="1175148" cy="2997705"/>
            </a:xfrm>
            <a:custGeom>
              <a:avLst/>
              <a:gdLst>
                <a:gd name="connsiteX0" fmla="*/ 175105 w 1175148"/>
                <a:gd name="connsiteY0" fmla="*/ 2529295 h 2997705"/>
                <a:gd name="connsiteX1" fmla="*/ 377446 w 1175148"/>
                <a:gd name="connsiteY1" fmla="*/ 2879511 h 2997705"/>
                <a:gd name="connsiteX2" fmla="*/ 346318 w 1175148"/>
                <a:gd name="connsiteY2" fmla="*/ 2988465 h 2997705"/>
                <a:gd name="connsiteX3" fmla="*/ 237362 w 1175148"/>
                <a:gd name="connsiteY3" fmla="*/ 2957332 h 2997705"/>
                <a:gd name="connsiteX4" fmla="*/ 155648 w 1175148"/>
                <a:gd name="connsiteY4" fmla="*/ 2817246 h 2997705"/>
                <a:gd name="connsiteX5" fmla="*/ 167320 w 1175148"/>
                <a:gd name="connsiteY5" fmla="*/ 2739425 h 2997705"/>
                <a:gd name="connsiteX6" fmla="*/ 167320 w 1175148"/>
                <a:gd name="connsiteY6" fmla="*/ 2614894 h 2997705"/>
                <a:gd name="connsiteX7" fmla="*/ 175105 w 1175148"/>
                <a:gd name="connsiteY7" fmla="*/ 2529295 h 2997705"/>
                <a:gd name="connsiteX8" fmla="*/ 513637 w 1175148"/>
                <a:gd name="connsiteY8" fmla="*/ 2023438 h 2997705"/>
                <a:gd name="connsiteX9" fmla="*/ 937777 w 1175148"/>
                <a:gd name="connsiteY9" fmla="*/ 2268583 h 2997705"/>
                <a:gd name="connsiteX10" fmla="*/ 965015 w 1175148"/>
                <a:gd name="connsiteY10" fmla="*/ 2381433 h 2997705"/>
                <a:gd name="connsiteX11" fmla="*/ 856062 w 1175148"/>
                <a:gd name="connsiteY11" fmla="*/ 2408671 h 2997705"/>
                <a:gd name="connsiteX12" fmla="*/ 428030 w 1175148"/>
                <a:gd name="connsiteY12" fmla="*/ 2159630 h 2997705"/>
                <a:gd name="connsiteX13" fmla="*/ 513637 w 1175148"/>
                <a:gd name="connsiteY13" fmla="*/ 2023438 h 2997705"/>
                <a:gd name="connsiteX14" fmla="*/ 630370 w 1175148"/>
                <a:gd name="connsiteY14" fmla="*/ 1439759 h 2997705"/>
                <a:gd name="connsiteX15" fmla="*/ 1097330 w 1175148"/>
                <a:gd name="connsiteY15" fmla="*/ 1439759 h 2997705"/>
                <a:gd name="connsiteX16" fmla="*/ 1175148 w 1175148"/>
                <a:gd name="connsiteY16" fmla="*/ 1521471 h 2997705"/>
                <a:gd name="connsiteX17" fmla="*/ 1097330 w 1175148"/>
                <a:gd name="connsiteY17" fmla="*/ 1599299 h 2997705"/>
                <a:gd name="connsiteX18" fmla="*/ 622593 w 1175148"/>
                <a:gd name="connsiteY18" fmla="*/ 1599299 h 2997705"/>
                <a:gd name="connsiteX19" fmla="*/ 630370 w 1175148"/>
                <a:gd name="connsiteY19" fmla="*/ 1474776 h 2997705"/>
                <a:gd name="connsiteX20" fmla="*/ 630370 w 1175148"/>
                <a:gd name="connsiteY20" fmla="*/ 1439759 h 2997705"/>
                <a:gd name="connsiteX21" fmla="*/ 912500 w 1175148"/>
                <a:gd name="connsiteY21" fmla="*/ 585950 h 2997705"/>
                <a:gd name="connsiteX22" fmla="*/ 961135 w 1175148"/>
                <a:gd name="connsiteY22" fmla="*/ 622908 h 2997705"/>
                <a:gd name="connsiteX23" fmla="*/ 933915 w 1175148"/>
                <a:gd name="connsiteY23" fmla="*/ 731860 h 2997705"/>
                <a:gd name="connsiteX24" fmla="*/ 540885 w 1175148"/>
                <a:gd name="connsiteY24" fmla="*/ 957556 h 2997705"/>
                <a:gd name="connsiteX25" fmla="*/ 466942 w 1175148"/>
                <a:gd name="connsiteY25" fmla="*/ 817466 h 2997705"/>
                <a:gd name="connsiteX26" fmla="*/ 852185 w 1175148"/>
                <a:gd name="connsiteY26" fmla="*/ 595675 h 2997705"/>
                <a:gd name="connsiteX27" fmla="*/ 912500 w 1175148"/>
                <a:gd name="connsiteY27" fmla="*/ 585950 h 2997705"/>
                <a:gd name="connsiteX28" fmla="*/ 262659 w 1175148"/>
                <a:gd name="connsiteY28" fmla="*/ 3187 h 2997705"/>
                <a:gd name="connsiteX29" fmla="*/ 322960 w 1175148"/>
                <a:gd name="connsiteY29" fmla="*/ 10969 h 2997705"/>
                <a:gd name="connsiteX30" fmla="*/ 350203 w 1175148"/>
                <a:gd name="connsiteY30" fmla="*/ 119919 h 2997705"/>
                <a:gd name="connsiteX31" fmla="*/ 136195 w 1175148"/>
                <a:gd name="connsiteY31" fmla="*/ 493493 h 2997705"/>
                <a:gd name="connsiteX32" fmla="*/ 0 w 1175148"/>
                <a:gd name="connsiteY32" fmla="*/ 411780 h 2997705"/>
                <a:gd name="connsiteX33" fmla="*/ 214008 w 1175148"/>
                <a:gd name="connsiteY33" fmla="*/ 42094 h 2997705"/>
                <a:gd name="connsiteX34" fmla="*/ 262659 w 1175148"/>
                <a:gd name="connsiteY34" fmla="*/ 3187 h 2997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75148" h="2997705">
                  <a:moveTo>
                    <a:pt x="175105" y="2529295"/>
                  </a:moveTo>
                  <a:lnTo>
                    <a:pt x="377446" y="2879511"/>
                  </a:lnTo>
                  <a:cubicBezTo>
                    <a:pt x="396903" y="2918422"/>
                    <a:pt x="385231" y="2965110"/>
                    <a:pt x="346318" y="2988465"/>
                  </a:cubicBezTo>
                  <a:cubicBezTo>
                    <a:pt x="307404" y="3007920"/>
                    <a:pt x="260706" y="2996243"/>
                    <a:pt x="237362" y="2957332"/>
                  </a:cubicBezTo>
                  <a:lnTo>
                    <a:pt x="155648" y="2817246"/>
                  </a:lnTo>
                  <a:cubicBezTo>
                    <a:pt x="163433" y="2790013"/>
                    <a:pt x="167320" y="2766658"/>
                    <a:pt x="167320" y="2739425"/>
                  </a:cubicBezTo>
                  <a:lnTo>
                    <a:pt x="167320" y="2614894"/>
                  </a:lnTo>
                  <a:cubicBezTo>
                    <a:pt x="167320" y="2583783"/>
                    <a:pt x="171218" y="2556528"/>
                    <a:pt x="175105" y="2529295"/>
                  </a:cubicBezTo>
                  <a:close/>
                  <a:moveTo>
                    <a:pt x="513637" y="2023438"/>
                  </a:moveTo>
                  <a:lnTo>
                    <a:pt x="937777" y="2268583"/>
                  </a:lnTo>
                  <a:cubicBezTo>
                    <a:pt x="976689" y="2291925"/>
                    <a:pt x="988363" y="2338627"/>
                    <a:pt x="965015" y="2381433"/>
                  </a:cubicBezTo>
                  <a:cubicBezTo>
                    <a:pt x="941668" y="2416446"/>
                    <a:pt x="894974" y="2432013"/>
                    <a:pt x="856062" y="2408671"/>
                  </a:cubicBezTo>
                  <a:lnTo>
                    <a:pt x="428030" y="2159630"/>
                  </a:lnTo>
                  <a:cubicBezTo>
                    <a:pt x="459160" y="2116824"/>
                    <a:pt x="490289" y="2070140"/>
                    <a:pt x="513637" y="2023438"/>
                  </a:cubicBezTo>
                  <a:close/>
                  <a:moveTo>
                    <a:pt x="630370" y="1439759"/>
                  </a:moveTo>
                  <a:lnTo>
                    <a:pt x="1097330" y="1439759"/>
                  </a:lnTo>
                  <a:cubicBezTo>
                    <a:pt x="1140128" y="1439759"/>
                    <a:pt x="1175148" y="1478669"/>
                    <a:pt x="1175148" y="1521471"/>
                  </a:cubicBezTo>
                  <a:cubicBezTo>
                    <a:pt x="1175148" y="1564281"/>
                    <a:pt x="1140128" y="1599299"/>
                    <a:pt x="1097330" y="1599299"/>
                  </a:cubicBezTo>
                  <a:lnTo>
                    <a:pt x="622593" y="1599299"/>
                  </a:lnTo>
                  <a:cubicBezTo>
                    <a:pt x="626482" y="1560389"/>
                    <a:pt x="630370" y="1517586"/>
                    <a:pt x="630370" y="1474776"/>
                  </a:cubicBezTo>
                  <a:cubicBezTo>
                    <a:pt x="630370" y="1463106"/>
                    <a:pt x="630370" y="1451429"/>
                    <a:pt x="630370" y="1439759"/>
                  </a:cubicBezTo>
                  <a:close/>
                  <a:moveTo>
                    <a:pt x="912500" y="585950"/>
                  </a:moveTo>
                  <a:cubicBezTo>
                    <a:pt x="931956" y="590815"/>
                    <a:pt x="949466" y="603460"/>
                    <a:pt x="961135" y="622908"/>
                  </a:cubicBezTo>
                  <a:cubicBezTo>
                    <a:pt x="984497" y="661823"/>
                    <a:pt x="972828" y="708514"/>
                    <a:pt x="933915" y="731860"/>
                  </a:cubicBezTo>
                  <a:lnTo>
                    <a:pt x="540885" y="957556"/>
                  </a:lnTo>
                  <a:cubicBezTo>
                    <a:pt x="521429" y="910865"/>
                    <a:pt x="494186" y="864174"/>
                    <a:pt x="466942" y="817466"/>
                  </a:cubicBezTo>
                  <a:lnTo>
                    <a:pt x="852185" y="595675"/>
                  </a:lnTo>
                  <a:cubicBezTo>
                    <a:pt x="871641" y="584002"/>
                    <a:pt x="893044" y="581086"/>
                    <a:pt x="912500" y="585950"/>
                  </a:cubicBezTo>
                  <a:close/>
                  <a:moveTo>
                    <a:pt x="262659" y="3187"/>
                  </a:moveTo>
                  <a:cubicBezTo>
                    <a:pt x="282114" y="-2650"/>
                    <a:pt x="303512" y="-706"/>
                    <a:pt x="322960" y="10969"/>
                  </a:cubicBezTo>
                  <a:cubicBezTo>
                    <a:pt x="361876" y="34318"/>
                    <a:pt x="377445" y="81018"/>
                    <a:pt x="350203" y="119919"/>
                  </a:cubicBezTo>
                  <a:lnTo>
                    <a:pt x="136195" y="493493"/>
                  </a:lnTo>
                  <a:cubicBezTo>
                    <a:pt x="93382" y="462368"/>
                    <a:pt x="46691" y="435130"/>
                    <a:pt x="0" y="411780"/>
                  </a:cubicBezTo>
                  <a:lnTo>
                    <a:pt x="214008" y="42094"/>
                  </a:lnTo>
                  <a:cubicBezTo>
                    <a:pt x="225690" y="22643"/>
                    <a:pt x="243203" y="9025"/>
                    <a:pt x="262659" y="3187"/>
                  </a:cubicBezTo>
                  <a:close/>
                </a:path>
              </a:pathLst>
            </a:custGeom>
            <a:solidFill>
              <a:schemeClr val="accent3">
                <a:lumMod val="50000"/>
              </a:schemeClr>
            </a:solidFill>
            <a:ln w="12700">
              <a:miter lim="400000"/>
            </a:ln>
          </p:spPr>
          <p:txBody>
            <a:bodyPr wrap="square" lIns="38100" tIns="38100" rIns="38100" bIns="38100" anchor="ctr">
              <a:noAutofit/>
            </a:bodyPr>
            <a:lstStyle/>
            <a:p>
              <a:pPr algn="l" rtl="0">
                <a:defRPr sz="3000">
                  <a:solidFill>
                    <a:srgbClr val="FFFFFF"/>
                  </a:solidFill>
                  <a:effectLst>
                    <a:outerShdw blurRad="38100" dist="12700" dir="5400000" rotWithShape="0">
                      <a:srgbClr val="000000">
                        <a:alpha val="50000"/>
                      </a:srgbClr>
                    </a:outerShdw>
                  </a:effectLst>
                </a:defRPr>
              </a:pPr>
              <a:endParaRPr/>
            </a:p>
          </p:txBody>
        </p:sp>
        <p:sp>
          <p:nvSpPr>
            <p:cNvPr id="14" name="Shape">
              <a:extLst>
                <a:ext uri="{FF2B5EF4-FFF2-40B4-BE49-F238E27FC236}">
                  <a16:creationId xmlns:a16="http://schemas.microsoft.com/office/drawing/2014/main" xmlns="" id="{00C50798-D479-A978-9000-DECE91756F28}"/>
                </a:ext>
              </a:extLst>
            </p:cNvPr>
            <p:cNvSpPr/>
            <p:nvPr/>
          </p:nvSpPr>
          <p:spPr>
            <a:xfrm>
              <a:off x="4358151" y="1806690"/>
              <a:ext cx="996180" cy="2381424"/>
            </a:xfrm>
            <a:custGeom>
              <a:avLst/>
              <a:gdLst/>
              <a:ahLst/>
              <a:cxnLst>
                <a:cxn ang="0">
                  <a:pos x="wd2" y="hd2"/>
                </a:cxn>
                <a:cxn ang="5400000">
                  <a:pos x="wd2" y="hd2"/>
                </a:cxn>
                <a:cxn ang="10800000">
                  <a:pos x="wd2" y="hd2"/>
                </a:cxn>
                <a:cxn ang="16200000">
                  <a:pos x="wd2" y="hd2"/>
                </a:cxn>
              </a:cxnLst>
              <a:rect l="0" t="0" r="r" b="b"/>
              <a:pathLst>
                <a:path w="21516" h="21600" extrusionOk="0">
                  <a:moveTo>
                    <a:pt x="0" y="0"/>
                  </a:moveTo>
                  <a:lnTo>
                    <a:pt x="0" y="3035"/>
                  </a:lnTo>
                  <a:cubicBezTo>
                    <a:pt x="7648" y="3600"/>
                    <a:pt x="13447" y="6106"/>
                    <a:pt x="13447" y="9141"/>
                  </a:cubicBezTo>
                  <a:cubicBezTo>
                    <a:pt x="13447" y="10906"/>
                    <a:pt x="11514" y="13200"/>
                    <a:pt x="8405" y="14329"/>
                  </a:cubicBezTo>
                  <a:cubicBezTo>
                    <a:pt x="6303" y="15106"/>
                    <a:pt x="5211" y="16024"/>
                    <a:pt x="5211" y="17118"/>
                  </a:cubicBezTo>
                  <a:lnTo>
                    <a:pt x="5211" y="21600"/>
                  </a:lnTo>
                  <a:lnTo>
                    <a:pt x="8993" y="21600"/>
                  </a:lnTo>
                  <a:cubicBezTo>
                    <a:pt x="10001" y="21600"/>
                    <a:pt x="10842" y="21247"/>
                    <a:pt x="10842" y="20824"/>
                  </a:cubicBezTo>
                  <a:lnTo>
                    <a:pt x="10842" y="19694"/>
                  </a:lnTo>
                  <a:cubicBezTo>
                    <a:pt x="10842" y="18106"/>
                    <a:pt x="12187" y="16729"/>
                    <a:pt x="14960" y="15635"/>
                  </a:cubicBezTo>
                  <a:cubicBezTo>
                    <a:pt x="18994" y="13976"/>
                    <a:pt x="21516" y="11682"/>
                    <a:pt x="21516" y="9106"/>
                  </a:cubicBezTo>
                  <a:cubicBezTo>
                    <a:pt x="21600" y="4094"/>
                    <a:pt x="11935" y="0"/>
                    <a:pt x="0" y="0"/>
                  </a:cubicBezTo>
                  <a:close/>
                </a:path>
              </a:pathLst>
            </a:custGeom>
            <a:solidFill>
              <a:schemeClr val="accent3">
                <a:lumMod val="75000"/>
              </a:schemeClr>
            </a:solidFill>
            <a:ln w="12700">
              <a:miter lim="400000"/>
            </a:ln>
          </p:spPr>
          <p:txBody>
            <a:bodyPr lIns="38100" tIns="38100" rIns="38100" bIns="38100" anchor="ctr"/>
            <a:lstStyle/>
            <a:p>
              <a:pPr algn="l" rtl="0">
                <a:defRPr sz="3000">
                  <a:solidFill>
                    <a:srgbClr val="FFFFFF"/>
                  </a:solidFill>
                  <a:effectLst>
                    <a:outerShdw blurRad="38100" dist="12700" dir="5400000" rotWithShape="0">
                      <a:srgbClr val="000000">
                        <a:alpha val="50000"/>
                      </a:srgbClr>
                    </a:outerShdw>
                  </a:effectLst>
                </a:defRPr>
              </a:pPr>
              <a:endParaRPr/>
            </a:p>
          </p:txBody>
        </p:sp>
        <p:sp>
          <p:nvSpPr>
            <p:cNvPr id="16" name="Shape">
              <a:extLst>
                <a:ext uri="{FF2B5EF4-FFF2-40B4-BE49-F238E27FC236}">
                  <a16:creationId xmlns:a16="http://schemas.microsoft.com/office/drawing/2014/main" xmlns="" id="{AAEC79B5-2D65-AAD5-D3D1-EC87934180A1}"/>
                </a:ext>
              </a:extLst>
            </p:cNvPr>
            <p:cNvSpPr/>
            <p:nvPr/>
          </p:nvSpPr>
          <p:spPr>
            <a:xfrm>
              <a:off x="4552712" y="4335976"/>
              <a:ext cx="377453" cy="75101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cubicBezTo>
                    <a:pt x="11802" y="21600"/>
                    <a:pt x="21600" y="16788"/>
                    <a:pt x="21600" y="10744"/>
                  </a:cubicBezTo>
                  <a:cubicBezTo>
                    <a:pt x="21600" y="4812"/>
                    <a:pt x="12025" y="0"/>
                    <a:pt x="0" y="0"/>
                  </a:cubicBezTo>
                  <a:close/>
                </a:path>
              </a:pathLst>
            </a:custGeom>
            <a:solidFill>
              <a:schemeClr val="accent3">
                <a:lumMod val="75000"/>
              </a:schemeClr>
            </a:solidFill>
            <a:ln w="12700">
              <a:miter lim="400000"/>
            </a:ln>
          </p:spPr>
          <p:txBody>
            <a:bodyPr lIns="38100" tIns="38100" rIns="38100" bIns="38100" anchor="ctr"/>
            <a:lstStyle/>
            <a:p>
              <a:pPr algn="l" rtl="0">
                <a:defRPr sz="3000">
                  <a:solidFill>
                    <a:srgbClr val="FFFFFF"/>
                  </a:solidFill>
                  <a:effectLst>
                    <a:outerShdw blurRad="38100" dist="12700" dir="5400000" rotWithShape="0">
                      <a:srgbClr val="000000">
                        <a:alpha val="50000"/>
                      </a:srgbClr>
                    </a:outerShdw>
                  </a:effectLst>
                </a:defRPr>
              </a:pPr>
              <a:endParaRPr/>
            </a:p>
          </p:txBody>
        </p:sp>
        <p:grpSp>
          <p:nvGrpSpPr>
            <p:cNvPr id="17" name="Group 27">
              <a:extLst>
                <a:ext uri="{FF2B5EF4-FFF2-40B4-BE49-F238E27FC236}">
                  <a16:creationId xmlns:a16="http://schemas.microsoft.com/office/drawing/2014/main" xmlns="" id="{0B3FF3DC-267C-211A-33ED-25938DBDBCD1}"/>
                </a:ext>
              </a:extLst>
            </p:cNvPr>
            <p:cNvGrpSpPr/>
            <p:nvPr/>
          </p:nvGrpSpPr>
          <p:grpSpPr>
            <a:xfrm>
              <a:off x="0" y="4569412"/>
              <a:ext cx="4467106" cy="2331132"/>
              <a:chOff x="0" y="4569412"/>
              <a:chExt cx="4467106" cy="2331132"/>
            </a:xfrm>
          </p:grpSpPr>
          <p:sp>
            <p:nvSpPr>
              <p:cNvPr id="22" name="Shape">
                <a:extLst>
                  <a:ext uri="{FF2B5EF4-FFF2-40B4-BE49-F238E27FC236}">
                    <a16:creationId xmlns:a16="http://schemas.microsoft.com/office/drawing/2014/main" xmlns="" id="{3C3696F8-322A-3CAD-B480-21956E7E206F}"/>
                  </a:ext>
                </a:extLst>
              </p:cNvPr>
              <p:cNvSpPr/>
              <p:nvPr/>
            </p:nvSpPr>
            <p:spPr>
              <a:xfrm>
                <a:off x="2879492" y="4608361"/>
                <a:ext cx="1408627" cy="1431968"/>
              </a:xfrm>
              <a:custGeom>
                <a:avLst/>
                <a:gdLst/>
                <a:ahLst/>
                <a:cxnLst>
                  <a:cxn ang="0">
                    <a:pos x="wd2" y="hd2"/>
                  </a:cxn>
                  <a:cxn ang="5400000">
                    <a:pos x="wd2" y="hd2"/>
                  </a:cxn>
                  <a:cxn ang="10800000">
                    <a:pos x="wd2" y="hd2"/>
                  </a:cxn>
                  <a:cxn ang="16200000">
                    <a:pos x="wd2" y="hd2"/>
                  </a:cxn>
                </a:cxnLst>
                <a:rect l="0" t="0" r="r" b="b"/>
                <a:pathLst>
                  <a:path w="21600" h="21600" extrusionOk="0">
                    <a:moveTo>
                      <a:pt x="20287" y="470"/>
                    </a:moveTo>
                    <a:lnTo>
                      <a:pt x="20108" y="470"/>
                    </a:lnTo>
                    <a:cubicBezTo>
                      <a:pt x="19273" y="470"/>
                      <a:pt x="18497" y="822"/>
                      <a:pt x="17900" y="1467"/>
                    </a:cubicBezTo>
                    <a:cubicBezTo>
                      <a:pt x="17304" y="2113"/>
                      <a:pt x="17005" y="2876"/>
                      <a:pt x="17005" y="3757"/>
                    </a:cubicBezTo>
                    <a:lnTo>
                      <a:pt x="17065" y="6750"/>
                    </a:lnTo>
                    <a:lnTo>
                      <a:pt x="15573" y="9274"/>
                    </a:lnTo>
                    <a:lnTo>
                      <a:pt x="16289" y="5224"/>
                    </a:lnTo>
                    <a:lnTo>
                      <a:pt x="14141" y="0"/>
                    </a:lnTo>
                    <a:lnTo>
                      <a:pt x="14022" y="0"/>
                    </a:lnTo>
                    <a:cubicBezTo>
                      <a:pt x="13366" y="117"/>
                      <a:pt x="12829" y="528"/>
                      <a:pt x="12471" y="1115"/>
                    </a:cubicBezTo>
                    <a:cubicBezTo>
                      <a:pt x="12113" y="1702"/>
                      <a:pt x="11993" y="2348"/>
                      <a:pt x="12172" y="2993"/>
                    </a:cubicBezTo>
                    <a:lnTo>
                      <a:pt x="12709" y="5283"/>
                    </a:lnTo>
                    <a:lnTo>
                      <a:pt x="10979" y="10330"/>
                    </a:lnTo>
                    <a:lnTo>
                      <a:pt x="2267" y="11035"/>
                    </a:lnTo>
                    <a:lnTo>
                      <a:pt x="2148" y="13324"/>
                    </a:lnTo>
                    <a:lnTo>
                      <a:pt x="0" y="21600"/>
                    </a:lnTo>
                    <a:lnTo>
                      <a:pt x="2625" y="20661"/>
                    </a:lnTo>
                    <a:lnTo>
                      <a:pt x="14857" y="19135"/>
                    </a:lnTo>
                    <a:cubicBezTo>
                      <a:pt x="16409" y="18959"/>
                      <a:pt x="17543" y="17785"/>
                      <a:pt x="18139" y="16259"/>
                    </a:cubicBezTo>
                    <a:lnTo>
                      <a:pt x="21600" y="7630"/>
                    </a:lnTo>
                    <a:lnTo>
                      <a:pt x="20287" y="470"/>
                    </a:lnTo>
                    <a:close/>
                  </a:path>
                </a:pathLst>
              </a:custGeom>
              <a:solidFill>
                <a:schemeClr val="accent2"/>
              </a:solidFill>
              <a:ln w="12700">
                <a:miter lim="400000"/>
              </a:ln>
            </p:spPr>
            <p:txBody>
              <a:bodyPr lIns="38100" tIns="38100" rIns="38100" bIns="38100" anchor="ctr"/>
              <a:lstStyle/>
              <a:p>
                <a:pPr algn="l" rtl="0">
                  <a:defRPr sz="3000">
                    <a:solidFill>
                      <a:srgbClr val="FFFFFF"/>
                    </a:solidFill>
                    <a:effectLst>
                      <a:outerShdw blurRad="38100" dist="12700" dir="5400000" rotWithShape="0">
                        <a:srgbClr val="000000">
                          <a:alpha val="50000"/>
                        </a:srgbClr>
                      </a:outerShdw>
                    </a:effectLst>
                  </a:defRPr>
                </a:pPr>
                <a:endParaRPr/>
              </a:p>
            </p:txBody>
          </p:sp>
          <p:sp>
            <p:nvSpPr>
              <p:cNvPr id="23" name="Freeform: Shape 29">
                <a:extLst>
                  <a:ext uri="{FF2B5EF4-FFF2-40B4-BE49-F238E27FC236}">
                    <a16:creationId xmlns:a16="http://schemas.microsoft.com/office/drawing/2014/main" xmlns="" id="{7264FE54-ACBC-B119-E919-EF79462CAA55}"/>
                  </a:ext>
                </a:extLst>
              </p:cNvPr>
              <p:cNvSpPr/>
              <p:nvPr/>
            </p:nvSpPr>
            <p:spPr>
              <a:xfrm>
                <a:off x="700415" y="4569412"/>
                <a:ext cx="3766691" cy="2288587"/>
              </a:xfrm>
              <a:custGeom>
                <a:avLst/>
                <a:gdLst>
                  <a:gd name="connsiteX0" fmla="*/ 2993432 w 3766691"/>
                  <a:gd name="connsiteY0" fmla="*/ 403 h 2288587"/>
                  <a:gd name="connsiteX1" fmla="*/ 3066191 w 3766691"/>
                  <a:gd name="connsiteY1" fmla="*/ 40935 h 2288587"/>
                  <a:gd name="connsiteX2" fmla="*/ 3085722 w 3766691"/>
                  <a:gd name="connsiteY2" fmla="*/ 149817 h 2288587"/>
                  <a:gd name="connsiteX3" fmla="*/ 3000100 w 3766691"/>
                  <a:gd name="connsiteY3" fmla="*/ 258807 h 2288587"/>
                  <a:gd name="connsiteX4" fmla="*/ 2751080 w 3766691"/>
                  <a:gd name="connsiteY4" fmla="*/ 398875 h 2288587"/>
                  <a:gd name="connsiteX5" fmla="*/ 2412601 w 3766691"/>
                  <a:gd name="connsiteY5" fmla="*/ 476678 h 2288587"/>
                  <a:gd name="connsiteX6" fmla="*/ 2299774 w 3766691"/>
                  <a:gd name="connsiteY6" fmla="*/ 589553 h 2288587"/>
                  <a:gd name="connsiteX7" fmla="*/ 2350346 w 3766691"/>
                  <a:gd name="connsiteY7" fmla="*/ 737390 h 2288587"/>
                  <a:gd name="connsiteX8" fmla="*/ 2521416 w 3766691"/>
                  <a:gd name="connsiteY8" fmla="*/ 869796 h 2288587"/>
                  <a:gd name="connsiteX9" fmla="*/ 3214069 w 3766691"/>
                  <a:gd name="connsiteY9" fmla="*/ 1056482 h 2288587"/>
                  <a:gd name="connsiteX10" fmla="*/ 3482620 w 3766691"/>
                  <a:gd name="connsiteY10" fmla="*/ 694658 h 2288587"/>
                  <a:gd name="connsiteX11" fmla="*/ 3502151 w 3766691"/>
                  <a:gd name="connsiteY11" fmla="*/ 496210 h 2288587"/>
                  <a:gd name="connsiteX12" fmla="*/ 3576090 w 3766691"/>
                  <a:gd name="connsiteY12" fmla="*/ 352257 h 2288587"/>
                  <a:gd name="connsiteX13" fmla="*/ 3727804 w 3766691"/>
                  <a:gd name="connsiteY13" fmla="*/ 305532 h 2288587"/>
                  <a:gd name="connsiteX14" fmla="*/ 3739487 w 3766691"/>
                  <a:gd name="connsiteY14" fmla="*/ 305532 h 2288587"/>
                  <a:gd name="connsiteX15" fmla="*/ 3766691 w 3766691"/>
                  <a:gd name="connsiteY15" fmla="*/ 788000 h 2288587"/>
                  <a:gd name="connsiteX16" fmla="*/ 3478784 w 3766691"/>
                  <a:gd name="connsiteY16" fmla="*/ 1332841 h 2288587"/>
                  <a:gd name="connsiteX17" fmla="*/ 3245284 w 3766691"/>
                  <a:gd name="connsiteY17" fmla="*/ 1496217 h 2288587"/>
                  <a:gd name="connsiteX18" fmla="*/ 2443641 w 3766691"/>
                  <a:gd name="connsiteY18" fmla="*/ 1500102 h 2288587"/>
                  <a:gd name="connsiteX19" fmla="*/ 1817254 w 3766691"/>
                  <a:gd name="connsiteY19" fmla="*/ 1651932 h 2288587"/>
                  <a:gd name="connsiteX20" fmla="*/ 903053 w 3766691"/>
                  <a:gd name="connsiteY20" fmla="*/ 2200880 h 2288587"/>
                  <a:gd name="connsiteX21" fmla="*/ 831438 w 3766691"/>
                  <a:gd name="connsiteY21" fmla="*/ 2288587 h 2288587"/>
                  <a:gd name="connsiteX22" fmla="*/ 735702 w 3766691"/>
                  <a:gd name="connsiteY22" fmla="*/ 2288587 h 2288587"/>
                  <a:gd name="connsiteX23" fmla="*/ 0 w 3766691"/>
                  <a:gd name="connsiteY23" fmla="*/ 1881458 h 2288587"/>
                  <a:gd name="connsiteX24" fmla="*/ 840530 w 3766691"/>
                  <a:gd name="connsiteY24" fmla="*/ 1165471 h 2288587"/>
                  <a:gd name="connsiteX25" fmla="*/ 1023459 w 3766691"/>
                  <a:gd name="connsiteY25" fmla="*/ 846380 h 2288587"/>
                  <a:gd name="connsiteX26" fmla="*/ 1793887 w 3766691"/>
                  <a:gd name="connsiteY26" fmla="*/ 184888 h 2288587"/>
                  <a:gd name="connsiteX27" fmla="*/ 1891193 w 3766691"/>
                  <a:gd name="connsiteY27" fmla="*/ 149817 h 2288587"/>
                  <a:gd name="connsiteX28" fmla="*/ 2517580 w 3766691"/>
                  <a:gd name="connsiteY28" fmla="*/ 72014 h 2288587"/>
                  <a:gd name="connsiteX29" fmla="*/ 2965049 w 3766691"/>
                  <a:gd name="connsiteY29" fmla="*/ 1980 h 2288587"/>
                  <a:gd name="connsiteX30" fmla="*/ 2993432 w 3766691"/>
                  <a:gd name="connsiteY30" fmla="*/ 403 h 228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6691" h="2288587">
                    <a:moveTo>
                      <a:pt x="2993432" y="403"/>
                    </a:moveTo>
                    <a:cubicBezTo>
                      <a:pt x="3020971" y="2958"/>
                      <a:pt x="3045788" y="17546"/>
                      <a:pt x="3066191" y="40935"/>
                    </a:cubicBezTo>
                    <a:cubicBezTo>
                      <a:pt x="3089559" y="72014"/>
                      <a:pt x="3097406" y="110969"/>
                      <a:pt x="3085722" y="149817"/>
                    </a:cubicBezTo>
                    <a:cubicBezTo>
                      <a:pt x="3074039" y="192658"/>
                      <a:pt x="3042998" y="231613"/>
                      <a:pt x="3000100" y="258807"/>
                    </a:cubicBezTo>
                    <a:lnTo>
                      <a:pt x="2751080" y="398875"/>
                    </a:lnTo>
                    <a:lnTo>
                      <a:pt x="2412601" y="476678"/>
                    </a:lnTo>
                    <a:cubicBezTo>
                      <a:pt x="2354182" y="488440"/>
                      <a:pt x="2311458" y="531173"/>
                      <a:pt x="2299774" y="589553"/>
                    </a:cubicBezTo>
                    <a:cubicBezTo>
                      <a:pt x="2284080" y="647932"/>
                      <a:pt x="2303611" y="702427"/>
                      <a:pt x="2350346" y="737390"/>
                    </a:cubicBezTo>
                    <a:lnTo>
                      <a:pt x="2521416" y="869796"/>
                    </a:lnTo>
                    <a:lnTo>
                      <a:pt x="3214069" y="1056482"/>
                    </a:lnTo>
                    <a:lnTo>
                      <a:pt x="3482620" y="694658"/>
                    </a:lnTo>
                    <a:lnTo>
                      <a:pt x="3502151" y="496210"/>
                    </a:lnTo>
                    <a:cubicBezTo>
                      <a:pt x="3505987" y="437830"/>
                      <a:pt x="3533191" y="391105"/>
                      <a:pt x="3576090" y="352257"/>
                    </a:cubicBezTo>
                    <a:cubicBezTo>
                      <a:pt x="3618814" y="313302"/>
                      <a:pt x="3673221" y="297762"/>
                      <a:pt x="3727804" y="305532"/>
                    </a:cubicBezTo>
                    <a:lnTo>
                      <a:pt x="3739487" y="305532"/>
                    </a:lnTo>
                    <a:lnTo>
                      <a:pt x="3766691" y="788000"/>
                    </a:lnTo>
                    <a:lnTo>
                      <a:pt x="3478784" y="1332841"/>
                    </a:lnTo>
                    <a:cubicBezTo>
                      <a:pt x="3428212" y="1426183"/>
                      <a:pt x="3346426" y="1496217"/>
                      <a:pt x="3245284" y="1496217"/>
                    </a:cubicBezTo>
                    <a:lnTo>
                      <a:pt x="2443641" y="1500102"/>
                    </a:lnTo>
                    <a:lnTo>
                      <a:pt x="1817254" y="1651932"/>
                    </a:lnTo>
                    <a:cubicBezTo>
                      <a:pt x="1452879" y="1740405"/>
                      <a:pt x="1148184" y="1924303"/>
                      <a:pt x="903053" y="2200880"/>
                    </a:cubicBezTo>
                    <a:lnTo>
                      <a:pt x="831438" y="2288587"/>
                    </a:lnTo>
                    <a:lnTo>
                      <a:pt x="735702" y="2288587"/>
                    </a:lnTo>
                    <a:lnTo>
                      <a:pt x="0" y="1881458"/>
                    </a:lnTo>
                    <a:lnTo>
                      <a:pt x="840530" y="1165471"/>
                    </a:lnTo>
                    <a:lnTo>
                      <a:pt x="1023459" y="846380"/>
                    </a:lnTo>
                    <a:cubicBezTo>
                      <a:pt x="1206213" y="527288"/>
                      <a:pt x="1459244" y="313302"/>
                      <a:pt x="1793887" y="184888"/>
                    </a:cubicBezTo>
                    <a:lnTo>
                      <a:pt x="1891193" y="149817"/>
                    </a:lnTo>
                    <a:lnTo>
                      <a:pt x="2517580" y="72014"/>
                    </a:lnTo>
                    <a:lnTo>
                      <a:pt x="2965049" y="1980"/>
                    </a:lnTo>
                    <a:cubicBezTo>
                      <a:pt x="2974771" y="37"/>
                      <a:pt x="2984253" y="-449"/>
                      <a:pt x="2993432" y="403"/>
                    </a:cubicBezTo>
                    <a:close/>
                  </a:path>
                </a:pathLst>
              </a:custGeom>
              <a:solidFill>
                <a:schemeClr val="accent2">
                  <a:lumMod val="60000"/>
                  <a:lumOff val="40000"/>
                </a:schemeClr>
              </a:solidFill>
              <a:ln w="12700">
                <a:miter lim="400000"/>
              </a:ln>
            </p:spPr>
            <p:txBody>
              <a:bodyPr wrap="square" lIns="38100" tIns="38100" rIns="38100" bIns="38100" anchor="ctr">
                <a:noAutofit/>
              </a:bodyPr>
              <a:lstStyle/>
              <a:p>
                <a:pPr algn="l" rtl="0">
                  <a:defRPr sz="3000">
                    <a:solidFill>
                      <a:srgbClr val="FFFFFF"/>
                    </a:solidFill>
                    <a:effectLst>
                      <a:outerShdw blurRad="38100" dist="12700" dir="5400000" rotWithShape="0">
                        <a:srgbClr val="000000">
                          <a:alpha val="50000"/>
                        </a:srgbClr>
                      </a:outerShdw>
                    </a:effectLst>
                  </a:defRPr>
                </a:pPr>
                <a:endParaRPr/>
              </a:p>
            </p:txBody>
          </p:sp>
          <p:sp>
            <p:nvSpPr>
              <p:cNvPr id="24" name="Freeform: Shape 30">
                <a:extLst>
                  <a:ext uri="{FF2B5EF4-FFF2-40B4-BE49-F238E27FC236}">
                    <a16:creationId xmlns:a16="http://schemas.microsoft.com/office/drawing/2014/main" xmlns="" id="{3A54F4D7-8EFC-77A7-70F1-2080078FA279}"/>
                  </a:ext>
                </a:extLst>
              </p:cNvPr>
              <p:cNvSpPr/>
              <p:nvPr/>
            </p:nvSpPr>
            <p:spPr>
              <a:xfrm>
                <a:off x="992259" y="6104945"/>
                <a:ext cx="2038997" cy="795599"/>
              </a:xfrm>
              <a:custGeom>
                <a:avLst/>
                <a:gdLst>
                  <a:gd name="connsiteX0" fmla="*/ 1701758 w 2038997"/>
                  <a:gd name="connsiteY0" fmla="*/ 836 h 795599"/>
                  <a:gd name="connsiteX1" fmla="*/ 2038997 w 2038997"/>
                  <a:gd name="connsiteY1" fmla="*/ 9401 h 795599"/>
                  <a:gd name="connsiteX2" fmla="*/ 1412478 w 2038997"/>
                  <a:gd name="connsiteY2" fmla="*/ 161136 h 795599"/>
                  <a:gd name="connsiteX3" fmla="*/ 498336 w 2038997"/>
                  <a:gd name="connsiteY3" fmla="*/ 710121 h 795599"/>
                  <a:gd name="connsiteX4" fmla="*/ 428562 w 2038997"/>
                  <a:gd name="connsiteY4" fmla="*/ 795599 h 795599"/>
                  <a:gd name="connsiteX5" fmla="*/ 327622 w 2038997"/>
                  <a:gd name="connsiteY5" fmla="*/ 795599 h 795599"/>
                  <a:gd name="connsiteX6" fmla="*/ 0 w 2038997"/>
                  <a:gd name="connsiteY6" fmla="*/ 612546 h 795599"/>
                  <a:gd name="connsiteX7" fmla="*/ 1701758 w 2038997"/>
                  <a:gd name="connsiteY7" fmla="*/ 836 h 79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8997" h="795599">
                    <a:moveTo>
                      <a:pt x="1701758" y="836"/>
                    </a:moveTo>
                    <a:cubicBezTo>
                      <a:pt x="1809042" y="-1548"/>
                      <a:pt x="1921283" y="1130"/>
                      <a:pt x="2038997" y="9401"/>
                    </a:cubicBezTo>
                    <a:lnTo>
                      <a:pt x="1412478" y="161136"/>
                    </a:lnTo>
                    <a:cubicBezTo>
                      <a:pt x="1048219" y="249685"/>
                      <a:pt x="743442" y="433527"/>
                      <a:pt x="498336" y="710121"/>
                    </a:cubicBezTo>
                    <a:lnTo>
                      <a:pt x="428562" y="795599"/>
                    </a:lnTo>
                    <a:lnTo>
                      <a:pt x="327622" y="795599"/>
                    </a:lnTo>
                    <a:lnTo>
                      <a:pt x="0" y="612546"/>
                    </a:lnTo>
                    <a:cubicBezTo>
                      <a:pt x="442644" y="282250"/>
                      <a:pt x="950768" y="17526"/>
                      <a:pt x="1701758" y="836"/>
                    </a:cubicBezTo>
                    <a:close/>
                  </a:path>
                </a:pathLst>
              </a:custGeom>
              <a:solidFill>
                <a:schemeClr val="accent2"/>
              </a:solidFill>
              <a:ln w="12700">
                <a:miter lim="400000"/>
              </a:ln>
            </p:spPr>
            <p:txBody>
              <a:bodyPr wrap="square" lIns="38100" tIns="38100" rIns="38100" bIns="38100" anchor="ctr">
                <a:noAutofit/>
              </a:bodyPr>
              <a:lstStyle/>
              <a:p>
                <a:pPr algn="l" rtl="0">
                  <a:defRPr sz="3000">
                    <a:solidFill>
                      <a:srgbClr val="FFFFFF"/>
                    </a:solidFill>
                    <a:effectLst>
                      <a:outerShdw blurRad="38100" dist="12700" dir="5400000" rotWithShape="0">
                        <a:srgbClr val="000000">
                          <a:alpha val="50000"/>
                        </a:srgbClr>
                      </a:outerShdw>
                    </a:effectLst>
                  </a:defRPr>
                </a:pPr>
                <a:endParaRPr/>
              </a:p>
            </p:txBody>
          </p:sp>
          <p:sp>
            <p:nvSpPr>
              <p:cNvPr id="25" name="Freeform: Shape 31">
                <a:extLst>
                  <a:ext uri="{FF2B5EF4-FFF2-40B4-BE49-F238E27FC236}">
                    <a16:creationId xmlns:a16="http://schemas.microsoft.com/office/drawing/2014/main" xmlns="" id="{FB34E95B-C977-25A0-5DC2-91782A51F6F0}"/>
                  </a:ext>
                </a:extLst>
              </p:cNvPr>
              <p:cNvSpPr/>
              <p:nvPr/>
            </p:nvSpPr>
            <p:spPr>
              <a:xfrm>
                <a:off x="364346" y="6048113"/>
                <a:ext cx="1476197" cy="809887"/>
              </a:xfrm>
              <a:custGeom>
                <a:avLst/>
                <a:gdLst>
                  <a:gd name="connsiteX0" fmla="*/ 787441 w 1476197"/>
                  <a:gd name="connsiteY0" fmla="*/ 0 h 809887"/>
                  <a:gd name="connsiteX1" fmla="*/ 1476197 w 1476197"/>
                  <a:gd name="connsiteY1" fmla="*/ 540882 h 809887"/>
                  <a:gd name="connsiteX2" fmla="*/ 1316257 w 1476197"/>
                  <a:gd name="connsiteY2" fmla="*/ 765821 h 809887"/>
                  <a:gd name="connsiteX3" fmla="*/ 1281941 w 1476197"/>
                  <a:gd name="connsiteY3" fmla="*/ 809887 h 809887"/>
                  <a:gd name="connsiteX4" fmla="*/ 0 w 1476197"/>
                  <a:gd name="connsiteY4" fmla="*/ 809887 h 809887"/>
                  <a:gd name="connsiteX5" fmla="*/ 20857 w 1476197"/>
                  <a:gd name="connsiteY5" fmla="*/ 521413 h 809887"/>
                  <a:gd name="connsiteX6" fmla="*/ 787441 w 1476197"/>
                  <a:gd name="connsiteY6" fmla="*/ 0 h 809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6197" h="809887">
                    <a:moveTo>
                      <a:pt x="787441" y="0"/>
                    </a:moveTo>
                    <a:cubicBezTo>
                      <a:pt x="787441" y="0"/>
                      <a:pt x="1223259" y="268513"/>
                      <a:pt x="1476197" y="540882"/>
                    </a:cubicBezTo>
                    <a:cubicBezTo>
                      <a:pt x="1476197" y="540882"/>
                      <a:pt x="1421853" y="627143"/>
                      <a:pt x="1316257" y="765821"/>
                    </a:cubicBezTo>
                    <a:lnTo>
                      <a:pt x="1281941" y="809887"/>
                    </a:lnTo>
                    <a:lnTo>
                      <a:pt x="0" y="809887"/>
                    </a:lnTo>
                    <a:lnTo>
                      <a:pt x="20857" y="521413"/>
                    </a:lnTo>
                    <a:cubicBezTo>
                      <a:pt x="24778" y="517558"/>
                      <a:pt x="417762" y="194590"/>
                      <a:pt x="787441" y="0"/>
                    </a:cubicBezTo>
                    <a:close/>
                  </a:path>
                </a:pathLst>
              </a:custGeom>
              <a:solidFill>
                <a:schemeClr val="bg1"/>
              </a:solidFill>
              <a:ln w="12700">
                <a:miter lim="400000"/>
              </a:ln>
            </p:spPr>
            <p:txBody>
              <a:bodyPr wrap="square" lIns="38100" tIns="38100" rIns="38100" bIns="38100" anchor="ctr">
                <a:noAutofit/>
              </a:bodyPr>
              <a:lstStyle/>
              <a:p>
                <a:pPr algn="l" rtl="0">
                  <a:defRPr sz="3000">
                    <a:solidFill>
                      <a:srgbClr val="FFFFFF"/>
                    </a:solidFill>
                    <a:effectLst>
                      <a:outerShdw blurRad="38100" dist="12700" dir="5400000" rotWithShape="0">
                        <a:srgbClr val="000000">
                          <a:alpha val="50000"/>
                        </a:srgbClr>
                      </a:outerShdw>
                    </a:effectLst>
                  </a:defRPr>
                </a:pPr>
                <a:endParaRPr/>
              </a:p>
            </p:txBody>
          </p:sp>
          <p:sp>
            <p:nvSpPr>
              <p:cNvPr id="26" name="Freeform: Shape 32">
                <a:extLst>
                  <a:ext uri="{FF2B5EF4-FFF2-40B4-BE49-F238E27FC236}">
                    <a16:creationId xmlns:a16="http://schemas.microsoft.com/office/drawing/2014/main" xmlns="" id="{CB7150AA-3027-95D8-B5D8-D758FFF4982C}"/>
                  </a:ext>
                </a:extLst>
              </p:cNvPr>
              <p:cNvSpPr/>
              <p:nvPr/>
            </p:nvSpPr>
            <p:spPr>
              <a:xfrm>
                <a:off x="0" y="6164849"/>
                <a:ext cx="1762718" cy="693151"/>
              </a:xfrm>
              <a:custGeom>
                <a:avLst/>
                <a:gdLst>
                  <a:gd name="connsiteX0" fmla="*/ 918327 w 1762718"/>
                  <a:gd name="connsiteY0" fmla="*/ 0 h 693151"/>
                  <a:gd name="connsiteX1" fmla="*/ 1762718 w 1762718"/>
                  <a:gd name="connsiteY1" fmla="*/ 536999 h 693151"/>
                  <a:gd name="connsiteX2" fmla="*/ 1694076 w 1762718"/>
                  <a:gd name="connsiteY2" fmla="*/ 636983 h 693151"/>
                  <a:gd name="connsiteX3" fmla="*/ 1654128 w 1762718"/>
                  <a:gd name="connsiteY3" fmla="*/ 693151 h 693151"/>
                  <a:gd name="connsiteX4" fmla="*/ 0 w 1762718"/>
                  <a:gd name="connsiteY4" fmla="*/ 693151 h 693151"/>
                  <a:gd name="connsiteX5" fmla="*/ 0 w 1762718"/>
                  <a:gd name="connsiteY5" fmla="*/ 435839 h 693151"/>
                  <a:gd name="connsiteX6" fmla="*/ 918327 w 1762718"/>
                  <a:gd name="connsiteY6" fmla="*/ 0 h 693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2718" h="693151">
                    <a:moveTo>
                      <a:pt x="918327" y="0"/>
                    </a:moveTo>
                    <a:cubicBezTo>
                      <a:pt x="918327" y="0"/>
                      <a:pt x="1435881" y="272399"/>
                      <a:pt x="1762718" y="536999"/>
                    </a:cubicBezTo>
                    <a:cubicBezTo>
                      <a:pt x="1762718" y="536999"/>
                      <a:pt x="1739324" y="572567"/>
                      <a:pt x="1694076" y="636983"/>
                    </a:cubicBezTo>
                    <a:lnTo>
                      <a:pt x="1654128" y="693151"/>
                    </a:lnTo>
                    <a:lnTo>
                      <a:pt x="0" y="693151"/>
                    </a:lnTo>
                    <a:lnTo>
                      <a:pt x="0" y="435839"/>
                    </a:lnTo>
                    <a:cubicBezTo>
                      <a:pt x="3917" y="435839"/>
                      <a:pt x="420278" y="202320"/>
                      <a:pt x="918327" y="0"/>
                    </a:cubicBezTo>
                    <a:close/>
                  </a:path>
                </a:pathLst>
              </a:custGeom>
              <a:solidFill>
                <a:schemeClr val="bg2">
                  <a:lumMod val="10000"/>
                </a:schemeClr>
              </a:solidFill>
              <a:ln w="12700">
                <a:miter lim="400000"/>
              </a:ln>
            </p:spPr>
            <p:txBody>
              <a:bodyPr wrap="square" lIns="38100" tIns="38100" rIns="38100" bIns="38100" anchor="ctr">
                <a:noAutofit/>
              </a:bodyPr>
              <a:lstStyle/>
              <a:p>
                <a:pPr algn="l" rtl="0">
                  <a:defRPr sz="3000">
                    <a:solidFill>
                      <a:srgbClr val="FFFFFF"/>
                    </a:solidFill>
                    <a:effectLst>
                      <a:outerShdw blurRad="38100" dist="12700" dir="5400000" rotWithShape="0">
                        <a:srgbClr val="000000">
                          <a:alpha val="50000"/>
                        </a:srgbClr>
                      </a:outerShdw>
                    </a:effectLst>
                  </a:defRPr>
                </a:pPr>
                <a:endParaRPr/>
              </a:p>
            </p:txBody>
          </p:sp>
        </p:grpSp>
        <p:sp>
          <p:nvSpPr>
            <p:cNvPr id="18" name="Freeform: Shape 33">
              <a:extLst>
                <a:ext uri="{FF2B5EF4-FFF2-40B4-BE49-F238E27FC236}">
                  <a16:creationId xmlns:a16="http://schemas.microsoft.com/office/drawing/2014/main" xmlns="" id="{5FAAB643-FB26-B358-AB5B-D6F0360DB556}"/>
                </a:ext>
              </a:extLst>
            </p:cNvPr>
            <p:cNvSpPr/>
            <p:nvPr/>
          </p:nvSpPr>
          <p:spPr>
            <a:xfrm>
              <a:off x="3744670" y="4180331"/>
              <a:ext cx="413906" cy="1035065"/>
            </a:xfrm>
            <a:custGeom>
              <a:avLst/>
              <a:gdLst>
                <a:gd name="connsiteX0" fmla="*/ 0 w 413906"/>
                <a:gd name="connsiteY0" fmla="*/ 0 h 1035065"/>
                <a:gd name="connsiteX1" fmla="*/ 178998 w 413906"/>
                <a:gd name="connsiteY1" fmla="*/ 0 h 1035065"/>
                <a:gd name="connsiteX2" fmla="*/ 319084 w 413906"/>
                <a:gd name="connsiteY2" fmla="*/ 0 h 1035065"/>
                <a:gd name="connsiteX3" fmla="*/ 342432 w 413906"/>
                <a:gd name="connsiteY3" fmla="*/ 0 h 1035065"/>
                <a:gd name="connsiteX4" fmla="*/ 413906 w 413906"/>
                <a:gd name="connsiteY4" fmla="*/ 0 h 1035065"/>
                <a:gd name="connsiteX5" fmla="*/ 413906 w 413906"/>
                <a:gd name="connsiteY5" fmla="*/ 1035065 h 1035065"/>
                <a:gd name="connsiteX6" fmla="*/ 299628 w 413906"/>
                <a:gd name="connsiteY6" fmla="*/ 1035065 h 1035065"/>
                <a:gd name="connsiteX7" fmla="*/ 260715 w 413906"/>
                <a:gd name="connsiteY7" fmla="*/ 1035065 h 1035065"/>
                <a:gd name="connsiteX8" fmla="*/ 0 w 413906"/>
                <a:gd name="connsiteY8" fmla="*/ 867730 h 1035065"/>
                <a:gd name="connsiteX9" fmla="*/ 0 w 413906"/>
                <a:gd name="connsiteY9" fmla="*/ 821056 h 1035065"/>
                <a:gd name="connsiteX10" fmla="*/ 0 w 413906"/>
                <a:gd name="connsiteY10" fmla="*/ 704324 h 1035065"/>
                <a:gd name="connsiteX11" fmla="*/ 0 w 413906"/>
                <a:gd name="connsiteY11" fmla="*/ 583662 h 1035065"/>
                <a:gd name="connsiteX12" fmla="*/ 0 w 413906"/>
                <a:gd name="connsiteY12" fmla="*/ 470859 h 1035065"/>
                <a:gd name="connsiteX13" fmla="*/ 0 w 413906"/>
                <a:gd name="connsiteY13" fmla="*/ 346316 h 1035065"/>
                <a:gd name="connsiteX14" fmla="*/ 0 w 413906"/>
                <a:gd name="connsiteY14" fmla="*/ 233465 h 1035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3906" h="1035065">
                  <a:moveTo>
                    <a:pt x="0" y="0"/>
                  </a:moveTo>
                  <a:lnTo>
                    <a:pt x="178998" y="0"/>
                  </a:lnTo>
                  <a:lnTo>
                    <a:pt x="319084" y="0"/>
                  </a:lnTo>
                  <a:lnTo>
                    <a:pt x="342432" y="0"/>
                  </a:lnTo>
                  <a:lnTo>
                    <a:pt x="413906" y="0"/>
                  </a:lnTo>
                  <a:lnTo>
                    <a:pt x="413906" y="1035065"/>
                  </a:lnTo>
                  <a:lnTo>
                    <a:pt x="299628" y="1035065"/>
                  </a:lnTo>
                  <a:lnTo>
                    <a:pt x="260715" y="1035065"/>
                  </a:lnTo>
                  <a:lnTo>
                    <a:pt x="0" y="867730"/>
                  </a:lnTo>
                  <a:lnTo>
                    <a:pt x="0" y="821056"/>
                  </a:lnTo>
                  <a:lnTo>
                    <a:pt x="0" y="704324"/>
                  </a:lnTo>
                  <a:lnTo>
                    <a:pt x="0" y="583662"/>
                  </a:lnTo>
                  <a:lnTo>
                    <a:pt x="0" y="470859"/>
                  </a:lnTo>
                  <a:lnTo>
                    <a:pt x="0" y="346316"/>
                  </a:lnTo>
                  <a:lnTo>
                    <a:pt x="0" y="233465"/>
                  </a:lnTo>
                  <a:close/>
                </a:path>
              </a:pathLst>
            </a:custGeom>
            <a:solidFill>
              <a:schemeClr val="bg2">
                <a:lumMod val="10000"/>
              </a:schemeClr>
            </a:solidFill>
            <a:ln w="12700">
              <a:miter lim="400000"/>
            </a:ln>
          </p:spPr>
          <p:txBody>
            <a:bodyPr wrap="square" lIns="38100" tIns="38100" rIns="38100" bIns="38100" anchor="ctr">
              <a:noAutofit/>
            </a:bodyPr>
            <a:lstStyle/>
            <a:p>
              <a:pPr algn="l" rtl="0">
                <a:defRPr sz="3000">
                  <a:solidFill>
                    <a:srgbClr val="FFFFFF"/>
                  </a:solidFill>
                  <a:effectLst>
                    <a:outerShdw blurRad="38100" dist="12700" dir="5400000" rotWithShape="0">
                      <a:srgbClr val="000000">
                        <a:alpha val="50000"/>
                      </a:srgbClr>
                    </a:outerShdw>
                  </a:effectLst>
                </a:defRPr>
              </a:pPr>
              <a:endParaRPr/>
            </a:p>
          </p:txBody>
        </p:sp>
        <p:sp>
          <p:nvSpPr>
            <p:cNvPr id="19" name="Freeform: Shape 34">
              <a:extLst>
                <a:ext uri="{FF2B5EF4-FFF2-40B4-BE49-F238E27FC236}">
                  <a16:creationId xmlns:a16="http://schemas.microsoft.com/office/drawing/2014/main" xmlns="" id="{6C6BC5A6-A276-A5BE-7A17-BEB647B1CA36}"/>
                </a:ext>
              </a:extLst>
            </p:cNvPr>
            <p:cNvSpPr/>
            <p:nvPr/>
          </p:nvSpPr>
          <p:spPr>
            <a:xfrm>
              <a:off x="3744670" y="4286976"/>
              <a:ext cx="413906" cy="726018"/>
            </a:xfrm>
            <a:custGeom>
              <a:avLst/>
              <a:gdLst>
                <a:gd name="connsiteX0" fmla="*/ 413906 w 413906"/>
                <a:gd name="connsiteY0" fmla="*/ 505366 h 726018"/>
                <a:gd name="connsiteX1" fmla="*/ 413906 w 413906"/>
                <a:gd name="connsiteY1" fmla="*/ 626279 h 726018"/>
                <a:gd name="connsiteX2" fmla="*/ 321184 w 413906"/>
                <a:gd name="connsiteY2" fmla="*/ 647666 h 726018"/>
                <a:gd name="connsiteX3" fmla="*/ 0 w 413906"/>
                <a:gd name="connsiteY3" fmla="*/ 726018 h 726018"/>
                <a:gd name="connsiteX4" fmla="*/ 0 w 413906"/>
                <a:gd name="connsiteY4" fmla="*/ 714411 h 726018"/>
                <a:gd name="connsiteX5" fmla="*/ 0 w 413906"/>
                <a:gd name="connsiteY5" fmla="*/ 605105 h 726018"/>
                <a:gd name="connsiteX6" fmla="*/ 321184 w 413906"/>
                <a:gd name="connsiteY6" fmla="*/ 526754 h 726018"/>
                <a:gd name="connsiteX7" fmla="*/ 413906 w 413906"/>
                <a:gd name="connsiteY7" fmla="*/ 250559 h 726018"/>
                <a:gd name="connsiteX8" fmla="*/ 413906 w 413906"/>
                <a:gd name="connsiteY8" fmla="*/ 370990 h 726018"/>
                <a:gd name="connsiteX9" fmla="*/ 317018 w 413906"/>
                <a:gd name="connsiteY9" fmla="*/ 393338 h 726018"/>
                <a:gd name="connsiteX10" fmla="*/ 0 w 413906"/>
                <a:gd name="connsiteY10" fmla="*/ 470673 h 726018"/>
                <a:gd name="connsiteX11" fmla="*/ 0 w 413906"/>
                <a:gd name="connsiteY11" fmla="*/ 364214 h 726018"/>
                <a:gd name="connsiteX12" fmla="*/ 0 w 413906"/>
                <a:gd name="connsiteY12" fmla="*/ 349760 h 726018"/>
                <a:gd name="connsiteX13" fmla="*/ 317018 w 413906"/>
                <a:gd name="connsiteY13" fmla="*/ 272425 h 726018"/>
                <a:gd name="connsiteX14" fmla="*/ 379549 w 413906"/>
                <a:gd name="connsiteY14" fmla="*/ 259923 h 726018"/>
                <a:gd name="connsiteX15" fmla="*/ 413906 w 413906"/>
                <a:gd name="connsiteY15" fmla="*/ 0 h 726018"/>
                <a:gd name="connsiteX16" fmla="*/ 413906 w 413906"/>
                <a:gd name="connsiteY16" fmla="*/ 121030 h 726018"/>
                <a:gd name="connsiteX17" fmla="*/ 342035 w 413906"/>
                <a:gd name="connsiteY17" fmla="*/ 139010 h 726018"/>
                <a:gd name="connsiteX18" fmla="*/ 321184 w 413906"/>
                <a:gd name="connsiteY18" fmla="*/ 143155 h 726018"/>
                <a:gd name="connsiteX19" fmla="*/ 0 w 413906"/>
                <a:gd name="connsiteY19" fmla="*/ 221507 h 726018"/>
                <a:gd name="connsiteX20" fmla="*/ 0 w 413906"/>
                <a:gd name="connsiteY20" fmla="*/ 126820 h 726018"/>
                <a:gd name="connsiteX21" fmla="*/ 0 w 413906"/>
                <a:gd name="connsiteY21" fmla="*/ 100594 h 726018"/>
                <a:gd name="connsiteX22" fmla="*/ 321184 w 413906"/>
                <a:gd name="connsiteY22" fmla="*/ 22242 h 7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3906" h="726018">
                  <a:moveTo>
                    <a:pt x="413906" y="505366"/>
                  </a:moveTo>
                  <a:lnTo>
                    <a:pt x="413906" y="626279"/>
                  </a:lnTo>
                  <a:lnTo>
                    <a:pt x="321184" y="647666"/>
                  </a:lnTo>
                  <a:lnTo>
                    <a:pt x="0" y="726018"/>
                  </a:lnTo>
                  <a:lnTo>
                    <a:pt x="0" y="714411"/>
                  </a:lnTo>
                  <a:lnTo>
                    <a:pt x="0" y="605105"/>
                  </a:lnTo>
                  <a:lnTo>
                    <a:pt x="321184" y="526754"/>
                  </a:lnTo>
                  <a:close/>
                  <a:moveTo>
                    <a:pt x="413906" y="250559"/>
                  </a:moveTo>
                  <a:lnTo>
                    <a:pt x="413906" y="370990"/>
                  </a:lnTo>
                  <a:lnTo>
                    <a:pt x="317018" y="393338"/>
                  </a:lnTo>
                  <a:lnTo>
                    <a:pt x="0" y="470673"/>
                  </a:lnTo>
                  <a:lnTo>
                    <a:pt x="0" y="364214"/>
                  </a:lnTo>
                  <a:lnTo>
                    <a:pt x="0" y="349760"/>
                  </a:lnTo>
                  <a:lnTo>
                    <a:pt x="317018" y="272425"/>
                  </a:lnTo>
                  <a:cubicBezTo>
                    <a:pt x="342035" y="268247"/>
                    <a:pt x="362886" y="264102"/>
                    <a:pt x="379549" y="259923"/>
                  </a:cubicBezTo>
                  <a:close/>
                  <a:moveTo>
                    <a:pt x="413906" y="0"/>
                  </a:moveTo>
                  <a:lnTo>
                    <a:pt x="413906" y="121030"/>
                  </a:lnTo>
                  <a:lnTo>
                    <a:pt x="342035" y="139010"/>
                  </a:lnTo>
                  <a:lnTo>
                    <a:pt x="321184" y="143155"/>
                  </a:lnTo>
                  <a:lnTo>
                    <a:pt x="0" y="221507"/>
                  </a:lnTo>
                  <a:lnTo>
                    <a:pt x="0" y="126820"/>
                  </a:lnTo>
                  <a:lnTo>
                    <a:pt x="0" y="100594"/>
                  </a:lnTo>
                  <a:lnTo>
                    <a:pt x="321184" y="22242"/>
                  </a:lnTo>
                  <a:close/>
                </a:path>
              </a:pathLst>
            </a:custGeom>
            <a:solidFill>
              <a:schemeClr val="bg2">
                <a:lumMod val="50000"/>
              </a:schemeClr>
            </a:solidFill>
            <a:ln w="12700">
              <a:miter lim="400000"/>
            </a:ln>
          </p:spPr>
          <p:txBody>
            <a:bodyPr wrap="square" lIns="38100" tIns="38100" rIns="38100" bIns="38100" anchor="ctr">
              <a:noAutofit/>
            </a:bodyPr>
            <a:lstStyle/>
            <a:p>
              <a:pPr algn="l" rtl="0">
                <a:defRPr sz="3000">
                  <a:solidFill>
                    <a:srgbClr val="FFFFFF"/>
                  </a:solidFill>
                  <a:effectLst>
                    <a:outerShdw blurRad="38100" dist="12700" dir="5400000" rotWithShape="0">
                      <a:srgbClr val="000000">
                        <a:alpha val="50000"/>
                      </a:srgbClr>
                    </a:outerShdw>
                  </a:effectLst>
                </a:defRPr>
              </a:pPr>
              <a:endParaRPr/>
            </a:p>
          </p:txBody>
        </p:sp>
        <p:sp>
          <p:nvSpPr>
            <p:cNvPr id="20" name="Freeform: Shape 35">
              <a:extLst>
                <a:ext uri="{FF2B5EF4-FFF2-40B4-BE49-F238E27FC236}">
                  <a16:creationId xmlns:a16="http://schemas.microsoft.com/office/drawing/2014/main" xmlns="" id="{91290132-466B-D6CA-0F29-093DA8E734CF}"/>
                </a:ext>
              </a:extLst>
            </p:cNvPr>
            <p:cNvSpPr/>
            <p:nvPr/>
          </p:nvSpPr>
          <p:spPr>
            <a:xfrm>
              <a:off x="3164886" y="1811278"/>
              <a:ext cx="993690" cy="2380726"/>
            </a:xfrm>
            <a:custGeom>
              <a:avLst/>
              <a:gdLst>
                <a:gd name="connsiteX0" fmla="*/ 993690 w 993690"/>
                <a:gd name="connsiteY0" fmla="*/ 0 h 2380726"/>
                <a:gd name="connsiteX1" fmla="*/ 993690 w 993690"/>
                <a:gd name="connsiteY1" fmla="*/ 2380726 h 2380726"/>
                <a:gd name="connsiteX2" fmla="*/ 579792 w 993690"/>
                <a:gd name="connsiteY2" fmla="*/ 2376925 h 2380726"/>
                <a:gd name="connsiteX3" fmla="*/ 494187 w 993690"/>
                <a:gd name="connsiteY3" fmla="*/ 2291260 h 2380726"/>
                <a:gd name="connsiteX4" fmla="*/ 494187 w 993690"/>
                <a:gd name="connsiteY4" fmla="*/ 2166787 h 2380726"/>
                <a:gd name="connsiteX5" fmla="*/ 303531 w 993690"/>
                <a:gd name="connsiteY5" fmla="*/ 1719278 h 2380726"/>
                <a:gd name="connsiteX6" fmla="*/ 0 w 993690"/>
                <a:gd name="connsiteY6" fmla="*/ 999448 h 2380726"/>
                <a:gd name="connsiteX7" fmla="*/ 798423 w 993690"/>
                <a:gd name="connsiteY7" fmla="*/ 19668 h 2380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3690" h="2380726">
                  <a:moveTo>
                    <a:pt x="993690" y="0"/>
                  </a:moveTo>
                  <a:lnTo>
                    <a:pt x="993690" y="2380726"/>
                  </a:lnTo>
                  <a:lnTo>
                    <a:pt x="579792" y="2376925"/>
                  </a:lnTo>
                  <a:cubicBezTo>
                    <a:pt x="533078" y="2376925"/>
                    <a:pt x="494187" y="2338007"/>
                    <a:pt x="494187" y="2291260"/>
                  </a:cubicBezTo>
                  <a:lnTo>
                    <a:pt x="494187" y="2166787"/>
                  </a:lnTo>
                  <a:cubicBezTo>
                    <a:pt x="494187" y="1991708"/>
                    <a:pt x="431916" y="1839892"/>
                    <a:pt x="303531" y="1719278"/>
                  </a:cubicBezTo>
                  <a:cubicBezTo>
                    <a:pt x="116718" y="1536371"/>
                    <a:pt x="0" y="1283455"/>
                    <a:pt x="0" y="999448"/>
                  </a:cubicBezTo>
                  <a:cubicBezTo>
                    <a:pt x="0" y="515942"/>
                    <a:pt x="342596" y="112879"/>
                    <a:pt x="798423" y="19668"/>
                  </a:cubicBezTo>
                  <a:close/>
                </a:path>
              </a:pathLst>
            </a:custGeom>
            <a:solidFill>
              <a:schemeClr val="accent4"/>
            </a:solidFill>
            <a:ln w="12700">
              <a:miter lim="400000"/>
            </a:ln>
          </p:spPr>
          <p:txBody>
            <a:bodyPr wrap="square" lIns="38100" tIns="38100" rIns="38100" bIns="38100" anchor="ctr">
              <a:noAutofit/>
            </a:bodyPr>
            <a:lstStyle/>
            <a:p>
              <a:pPr algn="l" rtl="0">
                <a:defRPr sz="3000">
                  <a:solidFill>
                    <a:srgbClr val="FFFFFF"/>
                  </a:solidFill>
                  <a:effectLst>
                    <a:outerShdw blurRad="38100" dist="12700" dir="5400000" rotWithShape="0">
                      <a:srgbClr val="000000">
                        <a:alpha val="50000"/>
                      </a:srgbClr>
                    </a:outerShdw>
                  </a:effectLst>
                </a:defRPr>
              </a:pPr>
              <a:endParaRPr/>
            </a:p>
          </p:txBody>
        </p:sp>
        <p:sp>
          <p:nvSpPr>
            <p:cNvPr id="21" name="Freeform: Shape 36">
              <a:extLst>
                <a:ext uri="{FF2B5EF4-FFF2-40B4-BE49-F238E27FC236}">
                  <a16:creationId xmlns:a16="http://schemas.microsoft.com/office/drawing/2014/main" xmlns="" id="{62AA964F-F9A3-0892-1498-1884AFC51A2B}"/>
                </a:ext>
              </a:extLst>
            </p:cNvPr>
            <p:cNvSpPr/>
            <p:nvPr/>
          </p:nvSpPr>
          <p:spPr>
            <a:xfrm>
              <a:off x="3741910" y="2701090"/>
              <a:ext cx="416666" cy="1488533"/>
            </a:xfrm>
            <a:custGeom>
              <a:avLst/>
              <a:gdLst>
                <a:gd name="connsiteX0" fmla="*/ 351545 w 416666"/>
                <a:gd name="connsiteY0" fmla="*/ 792009 h 1488533"/>
                <a:gd name="connsiteX1" fmla="*/ 351545 w 416666"/>
                <a:gd name="connsiteY1" fmla="*/ 1488533 h 1488533"/>
                <a:gd name="connsiteX2" fmla="*/ 328200 w 416666"/>
                <a:gd name="connsiteY2" fmla="*/ 1488533 h 1488533"/>
                <a:gd name="connsiteX3" fmla="*/ 188111 w 416666"/>
                <a:gd name="connsiteY3" fmla="*/ 1488533 h 1488533"/>
                <a:gd name="connsiteX4" fmla="*/ 188111 w 416666"/>
                <a:gd name="connsiteY4" fmla="*/ 823127 h 1488533"/>
                <a:gd name="connsiteX5" fmla="*/ 416666 w 416666"/>
                <a:gd name="connsiteY5" fmla="*/ 536982 h 1488533"/>
                <a:gd name="connsiteX6" fmla="*/ 416666 w 416666"/>
                <a:gd name="connsiteY6" fmla="*/ 696466 h 1488533"/>
                <a:gd name="connsiteX7" fmla="*/ 90838 w 416666"/>
                <a:gd name="connsiteY7" fmla="*/ 760892 h 1488533"/>
                <a:gd name="connsiteX8" fmla="*/ 1333 w 416666"/>
                <a:gd name="connsiteY8" fmla="*/ 698588 h 1488533"/>
                <a:gd name="connsiteX9" fmla="*/ 59705 w 416666"/>
                <a:gd name="connsiteY9" fmla="*/ 609099 h 1488533"/>
                <a:gd name="connsiteX10" fmla="*/ 416666 w 416666"/>
                <a:gd name="connsiteY10" fmla="*/ 272979 h 1488533"/>
                <a:gd name="connsiteX11" fmla="*/ 416666 w 416666"/>
                <a:gd name="connsiteY11" fmla="*/ 432632 h 1488533"/>
                <a:gd name="connsiteX12" fmla="*/ 94712 w 416666"/>
                <a:gd name="connsiteY12" fmla="*/ 496289 h 1488533"/>
                <a:gd name="connsiteX13" fmla="*/ 5227 w 416666"/>
                <a:gd name="connsiteY13" fmla="*/ 433985 h 1488533"/>
                <a:gd name="connsiteX14" fmla="*/ 24678 w 416666"/>
                <a:gd name="connsiteY14" fmla="*/ 363953 h 1488533"/>
                <a:gd name="connsiteX15" fmla="*/ 40234 w 416666"/>
                <a:gd name="connsiteY15" fmla="*/ 352292 h 1488533"/>
                <a:gd name="connsiteX16" fmla="*/ 44128 w 416666"/>
                <a:gd name="connsiteY16" fmla="*/ 348428 h 1488533"/>
                <a:gd name="connsiteX17" fmla="*/ 63599 w 416666"/>
                <a:gd name="connsiteY17" fmla="*/ 340632 h 1488533"/>
                <a:gd name="connsiteX18" fmla="*/ 304855 w 416666"/>
                <a:gd name="connsiteY18" fmla="*/ 293921 h 1488533"/>
                <a:gd name="connsiteX19" fmla="*/ 416666 w 416666"/>
                <a:gd name="connsiteY19" fmla="*/ 0 h 1488533"/>
                <a:gd name="connsiteX20" fmla="*/ 416666 w 416666"/>
                <a:gd name="connsiteY20" fmla="*/ 159463 h 1488533"/>
                <a:gd name="connsiteX21" fmla="*/ 90838 w 416666"/>
                <a:gd name="connsiteY21" fmla="*/ 223889 h 1488533"/>
                <a:gd name="connsiteX22" fmla="*/ 1333 w 416666"/>
                <a:gd name="connsiteY22" fmla="*/ 161654 h 1488533"/>
                <a:gd name="connsiteX23" fmla="*/ 63599 w 416666"/>
                <a:gd name="connsiteY23" fmla="*/ 72165 h 1488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6666" h="1488533">
                  <a:moveTo>
                    <a:pt x="351545" y="792009"/>
                  </a:moveTo>
                  <a:lnTo>
                    <a:pt x="351545" y="1488533"/>
                  </a:lnTo>
                  <a:lnTo>
                    <a:pt x="328200" y="1488533"/>
                  </a:lnTo>
                  <a:lnTo>
                    <a:pt x="188111" y="1488533"/>
                  </a:lnTo>
                  <a:lnTo>
                    <a:pt x="188111" y="823127"/>
                  </a:lnTo>
                  <a:close/>
                  <a:moveTo>
                    <a:pt x="416666" y="536982"/>
                  </a:moveTo>
                  <a:lnTo>
                    <a:pt x="416666" y="696466"/>
                  </a:lnTo>
                  <a:lnTo>
                    <a:pt x="90838" y="760892"/>
                  </a:lnTo>
                  <a:cubicBezTo>
                    <a:pt x="51916" y="768689"/>
                    <a:pt x="9101" y="741435"/>
                    <a:pt x="1333" y="698588"/>
                  </a:cubicBezTo>
                  <a:cubicBezTo>
                    <a:pt x="-6456" y="659673"/>
                    <a:pt x="20783" y="616895"/>
                    <a:pt x="59705" y="609099"/>
                  </a:cubicBezTo>
                  <a:close/>
                  <a:moveTo>
                    <a:pt x="416666" y="272979"/>
                  </a:moveTo>
                  <a:lnTo>
                    <a:pt x="416666" y="432632"/>
                  </a:lnTo>
                  <a:lnTo>
                    <a:pt x="94712" y="496289"/>
                  </a:lnTo>
                  <a:cubicBezTo>
                    <a:pt x="51916" y="504085"/>
                    <a:pt x="13015" y="476832"/>
                    <a:pt x="5227" y="433985"/>
                  </a:cubicBezTo>
                  <a:cubicBezTo>
                    <a:pt x="1333" y="406800"/>
                    <a:pt x="9101" y="383410"/>
                    <a:pt x="24678" y="363953"/>
                  </a:cubicBezTo>
                  <a:cubicBezTo>
                    <a:pt x="28572" y="360089"/>
                    <a:pt x="32466" y="356225"/>
                    <a:pt x="40234" y="352292"/>
                  </a:cubicBezTo>
                  <a:cubicBezTo>
                    <a:pt x="40234" y="352292"/>
                    <a:pt x="44128" y="352292"/>
                    <a:pt x="44128" y="348428"/>
                  </a:cubicBezTo>
                  <a:cubicBezTo>
                    <a:pt x="51916" y="344496"/>
                    <a:pt x="55811" y="344496"/>
                    <a:pt x="63599" y="340632"/>
                  </a:cubicBezTo>
                  <a:cubicBezTo>
                    <a:pt x="145296" y="325038"/>
                    <a:pt x="223138" y="309514"/>
                    <a:pt x="304855" y="293921"/>
                  </a:cubicBezTo>
                  <a:close/>
                  <a:moveTo>
                    <a:pt x="416666" y="0"/>
                  </a:moveTo>
                  <a:lnTo>
                    <a:pt x="416666" y="159463"/>
                  </a:lnTo>
                  <a:lnTo>
                    <a:pt x="90838" y="223889"/>
                  </a:lnTo>
                  <a:cubicBezTo>
                    <a:pt x="51916" y="231686"/>
                    <a:pt x="9101" y="204432"/>
                    <a:pt x="1333" y="161654"/>
                  </a:cubicBezTo>
                  <a:cubicBezTo>
                    <a:pt x="-6456" y="122740"/>
                    <a:pt x="20783" y="79892"/>
                    <a:pt x="63599" y="72165"/>
                  </a:cubicBezTo>
                  <a:close/>
                </a:path>
              </a:pathLst>
            </a:custGeom>
            <a:solidFill>
              <a:schemeClr val="accent4">
                <a:lumMod val="40000"/>
                <a:lumOff val="60000"/>
              </a:schemeClr>
            </a:solidFill>
            <a:ln w="12700">
              <a:miter lim="400000"/>
            </a:ln>
          </p:spPr>
          <p:txBody>
            <a:bodyPr wrap="square" lIns="38100" tIns="38100" rIns="38100" bIns="38100" anchor="ctr">
              <a:noAutofit/>
            </a:bodyPr>
            <a:lstStyle/>
            <a:p>
              <a:pPr algn="l" rtl="0">
                <a:defRPr sz="3000">
                  <a:solidFill>
                    <a:srgbClr val="FFFFFF"/>
                  </a:solidFill>
                  <a:effectLst>
                    <a:outerShdw blurRad="38100" dist="12700" dir="5400000" rotWithShape="0">
                      <a:srgbClr val="000000">
                        <a:alpha val="50000"/>
                      </a:srgbClr>
                    </a:outerShdw>
                  </a:effectLst>
                </a:defRPr>
              </a:pPr>
              <a:endParaRPr/>
            </a:p>
          </p:txBody>
        </p:sp>
      </p:grpSp>
      <p:sp>
        <p:nvSpPr>
          <p:cNvPr id="27" name="Rounded Rectangle 9">
            <a:extLst>
              <a:ext uri="{FF2B5EF4-FFF2-40B4-BE49-F238E27FC236}">
                <a16:creationId xmlns:a16="http://schemas.microsoft.com/office/drawing/2014/main" xmlns="" id="{612BCE2D-5D5A-800D-654C-F67531678654}"/>
              </a:ext>
            </a:extLst>
          </p:cNvPr>
          <p:cNvSpPr/>
          <p:nvPr/>
        </p:nvSpPr>
        <p:spPr>
          <a:xfrm>
            <a:off x="1702476" y="1721839"/>
            <a:ext cx="2000483" cy="1898662"/>
          </a:xfrm>
          <a:prstGeom prst="roundRect">
            <a:avLst>
              <a:gd name="adj" fmla="val 8843"/>
            </a:avLst>
          </a:prstGeom>
          <a:noFill/>
          <a:ln w="38100">
            <a:solidFill>
              <a:srgbClr val="385F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2800" b="1" dirty="0">
                <a:solidFill>
                  <a:srgbClr val="2B5474"/>
                </a:solidFill>
                <a:latin typeface="Adobe Arabic" panose="02040503050201020203" pitchFamily="18" charset="-78"/>
                <a:cs typeface="Adobe Arabic" panose="02040503050201020203" pitchFamily="18" charset="-78"/>
              </a:rPr>
              <a:t>خطة الطوارئ الصحية</a:t>
            </a:r>
            <a:endParaRPr lang="en-US" sz="2800" dirty="0">
              <a:solidFill>
                <a:srgbClr val="2B5474"/>
              </a:solidFill>
              <a:latin typeface="Adobe Arabic" panose="02040503050201020203" pitchFamily="18" charset="-78"/>
              <a:cs typeface="Adobe Arabic" panose="02040503050201020203" pitchFamily="18" charset="-78"/>
            </a:endParaRPr>
          </a:p>
        </p:txBody>
      </p:sp>
      <p:sp>
        <p:nvSpPr>
          <p:cNvPr id="28" name="Rounded Rectangle 9">
            <a:extLst>
              <a:ext uri="{FF2B5EF4-FFF2-40B4-BE49-F238E27FC236}">
                <a16:creationId xmlns:a16="http://schemas.microsoft.com/office/drawing/2014/main" xmlns="" id="{656B2826-6C16-ADF9-92BF-37B74A710FF6}"/>
              </a:ext>
            </a:extLst>
          </p:cNvPr>
          <p:cNvSpPr/>
          <p:nvPr/>
        </p:nvSpPr>
        <p:spPr>
          <a:xfrm>
            <a:off x="1702476" y="3897226"/>
            <a:ext cx="2000483" cy="1898662"/>
          </a:xfrm>
          <a:prstGeom prst="roundRect">
            <a:avLst>
              <a:gd name="adj" fmla="val 8843"/>
            </a:avLst>
          </a:prstGeom>
          <a:noFill/>
          <a:ln w="38100">
            <a:solidFill>
              <a:srgbClr val="385F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2800" b="1" dirty="0">
                <a:solidFill>
                  <a:srgbClr val="2B5474"/>
                </a:solidFill>
                <a:latin typeface="Adobe Arabic" panose="02040503050201020203" pitchFamily="18" charset="-78"/>
                <a:cs typeface="Adobe Arabic" panose="02040503050201020203" pitchFamily="18" charset="-78"/>
              </a:rPr>
              <a:t>خطة الطوارئ الإلكترونية</a:t>
            </a:r>
            <a:endParaRPr lang="en-US" sz="2800" dirty="0">
              <a:solidFill>
                <a:srgbClr val="2B5474"/>
              </a:solidFill>
              <a:latin typeface="Adobe Arabic" panose="02040503050201020203" pitchFamily="18" charset="-78"/>
              <a:cs typeface="Adobe Arabic" panose="02040503050201020203" pitchFamily="18" charset="-78"/>
            </a:endParaRPr>
          </a:p>
        </p:txBody>
      </p:sp>
      <p:sp>
        <p:nvSpPr>
          <p:cNvPr id="29" name="Rounded Rectangle 9">
            <a:extLst>
              <a:ext uri="{FF2B5EF4-FFF2-40B4-BE49-F238E27FC236}">
                <a16:creationId xmlns:a16="http://schemas.microsoft.com/office/drawing/2014/main" xmlns="" id="{832EF2FD-2C0D-FFB0-1779-5CD6B94387CD}"/>
              </a:ext>
            </a:extLst>
          </p:cNvPr>
          <p:cNvSpPr/>
          <p:nvPr/>
        </p:nvSpPr>
        <p:spPr>
          <a:xfrm>
            <a:off x="5267559" y="1721839"/>
            <a:ext cx="2000483" cy="1898662"/>
          </a:xfrm>
          <a:prstGeom prst="roundRect">
            <a:avLst>
              <a:gd name="adj" fmla="val 8843"/>
            </a:avLst>
          </a:prstGeom>
          <a:noFill/>
          <a:ln w="38100">
            <a:solidFill>
              <a:srgbClr val="5FA2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2800" b="1" dirty="0">
                <a:solidFill>
                  <a:srgbClr val="579DA5"/>
                </a:solidFill>
                <a:latin typeface="Adobe Arabic" panose="02040503050201020203" pitchFamily="18" charset="-78"/>
                <a:cs typeface="Adobe Arabic" panose="02040503050201020203" pitchFamily="18" charset="-78"/>
              </a:rPr>
              <a:t>التخطيط والاستعداد</a:t>
            </a:r>
            <a:endParaRPr lang="en-US" sz="2800" dirty="0">
              <a:solidFill>
                <a:srgbClr val="579DA5"/>
              </a:solidFill>
              <a:latin typeface="Adobe Arabic" panose="02040503050201020203" pitchFamily="18" charset="-78"/>
              <a:cs typeface="Adobe Arabic" panose="02040503050201020203" pitchFamily="18" charset="-78"/>
            </a:endParaRPr>
          </a:p>
        </p:txBody>
      </p:sp>
      <p:sp>
        <p:nvSpPr>
          <p:cNvPr id="30" name="Rounded Rectangle 9">
            <a:extLst>
              <a:ext uri="{FF2B5EF4-FFF2-40B4-BE49-F238E27FC236}">
                <a16:creationId xmlns:a16="http://schemas.microsoft.com/office/drawing/2014/main" xmlns="" id="{DF065008-4880-797A-CCD9-9053B808DCB0}"/>
              </a:ext>
            </a:extLst>
          </p:cNvPr>
          <p:cNvSpPr/>
          <p:nvPr/>
        </p:nvSpPr>
        <p:spPr>
          <a:xfrm>
            <a:off x="5267559" y="3897226"/>
            <a:ext cx="2000483" cy="1898662"/>
          </a:xfrm>
          <a:prstGeom prst="roundRect">
            <a:avLst>
              <a:gd name="adj" fmla="val 8843"/>
            </a:avLst>
          </a:prstGeom>
          <a:noFill/>
          <a:ln w="38100">
            <a:solidFill>
              <a:srgbClr val="5FA2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2800" b="1" dirty="0">
                <a:solidFill>
                  <a:srgbClr val="579DA5"/>
                </a:solidFill>
                <a:latin typeface="Adobe Arabic" panose="02040503050201020203" pitchFamily="18" charset="-78"/>
                <a:cs typeface="Adobe Arabic" panose="02040503050201020203" pitchFamily="18" charset="-78"/>
              </a:rPr>
              <a:t>خطة الطوارئ البيئية</a:t>
            </a:r>
            <a:endParaRPr lang="en-US" sz="2800" dirty="0">
              <a:solidFill>
                <a:srgbClr val="579DA5"/>
              </a:solidFill>
              <a:latin typeface="Adobe Arabic" panose="02040503050201020203" pitchFamily="18" charset="-78"/>
              <a:cs typeface="Adobe Arabic" panose="02040503050201020203" pitchFamily="18" charset="-78"/>
            </a:endParaRPr>
          </a:p>
        </p:txBody>
      </p:sp>
      <mc:AlternateContent xmlns:mc="http://schemas.openxmlformats.org/markup-compatibility/2006">
        <mc:Choice xmlns:pslz="http://schemas.microsoft.com/office/powerpoint/2016/slidezoom" xmlns="" Requires="pslz">
          <p:graphicFrame>
            <p:nvGraphicFramePr>
              <p:cNvPr id="32" name="صورة الشريحة 31">
                <a:extLst>
                  <a:ext uri="{FF2B5EF4-FFF2-40B4-BE49-F238E27FC236}">
                    <a16:creationId xmlns:a16="http://schemas.microsoft.com/office/drawing/2014/main" id="{DE99790F-92F2-0F17-4EC8-8B86DF753826}"/>
                  </a:ext>
                </a:extLst>
              </p:cNvPr>
              <p:cNvGraphicFramePr>
                <a:graphicFrameLocks noChangeAspect="1"/>
              </p:cNvGraphicFramePr>
              <p:nvPr>
                <p:extLst>
                  <p:ext uri="{D42A27DB-BD31-4B8C-83A1-F6EECF244321}">
                    <p14:modId xmlns:p14="http://schemas.microsoft.com/office/powerpoint/2010/main" val="1573734556"/>
                  </p:ext>
                </p:extLst>
              </p:nvPr>
            </p:nvGraphicFramePr>
            <p:xfrm>
              <a:off x="11205745" y="172730"/>
              <a:ext cx="452540" cy="452540"/>
            </p:xfrm>
            <a:graphic>
              <a:graphicData uri="http://schemas.microsoft.com/office/powerpoint/2016/slidezoom">
                <pslz:sldZm>
                  <pslz:sldZmObj sldId="301" cId="411358197">
                    <pslz:zmPr id="{32CB1A30-AB44-47D7-8C41-044753BAC578}" returnToParent="0" imageType="cover" transitionDur="1000">
                      <p166:blipFill xmlns:p166="http://schemas.microsoft.com/office/powerpoint/2016/6/main">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166:blipFill>
                      <p166:spPr xmlns:p166="http://schemas.microsoft.com/office/powerpoint/2016/6/main">
                        <a:xfrm>
                          <a:off x="0" y="0"/>
                          <a:ext cx="452540" cy="452540"/>
                        </a:xfrm>
                        <a:prstGeom prst="rect">
                          <a:avLst/>
                        </a:prstGeom>
                        <a:ln w="3175">
                          <a:noFill/>
                        </a:ln>
                      </p166:spPr>
                    </pslz:zmPr>
                  </pslz:sldZmObj>
                </pslz:sldZm>
              </a:graphicData>
            </a:graphic>
          </p:graphicFrame>
        </mc:Choice>
        <mc:Fallback>
          <p:pic>
            <p:nvPicPr>
              <p:cNvPr id="32" name="صورة الشريحة 31">
                <a:hlinkClick r:id="rId5" action="ppaction://hlinksldjump"/>
                <a:extLst>
                  <a:ext uri="{FF2B5EF4-FFF2-40B4-BE49-F238E27FC236}">
                    <a16:creationId xmlns:a16="http://schemas.microsoft.com/office/drawing/2014/main" xmlns="" xmlns:pslz="http://schemas.microsoft.com/office/powerpoint/2016/slidezoom" id="{DE99790F-92F2-0F17-4EC8-8B86DF753826}"/>
                  </a:ext>
                </a:extLst>
              </p:cNvPr>
              <p:cNvPicPr>
                <a:picLocks noGrp="1" noRot="1" noChangeAspect="1" noMove="1" noResize="1" noEditPoints="1" noAdjustHandles="1" noChangeArrowheads="1" noChangeShapeType="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7"/>
                  </a:ext>
                </a:extLst>
              </a:blip>
              <a:stretch>
                <a:fillRect/>
              </a:stretch>
            </p:blipFill>
            <p:spPr>
              <a:xfrm>
                <a:off x="11205745" y="172730"/>
                <a:ext cx="452540" cy="452540"/>
              </a:xfrm>
              <a:prstGeom prst="rect">
                <a:avLst/>
              </a:prstGeom>
              <a:ln w="3175">
                <a:noFill/>
              </a:ln>
            </p:spPr>
          </p:pic>
        </mc:Fallback>
      </mc:AlternateContent>
      <p:sp>
        <p:nvSpPr>
          <p:cNvPr id="31"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128127677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1000" fill="hold"/>
                                        <p:tgtEl>
                                          <p:spTgt spid="2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1000"/>
                                        <p:tgtEl>
                                          <p:spTgt spid="30"/>
                                        </p:tgtEl>
                                      </p:cBhvr>
                                    </p:animEffect>
                                    <p:anim calcmode="lin" valueType="num">
                                      <p:cBhvr>
                                        <p:cTn id="24" dur="1000" fill="hold"/>
                                        <p:tgtEl>
                                          <p:spTgt spid="30"/>
                                        </p:tgtEl>
                                        <p:attrNameLst>
                                          <p:attrName>ppt_x</p:attrName>
                                        </p:attrNameLst>
                                      </p:cBhvr>
                                      <p:tavLst>
                                        <p:tav tm="0">
                                          <p:val>
                                            <p:strVal val="#ppt_x"/>
                                          </p:val>
                                        </p:tav>
                                        <p:tav tm="100000">
                                          <p:val>
                                            <p:strVal val="#ppt_x"/>
                                          </p:val>
                                        </p:tav>
                                      </p:tavLst>
                                    </p:anim>
                                    <p:anim calcmode="lin" valueType="num">
                                      <p:cBhvr>
                                        <p:cTn id="25" dur="1000" fill="hold"/>
                                        <p:tgtEl>
                                          <p:spTgt spid="30"/>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1000"/>
                                        <p:tgtEl>
                                          <p:spTgt spid="28"/>
                                        </p:tgtEl>
                                      </p:cBhvr>
                                    </p:animEffect>
                                    <p:anim calcmode="lin" valueType="num">
                                      <p:cBhvr>
                                        <p:cTn id="30" dur="1000" fill="hold"/>
                                        <p:tgtEl>
                                          <p:spTgt spid="28"/>
                                        </p:tgtEl>
                                        <p:attrNameLst>
                                          <p:attrName>ppt_x</p:attrName>
                                        </p:attrNameLst>
                                      </p:cBhvr>
                                      <p:tavLst>
                                        <p:tav tm="0">
                                          <p:val>
                                            <p:strVal val="#ppt_x"/>
                                          </p:val>
                                        </p:tav>
                                        <p:tav tm="100000">
                                          <p:val>
                                            <p:strVal val="#ppt_x"/>
                                          </p:val>
                                        </p:tav>
                                      </p:tavLst>
                                    </p:anim>
                                    <p:anim calcmode="lin" valueType="num">
                                      <p:cBhvr>
                                        <p:cTn id="3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الخطوات الأساسية التي يجب مراعاتها عند تعداد خطط الطوارئ</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15" name="مجموعة 14">
            <a:extLst>
              <a:ext uri="{FF2B5EF4-FFF2-40B4-BE49-F238E27FC236}">
                <a16:creationId xmlns:a16="http://schemas.microsoft.com/office/drawing/2014/main" xmlns="" id="{AE582307-8D5A-8052-49C7-B97BD69CD706}"/>
              </a:ext>
            </a:extLst>
          </p:cNvPr>
          <p:cNvGrpSpPr/>
          <p:nvPr/>
        </p:nvGrpSpPr>
        <p:grpSpPr>
          <a:xfrm>
            <a:off x="541272" y="1753011"/>
            <a:ext cx="11205300" cy="4133765"/>
            <a:chOff x="96743" y="-29974"/>
            <a:chExt cx="11310352" cy="4174233"/>
          </a:xfrm>
        </p:grpSpPr>
        <p:grpSp>
          <p:nvGrpSpPr>
            <p:cNvPr id="31" name="그룹 2">
              <a:extLst>
                <a:ext uri="{FF2B5EF4-FFF2-40B4-BE49-F238E27FC236}">
                  <a16:creationId xmlns:a16="http://schemas.microsoft.com/office/drawing/2014/main" xmlns="" id="{29951E46-8610-C060-BC9F-D25364728351}"/>
                </a:ext>
              </a:extLst>
            </p:cNvPr>
            <p:cNvGrpSpPr/>
            <p:nvPr/>
          </p:nvGrpSpPr>
          <p:grpSpPr>
            <a:xfrm>
              <a:off x="3874711" y="15377"/>
              <a:ext cx="4150550" cy="3912574"/>
              <a:chOff x="3874711" y="15377"/>
              <a:chExt cx="4150550" cy="3912574"/>
            </a:xfrm>
          </p:grpSpPr>
          <p:sp>
            <p:nvSpPr>
              <p:cNvPr id="40" name="Freeform: Shape 23">
                <a:extLst>
                  <a:ext uri="{FF2B5EF4-FFF2-40B4-BE49-F238E27FC236}">
                    <a16:creationId xmlns:a16="http://schemas.microsoft.com/office/drawing/2014/main" xmlns="" id="{9B611455-85B2-44C5-FF2C-BE5454A33608}"/>
                  </a:ext>
                </a:extLst>
              </p:cNvPr>
              <p:cNvSpPr>
                <a:spLocks noChangeAspect="1"/>
              </p:cNvSpPr>
              <p:nvPr/>
            </p:nvSpPr>
            <p:spPr>
              <a:xfrm>
                <a:off x="4253199" y="94271"/>
                <a:ext cx="3650109" cy="3711110"/>
              </a:xfrm>
              <a:custGeom>
                <a:avLst/>
                <a:gdLst>
                  <a:gd name="connsiteX0" fmla="*/ 1632503 w 2337564"/>
                  <a:gd name="connsiteY0" fmla="*/ 0 h 2376629"/>
                  <a:gd name="connsiteX1" fmla="*/ 1973743 w 2337564"/>
                  <a:gd name="connsiteY1" fmla="*/ 536479 h 2376629"/>
                  <a:gd name="connsiteX2" fmla="*/ 1338632 w 2337564"/>
                  <a:gd name="connsiteY2" fmla="*/ 566281 h 2376629"/>
                  <a:gd name="connsiteX3" fmla="*/ 1411376 w 2337564"/>
                  <a:gd name="connsiteY3" fmla="*/ 426106 h 2376629"/>
                  <a:gd name="connsiteX4" fmla="*/ 1336049 w 2337564"/>
                  <a:gd name="connsiteY4" fmla="*/ 414609 h 2376629"/>
                  <a:gd name="connsiteX5" fmla="*/ 1241029 w 2337564"/>
                  <a:gd name="connsiteY5" fmla="*/ 409812 h 2376629"/>
                  <a:gd name="connsiteX6" fmla="*/ 311684 w 2337564"/>
                  <a:gd name="connsiteY6" fmla="*/ 1339156 h 2376629"/>
                  <a:gd name="connsiteX7" fmla="*/ 1241029 w 2337564"/>
                  <a:gd name="connsiteY7" fmla="*/ 2268501 h 2376629"/>
                  <a:gd name="connsiteX8" fmla="*/ 1276800 w 2337564"/>
                  <a:gd name="connsiteY8" fmla="*/ 2266695 h 2376629"/>
                  <a:gd name="connsiteX9" fmla="*/ 1283069 w 2337564"/>
                  <a:gd name="connsiteY9" fmla="*/ 2267289 h 2376629"/>
                  <a:gd name="connsiteX10" fmla="*/ 2146453 w 2337564"/>
                  <a:gd name="connsiteY10" fmla="*/ 1724859 h 2376629"/>
                  <a:gd name="connsiteX11" fmla="*/ 2329590 w 2337564"/>
                  <a:gd name="connsiteY11" fmla="*/ 1186157 h 2376629"/>
                  <a:gd name="connsiteX12" fmla="*/ 2331676 w 2337564"/>
                  <a:gd name="connsiteY12" fmla="*/ 1091239 h 2376629"/>
                  <a:gd name="connsiteX13" fmla="*/ 2337564 w 2337564"/>
                  <a:gd name="connsiteY13" fmla="*/ 1207847 h 2376629"/>
                  <a:gd name="connsiteX14" fmla="*/ 1168782 w 2337564"/>
                  <a:gd name="connsiteY14" fmla="*/ 2376629 h 2376629"/>
                  <a:gd name="connsiteX15" fmla="*/ 0 w 2337564"/>
                  <a:gd name="connsiteY15" fmla="*/ 1207847 h 2376629"/>
                  <a:gd name="connsiteX16" fmla="*/ 1168782 w 2337564"/>
                  <a:gd name="connsiteY16" fmla="*/ 39065 h 2376629"/>
                  <a:gd name="connsiteX17" fmla="*/ 1516342 w 2337564"/>
                  <a:gd name="connsiteY17" fmla="*/ 91611 h 2376629"/>
                  <a:gd name="connsiteX18" fmla="*/ 1574009 w 2337564"/>
                  <a:gd name="connsiteY18" fmla="*/ 112718 h 237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37564" h="2376629">
                    <a:moveTo>
                      <a:pt x="1632503" y="0"/>
                    </a:moveTo>
                    <a:lnTo>
                      <a:pt x="1973743" y="536479"/>
                    </a:lnTo>
                    <a:lnTo>
                      <a:pt x="1338632" y="566281"/>
                    </a:lnTo>
                    <a:lnTo>
                      <a:pt x="1411376" y="426106"/>
                    </a:lnTo>
                    <a:lnTo>
                      <a:pt x="1336049" y="414609"/>
                    </a:lnTo>
                    <a:cubicBezTo>
                      <a:pt x="1304807" y="411437"/>
                      <a:pt x="1273108" y="409812"/>
                      <a:pt x="1241029" y="409812"/>
                    </a:cubicBezTo>
                    <a:cubicBezTo>
                      <a:pt x="727767" y="409811"/>
                      <a:pt x="311684" y="825893"/>
                      <a:pt x="311684" y="1339156"/>
                    </a:cubicBezTo>
                    <a:cubicBezTo>
                      <a:pt x="311685" y="1852419"/>
                      <a:pt x="727767" y="2268501"/>
                      <a:pt x="1241029" y="2268501"/>
                    </a:cubicBezTo>
                    <a:lnTo>
                      <a:pt x="1276800" y="2266695"/>
                    </a:lnTo>
                    <a:lnTo>
                      <a:pt x="1283069" y="2267289"/>
                    </a:lnTo>
                    <a:cubicBezTo>
                      <a:pt x="1587888" y="2277898"/>
                      <a:pt x="1931140" y="2074979"/>
                      <a:pt x="2146453" y="1724859"/>
                    </a:cubicBezTo>
                    <a:cubicBezTo>
                      <a:pt x="2254110" y="1549799"/>
                      <a:pt x="2314494" y="1362798"/>
                      <a:pt x="2329590" y="1186157"/>
                    </a:cubicBezTo>
                    <a:lnTo>
                      <a:pt x="2331676" y="1091239"/>
                    </a:lnTo>
                    <a:lnTo>
                      <a:pt x="2337564" y="1207847"/>
                    </a:lnTo>
                    <a:cubicBezTo>
                      <a:pt x="2337564" y="1853347"/>
                      <a:pt x="1814282" y="2376629"/>
                      <a:pt x="1168782" y="2376629"/>
                    </a:cubicBezTo>
                    <a:cubicBezTo>
                      <a:pt x="523282" y="2376629"/>
                      <a:pt x="0" y="1853347"/>
                      <a:pt x="0" y="1207847"/>
                    </a:cubicBezTo>
                    <a:cubicBezTo>
                      <a:pt x="0" y="562347"/>
                      <a:pt x="523282" y="39065"/>
                      <a:pt x="1168782" y="39065"/>
                    </a:cubicBezTo>
                    <a:cubicBezTo>
                      <a:pt x="1289813" y="39065"/>
                      <a:pt x="1406548" y="57462"/>
                      <a:pt x="1516342" y="91611"/>
                    </a:cubicBezTo>
                    <a:lnTo>
                      <a:pt x="1574009" y="11271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rtl="0"/>
                <a:endParaRPr lang="ar-SA" sz="5400" b="1">
                  <a:solidFill>
                    <a:srgbClr val="002060"/>
                  </a:solidFill>
                  <a:latin typeface="Adobe Arabic" panose="02040503050201020203" pitchFamily="18" charset="-78"/>
                  <a:cs typeface="Adobe Arabic" panose="02040503050201020203" pitchFamily="18" charset="-78"/>
                </a:endParaRPr>
              </a:p>
            </p:txBody>
          </p:sp>
          <p:sp>
            <p:nvSpPr>
              <p:cNvPr id="41" name="타원 4">
                <a:extLst>
                  <a:ext uri="{FF2B5EF4-FFF2-40B4-BE49-F238E27FC236}">
                    <a16:creationId xmlns:a16="http://schemas.microsoft.com/office/drawing/2014/main" xmlns="" id="{E6D1BE82-4BAE-4734-64ED-E7B748959784}"/>
                  </a:ext>
                </a:extLst>
              </p:cNvPr>
              <p:cNvSpPr>
                <a:spLocks noChangeAspect="1"/>
              </p:cNvSpPr>
              <p:nvPr/>
            </p:nvSpPr>
            <p:spPr>
              <a:xfrm>
                <a:off x="6556223" y="3116127"/>
                <a:ext cx="720000" cy="720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endParaRPr lang="ar-SA" sz="5400" b="1">
                  <a:solidFill>
                    <a:srgbClr val="002060"/>
                  </a:solidFill>
                  <a:latin typeface="Adobe Arabic" panose="02040503050201020203" pitchFamily="18" charset="-78"/>
                  <a:cs typeface="Adobe Arabic" panose="02040503050201020203" pitchFamily="18" charset="-78"/>
                </a:endParaRPr>
              </a:p>
            </p:txBody>
          </p:sp>
          <p:sp>
            <p:nvSpPr>
              <p:cNvPr id="42" name="타원 5">
                <a:extLst>
                  <a:ext uri="{FF2B5EF4-FFF2-40B4-BE49-F238E27FC236}">
                    <a16:creationId xmlns:a16="http://schemas.microsoft.com/office/drawing/2014/main" xmlns="" id="{A1F6CD65-1F0F-90AD-9F82-72DE6DF323A7}"/>
                  </a:ext>
                </a:extLst>
              </p:cNvPr>
              <p:cNvSpPr>
                <a:spLocks noChangeAspect="1"/>
              </p:cNvSpPr>
              <p:nvPr/>
            </p:nvSpPr>
            <p:spPr>
              <a:xfrm>
                <a:off x="4954711" y="3027951"/>
                <a:ext cx="900000" cy="900000"/>
              </a:xfrm>
              <a:prstGeom prst="ellipse">
                <a:avLst/>
              </a:pr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endParaRPr lang="ar-SA" sz="5400" b="1">
                  <a:solidFill>
                    <a:srgbClr val="002060"/>
                  </a:solidFill>
                  <a:latin typeface="Adobe Arabic" panose="02040503050201020203" pitchFamily="18" charset="-78"/>
                  <a:cs typeface="Adobe Arabic" panose="02040503050201020203" pitchFamily="18" charset="-78"/>
                </a:endParaRPr>
              </a:p>
            </p:txBody>
          </p:sp>
          <p:sp>
            <p:nvSpPr>
              <p:cNvPr id="43" name="타원 6">
                <a:extLst>
                  <a:ext uri="{FF2B5EF4-FFF2-40B4-BE49-F238E27FC236}">
                    <a16:creationId xmlns:a16="http://schemas.microsoft.com/office/drawing/2014/main" xmlns="" id="{E16B2551-9C2D-FA47-CE09-AA6D3E19ED17}"/>
                  </a:ext>
                </a:extLst>
              </p:cNvPr>
              <p:cNvSpPr>
                <a:spLocks noChangeAspect="1"/>
              </p:cNvSpPr>
              <p:nvPr/>
            </p:nvSpPr>
            <p:spPr>
              <a:xfrm>
                <a:off x="3874711" y="1647497"/>
                <a:ext cx="1080000" cy="1080000"/>
              </a:xfrm>
              <a:prstGeom prst="ellipse">
                <a:avLst/>
              </a:prstGeom>
              <a:solidFill>
                <a:srgbClr val="343C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endParaRPr lang="ar-SA" sz="5400" b="1">
                  <a:solidFill>
                    <a:srgbClr val="002060"/>
                  </a:solidFill>
                  <a:latin typeface="Adobe Arabic" panose="02040503050201020203" pitchFamily="18" charset="-78"/>
                  <a:cs typeface="Adobe Arabic" panose="02040503050201020203" pitchFamily="18" charset="-78"/>
                </a:endParaRPr>
              </a:p>
            </p:txBody>
          </p:sp>
          <p:sp>
            <p:nvSpPr>
              <p:cNvPr id="44" name="타원 7">
                <a:extLst>
                  <a:ext uri="{FF2B5EF4-FFF2-40B4-BE49-F238E27FC236}">
                    <a16:creationId xmlns:a16="http://schemas.microsoft.com/office/drawing/2014/main" xmlns="" id="{8544DFA5-FCE1-37AB-2D18-E84B0B9F057E}"/>
                  </a:ext>
                </a:extLst>
              </p:cNvPr>
              <p:cNvSpPr>
                <a:spLocks noChangeAspect="1"/>
              </p:cNvSpPr>
              <p:nvPr/>
            </p:nvSpPr>
            <p:spPr>
              <a:xfrm>
                <a:off x="4690105" y="15377"/>
                <a:ext cx="1260000" cy="1260000"/>
              </a:xfrm>
              <a:prstGeom prst="ellipse">
                <a:avLst/>
              </a:pr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endParaRPr lang="ar-SA" sz="5400" b="1">
                  <a:solidFill>
                    <a:srgbClr val="002060"/>
                  </a:solidFill>
                  <a:latin typeface="Adobe Arabic" panose="02040503050201020203" pitchFamily="18" charset="-78"/>
                  <a:cs typeface="Adobe Arabic" panose="02040503050201020203" pitchFamily="18" charset="-78"/>
                </a:endParaRPr>
              </a:p>
            </p:txBody>
          </p:sp>
          <p:sp>
            <p:nvSpPr>
              <p:cNvPr id="45" name="타원 8">
                <a:extLst>
                  <a:ext uri="{FF2B5EF4-FFF2-40B4-BE49-F238E27FC236}">
                    <a16:creationId xmlns:a16="http://schemas.microsoft.com/office/drawing/2014/main" xmlns="" id="{DB424EA0-7375-CC11-E276-FC2F2B61E30F}"/>
                  </a:ext>
                </a:extLst>
              </p:cNvPr>
              <p:cNvSpPr>
                <a:spLocks noChangeAspect="1"/>
              </p:cNvSpPr>
              <p:nvPr/>
            </p:nvSpPr>
            <p:spPr>
              <a:xfrm>
                <a:off x="7485261" y="2393888"/>
                <a:ext cx="540000" cy="540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endParaRPr lang="ar-SA" sz="5400" b="1">
                  <a:solidFill>
                    <a:srgbClr val="002060"/>
                  </a:solidFill>
                  <a:latin typeface="Adobe Arabic" panose="02040503050201020203" pitchFamily="18" charset="-78"/>
                  <a:cs typeface="Adobe Arabic" panose="02040503050201020203" pitchFamily="18" charset="-78"/>
                </a:endParaRPr>
              </a:p>
            </p:txBody>
          </p:sp>
        </p:grpSp>
        <p:grpSp>
          <p:nvGrpSpPr>
            <p:cNvPr id="32" name="Group 18">
              <a:extLst>
                <a:ext uri="{FF2B5EF4-FFF2-40B4-BE49-F238E27FC236}">
                  <a16:creationId xmlns:a16="http://schemas.microsoft.com/office/drawing/2014/main" xmlns="" id="{2A6D752A-C0EE-48D2-3C6E-B7E775282DBD}"/>
                </a:ext>
              </a:extLst>
            </p:cNvPr>
            <p:cNvGrpSpPr/>
            <p:nvPr/>
          </p:nvGrpSpPr>
          <p:grpSpPr>
            <a:xfrm>
              <a:off x="5508392" y="1335184"/>
              <a:ext cx="1168449" cy="1542540"/>
              <a:chOff x="5508392" y="1335184"/>
              <a:chExt cx="4367084" cy="5765249"/>
            </a:xfrm>
            <a:solidFill>
              <a:schemeClr val="bg1"/>
            </a:solidFill>
            <a:effectLst>
              <a:outerShdw blurRad="50800" dist="38100" dir="5400000" algn="t" rotWithShape="0">
                <a:prstClr val="black">
                  <a:alpha val="40000"/>
                </a:prstClr>
              </a:outerShdw>
            </a:effectLst>
          </p:grpSpPr>
          <p:sp>
            <p:nvSpPr>
              <p:cNvPr id="38" name="Rectangle 36">
                <a:extLst>
                  <a:ext uri="{FF2B5EF4-FFF2-40B4-BE49-F238E27FC236}">
                    <a16:creationId xmlns:a16="http://schemas.microsoft.com/office/drawing/2014/main" xmlns="" id="{E60BA495-B7A3-87B3-6E64-209BD2F3091F}"/>
                  </a:ext>
                </a:extLst>
              </p:cNvPr>
              <p:cNvSpPr/>
              <p:nvPr/>
            </p:nvSpPr>
            <p:spPr>
              <a:xfrm>
                <a:off x="5533392" y="1535836"/>
                <a:ext cx="4294509" cy="5398073"/>
              </a:xfrm>
              <a:custGeom>
                <a:avLst/>
                <a:gdLst/>
                <a:ahLst/>
                <a:cxnLst/>
                <a:rect l="l" t="t" r="r" b="b"/>
                <a:pathLst>
                  <a:path w="4294511" h="5398073">
                    <a:moveTo>
                      <a:pt x="1162213" y="0"/>
                    </a:moveTo>
                    <a:lnTo>
                      <a:pt x="1680726" y="0"/>
                    </a:lnTo>
                    <a:lnTo>
                      <a:pt x="1680726" y="2407824"/>
                    </a:lnTo>
                    <a:lnTo>
                      <a:pt x="1881378" y="2407824"/>
                    </a:lnTo>
                    <a:lnTo>
                      <a:pt x="1881378" y="1306295"/>
                    </a:lnTo>
                    <a:lnTo>
                      <a:pt x="2508555" y="1306295"/>
                    </a:lnTo>
                    <a:lnTo>
                      <a:pt x="2508555" y="2407824"/>
                    </a:lnTo>
                    <a:lnTo>
                      <a:pt x="2683986" y="2407824"/>
                    </a:lnTo>
                    <a:lnTo>
                      <a:pt x="2683986" y="1456809"/>
                    </a:lnTo>
                    <a:lnTo>
                      <a:pt x="3311163" y="1456809"/>
                    </a:lnTo>
                    <a:lnTo>
                      <a:pt x="3311163" y="2407824"/>
                    </a:lnTo>
                    <a:lnTo>
                      <a:pt x="3320378" y="2407824"/>
                    </a:lnTo>
                    <a:lnTo>
                      <a:pt x="3320378" y="1649240"/>
                    </a:lnTo>
                    <a:lnTo>
                      <a:pt x="3940780" y="1649240"/>
                    </a:lnTo>
                    <a:lnTo>
                      <a:pt x="3940780" y="2107035"/>
                    </a:lnTo>
                    <a:lnTo>
                      <a:pt x="4294511" y="2107035"/>
                    </a:lnTo>
                    <a:lnTo>
                      <a:pt x="4294511" y="3912904"/>
                    </a:lnTo>
                    <a:lnTo>
                      <a:pt x="3940780" y="3912904"/>
                    </a:lnTo>
                    <a:lnTo>
                      <a:pt x="3940780" y="4715513"/>
                    </a:lnTo>
                    <a:lnTo>
                      <a:pt x="3847228" y="4715513"/>
                    </a:lnTo>
                    <a:lnTo>
                      <a:pt x="3847228" y="5398073"/>
                    </a:lnTo>
                    <a:lnTo>
                      <a:pt x="1083968" y="5398073"/>
                    </a:lnTo>
                    <a:lnTo>
                      <a:pt x="1083968" y="4814946"/>
                    </a:lnTo>
                    <a:lnTo>
                      <a:pt x="959432" y="4814946"/>
                    </a:lnTo>
                    <a:lnTo>
                      <a:pt x="959432" y="4325080"/>
                    </a:lnTo>
                    <a:lnTo>
                      <a:pt x="708694" y="4325080"/>
                    </a:lnTo>
                    <a:lnTo>
                      <a:pt x="708694" y="3823450"/>
                    </a:lnTo>
                    <a:lnTo>
                      <a:pt x="457956" y="3823450"/>
                    </a:lnTo>
                    <a:lnTo>
                      <a:pt x="457956" y="3319551"/>
                    </a:lnTo>
                    <a:lnTo>
                      <a:pt x="261425" y="3319551"/>
                    </a:lnTo>
                    <a:lnTo>
                      <a:pt x="261425" y="2935233"/>
                    </a:lnTo>
                    <a:lnTo>
                      <a:pt x="0" y="2935233"/>
                    </a:lnTo>
                    <a:lnTo>
                      <a:pt x="0" y="2441147"/>
                    </a:lnTo>
                    <a:lnTo>
                      <a:pt x="627177" y="2441147"/>
                    </a:lnTo>
                    <a:lnTo>
                      <a:pt x="627177" y="2470757"/>
                    </a:lnTo>
                    <a:lnTo>
                      <a:pt x="888602" y="2470757"/>
                    </a:lnTo>
                    <a:lnTo>
                      <a:pt x="888602" y="2510208"/>
                    </a:lnTo>
                    <a:lnTo>
                      <a:pt x="1083968" y="2510208"/>
                    </a:lnTo>
                    <a:lnTo>
                      <a:pt x="1083968" y="2407824"/>
                    </a:lnTo>
                    <a:lnTo>
                      <a:pt x="1162213" y="24078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endParaRPr lang="ar-SA" sz="5400" b="1">
                  <a:solidFill>
                    <a:srgbClr val="002060"/>
                  </a:solidFill>
                  <a:latin typeface="Adobe Arabic" panose="02040503050201020203" pitchFamily="18" charset="-78"/>
                  <a:cs typeface="Adobe Arabic" panose="02040503050201020203" pitchFamily="18" charset="-78"/>
                </a:endParaRPr>
              </a:p>
            </p:txBody>
          </p:sp>
          <p:sp>
            <p:nvSpPr>
              <p:cNvPr id="39" name="Rectangle 14">
                <a:extLst>
                  <a:ext uri="{FF2B5EF4-FFF2-40B4-BE49-F238E27FC236}">
                    <a16:creationId xmlns:a16="http://schemas.microsoft.com/office/drawing/2014/main" xmlns="" id="{176E78CC-62D3-A57E-FD14-06A5732D1CEB}"/>
                  </a:ext>
                </a:extLst>
              </p:cNvPr>
              <p:cNvSpPr/>
              <p:nvPr/>
            </p:nvSpPr>
            <p:spPr>
              <a:xfrm>
                <a:off x="5508392" y="1335184"/>
                <a:ext cx="4367084" cy="5765249"/>
              </a:xfrm>
              <a:custGeom>
                <a:avLst/>
                <a:gdLst/>
                <a:ahLst/>
                <a:cxnLst/>
                <a:rect l="l" t="t" r="r" b="b"/>
                <a:pathLst>
                  <a:path w="4367084" h="5765249">
                    <a:moveTo>
                      <a:pt x="3965780" y="4113557"/>
                    </a:moveTo>
                    <a:lnTo>
                      <a:pt x="4166432" y="4113557"/>
                    </a:lnTo>
                    <a:lnTo>
                      <a:pt x="4166432" y="4916165"/>
                    </a:lnTo>
                    <a:lnTo>
                      <a:pt x="3972555" y="4916165"/>
                    </a:lnTo>
                    <a:lnTo>
                      <a:pt x="3972555" y="5763466"/>
                    </a:lnTo>
                    <a:lnTo>
                      <a:pt x="3771903" y="5763466"/>
                    </a:lnTo>
                    <a:lnTo>
                      <a:pt x="3771903" y="5763465"/>
                    </a:lnTo>
                    <a:lnTo>
                      <a:pt x="1193520" y="5763465"/>
                    </a:lnTo>
                    <a:lnTo>
                      <a:pt x="1193520" y="5765249"/>
                    </a:lnTo>
                    <a:lnTo>
                      <a:pt x="992868" y="5765249"/>
                    </a:lnTo>
                    <a:lnTo>
                      <a:pt x="992868" y="5009248"/>
                    </a:lnTo>
                    <a:lnTo>
                      <a:pt x="1193520" y="5009248"/>
                    </a:lnTo>
                    <a:lnTo>
                      <a:pt x="1193520" y="5562813"/>
                    </a:lnTo>
                    <a:lnTo>
                      <a:pt x="3771903" y="5562813"/>
                    </a:lnTo>
                    <a:lnTo>
                      <a:pt x="3771903" y="4916165"/>
                    </a:lnTo>
                    <a:lnTo>
                      <a:pt x="3965780" y="4916165"/>
                    </a:lnTo>
                    <a:close/>
                    <a:moveTo>
                      <a:pt x="404924" y="3516123"/>
                    </a:moveTo>
                    <a:lnTo>
                      <a:pt x="605576" y="3516123"/>
                    </a:lnTo>
                    <a:lnTo>
                      <a:pt x="605576" y="4024102"/>
                    </a:lnTo>
                    <a:lnTo>
                      <a:pt x="794053" y="4024102"/>
                    </a:lnTo>
                    <a:lnTo>
                      <a:pt x="794053" y="4525732"/>
                    </a:lnTo>
                    <a:lnTo>
                      <a:pt x="991620" y="4525732"/>
                    </a:lnTo>
                    <a:lnTo>
                      <a:pt x="991620" y="5027362"/>
                    </a:lnTo>
                    <a:lnTo>
                      <a:pt x="790968" y="5027362"/>
                    </a:lnTo>
                    <a:lnTo>
                      <a:pt x="790968" y="4525732"/>
                    </a:lnTo>
                    <a:lnTo>
                      <a:pt x="593401" y="4525732"/>
                    </a:lnTo>
                    <a:lnTo>
                      <a:pt x="593401" y="4056122"/>
                    </a:lnTo>
                    <a:lnTo>
                      <a:pt x="404924" y="4056122"/>
                    </a:lnTo>
                    <a:close/>
                    <a:moveTo>
                      <a:pt x="4166432" y="2307688"/>
                    </a:moveTo>
                    <a:lnTo>
                      <a:pt x="4367084" y="2307688"/>
                    </a:lnTo>
                    <a:lnTo>
                      <a:pt x="4367084" y="4113556"/>
                    </a:lnTo>
                    <a:lnTo>
                      <a:pt x="4166432" y="4113556"/>
                    </a:lnTo>
                    <a:close/>
                    <a:moveTo>
                      <a:pt x="3965780" y="1906384"/>
                    </a:moveTo>
                    <a:lnTo>
                      <a:pt x="4166432" y="1906384"/>
                    </a:lnTo>
                    <a:lnTo>
                      <a:pt x="4166432" y="2307688"/>
                    </a:lnTo>
                    <a:lnTo>
                      <a:pt x="3965780" y="2307688"/>
                    </a:lnTo>
                    <a:close/>
                    <a:moveTo>
                      <a:pt x="2520856" y="1506947"/>
                    </a:moveTo>
                    <a:lnTo>
                      <a:pt x="2721508" y="1506947"/>
                    </a:lnTo>
                    <a:lnTo>
                      <a:pt x="3336164" y="1506947"/>
                    </a:lnTo>
                    <a:lnTo>
                      <a:pt x="3336164" y="1685040"/>
                    </a:lnTo>
                    <a:lnTo>
                      <a:pt x="3464150" y="1685040"/>
                    </a:lnTo>
                    <a:lnTo>
                      <a:pt x="3464150" y="1682197"/>
                    </a:lnTo>
                    <a:lnTo>
                      <a:pt x="3965780" y="1682197"/>
                    </a:lnTo>
                    <a:lnTo>
                      <a:pt x="3965780" y="1882849"/>
                    </a:lnTo>
                    <a:lnTo>
                      <a:pt x="3536816" y="1882849"/>
                    </a:lnTo>
                    <a:lnTo>
                      <a:pt x="3536816" y="2788626"/>
                    </a:lnTo>
                    <a:lnTo>
                      <a:pt x="3336164" y="2788626"/>
                    </a:lnTo>
                    <a:lnTo>
                      <a:pt x="3336164" y="1707599"/>
                    </a:lnTo>
                    <a:lnTo>
                      <a:pt x="2721508" y="1707599"/>
                    </a:lnTo>
                    <a:lnTo>
                      <a:pt x="2721508" y="2710859"/>
                    </a:lnTo>
                    <a:lnTo>
                      <a:pt x="2520856" y="2710859"/>
                    </a:lnTo>
                    <a:close/>
                    <a:moveTo>
                      <a:pt x="1705727" y="200652"/>
                    </a:moveTo>
                    <a:lnTo>
                      <a:pt x="1906379" y="200652"/>
                    </a:lnTo>
                    <a:lnTo>
                      <a:pt x="1906379" y="1306295"/>
                    </a:lnTo>
                    <a:lnTo>
                      <a:pt x="2508335" y="1306295"/>
                    </a:lnTo>
                    <a:lnTo>
                      <a:pt x="2508335" y="1506947"/>
                    </a:lnTo>
                    <a:lnTo>
                      <a:pt x="1906379" y="1506947"/>
                    </a:lnTo>
                    <a:lnTo>
                      <a:pt x="1906379" y="2608477"/>
                    </a:lnTo>
                    <a:lnTo>
                      <a:pt x="1705727" y="2608477"/>
                    </a:lnTo>
                    <a:close/>
                    <a:moveTo>
                      <a:pt x="986562" y="200652"/>
                    </a:moveTo>
                    <a:lnTo>
                      <a:pt x="1187214" y="200652"/>
                    </a:lnTo>
                    <a:lnTo>
                      <a:pt x="1187214" y="3612116"/>
                    </a:lnTo>
                    <a:lnTo>
                      <a:pt x="986562" y="3612116"/>
                    </a:lnTo>
                    <a:lnTo>
                      <a:pt x="986562" y="2838909"/>
                    </a:lnTo>
                    <a:lnTo>
                      <a:pt x="600014" y="2838909"/>
                    </a:lnTo>
                    <a:lnTo>
                      <a:pt x="600014" y="2641799"/>
                    </a:lnTo>
                    <a:lnTo>
                      <a:pt x="200652" y="2641799"/>
                    </a:lnTo>
                    <a:lnTo>
                      <a:pt x="200652" y="3118899"/>
                    </a:lnTo>
                    <a:lnTo>
                      <a:pt x="384605" y="3118899"/>
                    </a:lnTo>
                    <a:lnTo>
                      <a:pt x="384605" y="3520203"/>
                    </a:lnTo>
                    <a:lnTo>
                      <a:pt x="183953" y="3520203"/>
                    </a:lnTo>
                    <a:lnTo>
                      <a:pt x="183953" y="3141857"/>
                    </a:lnTo>
                    <a:lnTo>
                      <a:pt x="0" y="3141857"/>
                    </a:lnTo>
                    <a:lnTo>
                      <a:pt x="0" y="2439575"/>
                    </a:lnTo>
                    <a:lnTo>
                      <a:pt x="200652" y="2439575"/>
                    </a:lnTo>
                    <a:lnTo>
                      <a:pt x="200652" y="2441147"/>
                    </a:lnTo>
                    <a:lnTo>
                      <a:pt x="610687" y="2441147"/>
                    </a:lnTo>
                    <a:lnTo>
                      <a:pt x="610687" y="2638257"/>
                    </a:lnTo>
                    <a:lnTo>
                      <a:pt x="986562" y="2638257"/>
                    </a:lnTo>
                    <a:close/>
                    <a:moveTo>
                      <a:pt x="1187214" y="0"/>
                    </a:moveTo>
                    <a:lnTo>
                      <a:pt x="1688844" y="0"/>
                    </a:lnTo>
                    <a:lnTo>
                      <a:pt x="1688844" y="200652"/>
                    </a:lnTo>
                    <a:lnTo>
                      <a:pt x="1187214" y="20065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rtl="0"/>
                <a:endParaRPr lang="ar-SA" sz="5400" b="1">
                  <a:solidFill>
                    <a:srgbClr val="002060"/>
                  </a:solidFill>
                  <a:latin typeface="Adobe Arabic" panose="02040503050201020203" pitchFamily="18" charset="-78"/>
                  <a:cs typeface="Adobe Arabic" panose="02040503050201020203" pitchFamily="18" charset="-78"/>
                </a:endParaRPr>
              </a:p>
            </p:txBody>
          </p:sp>
        </p:grpSp>
        <p:sp>
          <p:nvSpPr>
            <p:cNvPr id="33" name="TextBox 19">
              <a:extLst>
                <a:ext uri="{FF2B5EF4-FFF2-40B4-BE49-F238E27FC236}">
                  <a16:creationId xmlns:a16="http://schemas.microsoft.com/office/drawing/2014/main" xmlns="" id="{400F96ED-DAE4-65A4-0594-1845D35090A2}"/>
                </a:ext>
              </a:extLst>
            </p:cNvPr>
            <p:cNvSpPr txBox="1"/>
            <p:nvPr/>
          </p:nvSpPr>
          <p:spPr>
            <a:xfrm>
              <a:off x="96743" y="-29974"/>
              <a:ext cx="3708412" cy="495710"/>
            </a:xfrm>
            <a:prstGeom prst="rect">
              <a:avLst/>
            </a:prstGeom>
            <a:noFill/>
          </p:spPr>
          <p:txBody>
            <a:bodyPr wrap="square" rtlCol="0">
              <a:spAutoFit/>
            </a:bodyPr>
            <a:lstStyle/>
            <a:p>
              <a:pPr algn="ctr" rtl="1">
                <a:lnSpc>
                  <a:spcPct val="90000"/>
                </a:lnSpc>
              </a:pPr>
              <a:r>
                <a:rPr lang="ar-SA" sz="2800" b="1" dirty="0">
                  <a:solidFill>
                    <a:srgbClr val="2B5474"/>
                  </a:solidFill>
                  <a:effectLst/>
                  <a:latin typeface="Adobe Arabic" panose="02040503050201020203" pitchFamily="18" charset="-78"/>
                  <a:ea typeface="Calibri" panose="020F0502020204030204" pitchFamily="34" charset="0"/>
                  <a:cs typeface="Adobe Arabic" panose="02040503050201020203" pitchFamily="18" charset="-78"/>
                </a:rPr>
                <a:t>التقييم والتحسين</a:t>
              </a:r>
              <a:endParaRPr lang="en-US" sz="7200" b="1" dirty="0">
                <a:solidFill>
                  <a:srgbClr val="2B5474"/>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34" name="TextBox 22">
              <a:extLst>
                <a:ext uri="{FF2B5EF4-FFF2-40B4-BE49-F238E27FC236}">
                  <a16:creationId xmlns:a16="http://schemas.microsoft.com/office/drawing/2014/main" xmlns="" id="{D38F5847-6021-B3CF-CC63-E1B178F35B84}"/>
                </a:ext>
              </a:extLst>
            </p:cNvPr>
            <p:cNvSpPr txBox="1"/>
            <p:nvPr/>
          </p:nvSpPr>
          <p:spPr>
            <a:xfrm>
              <a:off x="244083" y="1499215"/>
              <a:ext cx="3076948" cy="495710"/>
            </a:xfrm>
            <a:prstGeom prst="rect">
              <a:avLst/>
            </a:prstGeom>
            <a:noFill/>
          </p:spPr>
          <p:txBody>
            <a:bodyPr wrap="square" rtlCol="0">
              <a:spAutoFit/>
            </a:bodyPr>
            <a:lstStyle/>
            <a:p>
              <a:pPr algn="ctr" rtl="1">
                <a:lnSpc>
                  <a:spcPct val="90000"/>
                </a:lnSpc>
              </a:pPr>
              <a:r>
                <a:rPr lang="ar-SA" sz="2800" b="1" dirty="0">
                  <a:solidFill>
                    <a:srgbClr val="31394C"/>
                  </a:solidFill>
                  <a:effectLst/>
                  <a:latin typeface="Adobe Arabic" panose="02040503050201020203" pitchFamily="18" charset="-78"/>
                  <a:ea typeface="Calibri" panose="020F0502020204030204" pitchFamily="34" charset="0"/>
                  <a:cs typeface="Adobe Arabic" panose="02040503050201020203" pitchFamily="18" charset="-78"/>
                </a:rPr>
                <a:t>التدريب والتوعية</a:t>
              </a:r>
              <a:endParaRPr lang="en-US" sz="7200" b="1" dirty="0">
                <a:solidFill>
                  <a:srgbClr val="31394C"/>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35" name="TextBox 25">
              <a:extLst>
                <a:ext uri="{FF2B5EF4-FFF2-40B4-BE49-F238E27FC236}">
                  <a16:creationId xmlns:a16="http://schemas.microsoft.com/office/drawing/2014/main" xmlns="" id="{ACC1BEA2-17E1-267D-AA6F-384C953EBFD5}"/>
                </a:ext>
              </a:extLst>
            </p:cNvPr>
            <p:cNvSpPr txBox="1"/>
            <p:nvPr/>
          </p:nvSpPr>
          <p:spPr>
            <a:xfrm>
              <a:off x="419050" y="2997977"/>
              <a:ext cx="3386106" cy="593608"/>
            </a:xfrm>
            <a:prstGeom prst="rect">
              <a:avLst/>
            </a:prstGeom>
            <a:noFill/>
          </p:spPr>
          <p:txBody>
            <a:bodyPr wrap="square" rtlCol="0">
              <a:spAutoFit/>
            </a:bodyPr>
            <a:lstStyle/>
            <a:p>
              <a:pPr algn="ctr" rtl="1">
                <a:lnSpc>
                  <a:spcPct val="115000"/>
                </a:lnSpc>
              </a:pPr>
              <a:r>
                <a:rPr lang="ar-SA" sz="2800" b="1" dirty="0">
                  <a:solidFill>
                    <a:srgbClr val="579DA5"/>
                  </a:solidFill>
                  <a:effectLst/>
                  <a:latin typeface="Adobe Arabic" panose="02040503050201020203" pitchFamily="18" charset="-78"/>
                  <a:ea typeface="Calibri" panose="020F0502020204030204" pitchFamily="34" charset="0"/>
                  <a:cs typeface="Adobe Arabic" panose="02040503050201020203" pitchFamily="18" charset="-78"/>
                </a:rPr>
                <a:t>تصميم الخطة</a:t>
              </a:r>
              <a:endParaRPr lang="en-US" sz="7200" b="1" dirty="0">
                <a:solidFill>
                  <a:srgbClr val="579DA5"/>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36" name="TextBox 27">
              <a:extLst>
                <a:ext uri="{FF2B5EF4-FFF2-40B4-BE49-F238E27FC236}">
                  <a16:creationId xmlns:a16="http://schemas.microsoft.com/office/drawing/2014/main" xmlns="" id="{83F4D6E4-73DA-A49A-0ACD-E0C919E63154}"/>
                </a:ext>
              </a:extLst>
            </p:cNvPr>
            <p:cNvSpPr txBox="1"/>
            <p:nvPr/>
          </p:nvSpPr>
          <p:spPr>
            <a:xfrm>
              <a:off x="8085650" y="3256955"/>
              <a:ext cx="2844359" cy="887304"/>
            </a:xfrm>
            <a:prstGeom prst="rect">
              <a:avLst/>
            </a:prstGeom>
            <a:noFill/>
          </p:spPr>
          <p:txBody>
            <a:bodyPr wrap="square" rtlCol="0">
              <a:spAutoFit/>
            </a:bodyPr>
            <a:lstStyle/>
            <a:p>
              <a:pPr algn="ctr" rtl="1">
                <a:lnSpc>
                  <a:spcPct val="90000"/>
                </a:lnSpc>
              </a:pPr>
              <a:r>
                <a:rPr lang="ar-SA" sz="2800" b="1" dirty="0">
                  <a:solidFill>
                    <a:srgbClr val="FFC000"/>
                  </a:solidFill>
                  <a:effectLst/>
                  <a:latin typeface="Adobe Arabic" panose="02040503050201020203" pitchFamily="18" charset="-78"/>
                  <a:ea typeface="Calibri" panose="020F0502020204030204" pitchFamily="34" charset="0"/>
                  <a:cs typeface="Adobe Arabic" panose="02040503050201020203" pitchFamily="18" charset="-78"/>
                </a:rPr>
                <a:t>وضع الأهداف وتحديد الأولويات</a:t>
              </a:r>
              <a:endParaRPr lang="en-US" sz="7200" b="1" dirty="0">
                <a:solidFill>
                  <a:srgbClr val="FFC000"/>
                </a:solidFill>
                <a:effectLst/>
                <a:latin typeface="Adobe Arabic" panose="02040503050201020203" pitchFamily="18" charset="-78"/>
                <a:ea typeface="Calibri" panose="020F0502020204030204" pitchFamily="34" charset="0"/>
                <a:cs typeface="Adobe Arabic" panose="02040503050201020203" pitchFamily="18" charset="-78"/>
              </a:endParaRPr>
            </a:p>
          </p:txBody>
        </p:sp>
        <p:sp>
          <p:nvSpPr>
            <p:cNvPr id="37" name="TextBox 31">
              <a:extLst>
                <a:ext uri="{FF2B5EF4-FFF2-40B4-BE49-F238E27FC236}">
                  <a16:creationId xmlns:a16="http://schemas.microsoft.com/office/drawing/2014/main" xmlns="" id="{F3BDF671-D083-23FD-69A5-9CC349331717}"/>
                </a:ext>
              </a:extLst>
            </p:cNvPr>
            <p:cNvSpPr txBox="1"/>
            <p:nvPr/>
          </p:nvSpPr>
          <p:spPr>
            <a:xfrm>
              <a:off x="8382477" y="1647498"/>
              <a:ext cx="3024618" cy="495710"/>
            </a:xfrm>
            <a:prstGeom prst="rect">
              <a:avLst/>
            </a:prstGeom>
            <a:noFill/>
          </p:spPr>
          <p:txBody>
            <a:bodyPr wrap="square" rtlCol="0">
              <a:spAutoFit/>
            </a:bodyPr>
            <a:lstStyle/>
            <a:p>
              <a:pPr algn="ctr" rtl="1">
                <a:lnSpc>
                  <a:spcPct val="90000"/>
                </a:lnSpc>
              </a:pPr>
              <a:r>
                <a:rPr lang="ar-SA" sz="2800" b="1" dirty="0">
                  <a:solidFill>
                    <a:srgbClr val="00B0F0"/>
                  </a:solidFill>
                  <a:effectLst/>
                  <a:latin typeface="Adobe Arabic" panose="02040503050201020203" pitchFamily="18" charset="-78"/>
                  <a:ea typeface="Calibri" panose="020F0502020204030204" pitchFamily="34" charset="0"/>
                  <a:cs typeface="Adobe Arabic" panose="02040503050201020203" pitchFamily="18" charset="-78"/>
                </a:rPr>
                <a:t>تحليل المخاطر</a:t>
              </a:r>
              <a:endParaRPr lang="en-US" sz="7200" b="1" dirty="0">
                <a:solidFill>
                  <a:srgbClr val="00B0F0"/>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
        <p:nvSpPr>
          <p:cNvPr id="25"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41135819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9">
            <a:extLst>
              <a:ext uri="{FF2B5EF4-FFF2-40B4-BE49-F238E27FC236}">
                <a16:creationId xmlns:a16="http://schemas.microsoft.com/office/drawing/2014/main" xmlns="" id="{E4449CE3-3BA9-40FB-8F3D-F780E76BF4DA}"/>
              </a:ext>
            </a:extLst>
          </p:cNvPr>
          <p:cNvGrpSpPr/>
          <p:nvPr/>
        </p:nvGrpSpPr>
        <p:grpSpPr>
          <a:xfrm flipH="1">
            <a:off x="7173667" y="3876562"/>
            <a:ext cx="3731403" cy="2154418"/>
            <a:chOff x="7422722" y="4330492"/>
            <a:chExt cx="3910229" cy="2257668"/>
          </a:xfrm>
        </p:grpSpPr>
        <p:sp>
          <p:nvSpPr>
            <p:cNvPr id="3" name="자유형: 도형 6">
              <a:extLst>
                <a:ext uri="{FF2B5EF4-FFF2-40B4-BE49-F238E27FC236}">
                  <a16:creationId xmlns:a16="http://schemas.microsoft.com/office/drawing/2014/main" xmlns="" id="{4A3691B2-8E26-79D5-0093-CD43641C9109}"/>
                </a:ext>
              </a:extLst>
            </p:cNvPr>
            <p:cNvSpPr/>
            <p:nvPr/>
          </p:nvSpPr>
          <p:spPr>
            <a:xfrm>
              <a:off x="10676438" y="4771152"/>
              <a:ext cx="656513" cy="947007"/>
            </a:xfrm>
            <a:custGeom>
              <a:avLst/>
              <a:gdLst>
                <a:gd name="connsiteX0" fmla="*/ 933680 w 933679"/>
                <a:gd name="connsiteY0" fmla="*/ 673406 h 1346812"/>
                <a:gd name="connsiteX1" fmla="*/ 466840 w 933679"/>
                <a:gd name="connsiteY1" fmla="*/ 1346812 h 1346812"/>
                <a:gd name="connsiteX2" fmla="*/ 0 w 933679"/>
                <a:gd name="connsiteY2" fmla="*/ 673406 h 1346812"/>
                <a:gd name="connsiteX3" fmla="*/ 466840 w 933679"/>
                <a:gd name="connsiteY3" fmla="*/ 0 h 1346812"/>
                <a:gd name="connsiteX4" fmla="*/ 933680 w 933679"/>
                <a:gd name="connsiteY4" fmla="*/ 673406 h 1346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3679" h="1346812">
                  <a:moveTo>
                    <a:pt x="933680" y="673406"/>
                  </a:moveTo>
                  <a:cubicBezTo>
                    <a:pt x="933680" y="1045318"/>
                    <a:pt x="724669" y="1346812"/>
                    <a:pt x="466840" y="1346812"/>
                  </a:cubicBezTo>
                  <a:cubicBezTo>
                    <a:pt x="209011" y="1346812"/>
                    <a:pt x="0" y="1045318"/>
                    <a:pt x="0" y="673406"/>
                  </a:cubicBezTo>
                  <a:cubicBezTo>
                    <a:pt x="0" y="301494"/>
                    <a:pt x="209011" y="0"/>
                    <a:pt x="466840" y="0"/>
                  </a:cubicBezTo>
                  <a:cubicBezTo>
                    <a:pt x="724669" y="0"/>
                    <a:pt x="933680" y="301494"/>
                    <a:pt x="933680" y="673406"/>
                  </a:cubicBezTo>
                  <a:close/>
                </a:path>
              </a:pathLst>
            </a:custGeom>
            <a:solidFill>
              <a:srgbClr val="FFC000"/>
            </a:solidFill>
            <a:ln w="8261" cap="flat">
              <a:noFill/>
              <a:prstDash val="solid"/>
              <a:miter/>
            </a:ln>
          </p:spPr>
          <p:txBody>
            <a:bodyPr rtlCol="0" anchor="ctr"/>
            <a:lstStyle/>
            <a:p>
              <a:pPr algn="l" rtl="0"/>
              <a:endParaRPr lang="ko-KR" altLang="en-US"/>
            </a:p>
          </p:txBody>
        </p:sp>
        <p:sp>
          <p:nvSpPr>
            <p:cNvPr id="4" name="자유형: 도형 7">
              <a:extLst>
                <a:ext uri="{FF2B5EF4-FFF2-40B4-BE49-F238E27FC236}">
                  <a16:creationId xmlns:a16="http://schemas.microsoft.com/office/drawing/2014/main" xmlns="" id="{5627D9E9-EBE6-3169-7ACD-873AD18E8AF7}"/>
                </a:ext>
              </a:extLst>
            </p:cNvPr>
            <p:cNvSpPr/>
            <p:nvPr/>
          </p:nvSpPr>
          <p:spPr>
            <a:xfrm>
              <a:off x="10972683" y="5049965"/>
              <a:ext cx="63966" cy="255691"/>
            </a:xfrm>
            <a:custGeom>
              <a:avLst/>
              <a:gdLst>
                <a:gd name="connsiteX0" fmla="*/ 67175 w 90971"/>
                <a:gd name="connsiteY0" fmla="*/ 363639 h 363639"/>
                <a:gd name="connsiteX1" fmla="*/ 23796 w 90971"/>
                <a:gd name="connsiteY1" fmla="*/ 363639 h 363639"/>
                <a:gd name="connsiteX2" fmla="*/ 0 w 90971"/>
                <a:gd name="connsiteY2" fmla="*/ 339843 h 363639"/>
                <a:gd name="connsiteX3" fmla="*/ 0 w 90971"/>
                <a:gd name="connsiteY3" fmla="*/ 23796 h 363639"/>
                <a:gd name="connsiteX4" fmla="*/ 23796 w 90971"/>
                <a:gd name="connsiteY4" fmla="*/ 0 h 363639"/>
                <a:gd name="connsiteX5" fmla="*/ 67175 w 90971"/>
                <a:gd name="connsiteY5" fmla="*/ 0 h 363639"/>
                <a:gd name="connsiteX6" fmla="*/ 90972 w 90971"/>
                <a:gd name="connsiteY6" fmla="*/ 23796 h 363639"/>
                <a:gd name="connsiteX7" fmla="*/ 90972 w 90971"/>
                <a:gd name="connsiteY7" fmla="*/ 339843 h 363639"/>
                <a:gd name="connsiteX8" fmla="*/ 67175 w 90971"/>
                <a:gd name="connsiteY8" fmla="*/ 363639 h 363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971" h="363639">
                  <a:moveTo>
                    <a:pt x="67175" y="363639"/>
                  </a:moveTo>
                  <a:lnTo>
                    <a:pt x="23796" y="363639"/>
                  </a:lnTo>
                  <a:cubicBezTo>
                    <a:pt x="10659" y="363639"/>
                    <a:pt x="0" y="352981"/>
                    <a:pt x="0" y="339843"/>
                  </a:cubicBezTo>
                  <a:lnTo>
                    <a:pt x="0" y="23796"/>
                  </a:lnTo>
                  <a:cubicBezTo>
                    <a:pt x="0" y="10659"/>
                    <a:pt x="10659" y="0"/>
                    <a:pt x="23796" y="0"/>
                  </a:cubicBezTo>
                  <a:lnTo>
                    <a:pt x="67175" y="0"/>
                  </a:lnTo>
                  <a:cubicBezTo>
                    <a:pt x="80313" y="0"/>
                    <a:pt x="90972" y="10659"/>
                    <a:pt x="90972" y="23796"/>
                  </a:cubicBezTo>
                  <a:lnTo>
                    <a:pt x="90972" y="339843"/>
                  </a:lnTo>
                  <a:cubicBezTo>
                    <a:pt x="90972" y="353063"/>
                    <a:pt x="80313" y="363639"/>
                    <a:pt x="67175" y="363639"/>
                  </a:cubicBezTo>
                  <a:close/>
                </a:path>
              </a:pathLst>
            </a:custGeom>
            <a:solidFill>
              <a:srgbClr val="010101"/>
            </a:solidFill>
            <a:ln w="8261" cap="flat">
              <a:noFill/>
              <a:prstDash val="solid"/>
              <a:miter/>
            </a:ln>
          </p:spPr>
          <p:txBody>
            <a:bodyPr rtlCol="0" anchor="ctr"/>
            <a:lstStyle/>
            <a:p>
              <a:pPr algn="l" rtl="0"/>
              <a:endParaRPr lang="ko-KR" altLang="en-US"/>
            </a:p>
          </p:txBody>
        </p:sp>
        <p:sp>
          <p:nvSpPr>
            <p:cNvPr id="5" name="자유형: 도형 10">
              <a:extLst>
                <a:ext uri="{FF2B5EF4-FFF2-40B4-BE49-F238E27FC236}">
                  <a16:creationId xmlns:a16="http://schemas.microsoft.com/office/drawing/2014/main" xmlns="" id="{B427995C-2A31-4CEF-3C30-66DCBACC3C4A}"/>
                </a:ext>
              </a:extLst>
            </p:cNvPr>
            <p:cNvSpPr/>
            <p:nvPr/>
          </p:nvSpPr>
          <p:spPr>
            <a:xfrm>
              <a:off x="10672712" y="5025797"/>
              <a:ext cx="200041" cy="546765"/>
            </a:xfrm>
            <a:custGeom>
              <a:avLst/>
              <a:gdLst>
                <a:gd name="connsiteX0" fmla="*/ 55287 w 284493"/>
                <a:gd name="connsiteY0" fmla="*/ 0 h 777597"/>
                <a:gd name="connsiteX1" fmla="*/ 284493 w 284493"/>
                <a:gd name="connsiteY1" fmla="*/ 0 h 777597"/>
                <a:gd name="connsiteX2" fmla="*/ 142458 w 284493"/>
                <a:gd name="connsiteY2" fmla="*/ 160956 h 777597"/>
                <a:gd name="connsiteX3" fmla="*/ 68177 w 284493"/>
                <a:gd name="connsiteY3" fmla="*/ 516581 h 777597"/>
                <a:gd name="connsiteX4" fmla="*/ 137005 w 284493"/>
                <a:gd name="connsiteY4" fmla="*/ 777598 h 777597"/>
                <a:gd name="connsiteX5" fmla="*/ 31573 w 284493"/>
                <a:gd name="connsiteY5" fmla="*/ 552358 h 777597"/>
                <a:gd name="connsiteX6" fmla="*/ 176 w 284493"/>
                <a:gd name="connsiteY6" fmla="*/ 317451 h 777597"/>
                <a:gd name="connsiteX7" fmla="*/ 55287 w 284493"/>
                <a:gd name="connsiteY7" fmla="*/ 0 h 777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493" h="777597">
                  <a:moveTo>
                    <a:pt x="55287" y="0"/>
                  </a:moveTo>
                  <a:cubicBezTo>
                    <a:pt x="130064" y="0"/>
                    <a:pt x="204841" y="0"/>
                    <a:pt x="284493" y="0"/>
                  </a:cubicBezTo>
                  <a:cubicBezTo>
                    <a:pt x="241610" y="63705"/>
                    <a:pt x="186911" y="107827"/>
                    <a:pt x="142458" y="160956"/>
                  </a:cubicBezTo>
                  <a:cubicBezTo>
                    <a:pt x="53965" y="266884"/>
                    <a:pt x="43719" y="386857"/>
                    <a:pt x="68177" y="516581"/>
                  </a:cubicBezTo>
                  <a:cubicBezTo>
                    <a:pt x="84950" y="605405"/>
                    <a:pt x="116679" y="689931"/>
                    <a:pt x="137005" y="777598"/>
                  </a:cubicBezTo>
                  <a:cubicBezTo>
                    <a:pt x="79744" y="712902"/>
                    <a:pt x="56774" y="631845"/>
                    <a:pt x="31573" y="552358"/>
                  </a:cubicBezTo>
                  <a:cubicBezTo>
                    <a:pt x="7446" y="476177"/>
                    <a:pt x="-1394" y="395863"/>
                    <a:pt x="176" y="317451"/>
                  </a:cubicBezTo>
                  <a:cubicBezTo>
                    <a:pt x="2158" y="209872"/>
                    <a:pt x="11247" y="101300"/>
                    <a:pt x="55287" y="0"/>
                  </a:cubicBezTo>
                  <a:close/>
                </a:path>
              </a:pathLst>
            </a:custGeom>
            <a:solidFill>
              <a:schemeClr val="bg1">
                <a:lumMod val="50000"/>
                <a:alpha val="40000"/>
              </a:schemeClr>
            </a:solidFill>
            <a:ln w="8261" cap="flat">
              <a:noFill/>
              <a:prstDash val="solid"/>
              <a:miter/>
            </a:ln>
          </p:spPr>
          <p:txBody>
            <a:bodyPr rtlCol="0" anchor="ctr"/>
            <a:lstStyle/>
            <a:p>
              <a:pPr algn="l" rtl="0"/>
              <a:endParaRPr lang="ko-KR" altLang="en-US"/>
            </a:p>
          </p:txBody>
        </p:sp>
        <p:sp>
          <p:nvSpPr>
            <p:cNvPr id="6" name="자유형: 도형 11">
              <a:extLst>
                <a:ext uri="{FF2B5EF4-FFF2-40B4-BE49-F238E27FC236}">
                  <a16:creationId xmlns:a16="http://schemas.microsoft.com/office/drawing/2014/main" xmlns="" id="{CC2976BC-A8EE-C20D-2289-8667DF0DA118}"/>
                </a:ext>
              </a:extLst>
            </p:cNvPr>
            <p:cNvSpPr/>
            <p:nvPr/>
          </p:nvSpPr>
          <p:spPr>
            <a:xfrm>
              <a:off x="10721697" y="4782015"/>
              <a:ext cx="221537" cy="221614"/>
            </a:xfrm>
            <a:custGeom>
              <a:avLst/>
              <a:gdLst>
                <a:gd name="connsiteX0" fmla="*/ 314642 w 315065"/>
                <a:gd name="connsiteY0" fmla="*/ 0 h 315176"/>
                <a:gd name="connsiteX1" fmla="*/ 272750 w 315065"/>
                <a:gd name="connsiteY1" fmla="*/ 264405 h 315176"/>
                <a:gd name="connsiteX2" fmla="*/ 200865 w 315065"/>
                <a:gd name="connsiteY2" fmla="*/ 314890 h 315176"/>
                <a:gd name="connsiteX3" fmla="*/ 0 w 315065"/>
                <a:gd name="connsiteY3" fmla="*/ 312080 h 315176"/>
                <a:gd name="connsiteX4" fmla="*/ 314642 w 315065"/>
                <a:gd name="connsiteY4" fmla="*/ 0 h 315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065" h="315176">
                  <a:moveTo>
                    <a:pt x="314642" y="0"/>
                  </a:moveTo>
                  <a:cubicBezTo>
                    <a:pt x="317616" y="90807"/>
                    <a:pt x="305057" y="179134"/>
                    <a:pt x="272750" y="264405"/>
                  </a:cubicBezTo>
                  <a:cubicBezTo>
                    <a:pt x="260191" y="297455"/>
                    <a:pt x="242757" y="317864"/>
                    <a:pt x="200865" y="314890"/>
                  </a:cubicBezTo>
                  <a:cubicBezTo>
                    <a:pt x="134185" y="310180"/>
                    <a:pt x="67010" y="312659"/>
                    <a:pt x="0" y="312080"/>
                  </a:cubicBezTo>
                  <a:cubicBezTo>
                    <a:pt x="61887" y="164757"/>
                    <a:pt x="149058" y="42883"/>
                    <a:pt x="314642" y="0"/>
                  </a:cubicBezTo>
                  <a:close/>
                </a:path>
              </a:pathLst>
            </a:custGeom>
            <a:solidFill>
              <a:schemeClr val="bg1">
                <a:lumMod val="50000"/>
                <a:alpha val="40000"/>
              </a:schemeClr>
            </a:solidFill>
            <a:ln w="8261" cap="flat">
              <a:noFill/>
              <a:prstDash val="solid"/>
              <a:miter/>
            </a:ln>
          </p:spPr>
          <p:txBody>
            <a:bodyPr rtlCol="0" anchor="ctr"/>
            <a:lstStyle/>
            <a:p>
              <a:pPr algn="l" rtl="0"/>
              <a:endParaRPr lang="ko-KR" altLang="en-US"/>
            </a:p>
          </p:txBody>
        </p:sp>
        <p:sp>
          <p:nvSpPr>
            <p:cNvPr id="7" name="자유형: 도형 12">
              <a:extLst>
                <a:ext uri="{FF2B5EF4-FFF2-40B4-BE49-F238E27FC236}">
                  <a16:creationId xmlns:a16="http://schemas.microsoft.com/office/drawing/2014/main" xmlns="" id="{ACF342A3-7885-313C-D8A1-21ED5A78C36C}"/>
                </a:ext>
              </a:extLst>
            </p:cNvPr>
            <p:cNvSpPr/>
            <p:nvPr/>
          </p:nvSpPr>
          <p:spPr>
            <a:xfrm>
              <a:off x="10969839" y="4723395"/>
              <a:ext cx="62439" cy="264407"/>
            </a:xfrm>
            <a:custGeom>
              <a:avLst/>
              <a:gdLst>
                <a:gd name="connsiteX0" fmla="*/ 82951 w 88800"/>
                <a:gd name="connsiteY0" fmla="*/ 67340 h 376033"/>
                <a:gd name="connsiteX1" fmla="*/ 57750 w 88800"/>
                <a:gd name="connsiteY1" fmla="*/ 97086 h 376033"/>
                <a:gd name="connsiteX2" fmla="*/ 57667 w 88800"/>
                <a:gd name="connsiteY2" fmla="*/ 347857 h 376033"/>
                <a:gd name="connsiteX3" fmla="*/ 46017 w 88800"/>
                <a:gd name="connsiteY3" fmla="*/ 376033 h 376033"/>
                <a:gd name="connsiteX4" fmla="*/ 37589 w 88800"/>
                <a:gd name="connsiteY4" fmla="*/ 348766 h 376033"/>
                <a:gd name="connsiteX5" fmla="*/ 36763 w 88800"/>
                <a:gd name="connsiteY5" fmla="*/ 97995 h 376033"/>
                <a:gd name="connsiteX6" fmla="*/ 18090 w 88800"/>
                <a:gd name="connsiteY6" fmla="*/ 69737 h 376033"/>
                <a:gd name="connsiteX7" fmla="*/ 20568 w 88800"/>
                <a:gd name="connsiteY7" fmla="*/ 1570 h 376033"/>
                <a:gd name="connsiteX8" fmla="*/ 63286 w 88800"/>
                <a:gd name="connsiteY8" fmla="*/ 0 h 376033"/>
                <a:gd name="connsiteX9" fmla="*/ 82951 w 88800"/>
                <a:gd name="connsiteY9" fmla="*/ 67340 h 37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800" h="376033">
                  <a:moveTo>
                    <a:pt x="82951" y="67340"/>
                  </a:moveTo>
                  <a:cubicBezTo>
                    <a:pt x="61964" y="76181"/>
                    <a:pt x="57667" y="78743"/>
                    <a:pt x="57750" y="97086"/>
                  </a:cubicBezTo>
                  <a:cubicBezTo>
                    <a:pt x="58329" y="180704"/>
                    <a:pt x="58246" y="264322"/>
                    <a:pt x="57667" y="347857"/>
                  </a:cubicBezTo>
                  <a:cubicBezTo>
                    <a:pt x="57585" y="358268"/>
                    <a:pt x="61964" y="373637"/>
                    <a:pt x="46017" y="376033"/>
                  </a:cubicBezTo>
                  <a:cubicBezTo>
                    <a:pt x="28914" y="373637"/>
                    <a:pt x="37672" y="358351"/>
                    <a:pt x="37589" y="348766"/>
                  </a:cubicBezTo>
                  <a:cubicBezTo>
                    <a:pt x="37011" y="265148"/>
                    <a:pt x="37589" y="181530"/>
                    <a:pt x="36763" y="97995"/>
                  </a:cubicBezTo>
                  <a:cubicBezTo>
                    <a:pt x="36681" y="86510"/>
                    <a:pt x="37094" y="76181"/>
                    <a:pt x="18090" y="69737"/>
                  </a:cubicBezTo>
                  <a:cubicBezTo>
                    <a:pt x="-7029" y="50319"/>
                    <a:pt x="-5790" y="16360"/>
                    <a:pt x="20568" y="1570"/>
                  </a:cubicBezTo>
                  <a:cubicBezTo>
                    <a:pt x="34780" y="1074"/>
                    <a:pt x="49075" y="578"/>
                    <a:pt x="63286" y="0"/>
                  </a:cubicBezTo>
                  <a:cubicBezTo>
                    <a:pt x="101129" y="13385"/>
                    <a:pt x="86752" y="59656"/>
                    <a:pt x="82951" y="67340"/>
                  </a:cubicBezTo>
                  <a:close/>
                </a:path>
              </a:pathLst>
            </a:custGeom>
            <a:solidFill>
              <a:srgbClr val="151616"/>
            </a:solidFill>
            <a:ln w="8261" cap="flat">
              <a:noFill/>
              <a:prstDash val="solid"/>
              <a:miter/>
            </a:ln>
          </p:spPr>
          <p:txBody>
            <a:bodyPr rtlCol="0" anchor="ctr"/>
            <a:lstStyle/>
            <a:p>
              <a:pPr algn="l" rtl="0"/>
              <a:endParaRPr lang="ko-KR" altLang="en-US"/>
            </a:p>
          </p:txBody>
        </p:sp>
        <p:sp>
          <p:nvSpPr>
            <p:cNvPr id="8" name="자유형: 도형 13">
              <a:extLst>
                <a:ext uri="{FF2B5EF4-FFF2-40B4-BE49-F238E27FC236}">
                  <a16:creationId xmlns:a16="http://schemas.microsoft.com/office/drawing/2014/main" xmlns="" id="{200A1826-9830-480E-C59C-81F9E1C3EFF7}"/>
                </a:ext>
              </a:extLst>
            </p:cNvPr>
            <p:cNvSpPr/>
            <p:nvPr/>
          </p:nvSpPr>
          <p:spPr>
            <a:xfrm>
              <a:off x="10715945" y="5014421"/>
              <a:ext cx="576164" cy="5334"/>
            </a:xfrm>
            <a:custGeom>
              <a:avLst/>
              <a:gdLst>
                <a:gd name="connsiteX0" fmla="*/ 819242 w 819408"/>
                <a:gd name="connsiteY0" fmla="*/ 7586 h 7585"/>
                <a:gd name="connsiteX1" fmla="*/ 0 w 819408"/>
                <a:gd name="connsiteY1" fmla="*/ 7503 h 7585"/>
                <a:gd name="connsiteX2" fmla="*/ 1653 w 819408"/>
                <a:gd name="connsiteY2" fmla="*/ 1058 h 7585"/>
                <a:gd name="connsiteX3" fmla="*/ 814945 w 819408"/>
                <a:gd name="connsiteY3" fmla="*/ 66 h 7585"/>
                <a:gd name="connsiteX4" fmla="*/ 819242 w 819408"/>
                <a:gd name="connsiteY4" fmla="*/ 7586 h 7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9408" h="7585">
                  <a:moveTo>
                    <a:pt x="819242" y="7586"/>
                  </a:moveTo>
                  <a:cubicBezTo>
                    <a:pt x="546161" y="7586"/>
                    <a:pt x="273081" y="7503"/>
                    <a:pt x="0" y="7503"/>
                  </a:cubicBezTo>
                  <a:cubicBezTo>
                    <a:pt x="1653" y="1058"/>
                    <a:pt x="-1570" y="10312"/>
                    <a:pt x="1653" y="1058"/>
                  </a:cubicBezTo>
                  <a:cubicBezTo>
                    <a:pt x="255151" y="728"/>
                    <a:pt x="561447" y="-264"/>
                    <a:pt x="814945" y="66"/>
                  </a:cubicBezTo>
                  <a:cubicBezTo>
                    <a:pt x="819655" y="9321"/>
                    <a:pt x="819655" y="1058"/>
                    <a:pt x="819242" y="7586"/>
                  </a:cubicBezTo>
                  <a:close/>
                </a:path>
              </a:pathLst>
            </a:custGeom>
            <a:solidFill>
              <a:srgbClr val="151515"/>
            </a:solidFill>
            <a:ln w="8261" cap="flat">
              <a:noFill/>
              <a:prstDash val="solid"/>
              <a:miter/>
            </a:ln>
          </p:spPr>
          <p:txBody>
            <a:bodyPr rtlCol="0" anchor="ctr"/>
            <a:lstStyle/>
            <a:p>
              <a:pPr algn="l" rtl="0"/>
              <a:endParaRPr lang="ko-KR" altLang="en-US"/>
            </a:p>
          </p:txBody>
        </p:sp>
        <p:sp>
          <p:nvSpPr>
            <p:cNvPr id="9" name="자유형: 도형 14">
              <a:extLst>
                <a:ext uri="{FF2B5EF4-FFF2-40B4-BE49-F238E27FC236}">
                  <a16:creationId xmlns:a16="http://schemas.microsoft.com/office/drawing/2014/main" xmlns="" id="{C47E752D-B7B4-F72B-0161-68F0D29BB04E}"/>
                </a:ext>
              </a:extLst>
            </p:cNvPr>
            <p:cNvSpPr/>
            <p:nvPr/>
          </p:nvSpPr>
          <p:spPr>
            <a:xfrm>
              <a:off x="7422722" y="4330492"/>
              <a:ext cx="3591632" cy="2257668"/>
            </a:xfrm>
            <a:custGeom>
              <a:avLst/>
              <a:gdLst>
                <a:gd name="connsiteX0" fmla="*/ 5089246 w 5107940"/>
                <a:gd name="connsiteY0" fmla="*/ 329157 h 3210806"/>
                <a:gd name="connsiteX1" fmla="*/ 4955722 w 5107940"/>
                <a:gd name="connsiteY1" fmla="*/ 71693 h 3210806"/>
                <a:gd name="connsiteX2" fmla="*/ 4446578 w 5107940"/>
                <a:gd name="connsiteY2" fmla="*/ 110362 h 3210806"/>
                <a:gd name="connsiteX3" fmla="*/ 4309087 w 5107940"/>
                <a:gd name="connsiteY3" fmla="*/ 567700 h 3210806"/>
                <a:gd name="connsiteX4" fmla="*/ 4400720 w 5107940"/>
                <a:gd name="connsiteY4" fmla="*/ 998019 h 3210806"/>
                <a:gd name="connsiteX5" fmla="*/ 4581093 w 5107940"/>
                <a:gd name="connsiteY5" fmla="*/ 1900135 h 3210806"/>
                <a:gd name="connsiteX6" fmla="*/ 4490617 w 5107940"/>
                <a:gd name="connsiteY6" fmla="*/ 2381187 h 3210806"/>
                <a:gd name="connsiteX7" fmla="*/ 4044930 w 5107940"/>
                <a:gd name="connsiteY7" fmla="*/ 2811919 h 3210806"/>
                <a:gd name="connsiteX8" fmla="*/ 3219656 w 5107940"/>
                <a:gd name="connsiteY8" fmla="*/ 3076736 h 3210806"/>
                <a:gd name="connsiteX9" fmla="*/ 2458170 w 5107940"/>
                <a:gd name="connsiteY9" fmla="*/ 3162916 h 3210806"/>
                <a:gd name="connsiteX10" fmla="*/ 1493093 w 5107940"/>
                <a:gd name="connsiteY10" fmla="*/ 3100698 h 3210806"/>
                <a:gd name="connsiteX11" fmla="*/ 1110450 w 5107940"/>
                <a:gd name="connsiteY11" fmla="*/ 2954862 h 3210806"/>
                <a:gd name="connsiteX12" fmla="*/ 997912 w 5107940"/>
                <a:gd name="connsiteY12" fmla="*/ 2663687 h 3210806"/>
                <a:gd name="connsiteX13" fmla="*/ 1098303 w 5107940"/>
                <a:gd name="connsiteY13" fmla="*/ 2443818 h 3210806"/>
                <a:gd name="connsiteX14" fmla="*/ 1584230 w 5107940"/>
                <a:gd name="connsiteY14" fmla="*/ 1906414 h 3210806"/>
                <a:gd name="connsiteX15" fmla="*/ 1697676 w 5107940"/>
                <a:gd name="connsiteY15" fmla="*/ 1865018 h 3210806"/>
                <a:gd name="connsiteX16" fmla="*/ 1821368 w 5107940"/>
                <a:gd name="connsiteY16" fmla="*/ 1869894 h 3210806"/>
                <a:gd name="connsiteX17" fmla="*/ 3578916 w 5107940"/>
                <a:gd name="connsiteY17" fmla="*/ 1821227 h 3210806"/>
                <a:gd name="connsiteX18" fmla="*/ 4089879 w 5107940"/>
                <a:gd name="connsiteY18" fmla="*/ 1755704 h 3210806"/>
                <a:gd name="connsiteX19" fmla="*/ 4255462 w 5107940"/>
                <a:gd name="connsiteY19" fmla="*/ 1706541 h 3210806"/>
                <a:gd name="connsiteX20" fmla="*/ 4305286 w 5107940"/>
                <a:gd name="connsiteY20" fmla="*/ 1652751 h 3210806"/>
                <a:gd name="connsiteX21" fmla="*/ 4254058 w 5107940"/>
                <a:gd name="connsiteY21" fmla="*/ 1599953 h 3210806"/>
                <a:gd name="connsiteX22" fmla="*/ 4184403 w 5107940"/>
                <a:gd name="connsiteY22" fmla="*/ 1574752 h 3210806"/>
                <a:gd name="connsiteX23" fmla="*/ 3745739 w 5107940"/>
                <a:gd name="connsiteY23" fmla="*/ 1501627 h 3210806"/>
                <a:gd name="connsiteX24" fmla="*/ 3124388 w 5107940"/>
                <a:gd name="connsiteY24" fmla="*/ 1456844 h 3210806"/>
                <a:gd name="connsiteX25" fmla="*/ 3073738 w 5107940"/>
                <a:gd name="connsiteY25" fmla="*/ 1483449 h 3210806"/>
                <a:gd name="connsiteX26" fmla="*/ 3081422 w 5107940"/>
                <a:gd name="connsiteY26" fmla="*/ 1498074 h 3210806"/>
                <a:gd name="connsiteX27" fmla="*/ 3649479 w 5107940"/>
                <a:gd name="connsiteY27" fmla="*/ 1534512 h 3210806"/>
                <a:gd name="connsiteX28" fmla="*/ 4171266 w 5107940"/>
                <a:gd name="connsiteY28" fmla="*/ 1608629 h 3210806"/>
                <a:gd name="connsiteX29" fmla="*/ 4218281 w 5107940"/>
                <a:gd name="connsiteY29" fmla="*/ 1623584 h 3210806"/>
                <a:gd name="connsiteX30" fmla="*/ 4259759 w 5107940"/>
                <a:gd name="connsiteY30" fmla="*/ 1652586 h 3210806"/>
                <a:gd name="connsiteX31" fmla="*/ 4216215 w 5107940"/>
                <a:gd name="connsiteY31" fmla="*/ 1683984 h 3210806"/>
                <a:gd name="connsiteX32" fmla="*/ 4048152 w 5107940"/>
                <a:gd name="connsiteY32" fmla="*/ 1723893 h 3210806"/>
                <a:gd name="connsiteX33" fmla="*/ 3256425 w 5107940"/>
                <a:gd name="connsiteY33" fmla="*/ 1799496 h 3210806"/>
                <a:gd name="connsiteX34" fmla="*/ 1965221 w 5107940"/>
                <a:gd name="connsiteY34" fmla="*/ 1829242 h 3210806"/>
                <a:gd name="connsiteX35" fmla="*/ 1684043 w 5107940"/>
                <a:gd name="connsiteY35" fmla="*/ 1829159 h 3210806"/>
                <a:gd name="connsiteX36" fmla="*/ 1749979 w 5107940"/>
                <a:gd name="connsiteY36" fmla="*/ 1789002 h 3210806"/>
                <a:gd name="connsiteX37" fmla="*/ 2270030 w 5107940"/>
                <a:gd name="connsiteY37" fmla="*/ 1794869 h 3210806"/>
                <a:gd name="connsiteX38" fmla="*/ 3122818 w 5107940"/>
                <a:gd name="connsiteY38" fmla="*/ 1755456 h 3210806"/>
                <a:gd name="connsiteX39" fmla="*/ 3406557 w 5107940"/>
                <a:gd name="connsiteY39" fmla="*/ 1706128 h 3210806"/>
                <a:gd name="connsiteX40" fmla="*/ 3471667 w 5107940"/>
                <a:gd name="connsiteY40" fmla="*/ 1653578 h 3210806"/>
                <a:gd name="connsiteX41" fmla="*/ 3406971 w 5107940"/>
                <a:gd name="connsiteY41" fmla="*/ 1600696 h 3210806"/>
                <a:gd name="connsiteX42" fmla="*/ 2975165 w 5107940"/>
                <a:gd name="connsiteY42" fmla="*/ 1539553 h 3210806"/>
                <a:gd name="connsiteX43" fmla="*/ 2975165 w 5107940"/>
                <a:gd name="connsiteY43" fmla="*/ 1539553 h 3210806"/>
                <a:gd name="connsiteX44" fmla="*/ 2975165 w 5107940"/>
                <a:gd name="connsiteY44" fmla="*/ 1539553 h 3210806"/>
                <a:gd name="connsiteX45" fmla="*/ 2891299 w 5107940"/>
                <a:gd name="connsiteY45" fmla="*/ 1575495 h 3210806"/>
                <a:gd name="connsiteX46" fmla="*/ 3165371 w 5107940"/>
                <a:gd name="connsiteY46" fmla="*/ 1600366 h 3210806"/>
                <a:gd name="connsiteX47" fmla="*/ 3425396 w 5107940"/>
                <a:gd name="connsiteY47" fmla="*/ 1650933 h 3210806"/>
                <a:gd name="connsiteX48" fmla="*/ 3289310 w 5107940"/>
                <a:gd name="connsiteY48" fmla="*/ 1690016 h 3210806"/>
                <a:gd name="connsiteX49" fmla="*/ 2896091 w 5107940"/>
                <a:gd name="connsiteY49" fmla="*/ 1729842 h 3210806"/>
                <a:gd name="connsiteX50" fmla="*/ 2187321 w 5107940"/>
                <a:gd name="connsiteY50" fmla="*/ 1749011 h 3210806"/>
                <a:gd name="connsiteX51" fmla="*/ 2187321 w 5107940"/>
                <a:gd name="connsiteY51" fmla="*/ 1749011 h 3210806"/>
                <a:gd name="connsiteX52" fmla="*/ 2187238 w 5107940"/>
                <a:gd name="connsiteY52" fmla="*/ 1749011 h 3210806"/>
                <a:gd name="connsiteX53" fmla="*/ 1680572 w 5107940"/>
                <a:gd name="connsiteY53" fmla="*/ 1741905 h 3210806"/>
                <a:gd name="connsiteX54" fmla="*/ 976347 w 5107940"/>
                <a:gd name="connsiteY54" fmla="*/ 1682084 h 3210806"/>
                <a:gd name="connsiteX55" fmla="*/ 882566 w 5107940"/>
                <a:gd name="connsiteY55" fmla="*/ 1651595 h 3210806"/>
                <a:gd name="connsiteX56" fmla="*/ 1191093 w 5107940"/>
                <a:gd name="connsiteY56" fmla="*/ 1592434 h 3210806"/>
                <a:gd name="connsiteX57" fmla="*/ 1191093 w 5107940"/>
                <a:gd name="connsiteY57" fmla="*/ 1592434 h 3210806"/>
                <a:gd name="connsiteX58" fmla="*/ 1110202 w 5107940"/>
                <a:gd name="connsiteY58" fmla="*/ 1559053 h 3210806"/>
                <a:gd name="connsiteX59" fmla="*/ 916029 w 5107940"/>
                <a:gd name="connsiteY59" fmla="*/ 1596069 h 3210806"/>
                <a:gd name="connsiteX60" fmla="*/ 865792 w 5107940"/>
                <a:gd name="connsiteY60" fmla="*/ 1614330 h 3210806"/>
                <a:gd name="connsiteX61" fmla="*/ 834642 w 5107940"/>
                <a:gd name="connsiteY61" fmla="*/ 1653578 h 3210806"/>
                <a:gd name="connsiteX62" fmla="*/ 866371 w 5107940"/>
                <a:gd name="connsiteY62" fmla="*/ 1692577 h 3210806"/>
                <a:gd name="connsiteX63" fmla="*/ 1066162 w 5107940"/>
                <a:gd name="connsiteY63" fmla="*/ 1739922 h 3210806"/>
                <a:gd name="connsiteX64" fmla="*/ 1650496 w 5107940"/>
                <a:gd name="connsiteY64" fmla="*/ 1784706 h 3210806"/>
                <a:gd name="connsiteX65" fmla="*/ 1586874 w 5107940"/>
                <a:gd name="connsiteY65" fmla="*/ 1822466 h 3210806"/>
                <a:gd name="connsiteX66" fmla="*/ 705332 w 5107940"/>
                <a:gd name="connsiteY66" fmla="*/ 1775534 h 3210806"/>
                <a:gd name="connsiteX67" fmla="*/ 174209 w 5107940"/>
                <a:gd name="connsiteY67" fmla="*/ 1707037 h 3210806"/>
                <a:gd name="connsiteX68" fmla="*/ 94970 w 5107940"/>
                <a:gd name="connsiteY68" fmla="*/ 1684645 h 3210806"/>
                <a:gd name="connsiteX69" fmla="*/ 47790 w 5107940"/>
                <a:gd name="connsiteY69" fmla="*/ 1652338 h 3210806"/>
                <a:gd name="connsiteX70" fmla="*/ 93235 w 5107940"/>
                <a:gd name="connsiteY70" fmla="*/ 1622427 h 3210806"/>
                <a:gd name="connsiteX71" fmla="*/ 310212 w 5107940"/>
                <a:gd name="connsiteY71" fmla="*/ 1574752 h 3210806"/>
                <a:gd name="connsiteX72" fmla="*/ 1007745 w 5107940"/>
                <a:gd name="connsiteY72" fmla="*/ 1507824 h 3210806"/>
                <a:gd name="connsiteX73" fmla="*/ 1007745 w 5107940"/>
                <a:gd name="connsiteY73" fmla="*/ 1507824 h 3210806"/>
                <a:gd name="connsiteX74" fmla="*/ 935281 w 5107940"/>
                <a:gd name="connsiteY74" fmla="*/ 1468411 h 3210806"/>
                <a:gd name="connsiteX75" fmla="*/ 912146 w 5107940"/>
                <a:gd name="connsiteY75" fmla="*/ 1475600 h 3210806"/>
                <a:gd name="connsiteX76" fmla="*/ 260553 w 5107940"/>
                <a:gd name="connsiteY76" fmla="*/ 1543436 h 3210806"/>
                <a:gd name="connsiteX77" fmla="*/ 32587 w 5107940"/>
                <a:gd name="connsiteY77" fmla="*/ 1611273 h 3210806"/>
                <a:gd name="connsiteX78" fmla="*/ 33165 w 5107940"/>
                <a:gd name="connsiteY78" fmla="*/ 1695634 h 3210806"/>
                <a:gd name="connsiteX79" fmla="*/ 112652 w 5107940"/>
                <a:gd name="connsiteY79" fmla="*/ 1729098 h 3210806"/>
                <a:gd name="connsiteX80" fmla="*/ 485380 w 5107940"/>
                <a:gd name="connsiteY80" fmla="*/ 1796687 h 3210806"/>
                <a:gd name="connsiteX81" fmla="*/ 1395098 w 5107940"/>
                <a:gd name="connsiteY81" fmla="*/ 1857747 h 3210806"/>
                <a:gd name="connsiteX82" fmla="*/ 1557789 w 5107940"/>
                <a:gd name="connsiteY82" fmla="*/ 1865432 h 3210806"/>
                <a:gd name="connsiteX83" fmla="*/ 1528292 w 5107940"/>
                <a:gd name="connsiteY83" fmla="*/ 1901457 h 3210806"/>
                <a:gd name="connsiteX84" fmla="*/ 1199769 w 5107940"/>
                <a:gd name="connsiteY84" fmla="*/ 2237829 h 3210806"/>
                <a:gd name="connsiteX85" fmla="*/ 964531 w 5107940"/>
                <a:gd name="connsiteY85" fmla="*/ 2621960 h 3210806"/>
                <a:gd name="connsiteX86" fmla="*/ 1104005 w 5107940"/>
                <a:gd name="connsiteY86" fmla="*/ 3002786 h 3210806"/>
                <a:gd name="connsiteX87" fmla="*/ 1232406 w 5107940"/>
                <a:gd name="connsiteY87" fmla="*/ 3068143 h 3210806"/>
                <a:gd name="connsiteX88" fmla="*/ 1802860 w 5107940"/>
                <a:gd name="connsiteY88" fmla="*/ 3191092 h 3210806"/>
                <a:gd name="connsiteX89" fmla="*/ 2524520 w 5107940"/>
                <a:gd name="connsiteY89" fmla="*/ 3202494 h 3210806"/>
                <a:gd name="connsiteX90" fmla="*/ 3389536 w 5107940"/>
                <a:gd name="connsiteY90" fmla="*/ 3084834 h 3210806"/>
                <a:gd name="connsiteX91" fmla="*/ 4158211 w 5107940"/>
                <a:gd name="connsiteY91" fmla="*/ 2796302 h 3210806"/>
                <a:gd name="connsiteX92" fmla="*/ 4605385 w 5107940"/>
                <a:gd name="connsiteY92" fmla="*/ 2159086 h 3210806"/>
                <a:gd name="connsiteX93" fmla="*/ 4580515 w 5107940"/>
                <a:gd name="connsiteY93" fmla="*/ 1533025 h 3210806"/>
                <a:gd name="connsiteX94" fmla="*/ 4415262 w 5107940"/>
                <a:gd name="connsiteY94" fmla="*/ 887051 h 3210806"/>
                <a:gd name="connsiteX95" fmla="*/ 4353457 w 5107940"/>
                <a:gd name="connsiteY95" fmla="*/ 399803 h 3210806"/>
                <a:gd name="connsiteX96" fmla="*/ 4642816 w 5107940"/>
                <a:gd name="connsiteY96" fmla="*/ 54424 h 3210806"/>
                <a:gd name="connsiteX97" fmla="*/ 5034630 w 5107940"/>
                <a:gd name="connsiteY97" fmla="*/ 282804 h 3210806"/>
                <a:gd name="connsiteX98" fmla="*/ 5065119 w 5107940"/>
                <a:gd name="connsiteY98" fmla="*/ 560346 h 3210806"/>
                <a:gd name="connsiteX99" fmla="*/ 5107837 w 5107940"/>
                <a:gd name="connsiteY99" fmla="*/ 558776 h 3210806"/>
                <a:gd name="connsiteX100" fmla="*/ 5089246 w 5107940"/>
                <a:gd name="connsiteY100" fmla="*/ 329157 h 3210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107940" h="3210806">
                  <a:moveTo>
                    <a:pt x="5089246" y="329157"/>
                  </a:moveTo>
                  <a:cubicBezTo>
                    <a:pt x="5070242" y="230253"/>
                    <a:pt x="5039010" y="137051"/>
                    <a:pt x="4955722" y="71693"/>
                  </a:cubicBezTo>
                  <a:cubicBezTo>
                    <a:pt x="4816496" y="-37457"/>
                    <a:pt x="4580185" y="-19940"/>
                    <a:pt x="4446578" y="110362"/>
                  </a:cubicBezTo>
                  <a:cubicBezTo>
                    <a:pt x="4316771" y="237029"/>
                    <a:pt x="4295619" y="397985"/>
                    <a:pt x="4309087" y="567700"/>
                  </a:cubicBezTo>
                  <a:cubicBezTo>
                    <a:pt x="4320820" y="714858"/>
                    <a:pt x="4362216" y="856232"/>
                    <a:pt x="4400720" y="998019"/>
                  </a:cubicBezTo>
                  <a:cubicBezTo>
                    <a:pt x="4481281" y="1294648"/>
                    <a:pt x="4572831" y="1589046"/>
                    <a:pt x="4581093" y="1900135"/>
                  </a:cubicBezTo>
                  <a:cubicBezTo>
                    <a:pt x="4585473" y="2067123"/>
                    <a:pt x="4563163" y="2228989"/>
                    <a:pt x="4490617" y="2381187"/>
                  </a:cubicBezTo>
                  <a:cubicBezTo>
                    <a:pt x="4395845" y="2580069"/>
                    <a:pt x="4236128" y="2712519"/>
                    <a:pt x="4044930" y="2811919"/>
                  </a:cubicBezTo>
                  <a:cubicBezTo>
                    <a:pt x="3784987" y="2947013"/>
                    <a:pt x="3505461" y="3022203"/>
                    <a:pt x="3219656" y="3076736"/>
                  </a:cubicBezTo>
                  <a:cubicBezTo>
                    <a:pt x="2968141" y="3124825"/>
                    <a:pt x="2714230" y="3152257"/>
                    <a:pt x="2458170" y="3162916"/>
                  </a:cubicBezTo>
                  <a:cubicBezTo>
                    <a:pt x="2134109" y="3176384"/>
                    <a:pt x="1811618" y="3166551"/>
                    <a:pt x="1493093" y="3100698"/>
                  </a:cubicBezTo>
                  <a:cubicBezTo>
                    <a:pt x="1358164" y="3072771"/>
                    <a:pt x="1225466" y="3035754"/>
                    <a:pt x="1110450" y="2954862"/>
                  </a:cubicBezTo>
                  <a:cubicBezTo>
                    <a:pt x="1007580" y="2882481"/>
                    <a:pt x="971141" y="2786139"/>
                    <a:pt x="997912" y="2663687"/>
                  </a:cubicBezTo>
                  <a:cubicBezTo>
                    <a:pt x="1015512" y="2583043"/>
                    <a:pt x="1053685" y="2511902"/>
                    <a:pt x="1098303" y="2443818"/>
                  </a:cubicBezTo>
                  <a:cubicBezTo>
                    <a:pt x="1232158" y="2239317"/>
                    <a:pt x="1409144" y="2073816"/>
                    <a:pt x="1584230" y="1906414"/>
                  </a:cubicBezTo>
                  <a:cubicBezTo>
                    <a:pt x="1617776" y="1874355"/>
                    <a:pt x="1651653" y="1859731"/>
                    <a:pt x="1697676" y="1865018"/>
                  </a:cubicBezTo>
                  <a:cubicBezTo>
                    <a:pt x="1738576" y="1869728"/>
                    <a:pt x="1780137" y="1869398"/>
                    <a:pt x="1821368" y="1869894"/>
                  </a:cubicBezTo>
                  <a:cubicBezTo>
                    <a:pt x="2407851" y="1876256"/>
                    <a:pt x="2994003" y="1867415"/>
                    <a:pt x="3578916" y="1821227"/>
                  </a:cubicBezTo>
                  <a:cubicBezTo>
                    <a:pt x="3750201" y="1807676"/>
                    <a:pt x="3921155" y="1789416"/>
                    <a:pt x="4089879" y="1755704"/>
                  </a:cubicBezTo>
                  <a:cubicBezTo>
                    <a:pt x="4146478" y="1744384"/>
                    <a:pt x="4202912" y="1731329"/>
                    <a:pt x="4255462" y="1706541"/>
                  </a:cubicBezTo>
                  <a:cubicBezTo>
                    <a:pt x="4278598" y="1695634"/>
                    <a:pt x="4305947" y="1685389"/>
                    <a:pt x="4305286" y="1652751"/>
                  </a:cubicBezTo>
                  <a:cubicBezTo>
                    <a:pt x="4304625" y="1620527"/>
                    <a:pt x="4277276" y="1610777"/>
                    <a:pt x="4254058" y="1599953"/>
                  </a:cubicBezTo>
                  <a:cubicBezTo>
                    <a:pt x="4231749" y="1589625"/>
                    <a:pt x="4208117" y="1581527"/>
                    <a:pt x="4184403" y="1574752"/>
                  </a:cubicBezTo>
                  <a:cubicBezTo>
                    <a:pt x="4040964" y="1533934"/>
                    <a:pt x="3893310" y="1517409"/>
                    <a:pt x="3745739" y="1501627"/>
                  </a:cubicBezTo>
                  <a:cubicBezTo>
                    <a:pt x="3539173" y="1479566"/>
                    <a:pt x="3331946" y="1466015"/>
                    <a:pt x="3124388" y="1456844"/>
                  </a:cubicBezTo>
                  <a:cubicBezTo>
                    <a:pt x="3107367" y="1465602"/>
                    <a:pt x="3089107" y="1472543"/>
                    <a:pt x="3073738" y="1483449"/>
                  </a:cubicBezTo>
                  <a:cubicBezTo>
                    <a:pt x="3050768" y="1499810"/>
                    <a:pt x="3083240" y="1490721"/>
                    <a:pt x="3081422" y="1498074"/>
                  </a:cubicBezTo>
                  <a:cubicBezTo>
                    <a:pt x="3271050" y="1505759"/>
                    <a:pt x="3460513" y="1516996"/>
                    <a:pt x="3649479" y="1534512"/>
                  </a:cubicBezTo>
                  <a:cubicBezTo>
                    <a:pt x="3824482" y="1550707"/>
                    <a:pt x="3999816" y="1566572"/>
                    <a:pt x="4171266" y="1608629"/>
                  </a:cubicBezTo>
                  <a:cubicBezTo>
                    <a:pt x="4187213" y="1612512"/>
                    <a:pt x="4202994" y="1617717"/>
                    <a:pt x="4218281" y="1623584"/>
                  </a:cubicBezTo>
                  <a:cubicBezTo>
                    <a:pt x="4234723" y="1629864"/>
                    <a:pt x="4259759" y="1634904"/>
                    <a:pt x="4259759" y="1652586"/>
                  </a:cubicBezTo>
                  <a:cubicBezTo>
                    <a:pt x="4259759" y="1673325"/>
                    <a:pt x="4233649" y="1677457"/>
                    <a:pt x="4216215" y="1683984"/>
                  </a:cubicBezTo>
                  <a:cubicBezTo>
                    <a:pt x="4161929" y="1704228"/>
                    <a:pt x="4105082" y="1714721"/>
                    <a:pt x="4048152" y="1723893"/>
                  </a:cubicBezTo>
                  <a:cubicBezTo>
                    <a:pt x="3785896" y="1765867"/>
                    <a:pt x="3521408" y="1784623"/>
                    <a:pt x="3256425" y="1799496"/>
                  </a:cubicBezTo>
                  <a:cubicBezTo>
                    <a:pt x="2826354" y="1823705"/>
                    <a:pt x="2395870" y="1831225"/>
                    <a:pt x="1965221" y="1829242"/>
                  </a:cubicBezTo>
                  <a:cubicBezTo>
                    <a:pt x="1873671" y="1828828"/>
                    <a:pt x="1782120" y="1829159"/>
                    <a:pt x="1684043" y="1829159"/>
                  </a:cubicBezTo>
                  <a:cubicBezTo>
                    <a:pt x="1702386" y="1793960"/>
                    <a:pt x="1723208" y="1788589"/>
                    <a:pt x="1749979" y="1789002"/>
                  </a:cubicBezTo>
                  <a:cubicBezTo>
                    <a:pt x="1923329" y="1791894"/>
                    <a:pt x="2096679" y="1796687"/>
                    <a:pt x="2270030" y="1794869"/>
                  </a:cubicBezTo>
                  <a:cubicBezTo>
                    <a:pt x="2554678" y="1791894"/>
                    <a:pt x="2839409" y="1784458"/>
                    <a:pt x="3122818" y="1755456"/>
                  </a:cubicBezTo>
                  <a:cubicBezTo>
                    <a:pt x="3218417" y="1745706"/>
                    <a:pt x="3314181" y="1734469"/>
                    <a:pt x="3406557" y="1706128"/>
                  </a:cubicBezTo>
                  <a:cubicBezTo>
                    <a:pt x="3434237" y="1697618"/>
                    <a:pt x="3471419" y="1692412"/>
                    <a:pt x="3471667" y="1653578"/>
                  </a:cubicBezTo>
                  <a:cubicBezTo>
                    <a:pt x="3471915" y="1614660"/>
                    <a:pt x="3434733" y="1608298"/>
                    <a:pt x="3406971" y="1600696"/>
                  </a:cubicBezTo>
                  <a:cubicBezTo>
                    <a:pt x="3265845" y="1561614"/>
                    <a:pt x="3120587" y="1549881"/>
                    <a:pt x="2975165" y="1539553"/>
                  </a:cubicBezTo>
                  <a:cubicBezTo>
                    <a:pt x="2975165" y="1539553"/>
                    <a:pt x="2975165" y="1539553"/>
                    <a:pt x="2975165" y="1539553"/>
                  </a:cubicBezTo>
                  <a:cubicBezTo>
                    <a:pt x="2975165" y="1539553"/>
                    <a:pt x="2975165" y="1539553"/>
                    <a:pt x="2975165" y="1539553"/>
                  </a:cubicBezTo>
                  <a:cubicBezTo>
                    <a:pt x="2944675" y="1545667"/>
                    <a:pt x="2917904" y="1560457"/>
                    <a:pt x="2891299" y="1575495"/>
                  </a:cubicBezTo>
                  <a:cubicBezTo>
                    <a:pt x="2982684" y="1583675"/>
                    <a:pt x="3074234" y="1590451"/>
                    <a:pt x="3165371" y="1600366"/>
                  </a:cubicBezTo>
                  <a:cubicBezTo>
                    <a:pt x="3250889" y="1609703"/>
                    <a:pt x="3336986" y="1617800"/>
                    <a:pt x="3425396" y="1650933"/>
                  </a:cubicBezTo>
                  <a:cubicBezTo>
                    <a:pt x="3379704" y="1679440"/>
                    <a:pt x="3333516" y="1682744"/>
                    <a:pt x="3289310" y="1690016"/>
                  </a:cubicBezTo>
                  <a:cubicBezTo>
                    <a:pt x="3159174" y="1711581"/>
                    <a:pt x="3027632" y="1722075"/>
                    <a:pt x="2896091" y="1729842"/>
                  </a:cubicBezTo>
                  <a:cubicBezTo>
                    <a:pt x="2660110" y="1743888"/>
                    <a:pt x="2423880" y="1752894"/>
                    <a:pt x="2187321" y="1749011"/>
                  </a:cubicBezTo>
                  <a:cubicBezTo>
                    <a:pt x="2187321" y="1749011"/>
                    <a:pt x="2187321" y="1749011"/>
                    <a:pt x="2187321" y="1749011"/>
                  </a:cubicBezTo>
                  <a:cubicBezTo>
                    <a:pt x="2187321" y="1749011"/>
                    <a:pt x="2187238" y="1749011"/>
                    <a:pt x="2187238" y="1749011"/>
                  </a:cubicBezTo>
                  <a:cubicBezTo>
                    <a:pt x="2125599" y="1747937"/>
                    <a:pt x="1692553" y="1742318"/>
                    <a:pt x="1680572" y="1741905"/>
                  </a:cubicBezTo>
                  <a:cubicBezTo>
                    <a:pt x="1444839" y="1733643"/>
                    <a:pt x="1209271" y="1722736"/>
                    <a:pt x="976347" y="1682084"/>
                  </a:cubicBezTo>
                  <a:cubicBezTo>
                    <a:pt x="945775" y="1676713"/>
                    <a:pt x="914377" y="1672333"/>
                    <a:pt x="882566" y="1651595"/>
                  </a:cubicBezTo>
                  <a:cubicBezTo>
                    <a:pt x="984361" y="1610199"/>
                    <a:pt x="1089710" y="1611025"/>
                    <a:pt x="1191093" y="1592434"/>
                  </a:cubicBezTo>
                  <a:lnTo>
                    <a:pt x="1191093" y="1592434"/>
                  </a:lnTo>
                  <a:cubicBezTo>
                    <a:pt x="1165231" y="1578553"/>
                    <a:pt x="1139947" y="1563432"/>
                    <a:pt x="1110202" y="1559053"/>
                  </a:cubicBezTo>
                  <a:cubicBezTo>
                    <a:pt x="1045257" y="1570455"/>
                    <a:pt x="979569" y="1577891"/>
                    <a:pt x="916029" y="1596069"/>
                  </a:cubicBezTo>
                  <a:cubicBezTo>
                    <a:pt x="898926" y="1600944"/>
                    <a:pt x="882070" y="1607306"/>
                    <a:pt x="865792" y="1614330"/>
                  </a:cubicBezTo>
                  <a:cubicBezTo>
                    <a:pt x="848854" y="1621684"/>
                    <a:pt x="834477" y="1632177"/>
                    <a:pt x="834642" y="1653578"/>
                  </a:cubicBezTo>
                  <a:cubicBezTo>
                    <a:pt x="834807" y="1674978"/>
                    <a:pt x="849432" y="1685141"/>
                    <a:pt x="866371" y="1692577"/>
                  </a:cubicBezTo>
                  <a:cubicBezTo>
                    <a:pt x="930076" y="1720422"/>
                    <a:pt x="998160" y="1730420"/>
                    <a:pt x="1066162" y="1739922"/>
                  </a:cubicBezTo>
                  <a:cubicBezTo>
                    <a:pt x="1258268" y="1766776"/>
                    <a:pt x="1451614" y="1778096"/>
                    <a:pt x="1650496" y="1784706"/>
                  </a:cubicBezTo>
                  <a:cubicBezTo>
                    <a:pt x="1632980" y="1809659"/>
                    <a:pt x="1616537" y="1823540"/>
                    <a:pt x="1586874" y="1822466"/>
                  </a:cubicBezTo>
                  <a:cubicBezTo>
                    <a:pt x="1292724" y="1811972"/>
                    <a:pt x="998656" y="1801314"/>
                    <a:pt x="705332" y="1775534"/>
                  </a:cubicBezTo>
                  <a:cubicBezTo>
                    <a:pt x="527272" y="1759918"/>
                    <a:pt x="349459" y="1743558"/>
                    <a:pt x="174209" y="1707037"/>
                  </a:cubicBezTo>
                  <a:cubicBezTo>
                    <a:pt x="147355" y="1701418"/>
                    <a:pt x="120997" y="1693321"/>
                    <a:pt x="94970" y="1684645"/>
                  </a:cubicBezTo>
                  <a:cubicBezTo>
                    <a:pt x="76048" y="1678365"/>
                    <a:pt x="47625" y="1674317"/>
                    <a:pt x="47790" y="1652338"/>
                  </a:cubicBezTo>
                  <a:cubicBezTo>
                    <a:pt x="47873" y="1633912"/>
                    <a:pt x="75139" y="1628872"/>
                    <a:pt x="93235" y="1622427"/>
                  </a:cubicBezTo>
                  <a:cubicBezTo>
                    <a:pt x="163550" y="1597392"/>
                    <a:pt x="236839" y="1585989"/>
                    <a:pt x="310212" y="1574752"/>
                  </a:cubicBezTo>
                  <a:cubicBezTo>
                    <a:pt x="541483" y="1539470"/>
                    <a:pt x="774738" y="1525011"/>
                    <a:pt x="1007745" y="1507824"/>
                  </a:cubicBezTo>
                  <a:cubicBezTo>
                    <a:pt x="1007745" y="1507824"/>
                    <a:pt x="1007745" y="1507824"/>
                    <a:pt x="1007745" y="1507824"/>
                  </a:cubicBezTo>
                  <a:cubicBezTo>
                    <a:pt x="986262" y="1489729"/>
                    <a:pt x="959739" y="1480971"/>
                    <a:pt x="935281" y="1468411"/>
                  </a:cubicBezTo>
                  <a:cubicBezTo>
                    <a:pt x="927597" y="1470890"/>
                    <a:pt x="919913" y="1475352"/>
                    <a:pt x="912146" y="1475600"/>
                  </a:cubicBezTo>
                  <a:cubicBezTo>
                    <a:pt x="693268" y="1482292"/>
                    <a:pt x="476208" y="1506915"/>
                    <a:pt x="260553" y="1543436"/>
                  </a:cubicBezTo>
                  <a:cubicBezTo>
                    <a:pt x="182141" y="1556739"/>
                    <a:pt x="102819" y="1570455"/>
                    <a:pt x="32587" y="1611273"/>
                  </a:cubicBezTo>
                  <a:cubicBezTo>
                    <a:pt x="-11123" y="1636639"/>
                    <a:pt x="-10792" y="1670599"/>
                    <a:pt x="33165" y="1695634"/>
                  </a:cubicBezTo>
                  <a:cubicBezTo>
                    <a:pt x="58036" y="1709763"/>
                    <a:pt x="85220" y="1720918"/>
                    <a:pt x="112652" y="1729098"/>
                  </a:cubicBezTo>
                  <a:cubicBezTo>
                    <a:pt x="234278" y="1765288"/>
                    <a:pt x="359788" y="1782475"/>
                    <a:pt x="485380" y="1796687"/>
                  </a:cubicBezTo>
                  <a:cubicBezTo>
                    <a:pt x="787628" y="1830894"/>
                    <a:pt x="1091032" y="1849072"/>
                    <a:pt x="1395098" y="1857747"/>
                  </a:cubicBezTo>
                  <a:cubicBezTo>
                    <a:pt x="1449383" y="1859317"/>
                    <a:pt x="1503586" y="1862788"/>
                    <a:pt x="1557789" y="1865432"/>
                  </a:cubicBezTo>
                  <a:cubicBezTo>
                    <a:pt x="1551179" y="1882949"/>
                    <a:pt x="1539116" y="1891542"/>
                    <a:pt x="1528292" y="1901457"/>
                  </a:cubicBezTo>
                  <a:cubicBezTo>
                    <a:pt x="1412780" y="2007715"/>
                    <a:pt x="1300821" y="2117525"/>
                    <a:pt x="1199769" y="2237829"/>
                  </a:cubicBezTo>
                  <a:cubicBezTo>
                    <a:pt x="1102104" y="2354002"/>
                    <a:pt x="1010058" y="2474224"/>
                    <a:pt x="964531" y="2621960"/>
                  </a:cubicBezTo>
                  <a:cubicBezTo>
                    <a:pt x="914790" y="2783247"/>
                    <a:pt x="962300" y="2910575"/>
                    <a:pt x="1104005" y="3002786"/>
                  </a:cubicBezTo>
                  <a:cubicBezTo>
                    <a:pt x="1144492" y="3029061"/>
                    <a:pt x="1187623" y="3050379"/>
                    <a:pt x="1232406" y="3068143"/>
                  </a:cubicBezTo>
                  <a:cubicBezTo>
                    <a:pt x="1415672" y="3141020"/>
                    <a:pt x="1608274" y="3172005"/>
                    <a:pt x="1802860" y="3191092"/>
                  </a:cubicBezTo>
                  <a:cubicBezTo>
                    <a:pt x="2042972" y="3214640"/>
                    <a:pt x="2283581" y="3215301"/>
                    <a:pt x="2524520" y="3202494"/>
                  </a:cubicBezTo>
                  <a:cubicBezTo>
                    <a:pt x="2816191" y="3186960"/>
                    <a:pt x="3104888" y="3150356"/>
                    <a:pt x="3389536" y="3084834"/>
                  </a:cubicBezTo>
                  <a:cubicBezTo>
                    <a:pt x="3658403" y="3022947"/>
                    <a:pt x="3920494" y="2941477"/>
                    <a:pt x="4158211" y="2796302"/>
                  </a:cubicBezTo>
                  <a:cubicBezTo>
                    <a:pt x="4399646" y="2648814"/>
                    <a:pt x="4554653" y="2440925"/>
                    <a:pt x="4605385" y="2159086"/>
                  </a:cubicBezTo>
                  <a:cubicBezTo>
                    <a:pt x="4643394" y="1948223"/>
                    <a:pt x="4620341" y="1740335"/>
                    <a:pt x="4580515" y="1533025"/>
                  </a:cubicBezTo>
                  <a:cubicBezTo>
                    <a:pt x="4538458" y="1314396"/>
                    <a:pt x="4470787" y="1102211"/>
                    <a:pt x="4415262" y="887051"/>
                  </a:cubicBezTo>
                  <a:cubicBezTo>
                    <a:pt x="4374114" y="727417"/>
                    <a:pt x="4334288" y="567948"/>
                    <a:pt x="4353457" y="399803"/>
                  </a:cubicBezTo>
                  <a:cubicBezTo>
                    <a:pt x="4373453" y="224883"/>
                    <a:pt x="4478223" y="93258"/>
                    <a:pt x="4642816" y="54424"/>
                  </a:cubicBezTo>
                  <a:cubicBezTo>
                    <a:pt x="4803689" y="16416"/>
                    <a:pt x="4982410" y="66983"/>
                    <a:pt x="5034630" y="282804"/>
                  </a:cubicBezTo>
                  <a:cubicBezTo>
                    <a:pt x="5056774" y="374271"/>
                    <a:pt x="5066607" y="466565"/>
                    <a:pt x="5065119" y="560346"/>
                  </a:cubicBezTo>
                  <a:cubicBezTo>
                    <a:pt x="5079827" y="572079"/>
                    <a:pt x="5094039" y="572740"/>
                    <a:pt x="5107837" y="558776"/>
                  </a:cubicBezTo>
                  <a:cubicBezTo>
                    <a:pt x="5108746" y="481686"/>
                    <a:pt x="5103789" y="405008"/>
                    <a:pt x="5089246" y="329157"/>
                  </a:cubicBezTo>
                  <a:close/>
                </a:path>
              </a:pathLst>
            </a:custGeom>
            <a:solidFill>
              <a:srgbClr val="3B434C"/>
            </a:solidFill>
            <a:ln w="8261" cap="flat">
              <a:noFill/>
              <a:prstDash val="solid"/>
              <a:miter/>
            </a:ln>
          </p:spPr>
          <p:txBody>
            <a:bodyPr rtlCol="0" anchor="ctr"/>
            <a:lstStyle/>
            <a:p>
              <a:pPr algn="l" rtl="0"/>
              <a:endParaRPr lang="ko-KR" altLang="en-US" dirty="0"/>
            </a:p>
          </p:txBody>
        </p:sp>
        <p:sp>
          <p:nvSpPr>
            <p:cNvPr id="10" name="자유형: 도형 15">
              <a:extLst>
                <a:ext uri="{FF2B5EF4-FFF2-40B4-BE49-F238E27FC236}">
                  <a16:creationId xmlns:a16="http://schemas.microsoft.com/office/drawing/2014/main" xmlns="" id="{CEA45B16-1D27-100B-1E54-1A9576A85D1A}"/>
                </a:ext>
              </a:extLst>
            </p:cNvPr>
            <p:cNvSpPr/>
            <p:nvPr/>
          </p:nvSpPr>
          <p:spPr>
            <a:xfrm>
              <a:off x="10989705" y="5072377"/>
              <a:ext cx="27890" cy="192464"/>
            </a:xfrm>
            <a:custGeom>
              <a:avLst/>
              <a:gdLst>
                <a:gd name="connsiteX0" fmla="*/ 39661 w 39664"/>
                <a:gd name="connsiteY0" fmla="*/ 248726 h 273718"/>
                <a:gd name="connsiteX1" fmla="*/ 20987 w 39664"/>
                <a:gd name="connsiteY1" fmla="*/ 273679 h 273718"/>
                <a:gd name="connsiteX2" fmla="*/ 0 w 39664"/>
                <a:gd name="connsiteY2" fmla="*/ 247404 h 273718"/>
                <a:gd name="connsiteX3" fmla="*/ 83 w 39664"/>
                <a:gd name="connsiteY3" fmla="*/ 24973 h 273718"/>
                <a:gd name="connsiteX4" fmla="*/ 18178 w 39664"/>
                <a:gd name="connsiteY4" fmla="*/ 21 h 273718"/>
                <a:gd name="connsiteX5" fmla="*/ 39661 w 39664"/>
                <a:gd name="connsiteY5" fmla="*/ 26296 h 273718"/>
                <a:gd name="connsiteX6" fmla="*/ 39661 w 39664"/>
                <a:gd name="connsiteY6" fmla="*/ 248726 h 27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64" h="273718">
                  <a:moveTo>
                    <a:pt x="39661" y="248726"/>
                  </a:moveTo>
                  <a:cubicBezTo>
                    <a:pt x="39661" y="261781"/>
                    <a:pt x="39413" y="272853"/>
                    <a:pt x="20987" y="273679"/>
                  </a:cubicBezTo>
                  <a:cubicBezTo>
                    <a:pt x="83" y="274506"/>
                    <a:pt x="0" y="262277"/>
                    <a:pt x="0" y="247404"/>
                  </a:cubicBezTo>
                  <a:cubicBezTo>
                    <a:pt x="248" y="173288"/>
                    <a:pt x="165" y="99090"/>
                    <a:pt x="83" y="24973"/>
                  </a:cubicBezTo>
                  <a:cubicBezTo>
                    <a:pt x="83" y="12249"/>
                    <a:pt x="-826" y="516"/>
                    <a:pt x="18178" y="21"/>
                  </a:cubicBezTo>
                  <a:cubicBezTo>
                    <a:pt x="38752" y="-558"/>
                    <a:pt x="39743" y="11175"/>
                    <a:pt x="39661" y="26296"/>
                  </a:cubicBezTo>
                  <a:cubicBezTo>
                    <a:pt x="39413" y="63312"/>
                    <a:pt x="39578" y="211627"/>
                    <a:pt x="39661" y="248726"/>
                  </a:cubicBezTo>
                  <a:close/>
                </a:path>
              </a:pathLst>
            </a:custGeom>
            <a:solidFill>
              <a:srgbClr val="7A8892"/>
            </a:solidFill>
            <a:ln w="8261" cap="flat">
              <a:noFill/>
              <a:prstDash val="solid"/>
              <a:miter/>
            </a:ln>
          </p:spPr>
          <p:txBody>
            <a:bodyPr rtlCol="0" anchor="ctr"/>
            <a:lstStyle/>
            <a:p>
              <a:pPr algn="l" rtl="0"/>
              <a:endParaRPr lang="ko-KR" altLang="en-US"/>
            </a:p>
          </p:txBody>
        </p:sp>
      </p:grpSp>
      <p:grpSp>
        <p:nvGrpSpPr>
          <p:cNvPr id="11" name="مجموعة 10">
            <a:extLst>
              <a:ext uri="{FF2B5EF4-FFF2-40B4-BE49-F238E27FC236}">
                <a16:creationId xmlns:a16="http://schemas.microsoft.com/office/drawing/2014/main" xmlns="" id="{8D134164-5E57-B970-3CA6-94DF4CC29515}"/>
              </a:ext>
            </a:extLst>
          </p:cNvPr>
          <p:cNvGrpSpPr/>
          <p:nvPr/>
        </p:nvGrpSpPr>
        <p:grpSpPr>
          <a:xfrm>
            <a:off x="6583967" y="781456"/>
            <a:ext cx="4321102" cy="4280373"/>
            <a:chOff x="4678524" y="1173479"/>
            <a:chExt cx="4321102" cy="4280373"/>
          </a:xfrm>
        </p:grpSpPr>
        <p:grpSp>
          <p:nvGrpSpPr>
            <p:cNvPr id="12" name="مجموعة 11">
              <a:extLst>
                <a:ext uri="{FF2B5EF4-FFF2-40B4-BE49-F238E27FC236}">
                  <a16:creationId xmlns:a16="http://schemas.microsoft.com/office/drawing/2014/main" xmlns="" id="{ACD7C222-9E62-CD51-F147-5994B087A218}"/>
                </a:ext>
              </a:extLst>
            </p:cNvPr>
            <p:cNvGrpSpPr/>
            <p:nvPr/>
          </p:nvGrpSpPr>
          <p:grpSpPr>
            <a:xfrm>
              <a:off x="6256524" y="2359446"/>
              <a:ext cx="2743102" cy="3094406"/>
              <a:chOff x="6256524" y="2359446"/>
              <a:chExt cx="2743102" cy="3094406"/>
            </a:xfrm>
          </p:grpSpPr>
          <p:grpSp>
            <p:nvGrpSpPr>
              <p:cNvPr id="19" name="그룹 20">
                <a:extLst>
                  <a:ext uri="{FF2B5EF4-FFF2-40B4-BE49-F238E27FC236}">
                    <a16:creationId xmlns:a16="http://schemas.microsoft.com/office/drawing/2014/main" xmlns="" id="{40E39DE4-8C9B-B85F-1227-CF36DCEF43DF}"/>
                  </a:ext>
                </a:extLst>
              </p:cNvPr>
              <p:cNvGrpSpPr/>
              <p:nvPr/>
            </p:nvGrpSpPr>
            <p:grpSpPr>
              <a:xfrm>
                <a:off x="6256524" y="2712156"/>
                <a:ext cx="2743102" cy="2741696"/>
                <a:chOff x="7280365" y="2348193"/>
                <a:chExt cx="3168977" cy="3167352"/>
              </a:xfrm>
            </p:grpSpPr>
            <p:sp>
              <p:nvSpPr>
                <p:cNvPr id="23" name="Freeform: Shape 3">
                  <a:extLst>
                    <a:ext uri="{FF2B5EF4-FFF2-40B4-BE49-F238E27FC236}">
                      <a16:creationId xmlns:a16="http://schemas.microsoft.com/office/drawing/2014/main" xmlns="" id="{19B3FD92-19DA-4F26-C14C-892F943342B9}"/>
                    </a:ext>
                  </a:extLst>
                </p:cNvPr>
                <p:cNvSpPr/>
                <p:nvPr/>
              </p:nvSpPr>
              <p:spPr>
                <a:xfrm>
                  <a:off x="7281177" y="2348193"/>
                  <a:ext cx="3167351" cy="3167352"/>
                </a:xfrm>
                <a:custGeom>
                  <a:avLst/>
                  <a:gdLst>
                    <a:gd name="connsiteX0" fmla="*/ 3057049 w 3057525"/>
                    <a:gd name="connsiteY0" fmla="*/ 1532096 h 3057525"/>
                    <a:gd name="connsiteX1" fmla="*/ 1532096 w 3057525"/>
                    <a:gd name="connsiteY1" fmla="*/ 3057049 h 3057525"/>
                    <a:gd name="connsiteX2" fmla="*/ 7144 w 3057525"/>
                    <a:gd name="connsiteY2" fmla="*/ 1532096 h 3057525"/>
                    <a:gd name="connsiteX3" fmla="*/ 1532096 w 3057525"/>
                    <a:gd name="connsiteY3" fmla="*/ 7144 h 3057525"/>
                    <a:gd name="connsiteX4" fmla="*/ 3057049 w 3057525"/>
                    <a:gd name="connsiteY4" fmla="*/ 1532096 h 305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525" h="3057525">
                      <a:moveTo>
                        <a:pt x="3057049" y="1532096"/>
                      </a:moveTo>
                      <a:cubicBezTo>
                        <a:pt x="3057049" y="2374304"/>
                        <a:pt x="2374304" y="3057049"/>
                        <a:pt x="1532096" y="3057049"/>
                      </a:cubicBezTo>
                      <a:cubicBezTo>
                        <a:pt x="689888" y="3057049"/>
                        <a:pt x="7144" y="2374304"/>
                        <a:pt x="7144" y="1532096"/>
                      </a:cubicBezTo>
                      <a:cubicBezTo>
                        <a:pt x="7144" y="689888"/>
                        <a:pt x="689888" y="7144"/>
                        <a:pt x="1532096" y="7144"/>
                      </a:cubicBezTo>
                      <a:cubicBezTo>
                        <a:pt x="2374304" y="7144"/>
                        <a:pt x="3057049" y="689888"/>
                        <a:pt x="3057049" y="1532096"/>
                      </a:cubicBezTo>
                      <a:close/>
                    </a:path>
                  </a:pathLst>
                </a:custGeom>
                <a:solidFill>
                  <a:schemeClr val="accent5">
                    <a:lumMod val="20000"/>
                    <a:lumOff val="80000"/>
                  </a:schemeClr>
                </a:solidFill>
                <a:ln w="9525" cap="flat">
                  <a:noFill/>
                  <a:prstDash val="solid"/>
                  <a:miter/>
                </a:ln>
                <a:effectLst>
                  <a:outerShdw blurRad="63500" sx="102000" sy="102000" algn="ctr" rotWithShape="0">
                    <a:prstClr val="black">
                      <a:alpha val="40000"/>
                    </a:prstClr>
                  </a:outerShdw>
                </a:effectLst>
              </p:spPr>
              <p:txBody>
                <a:bodyPr rtlCol="0" anchor="ctr"/>
                <a:lstStyle/>
                <a:p>
                  <a:pPr algn="l" rtl="0"/>
                  <a:endParaRPr lang="en-US" dirty="0"/>
                </a:p>
              </p:txBody>
            </p:sp>
            <p:sp>
              <p:nvSpPr>
                <p:cNvPr id="24" name="Freeform: Shape 4">
                  <a:extLst>
                    <a:ext uri="{FF2B5EF4-FFF2-40B4-BE49-F238E27FC236}">
                      <a16:creationId xmlns:a16="http://schemas.microsoft.com/office/drawing/2014/main" xmlns="" id="{3143D00D-5E7B-7383-4914-6ECA047FDAEA}"/>
                    </a:ext>
                  </a:extLst>
                </p:cNvPr>
                <p:cNvSpPr/>
                <p:nvPr/>
              </p:nvSpPr>
              <p:spPr>
                <a:xfrm>
                  <a:off x="7280365" y="2357762"/>
                  <a:ext cx="3168977" cy="3100025"/>
                </a:xfrm>
                <a:custGeom>
                  <a:avLst/>
                  <a:gdLst>
                    <a:gd name="connsiteX0" fmla="*/ 2863236 w 3028217"/>
                    <a:gd name="connsiteY0" fmla="*/ 2049564 h 2962327"/>
                    <a:gd name="connsiteX1" fmla="*/ 2844662 w 3028217"/>
                    <a:gd name="connsiteY1" fmla="*/ 2065518 h 2962327"/>
                    <a:gd name="connsiteX2" fmla="*/ 2847519 w 3028217"/>
                    <a:gd name="connsiteY2" fmla="*/ 2116953 h 2962327"/>
                    <a:gd name="connsiteX3" fmla="*/ 2887525 w 3028217"/>
                    <a:gd name="connsiteY3" fmla="*/ 2084568 h 2962327"/>
                    <a:gd name="connsiteX4" fmla="*/ 2890382 w 3028217"/>
                    <a:gd name="connsiteY4" fmla="*/ 2078853 h 2962327"/>
                    <a:gd name="connsiteX5" fmla="*/ 2890382 w 3028217"/>
                    <a:gd name="connsiteY5" fmla="*/ 2057898 h 2962327"/>
                    <a:gd name="connsiteX6" fmla="*/ 2863236 w 3028217"/>
                    <a:gd name="connsiteY6" fmla="*/ 2049564 h 2962327"/>
                    <a:gd name="connsiteX7" fmla="*/ 2453184 w 3028217"/>
                    <a:gd name="connsiteY7" fmla="*/ 1703568 h 2962327"/>
                    <a:gd name="connsiteX8" fmla="*/ 2444611 w 3028217"/>
                    <a:gd name="connsiteY8" fmla="*/ 1714046 h 2962327"/>
                    <a:gd name="connsiteX9" fmla="*/ 2467471 w 3028217"/>
                    <a:gd name="connsiteY9" fmla="*/ 1740716 h 2962327"/>
                    <a:gd name="connsiteX10" fmla="*/ 2482711 w 3028217"/>
                    <a:gd name="connsiteY10" fmla="*/ 1728333 h 2962327"/>
                    <a:gd name="connsiteX11" fmla="*/ 2453184 w 3028217"/>
                    <a:gd name="connsiteY11" fmla="*/ 1703568 h 2962327"/>
                    <a:gd name="connsiteX12" fmla="*/ 802501 w 3028217"/>
                    <a:gd name="connsiteY12" fmla="*/ 1583553 h 2962327"/>
                    <a:gd name="connsiteX13" fmla="*/ 812026 w 3028217"/>
                    <a:gd name="connsiteY13" fmla="*/ 1589268 h 2962327"/>
                    <a:gd name="connsiteX14" fmla="*/ 802501 w 3028217"/>
                    <a:gd name="connsiteY14" fmla="*/ 1599745 h 2962327"/>
                    <a:gd name="connsiteX15" fmla="*/ 792024 w 3028217"/>
                    <a:gd name="connsiteY15" fmla="*/ 1594030 h 2962327"/>
                    <a:gd name="connsiteX16" fmla="*/ 802501 w 3028217"/>
                    <a:gd name="connsiteY16" fmla="*/ 1583553 h 2962327"/>
                    <a:gd name="connsiteX17" fmla="*/ 573901 w 3028217"/>
                    <a:gd name="connsiteY17" fmla="*/ 1577838 h 2962327"/>
                    <a:gd name="connsiteX18" fmla="*/ 592951 w 3028217"/>
                    <a:gd name="connsiteY18" fmla="*/ 1589268 h 2962327"/>
                    <a:gd name="connsiteX19" fmla="*/ 584379 w 3028217"/>
                    <a:gd name="connsiteY19" fmla="*/ 1596888 h 2962327"/>
                    <a:gd name="connsiteX20" fmla="*/ 565329 w 3028217"/>
                    <a:gd name="connsiteY20" fmla="*/ 1587363 h 2962327"/>
                    <a:gd name="connsiteX21" fmla="*/ 573901 w 3028217"/>
                    <a:gd name="connsiteY21" fmla="*/ 1577838 h 2962327"/>
                    <a:gd name="connsiteX22" fmla="*/ 698678 w 3028217"/>
                    <a:gd name="connsiteY22" fmla="*/ 1550216 h 2962327"/>
                    <a:gd name="connsiteX23" fmla="*/ 763448 w 3028217"/>
                    <a:gd name="connsiteY23" fmla="*/ 1592126 h 2962327"/>
                    <a:gd name="connsiteX24" fmla="*/ 678676 w 3028217"/>
                    <a:gd name="connsiteY24" fmla="*/ 1592126 h 2962327"/>
                    <a:gd name="connsiteX25" fmla="*/ 698678 w 3028217"/>
                    <a:gd name="connsiteY25" fmla="*/ 1550216 h 2962327"/>
                    <a:gd name="connsiteX26" fmla="*/ 492939 w 3028217"/>
                    <a:gd name="connsiteY26" fmla="*/ 1460681 h 2962327"/>
                    <a:gd name="connsiteX27" fmla="*/ 562471 w 3028217"/>
                    <a:gd name="connsiteY27" fmla="*/ 1479731 h 2962327"/>
                    <a:gd name="connsiteX28" fmla="*/ 646291 w 3028217"/>
                    <a:gd name="connsiteY28" fmla="*/ 1537833 h 2962327"/>
                    <a:gd name="connsiteX29" fmla="*/ 577711 w 3028217"/>
                    <a:gd name="connsiteY29" fmla="*/ 1525451 h 2962327"/>
                    <a:gd name="connsiteX30" fmla="*/ 527229 w 3028217"/>
                    <a:gd name="connsiteY30" fmla="*/ 1487351 h 2962327"/>
                    <a:gd name="connsiteX31" fmla="*/ 525032 w 3028217"/>
                    <a:gd name="connsiteY31" fmla="*/ 1486533 h 2962327"/>
                    <a:gd name="connsiteX32" fmla="*/ 527229 w 3028217"/>
                    <a:gd name="connsiteY32" fmla="*/ 1488303 h 2962327"/>
                    <a:gd name="connsiteX33" fmla="*/ 451029 w 3028217"/>
                    <a:gd name="connsiteY33" fmla="*/ 1494971 h 2962327"/>
                    <a:gd name="connsiteX34" fmla="*/ 492939 w 3028217"/>
                    <a:gd name="connsiteY34" fmla="*/ 1460681 h 2962327"/>
                    <a:gd name="connsiteX35" fmla="*/ 592475 w 3028217"/>
                    <a:gd name="connsiteY35" fmla="*/ 1413889 h 2962327"/>
                    <a:gd name="connsiteX36" fmla="*/ 596761 w 3028217"/>
                    <a:gd name="connsiteY36" fmla="*/ 1414961 h 2962327"/>
                    <a:gd name="connsiteX37" fmla="*/ 595809 w 3028217"/>
                    <a:gd name="connsiteY37" fmla="*/ 1447346 h 2962327"/>
                    <a:gd name="connsiteX38" fmla="*/ 588189 w 3028217"/>
                    <a:gd name="connsiteY38" fmla="*/ 1414961 h 2962327"/>
                    <a:gd name="connsiteX39" fmla="*/ 592475 w 3028217"/>
                    <a:gd name="connsiteY39" fmla="*/ 1413889 h 2962327"/>
                    <a:gd name="connsiteX40" fmla="*/ 2633206 w 3028217"/>
                    <a:gd name="connsiteY40" fmla="*/ 1174931 h 2962327"/>
                    <a:gd name="connsiteX41" fmla="*/ 2673211 w 3028217"/>
                    <a:gd name="connsiteY41" fmla="*/ 1180646 h 2962327"/>
                    <a:gd name="connsiteX42" fmla="*/ 2633206 w 3028217"/>
                    <a:gd name="connsiteY42" fmla="*/ 1174931 h 2962327"/>
                    <a:gd name="connsiteX43" fmla="*/ 2477948 w 3028217"/>
                    <a:gd name="connsiteY43" fmla="*/ 1095873 h 2962327"/>
                    <a:gd name="connsiteX44" fmla="*/ 2484616 w 3028217"/>
                    <a:gd name="connsiteY44" fmla="*/ 1110160 h 2962327"/>
                    <a:gd name="connsiteX45" fmla="*/ 2464613 w 3028217"/>
                    <a:gd name="connsiteY45" fmla="*/ 1135878 h 2962327"/>
                    <a:gd name="connsiteX46" fmla="*/ 2444611 w 3028217"/>
                    <a:gd name="connsiteY46" fmla="*/ 1144450 h 2962327"/>
                    <a:gd name="connsiteX47" fmla="*/ 2415083 w 3028217"/>
                    <a:gd name="connsiteY47" fmla="*/ 1119685 h 2962327"/>
                    <a:gd name="connsiteX48" fmla="*/ 2446516 w 3028217"/>
                    <a:gd name="connsiteY48" fmla="*/ 1114923 h 2962327"/>
                    <a:gd name="connsiteX49" fmla="*/ 2477948 w 3028217"/>
                    <a:gd name="connsiteY49" fmla="*/ 1095873 h 2962327"/>
                    <a:gd name="connsiteX50" fmla="*/ 2344599 w 3028217"/>
                    <a:gd name="connsiteY50" fmla="*/ 1039676 h 2962327"/>
                    <a:gd name="connsiteX51" fmla="*/ 2355076 w 3028217"/>
                    <a:gd name="connsiteY51" fmla="*/ 1066346 h 2962327"/>
                    <a:gd name="connsiteX52" fmla="*/ 2341741 w 3028217"/>
                    <a:gd name="connsiteY52" fmla="*/ 1092063 h 2962327"/>
                    <a:gd name="connsiteX53" fmla="*/ 2328406 w 3028217"/>
                    <a:gd name="connsiteY53" fmla="*/ 1065393 h 2962327"/>
                    <a:gd name="connsiteX54" fmla="*/ 2344599 w 3028217"/>
                    <a:gd name="connsiteY54" fmla="*/ 1039676 h 2962327"/>
                    <a:gd name="connsiteX55" fmla="*/ 699631 w 3028217"/>
                    <a:gd name="connsiteY55" fmla="*/ 966334 h 2962327"/>
                    <a:gd name="connsiteX56" fmla="*/ 616764 w 3028217"/>
                    <a:gd name="connsiteY56" fmla="*/ 992051 h 2962327"/>
                    <a:gd name="connsiteX57" fmla="*/ 699631 w 3028217"/>
                    <a:gd name="connsiteY57" fmla="*/ 966334 h 2962327"/>
                    <a:gd name="connsiteX58" fmla="*/ 2786559 w 3028217"/>
                    <a:gd name="connsiteY58" fmla="*/ 938711 h 2962327"/>
                    <a:gd name="connsiteX59" fmla="*/ 2814181 w 3028217"/>
                    <a:gd name="connsiteY59" fmla="*/ 938711 h 2962327"/>
                    <a:gd name="connsiteX60" fmla="*/ 2814181 w 3028217"/>
                    <a:gd name="connsiteY60" fmla="*/ 945378 h 2962327"/>
                    <a:gd name="connsiteX61" fmla="*/ 2786559 w 3028217"/>
                    <a:gd name="connsiteY61" fmla="*/ 938711 h 2962327"/>
                    <a:gd name="connsiteX62" fmla="*/ 737731 w 3028217"/>
                    <a:gd name="connsiteY62" fmla="*/ 935019 h 2962327"/>
                    <a:gd name="connsiteX63" fmla="*/ 702489 w 3028217"/>
                    <a:gd name="connsiteY63" fmla="*/ 951093 h 2962327"/>
                    <a:gd name="connsiteX64" fmla="*/ 770116 w 3028217"/>
                    <a:gd name="connsiteY64" fmla="*/ 936805 h 2962327"/>
                    <a:gd name="connsiteX65" fmla="*/ 737731 w 3028217"/>
                    <a:gd name="connsiteY65" fmla="*/ 935019 h 2962327"/>
                    <a:gd name="connsiteX66" fmla="*/ 619383 w 3028217"/>
                    <a:gd name="connsiteY66" fmla="*/ 880251 h 2962327"/>
                    <a:gd name="connsiteX67" fmla="*/ 608191 w 3028217"/>
                    <a:gd name="connsiteY67" fmla="*/ 882513 h 2962327"/>
                    <a:gd name="connsiteX68" fmla="*/ 541516 w 3028217"/>
                    <a:gd name="connsiteY68" fmla="*/ 968238 h 2962327"/>
                    <a:gd name="connsiteX69" fmla="*/ 558661 w 3028217"/>
                    <a:gd name="connsiteY69" fmla="*/ 975858 h 2962327"/>
                    <a:gd name="connsiteX70" fmla="*/ 578664 w 3028217"/>
                    <a:gd name="connsiteY70" fmla="*/ 949188 h 2962327"/>
                    <a:gd name="connsiteX71" fmla="*/ 623431 w 3028217"/>
                    <a:gd name="connsiteY71" fmla="*/ 890133 h 2962327"/>
                    <a:gd name="connsiteX72" fmla="*/ 619383 w 3028217"/>
                    <a:gd name="connsiteY72" fmla="*/ 880251 h 2962327"/>
                    <a:gd name="connsiteX73" fmla="*/ 659626 w 3028217"/>
                    <a:gd name="connsiteY73" fmla="*/ 872036 h 2962327"/>
                    <a:gd name="connsiteX74" fmla="*/ 647244 w 3028217"/>
                    <a:gd name="connsiteY74" fmla="*/ 879656 h 2962327"/>
                    <a:gd name="connsiteX75" fmla="*/ 657721 w 3028217"/>
                    <a:gd name="connsiteY75" fmla="*/ 950141 h 2962327"/>
                    <a:gd name="connsiteX76" fmla="*/ 683439 w 3028217"/>
                    <a:gd name="connsiteY76" fmla="*/ 913946 h 2962327"/>
                    <a:gd name="connsiteX77" fmla="*/ 711061 w 3028217"/>
                    <a:gd name="connsiteY77" fmla="*/ 910136 h 2962327"/>
                    <a:gd name="connsiteX78" fmla="*/ 709156 w 3028217"/>
                    <a:gd name="connsiteY78" fmla="*/ 891086 h 2962327"/>
                    <a:gd name="connsiteX79" fmla="*/ 659626 w 3028217"/>
                    <a:gd name="connsiteY79" fmla="*/ 872036 h 2962327"/>
                    <a:gd name="connsiteX80" fmla="*/ 620410 w 3028217"/>
                    <a:gd name="connsiteY80" fmla="*/ 803828 h 2962327"/>
                    <a:gd name="connsiteX81" fmla="*/ 603429 w 3028217"/>
                    <a:gd name="connsiteY81" fmla="*/ 807266 h 2962327"/>
                    <a:gd name="connsiteX82" fmla="*/ 532944 w 3028217"/>
                    <a:gd name="connsiteY82" fmla="*/ 841556 h 2962327"/>
                    <a:gd name="connsiteX83" fmla="*/ 541516 w 3028217"/>
                    <a:gd name="connsiteY83" fmla="*/ 855843 h 2962327"/>
                    <a:gd name="connsiteX84" fmla="*/ 602476 w 3028217"/>
                    <a:gd name="connsiteY84" fmla="*/ 859653 h 2962327"/>
                    <a:gd name="connsiteX85" fmla="*/ 652959 w 3028217"/>
                    <a:gd name="connsiteY85" fmla="*/ 835841 h 2962327"/>
                    <a:gd name="connsiteX86" fmla="*/ 620410 w 3028217"/>
                    <a:gd name="connsiteY86" fmla="*/ 803828 h 2962327"/>
                    <a:gd name="connsiteX87" fmla="*/ 2051228 w 3028217"/>
                    <a:gd name="connsiteY87" fmla="*/ 690108 h 2962327"/>
                    <a:gd name="connsiteX88" fmla="*/ 2074088 w 3028217"/>
                    <a:gd name="connsiteY88" fmla="*/ 722493 h 2962327"/>
                    <a:gd name="connsiteX89" fmla="*/ 2021701 w 3028217"/>
                    <a:gd name="connsiteY89" fmla="*/ 782500 h 2962327"/>
                    <a:gd name="connsiteX90" fmla="*/ 2000746 w 3028217"/>
                    <a:gd name="connsiteY90" fmla="*/ 772023 h 2962327"/>
                    <a:gd name="connsiteX91" fmla="*/ 2036941 w 3028217"/>
                    <a:gd name="connsiteY91" fmla="*/ 698680 h 2962327"/>
                    <a:gd name="connsiteX92" fmla="*/ 2051228 w 3028217"/>
                    <a:gd name="connsiteY92" fmla="*/ 690108 h 2962327"/>
                    <a:gd name="connsiteX93" fmla="*/ 2111236 w 3028217"/>
                    <a:gd name="connsiteY93" fmla="*/ 608669 h 2962327"/>
                    <a:gd name="connsiteX94" fmla="*/ 2113141 w 3028217"/>
                    <a:gd name="connsiteY94" fmla="*/ 623433 h 2962327"/>
                    <a:gd name="connsiteX95" fmla="*/ 2111236 w 3028217"/>
                    <a:gd name="connsiteY95" fmla="*/ 626290 h 2962327"/>
                    <a:gd name="connsiteX96" fmla="*/ 2159814 w 3028217"/>
                    <a:gd name="connsiteY96" fmla="*/ 711063 h 2962327"/>
                    <a:gd name="connsiteX97" fmla="*/ 2199819 w 3028217"/>
                    <a:gd name="connsiteY97" fmla="*/ 758688 h 2962327"/>
                    <a:gd name="connsiteX98" fmla="*/ 2176959 w 3028217"/>
                    <a:gd name="connsiteY98" fmla="*/ 800598 h 2962327"/>
                    <a:gd name="connsiteX99" fmla="*/ 2092186 w 3028217"/>
                    <a:gd name="connsiteY99" fmla="*/ 814885 h 2962327"/>
                    <a:gd name="connsiteX100" fmla="*/ 2092186 w 3028217"/>
                    <a:gd name="connsiteY100" fmla="*/ 777738 h 2962327"/>
                    <a:gd name="connsiteX101" fmla="*/ 2111236 w 3028217"/>
                    <a:gd name="connsiteY101" fmla="*/ 740590 h 2962327"/>
                    <a:gd name="connsiteX102" fmla="*/ 2110284 w 3028217"/>
                    <a:gd name="connsiteY102" fmla="*/ 710110 h 2962327"/>
                    <a:gd name="connsiteX103" fmla="*/ 2076946 w 3028217"/>
                    <a:gd name="connsiteY103" fmla="*/ 669153 h 2962327"/>
                    <a:gd name="connsiteX104" fmla="*/ 2097901 w 3028217"/>
                    <a:gd name="connsiteY104" fmla="*/ 611050 h 2962327"/>
                    <a:gd name="connsiteX105" fmla="*/ 2111236 w 3028217"/>
                    <a:gd name="connsiteY105" fmla="*/ 608669 h 2962327"/>
                    <a:gd name="connsiteX106" fmla="*/ 927279 w 3028217"/>
                    <a:gd name="connsiteY106" fmla="*/ 479605 h 2962327"/>
                    <a:gd name="connsiteX107" fmla="*/ 933946 w 3028217"/>
                    <a:gd name="connsiteY107" fmla="*/ 486273 h 2962327"/>
                    <a:gd name="connsiteX108" fmla="*/ 929184 w 3028217"/>
                    <a:gd name="connsiteY108" fmla="*/ 493893 h 2962327"/>
                    <a:gd name="connsiteX109" fmla="*/ 919659 w 3028217"/>
                    <a:gd name="connsiteY109" fmla="*/ 488178 h 2962327"/>
                    <a:gd name="connsiteX110" fmla="*/ 927279 w 3028217"/>
                    <a:gd name="connsiteY110" fmla="*/ 479605 h 2962327"/>
                    <a:gd name="connsiteX111" fmla="*/ 1938089 w 3028217"/>
                    <a:gd name="connsiteY111" fmla="*/ 417931 h 2962327"/>
                    <a:gd name="connsiteX112" fmla="*/ 1959789 w 3028217"/>
                    <a:gd name="connsiteY112" fmla="*/ 441505 h 2962327"/>
                    <a:gd name="connsiteX113" fmla="*/ 1940739 w 3028217"/>
                    <a:gd name="connsiteY113" fmla="*/ 466270 h 2962327"/>
                    <a:gd name="connsiteX114" fmla="*/ 1842631 w 3028217"/>
                    <a:gd name="connsiteY114" fmla="*/ 480558 h 2962327"/>
                    <a:gd name="connsiteX115" fmla="*/ 1832154 w 3028217"/>
                    <a:gd name="connsiteY115" fmla="*/ 458650 h 2962327"/>
                    <a:gd name="connsiteX116" fmla="*/ 1833106 w 3028217"/>
                    <a:gd name="connsiteY116" fmla="*/ 431980 h 2962327"/>
                    <a:gd name="connsiteX117" fmla="*/ 1845489 w 3028217"/>
                    <a:gd name="connsiteY117" fmla="*/ 423408 h 2962327"/>
                    <a:gd name="connsiteX118" fmla="*/ 1857871 w 3028217"/>
                    <a:gd name="connsiteY118" fmla="*/ 432933 h 2962327"/>
                    <a:gd name="connsiteX119" fmla="*/ 1926451 w 3028217"/>
                    <a:gd name="connsiteY119" fmla="*/ 418645 h 2962327"/>
                    <a:gd name="connsiteX120" fmla="*/ 1938089 w 3028217"/>
                    <a:gd name="connsiteY120" fmla="*/ 417931 h 2962327"/>
                    <a:gd name="connsiteX121" fmla="*/ 904419 w 3028217"/>
                    <a:gd name="connsiteY121" fmla="*/ 389118 h 2962327"/>
                    <a:gd name="connsiteX122" fmla="*/ 938709 w 3028217"/>
                    <a:gd name="connsiteY122" fmla="*/ 433886 h 2962327"/>
                    <a:gd name="connsiteX123" fmla="*/ 942519 w 3028217"/>
                    <a:gd name="connsiteY123" fmla="*/ 446268 h 2962327"/>
                    <a:gd name="connsiteX124" fmla="*/ 931089 w 3028217"/>
                    <a:gd name="connsiteY124" fmla="*/ 449125 h 2962327"/>
                    <a:gd name="connsiteX125" fmla="*/ 878701 w 3028217"/>
                    <a:gd name="connsiteY125" fmla="*/ 449125 h 2962327"/>
                    <a:gd name="connsiteX126" fmla="*/ 856794 w 3028217"/>
                    <a:gd name="connsiteY126" fmla="*/ 443411 h 2962327"/>
                    <a:gd name="connsiteX127" fmla="*/ 867271 w 3028217"/>
                    <a:gd name="connsiteY127" fmla="*/ 412930 h 2962327"/>
                    <a:gd name="connsiteX128" fmla="*/ 904419 w 3028217"/>
                    <a:gd name="connsiteY128" fmla="*/ 389118 h 2962327"/>
                    <a:gd name="connsiteX129" fmla="*/ 1062534 w 3028217"/>
                    <a:gd name="connsiteY129" fmla="*/ 340541 h 2962327"/>
                    <a:gd name="connsiteX130" fmla="*/ 1083489 w 3028217"/>
                    <a:gd name="connsiteY130" fmla="*/ 353876 h 2962327"/>
                    <a:gd name="connsiteX131" fmla="*/ 1053961 w 3028217"/>
                    <a:gd name="connsiteY131" fmla="*/ 360543 h 2962327"/>
                    <a:gd name="connsiteX132" fmla="*/ 1062534 w 3028217"/>
                    <a:gd name="connsiteY132" fmla="*/ 340541 h 2962327"/>
                    <a:gd name="connsiteX133" fmla="*/ 2471113 w 3028217"/>
                    <a:gd name="connsiteY133" fmla="*/ 336025 h 2962327"/>
                    <a:gd name="connsiteX134" fmla="*/ 2521763 w 3028217"/>
                    <a:gd name="connsiteY134" fmla="*/ 370068 h 2962327"/>
                    <a:gd name="connsiteX135" fmla="*/ 2848471 w 3028217"/>
                    <a:gd name="connsiteY135" fmla="*/ 785358 h 2962327"/>
                    <a:gd name="connsiteX136" fmla="*/ 2920861 w 3028217"/>
                    <a:gd name="connsiteY136" fmla="*/ 940616 h 2962327"/>
                    <a:gd name="connsiteX137" fmla="*/ 2926576 w 3028217"/>
                    <a:gd name="connsiteY137" fmla="*/ 977763 h 2962327"/>
                    <a:gd name="connsiteX138" fmla="*/ 2847518 w 3028217"/>
                    <a:gd name="connsiteY138" fmla="*/ 938711 h 2962327"/>
                    <a:gd name="connsiteX139" fmla="*/ 2864663 w 3028217"/>
                    <a:gd name="connsiteY139" fmla="*/ 890133 h 2962327"/>
                    <a:gd name="connsiteX140" fmla="*/ 2810371 w 3028217"/>
                    <a:gd name="connsiteY140" fmla="*/ 908231 h 2962327"/>
                    <a:gd name="connsiteX141" fmla="*/ 2757031 w 3028217"/>
                    <a:gd name="connsiteY141" fmla="*/ 904421 h 2962327"/>
                    <a:gd name="connsiteX142" fmla="*/ 2728456 w 3028217"/>
                    <a:gd name="connsiteY142" fmla="*/ 916803 h 2962327"/>
                    <a:gd name="connsiteX143" fmla="*/ 2707501 w 3028217"/>
                    <a:gd name="connsiteY143" fmla="*/ 971096 h 2962327"/>
                    <a:gd name="connsiteX144" fmla="*/ 2706548 w 3028217"/>
                    <a:gd name="connsiteY144" fmla="*/ 1011101 h 2962327"/>
                    <a:gd name="connsiteX145" fmla="*/ 2712263 w 3028217"/>
                    <a:gd name="connsiteY145" fmla="*/ 1044438 h 2962327"/>
                    <a:gd name="connsiteX146" fmla="*/ 2750438 w 3028217"/>
                    <a:gd name="connsiteY146" fmla="*/ 1026892 h 2962327"/>
                    <a:gd name="connsiteX147" fmla="*/ 2757317 w 3028217"/>
                    <a:gd name="connsiteY147" fmla="*/ 1029909 h 2962327"/>
                    <a:gd name="connsiteX148" fmla="*/ 2760842 w 3028217"/>
                    <a:gd name="connsiteY148" fmla="*/ 1028246 h 2962327"/>
                    <a:gd name="connsiteX149" fmla="*/ 2785607 w 3028217"/>
                    <a:gd name="connsiteY149" fmla="*/ 1010148 h 2962327"/>
                    <a:gd name="connsiteX150" fmla="*/ 2804538 w 3028217"/>
                    <a:gd name="connsiteY150" fmla="*/ 1006457 h 2962327"/>
                    <a:gd name="connsiteX151" fmla="*/ 2822755 w 3028217"/>
                    <a:gd name="connsiteY151" fmla="*/ 1009196 h 2962327"/>
                    <a:gd name="connsiteX152" fmla="*/ 2938959 w 3028217"/>
                    <a:gd name="connsiteY152" fmla="*/ 1031103 h 2962327"/>
                    <a:gd name="connsiteX153" fmla="*/ 2959915 w 3028217"/>
                    <a:gd name="connsiteY153" fmla="*/ 1058726 h 2962327"/>
                    <a:gd name="connsiteX154" fmla="*/ 3021827 w 3028217"/>
                    <a:gd name="connsiteY154" fmla="*/ 1368288 h 2962327"/>
                    <a:gd name="connsiteX155" fmla="*/ 3027542 w 3028217"/>
                    <a:gd name="connsiteY155" fmla="*/ 1562598 h 2962327"/>
                    <a:gd name="connsiteX156" fmla="*/ 3020874 w 3028217"/>
                    <a:gd name="connsiteY156" fmla="*/ 1594983 h 2962327"/>
                    <a:gd name="connsiteX157" fmla="*/ 2958009 w 3028217"/>
                    <a:gd name="connsiteY157" fmla="*/ 1512116 h 2962327"/>
                    <a:gd name="connsiteX158" fmla="*/ 2918005 w 3028217"/>
                    <a:gd name="connsiteY158" fmla="*/ 1446393 h 2962327"/>
                    <a:gd name="connsiteX159" fmla="*/ 2860855 w 3028217"/>
                    <a:gd name="connsiteY159" fmla="*/ 1371146 h 2962327"/>
                    <a:gd name="connsiteX160" fmla="*/ 2831327 w 3028217"/>
                    <a:gd name="connsiteY160" fmla="*/ 1343523 h 2962327"/>
                    <a:gd name="connsiteX161" fmla="*/ 2856092 w 3028217"/>
                    <a:gd name="connsiteY161" fmla="*/ 1380671 h 2962327"/>
                    <a:gd name="connsiteX162" fmla="*/ 2930387 w 3028217"/>
                    <a:gd name="connsiteY162" fmla="*/ 1514021 h 2962327"/>
                    <a:gd name="connsiteX163" fmla="*/ 2939912 w 3028217"/>
                    <a:gd name="connsiteY163" fmla="*/ 1546406 h 2962327"/>
                    <a:gd name="connsiteX164" fmla="*/ 2962772 w 3028217"/>
                    <a:gd name="connsiteY164" fmla="*/ 1597841 h 2962327"/>
                    <a:gd name="connsiteX165" fmla="*/ 2999919 w 3028217"/>
                    <a:gd name="connsiteY165" fmla="*/ 1683566 h 2962327"/>
                    <a:gd name="connsiteX166" fmla="*/ 3012302 w 3028217"/>
                    <a:gd name="connsiteY166" fmla="*/ 1740716 h 2962327"/>
                    <a:gd name="connsiteX167" fmla="*/ 2886572 w 3028217"/>
                    <a:gd name="connsiteY167" fmla="*/ 2158864 h 2962327"/>
                    <a:gd name="connsiteX168" fmla="*/ 2841805 w 3028217"/>
                    <a:gd name="connsiteY168" fmla="*/ 2246493 h 2962327"/>
                    <a:gd name="connsiteX169" fmla="*/ 2821802 w 3028217"/>
                    <a:gd name="connsiteY169" fmla="*/ 2266496 h 2962327"/>
                    <a:gd name="connsiteX170" fmla="*/ 2808467 w 3028217"/>
                    <a:gd name="connsiteY170" fmla="*/ 2240778 h 2962327"/>
                    <a:gd name="connsiteX171" fmla="*/ 2785607 w 3028217"/>
                    <a:gd name="connsiteY171" fmla="*/ 2172198 h 2962327"/>
                    <a:gd name="connsiteX172" fmla="*/ 2805609 w 3028217"/>
                    <a:gd name="connsiteY172" fmla="*/ 2234111 h 2962327"/>
                    <a:gd name="connsiteX173" fmla="*/ 2821802 w 3028217"/>
                    <a:gd name="connsiteY173" fmla="*/ 2273164 h 2962327"/>
                    <a:gd name="connsiteX174" fmla="*/ 2708455 w 3028217"/>
                    <a:gd name="connsiteY174" fmla="*/ 2451281 h 2962327"/>
                    <a:gd name="connsiteX175" fmla="*/ 2551292 w 3028217"/>
                    <a:gd name="connsiteY175" fmla="*/ 2622731 h 2962327"/>
                    <a:gd name="connsiteX176" fmla="*/ 2476997 w 3028217"/>
                    <a:gd name="connsiteY176" fmla="*/ 2687501 h 2962327"/>
                    <a:gd name="connsiteX177" fmla="*/ 2463662 w 3028217"/>
                    <a:gd name="connsiteY177" fmla="*/ 2655116 h 2962327"/>
                    <a:gd name="connsiteX178" fmla="*/ 2425562 w 3028217"/>
                    <a:gd name="connsiteY178" fmla="*/ 2533196 h 2962327"/>
                    <a:gd name="connsiteX179" fmla="*/ 2439849 w 3028217"/>
                    <a:gd name="connsiteY179" fmla="*/ 2375081 h 2962327"/>
                    <a:gd name="connsiteX180" fmla="*/ 2449374 w 3028217"/>
                    <a:gd name="connsiteY180" fmla="*/ 2301739 h 2962327"/>
                    <a:gd name="connsiteX181" fmla="*/ 2430324 w 3028217"/>
                    <a:gd name="connsiteY181" fmla="*/ 2210298 h 2962327"/>
                    <a:gd name="connsiteX182" fmla="*/ 2396987 w 3028217"/>
                    <a:gd name="connsiteY182" fmla="*/ 2144576 h 2962327"/>
                    <a:gd name="connsiteX183" fmla="*/ 2370317 w 3028217"/>
                    <a:gd name="connsiteY183" fmla="*/ 2012178 h 2962327"/>
                    <a:gd name="connsiteX184" fmla="*/ 2374127 w 3028217"/>
                    <a:gd name="connsiteY184" fmla="*/ 1992176 h 2962327"/>
                    <a:gd name="connsiteX185" fmla="*/ 2319834 w 3028217"/>
                    <a:gd name="connsiteY185" fmla="*/ 1944551 h 2962327"/>
                    <a:gd name="connsiteX186" fmla="*/ 2282687 w 3028217"/>
                    <a:gd name="connsiteY186" fmla="*/ 1931216 h 2962327"/>
                    <a:gd name="connsiteX187" fmla="*/ 2200772 w 3028217"/>
                    <a:gd name="connsiteY187" fmla="*/ 1905498 h 2962327"/>
                    <a:gd name="connsiteX188" fmla="*/ 2157909 w 3028217"/>
                    <a:gd name="connsiteY188" fmla="*/ 1926453 h 2962327"/>
                    <a:gd name="connsiteX189" fmla="*/ 2106474 w 3028217"/>
                    <a:gd name="connsiteY189" fmla="*/ 1931216 h 2962327"/>
                    <a:gd name="connsiteX190" fmla="*/ 2040752 w 3028217"/>
                    <a:gd name="connsiteY190" fmla="*/ 1937883 h 2962327"/>
                    <a:gd name="connsiteX191" fmla="*/ 1974077 w 3028217"/>
                    <a:gd name="connsiteY191" fmla="*/ 1924548 h 2962327"/>
                    <a:gd name="connsiteX192" fmla="*/ 1919784 w 3028217"/>
                    <a:gd name="connsiteY192" fmla="*/ 1877876 h 2962327"/>
                    <a:gd name="connsiteX193" fmla="*/ 1896924 w 3028217"/>
                    <a:gd name="connsiteY193" fmla="*/ 1849301 h 2962327"/>
                    <a:gd name="connsiteX194" fmla="*/ 1839774 w 3028217"/>
                    <a:gd name="connsiteY194" fmla="*/ 1762623 h 2962327"/>
                    <a:gd name="connsiteX195" fmla="*/ 1822629 w 3028217"/>
                    <a:gd name="connsiteY195" fmla="*/ 1676898 h 2962327"/>
                    <a:gd name="connsiteX196" fmla="*/ 1829297 w 3028217"/>
                    <a:gd name="connsiteY196" fmla="*/ 1537833 h 2962327"/>
                    <a:gd name="connsiteX197" fmla="*/ 1828344 w 3028217"/>
                    <a:gd name="connsiteY197" fmla="*/ 1514973 h 2962327"/>
                    <a:gd name="connsiteX198" fmla="*/ 1909307 w 3028217"/>
                    <a:gd name="connsiteY198" fmla="*/ 1373051 h 2962327"/>
                    <a:gd name="connsiteX199" fmla="*/ 1929309 w 3028217"/>
                    <a:gd name="connsiteY199" fmla="*/ 1361621 h 2962327"/>
                    <a:gd name="connsiteX200" fmla="*/ 1977887 w 3028217"/>
                    <a:gd name="connsiteY200" fmla="*/ 1293041 h 2962327"/>
                    <a:gd name="connsiteX201" fmla="*/ 2019797 w 3028217"/>
                    <a:gd name="connsiteY201" fmla="*/ 1227318 h 2962327"/>
                    <a:gd name="connsiteX202" fmla="*/ 2051229 w 3028217"/>
                    <a:gd name="connsiteY202" fmla="*/ 1178741 h 2962327"/>
                    <a:gd name="connsiteX203" fmla="*/ 2083614 w 3028217"/>
                    <a:gd name="connsiteY203" fmla="*/ 1172073 h 2962327"/>
                    <a:gd name="connsiteX204" fmla="*/ 2161719 w 3028217"/>
                    <a:gd name="connsiteY204" fmla="*/ 1162548 h 2962327"/>
                    <a:gd name="connsiteX205" fmla="*/ 2266494 w 3028217"/>
                    <a:gd name="connsiteY205" fmla="*/ 1136831 h 2962327"/>
                    <a:gd name="connsiteX206" fmla="*/ 2331264 w 3028217"/>
                    <a:gd name="connsiteY206" fmla="*/ 1133021 h 2962327"/>
                    <a:gd name="connsiteX207" fmla="*/ 2387462 w 3028217"/>
                    <a:gd name="connsiteY207" fmla="*/ 1197791 h 2962327"/>
                    <a:gd name="connsiteX208" fmla="*/ 2400797 w 3028217"/>
                    <a:gd name="connsiteY208" fmla="*/ 1229223 h 2962327"/>
                    <a:gd name="connsiteX209" fmla="*/ 2517002 w 3028217"/>
                    <a:gd name="connsiteY209" fmla="*/ 1283516 h 2962327"/>
                    <a:gd name="connsiteX210" fmla="*/ 2556055 w 3028217"/>
                    <a:gd name="connsiteY210" fmla="*/ 1266371 h 2962327"/>
                    <a:gd name="connsiteX211" fmla="*/ 2617967 w 3028217"/>
                    <a:gd name="connsiteY211" fmla="*/ 1241606 h 2962327"/>
                    <a:gd name="connsiteX212" fmla="*/ 2701787 w 3028217"/>
                    <a:gd name="connsiteY212" fmla="*/ 1271133 h 2962327"/>
                    <a:gd name="connsiteX213" fmla="*/ 2823707 w 3028217"/>
                    <a:gd name="connsiteY213" fmla="*/ 1270181 h 2962327"/>
                    <a:gd name="connsiteX214" fmla="*/ 2842757 w 3028217"/>
                    <a:gd name="connsiteY214" fmla="*/ 1253988 h 2962327"/>
                    <a:gd name="connsiteX215" fmla="*/ 2857997 w 3028217"/>
                    <a:gd name="connsiteY215" fmla="*/ 1191123 h 2962327"/>
                    <a:gd name="connsiteX216" fmla="*/ 2824659 w 3028217"/>
                    <a:gd name="connsiteY216" fmla="*/ 1163501 h 2962327"/>
                    <a:gd name="connsiteX217" fmla="*/ 2781797 w 3028217"/>
                    <a:gd name="connsiteY217" fmla="*/ 1153023 h 2962327"/>
                    <a:gd name="connsiteX218" fmla="*/ 2778142 w 3028217"/>
                    <a:gd name="connsiteY218" fmla="*/ 1149005 h 2962327"/>
                    <a:gd name="connsiteX219" fmla="*/ 2758579 w 3028217"/>
                    <a:gd name="connsiteY219" fmla="*/ 1157637 h 2962327"/>
                    <a:gd name="connsiteX220" fmla="*/ 2684641 w 3028217"/>
                    <a:gd name="connsiteY220" fmla="*/ 1122543 h 2962327"/>
                    <a:gd name="connsiteX221" fmla="*/ 2664638 w 3028217"/>
                    <a:gd name="connsiteY221" fmla="*/ 1083491 h 2962327"/>
                    <a:gd name="connsiteX222" fmla="*/ 2646541 w 3028217"/>
                    <a:gd name="connsiteY222" fmla="*/ 1054916 h 2962327"/>
                    <a:gd name="connsiteX223" fmla="*/ 2610346 w 3028217"/>
                    <a:gd name="connsiteY223" fmla="*/ 1080633 h 2962327"/>
                    <a:gd name="connsiteX224" fmla="*/ 2609202 w 3028217"/>
                    <a:gd name="connsiteY224" fmla="*/ 1082346 h 2962327"/>
                    <a:gd name="connsiteX225" fmla="*/ 2613204 w 3028217"/>
                    <a:gd name="connsiteY225" fmla="*/ 1086348 h 2962327"/>
                    <a:gd name="connsiteX226" fmla="*/ 2632254 w 3028217"/>
                    <a:gd name="connsiteY226" fmla="*/ 1108255 h 2962327"/>
                    <a:gd name="connsiteX227" fmla="*/ 2609394 w 3028217"/>
                    <a:gd name="connsiteY227" fmla="*/ 1145403 h 2962327"/>
                    <a:gd name="connsiteX228" fmla="*/ 2584629 w 3028217"/>
                    <a:gd name="connsiteY228" fmla="*/ 1132068 h 2962327"/>
                    <a:gd name="connsiteX229" fmla="*/ 2566055 w 3028217"/>
                    <a:gd name="connsiteY229" fmla="*/ 1095397 h 2962327"/>
                    <a:gd name="connsiteX230" fmla="*/ 2558490 w 3028217"/>
                    <a:gd name="connsiteY230" fmla="*/ 1083461 h 2962327"/>
                    <a:gd name="connsiteX231" fmla="*/ 2545576 w 3028217"/>
                    <a:gd name="connsiteY231" fmla="*/ 1071108 h 2962327"/>
                    <a:gd name="connsiteX232" fmla="*/ 2536051 w 3028217"/>
                    <a:gd name="connsiteY232" fmla="*/ 1061583 h 2962327"/>
                    <a:gd name="connsiteX233" fmla="*/ 2429371 w 3028217"/>
                    <a:gd name="connsiteY233" fmla="*/ 952046 h 2962327"/>
                    <a:gd name="connsiteX234" fmla="*/ 2417941 w 3028217"/>
                    <a:gd name="connsiteY234" fmla="*/ 944426 h 2962327"/>
                    <a:gd name="connsiteX235" fmla="*/ 2407463 w 3028217"/>
                    <a:gd name="connsiteY235" fmla="*/ 947283 h 2962327"/>
                    <a:gd name="connsiteX236" fmla="*/ 2469376 w 3028217"/>
                    <a:gd name="connsiteY236" fmla="*/ 1014911 h 2962327"/>
                    <a:gd name="connsiteX237" fmla="*/ 2509381 w 3028217"/>
                    <a:gd name="connsiteY237" fmla="*/ 1044438 h 2962327"/>
                    <a:gd name="connsiteX238" fmla="*/ 2504618 w 3028217"/>
                    <a:gd name="connsiteY238" fmla="*/ 1057773 h 2962327"/>
                    <a:gd name="connsiteX239" fmla="*/ 2488426 w 3028217"/>
                    <a:gd name="connsiteY239" fmla="*/ 1077776 h 2962327"/>
                    <a:gd name="connsiteX240" fmla="*/ 2476996 w 3028217"/>
                    <a:gd name="connsiteY240" fmla="*/ 1084443 h 2962327"/>
                    <a:gd name="connsiteX241" fmla="*/ 2356028 w 3028217"/>
                    <a:gd name="connsiteY241" fmla="*/ 985383 h 2962327"/>
                    <a:gd name="connsiteX242" fmla="*/ 2317928 w 3028217"/>
                    <a:gd name="connsiteY242" fmla="*/ 978716 h 2962327"/>
                    <a:gd name="connsiteX243" fmla="*/ 2295068 w 3028217"/>
                    <a:gd name="connsiteY243" fmla="*/ 993003 h 2962327"/>
                    <a:gd name="connsiteX244" fmla="*/ 2196008 w 3028217"/>
                    <a:gd name="connsiteY244" fmla="*/ 1057773 h 2962327"/>
                    <a:gd name="connsiteX245" fmla="*/ 2181721 w 3028217"/>
                    <a:gd name="connsiteY245" fmla="*/ 1087301 h 2962327"/>
                    <a:gd name="connsiteX246" fmla="*/ 2105521 w 3028217"/>
                    <a:gd name="connsiteY246" fmla="*/ 1157786 h 2962327"/>
                    <a:gd name="connsiteX247" fmla="*/ 2053133 w 3028217"/>
                    <a:gd name="connsiteY247" fmla="*/ 1155881 h 2962327"/>
                    <a:gd name="connsiteX248" fmla="*/ 2036941 w 3028217"/>
                    <a:gd name="connsiteY248" fmla="*/ 1136831 h 2962327"/>
                    <a:gd name="connsiteX249" fmla="*/ 2008366 w 3028217"/>
                    <a:gd name="connsiteY249" fmla="*/ 1131116 h 2962327"/>
                    <a:gd name="connsiteX250" fmla="*/ 2001698 w 3028217"/>
                    <a:gd name="connsiteY250" fmla="*/ 1074918 h 2962327"/>
                    <a:gd name="connsiteX251" fmla="*/ 2008366 w 3028217"/>
                    <a:gd name="connsiteY251" fmla="*/ 1001576 h 2962327"/>
                    <a:gd name="connsiteX252" fmla="*/ 2035988 w 3028217"/>
                    <a:gd name="connsiteY252" fmla="*/ 977763 h 2962327"/>
                    <a:gd name="connsiteX253" fmla="*/ 2107426 w 3028217"/>
                    <a:gd name="connsiteY253" fmla="*/ 983478 h 2962327"/>
                    <a:gd name="connsiteX254" fmla="*/ 2148383 w 3028217"/>
                    <a:gd name="connsiteY254" fmla="*/ 975858 h 2962327"/>
                    <a:gd name="connsiteX255" fmla="*/ 2150288 w 3028217"/>
                    <a:gd name="connsiteY255" fmla="*/ 913946 h 2962327"/>
                    <a:gd name="connsiteX256" fmla="*/ 2112188 w 3028217"/>
                    <a:gd name="connsiteY256" fmla="*/ 876798 h 2962327"/>
                    <a:gd name="connsiteX257" fmla="*/ 2096948 w 3028217"/>
                    <a:gd name="connsiteY257" fmla="*/ 862511 h 2962327"/>
                    <a:gd name="connsiteX258" fmla="*/ 2118856 w 3028217"/>
                    <a:gd name="connsiteY258" fmla="*/ 849176 h 2962327"/>
                    <a:gd name="connsiteX259" fmla="*/ 2206486 w 3028217"/>
                    <a:gd name="connsiteY259" fmla="*/ 810123 h 2962327"/>
                    <a:gd name="connsiteX260" fmla="*/ 2308403 w 3028217"/>
                    <a:gd name="connsiteY260" fmla="*/ 731066 h 2962327"/>
                    <a:gd name="connsiteX261" fmla="*/ 2321738 w 3028217"/>
                    <a:gd name="connsiteY261" fmla="*/ 708206 h 2962327"/>
                    <a:gd name="connsiteX262" fmla="*/ 2311261 w 3028217"/>
                    <a:gd name="connsiteY262" fmla="*/ 679631 h 2962327"/>
                    <a:gd name="connsiteX263" fmla="*/ 2320786 w 3028217"/>
                    <a:gd name="connsiteY263" fmla="*/ 643436 h 2962327"/>
                    <a:gd name="connsiteX264" fmla="*/ 2338883 w 3028217"/>
                    <a:gd name="connsiteY264" fmla="*/ 638673 h 2962327"/>
                    <a:gd name="connsiteX265" fmla="*/ 2343646 w 3028217"/>
                    <a:gd name="connsiteY265" fmla="*/ 675821 h 2962327"/>
                    <a:gd name="connsiteX266" fmla="*/ 2348408 w 3028217"/>
                    <a:gd name="connsiteY266" fmla="*/ 699633 h 2962327"/>
                    <a:gd name="connsiteX267" fmla="*/ 2376031 w 3028217"/>
                    <a:gd name="connsiteY267" fmla="*/ 706301 h 2962327"/>
                    <a:gd name="connsiteX268" fmla="*/ 2385556 w 3028217"/>
                    <a:gd name="connsiteY268" fmla="*/ 704396 h 2962327"/>
                    <a:gd name="connsiteX269" fmla="*/ 2454136 w 3028217"/>
                    <a:gd name="connsiteY269" fmla="*/ 698681 h 2962327"/>
                    <a:gd name="connsiteX270" fmla="*/ 2476996 w 3028217"/>
                    <a:gd name="connsiteY270" fmla="*/ 692013 h 2962327"/>
                    <a:gd name="connsiteX271" fmla="*/ 2517953 w 3028217"/>
                    <a:gd name="connsiteY271" fmla="*/ 648198 h 2962327"/>
                    <a:gd name="connsiteX272" fmla="*/ 2563673 w 3028217"/>
                    <a:gd name="connsiteY272" fmla="*/ 626291 h 2962327"/>
                    <a:gd name="connsiteX273" fmla="*/ 2554148 w 3028217"/>
                    <a:gd name="connsiteY273" fmla="*/ 585333 h 2962327"/>
                    <a:gd name="connsiteX274" fmla="*/ 2572928 w 3028217"/>
                    <a:gd name="connsiteY274" fmla="*/ 573708 h 2962327"/>
                    <a:gd name="connsiteX275" fmla="*/ 2586098 w 3028217"/>
                    <a:gd name="connsiteY275" fmla="*/ 571735 h 2962327"/>
                    <a:gd name="connsiteX276" fmla="*/ 2586726 w 3028217"/>
                    <a:gd name="connsiteY276" fmla="*/ 571671 h 2962327"/>
                    <a:gd name="connsiteX277" fmla="*/ 2624633 w 3028217"/>
                    <a:gd name="connsiteY277" fmla="*/ 568188 h 2962327"/>
                    <a:gd name="connsiteX278" fmla="*/ 2630348 w 3028217"/>
                    <a:gd name="connsiteY278" fmla="*/ 563426 h 2962327"/>
                    <a:gd name="connsiteX279" fmla="*/ 2633206 w 3028217"/>
                    <a:gd name="connsiteY279" fmla="*/ 563426 h 2962327"/>
                    <a:gd name="connsiteX280" fmla="*/ 2626538 w 3028217"/>
                    <a:gd name="connsiteY280" fmla="*/ 563426 h 2962327"/>
                    <a:gd name="connsiteX281" fmla="*/ 2593082 w 3028217"/>
                    <a:gd name="connsiteY281" fmla="*/ 570689 h 2962327"/>
                    <a:gd name="connsiteX282" fmla="*/ 2586098 w 3028217"/>
                    <a:gd name="connsiteY282" fmla="*/ 571735 h 2962327"/>
                    <a:gd name="connsiteX283" fmla="*/ 2574151 w 3028217"/>
                    <a:gd name="connsiteY283" fmla="*/ 572951 h 2962327"/>
                    <a:gd name="connsiteX284" fmla="*/ 2572928 w 3028217"/>
                    <a:gd name="connsiteY284" fmla="*/ 573708 h 2962327"/>
                    <a:gd name="connsiteX285" fmla="*/ 2558911 w 3028217"/>
                    <a:gd name="connsiteY285" fmla="*/ 575808 h 2962327"/>
                    <a:gd name="connsiteX286" fmla="*/ 2506523 w 3028217"/>
                    <a:gd name="connsiteY286" fmla="*/ 541518 h 2962327"/>
                    <a:gd name="connsiteX287" fmla="*/ 2512238 w 3028217"/>
                    <a:gd name="connsiteY287" fmla="*/ 480558 h 2962327"/>
                    <a:gd name="connsiteX288" fmla="*/ 2533193 w 3028217"/>
                    <a:gd name="connsiteY288" fmla="*/ 458651 h 2962327"/>
                    <a:gd name="connsiteX289" fmla="*/ 2534146 w 3028217"/>
                    <a:gd name="connsiteY289" fmla="*/ 440553 h 2962327"/>
                    <a:gd name="connsiteX290" fmla="*/ 2513191 w 3028217"/>
                    <a:gd name="connsiteY290" fmla="*/ 445316 h 2962327"/>
                    <a:gd name="connsiteX291" fmla="*/ 2464613 w 3028217"/>
                    <a:gd name="connsiteY291" fmla="*/ 509133 h 2962327"/>
                    <a:gd name="connsiteX292" fmla="*/ 2467471 w 3028217"/>
                    <a:gd name="connsiteY292" fmla="*/ 551996 h 2962327"/>
                    <a:gd name="connsiteX293" fmla="*/ 2468423 w 3028217"/>
                    <a:gd name="connsiteY293" fmla="*/ 597716 h 2962327"/>
                    <a:gd name="connsiteX294" fmla="*/ 2453183 w 3028217"/>
                    <a:gd name="connsiteY294" fmla="*/ 638673 h 2962327"/>
                    <a:gd name="connsiteX295" fmla="*/ 2423656 w 3028217"/>
                    <a:gd name="connsiteY295" fmla="*/ 676773 h 2962327"/>
                    <a:gd name="connsiteX296" fmla="*/ 2389366 w 3028217"/>
                    <a:gd name="connsiteY296" fmla="*/ 683441 h 2962327"/>
                    <a:gd name="connsiteX297" fmla="*/ 2383651 w 3028217"/>
                    <a:gd name="connsiteY297" fmla="*/ 659628 h 2962327"/>
                    <a:gd name="connsiteX298" fmla="*/ 2367458 w 3028217"/>
                    <a:gd name="connsiteY298" fmla="*/ 627243 h 2962327"/>
                    <a:gd name="connsiteX299" fmla="*/ 2308403 w 3028217"/>
                    <a:gd name="connsiteY299" fmla="*/ 612003 h 2962327"/>
                    <a:gd name="connsiteX300" fmla="*/ 2270303 w 3028217"/>
                    <a:gd name="connsiteY300" fmla="*/ 571046 h 2962327"/>
                    <a:gd name="connsiteX301" fmla="*/ 2260778 w 3028217"/>
                    <a:gd name="connsiteY301" fmla="*/ 543423 h 2962327"/>
                    <a:gd name="connsiteX302" fmla="*/ 2259826 w 3028217"/>
                    <a:gd name="connsiteY302" fmla="*/ 522468 h 2962327"/>
                    <a:gd name="connsiteX303" fmla="*/ 2390318 w 3028217"/>
                    <a:gd name="connsiteY303" fmla="*/ 385308 h 2962327"/>
                    <a:gd name="connsiteX304" fmla="*/ 2416988 w 3028217"/>
                    <a:gd name="connsiteY304" fmla="*/ 357686 h 2962327"/>
                    <a:gd name="connsiteX305" fmla="*/ 2417941 w 3028217"/>
                    <a:gd name="connsiteY305" fmla="*/ 351971 h 2962327"/>
                    <a:gd name="connsiteX306" fmla="*/ 2424608 w 3028217"/>
                    <a:gd name="connsiteY306" fmla="*/ 353876 h 2962327"/>
                    <a:gd name="connsiteX307" fmla="*/ 2452245 w 3028217"/>
                    <a:gd name="connsiteY307" fmla="*/ 336582 h 2962327"/>
                    <a:gd name="connsiteX308" fmla="*/ 2471113 w 3028217"/>
                    <a:gd name="connsiteY308" fmla="*/ 336025 h 2962327"/>
                    <a:gd name="connsiteX309" fmla="*/ 761544 w 3028217"/>
                    <a:gd name="connsiteY309" fmla="*/ 194808 h 2962327"/>
                    <a:gd name="connsiteX310" fmla="*/ 773926 w 3028217"/>
                    <a:gd name="connsiteY310" fmla="*/ 216716 h 2962327"/>
                    <a:gd name="connsiteX311" fmla="*/ 773926 w 3028217"/>
                    <a:gd name="connsiteY311" fmla="*/ 278628 h 2962327"/>
                    <a:gd name="connsiteX312" fmla="*/ 687249 w 3028217"/>
                    <a:gd name="connsiteY312" fmla="*/ 293868 h 2962327"/>
                    <a:gd name="connsiteX313" fmla="*/ 671056 w 3028217"/>
                    <a:gd name="connsiteY313" fmla="*/ 292916 h 2962327"/>
                    <a:gd name="connsiteX314" fmla="*/ 640576 w 3028217"/>
                    <a:gd name="connsiteY314" fmla="*/ 298631 h 2962327"/>
                    <a:gd name="connsiteX315" fmla="*/ 603429 w 3028217"/>
                    <a:gd name="connsiteY315" fmla="*/ 291011 h 2962327"/>
                    <a:gd name="connsiteX316" fmla="*/ 715824 w 3028217"/>
                    <a:gd name="connsiteY316" fmla="*/ 211953 h 2962327"/>
                    <a:gd name="connsiteX317" fmla="*/ 727254 w 3028217"/>
                    <a:gd name="connsiteY317" fmla="*/ 215763 h 2962327"/>
                    <a:gd name="connsiteX318" fmla="*/ 761544 w 3028217"/>
                    <a:gd name="connsiteY318" fmla="*/ 194808 h 2962327"/>
                    <a:gd name="connsiteX319" fmla="*/ 873343 w 3028217"/>
                    <a:gd name="connsiteY319" fmla="*/ 184331 h 2962327"/>
                    <a:gd name="connsiteX320" fmla="*/ 891083 w 3028217"/>
                    <a:gd name="connsiteY320" fmla="*/ 191951 h 2962327"/>
                    <a:gd name="connsiteX321" fmla="*/ 888226 w 3028217"/>
                    <a:gd name="connsiteY321" fmla="*/ 217668 h 2962327"/>
                    <a:gd name="connsiteX322" fmla="*/ 879241 w 3028217"/>
                    <a:gd name="connsiteY322" fmla="*/ 234820 h 2962327"/>
                    <a:gd name="connsiteX323" fmla="*/ 895370 w 3028217"/>
                    <a:gd name="connsiteY323" fmla="*/ 235036 h 2962327"/>
                    <a:gd name="connsiteX324" fmla="*/ 899656 w 3028217"/>
                    <a:gd name="connsiteY324" fmla="*/ 266246 h 2962327"/>
                    <a:gd name="connsiteX325" fmla="*/ 892988 w 3028217"/>
                    <a:gd name="connsiteY325" fmla="*/ 303393 h 2962327"/>
                    <a:gd name="connsiteX326" fmla="*/ 905371 w 3028217"/>
                    <a:gd name="connsiteY326" fmla="*/ 303393 h 2962327"/>
                    <a:gd name="connsiteX327" fmla="*/ 915848 w 3028217"/>
                    <a:gd name="connsiteY327" fmla="*/ 337683 h 2962327"/>
                    <a:gd name="connsiteX328" fmla="*/ 946328 w 3028217"/>
                    <a:gd name="connsiteY328" fmla="*/ 324348 h 2962327"/>
                    <a:gd name="connsiteX329" fmla="*/ 973409 w 3028217"/>
                    <a:gd name="connsiteY329" fmla="*/ 303804 h 2962327"/>
                    <a:gd name="connsiteX330" fmla="*/ 975260 w 3028217"/>
                    <a:gd name="connsiteY330" fmla="*/ 292796 h 2962327"/>
                    <a:gd name="connsiteX331" fmla="*/ 965378 w 3028217"/>
                    <a:gd name="connsiteY331" fmla="*/ 281485 h 2962327"/>
                    <a:gd name="connsiteX332" fmla="*/ 962521 w 3028217"/>
                    <a:gd name="connsiteY332" fmla="*/ 233860 h 2962327"/>
                    <a:gd name="connsiteX333" fmla="*/ 1013956 w 3028217"/>
                    <a:gd name="connsiteY333" fmla="*/ 203380 h 2962327"/>
                    <a:gd name="connsiteX334" fmla="*/ 1028243 w 3028217"/>
                    <a:gd name="connsiteY334" fmla="*/ 200165 h 2962327"/>
                    <a:gd name="connsiteX335" fmla="*/ 1042531 w 3028217"/>
                    <a:gd name="connsiteY335" fmla="*/ 206238 h 2962327"/>
                    <a:gd name="connsiteX336" fmla="*/ 1016813 w 3028217"/>
                    <a:gd name="connsiteY336" fmla="*/ 234813 h 2962327"/>
                    <a:gd name="connsiteX337" fmla="*/ 1075868 w 3028217"/>
                    <a:gd name="connsiteY337" fmla="*/ 204333 h 2962327"/>
                    <a:gd name="connsiteX338" fmla="*/ 1095871 w 3028217"/>
                    <a:gd name="connsiteY338" fmla="*/ 204333 h 2962327"/>
                    <a:gd name="connsiteX339" fmla="*/ 1099681 w 3028217"/>
                    <a:gd name="connsiteY339" fmla="*/ 232908 h 2962327"/>
                    <a:gd name="connsiteX340" fmla="*/ 1133971 w 3028217"/>
                    <a:gd name="connsiteY340" fmla="*/ 231003 h 2962327"/>
                    <a:gd name="connsiteX341" fmla="*/ 1151116 w 3028217"/>
                    <a:gd name="connsiteY341" fmla="*/ 238623 h 2962327"/>
                    <a:gd name="connsiteX342" fmla="*/ 1205408 w 3028217"/>
                    <a:gd name="connsiteY342" fmla="*/ 287200 h 2962327"/>
                    <a:gd name="connsiteX343" fmla="*/ 1198741 w 3028217"/>
                    <a:gd name="connsiteY343" fmla="*/ 334825 h 2962327"/>
                    <a:gd name="connsiteX344" fmla="*/ 1248271 w 3028217"/>
                    <a:gd name="connsiteY344" fmla="*/ 377688 h 2962327"/>
                    <a:gd name="connsiteX345" fmla="*/ 1246366 w 3028217"/>
                    <a:gd name="connsiteY345" fmla="*/ 402453 h 2962327"/>
                    <a:gd name="connsiteX346" fmla="*/ 1187311 w 3028217"/>
                    <a:gd name="connsiteY346" fmla="*/ 402453 h 2962327"/>
                    <a:gd name="connsiteX347" fmla="*/ 1171118 w 3028217"/>
                    <a:gd name="connsiteY347" fmla="*/ 396738 h 2962327"/>
                    <a:gd name="connsiteX348" fmla="*/ 1171118 w 3028217"/>
                    <a:gd name="connsiteY348" fmla="*/ 431028 h 2962327"/>
                    <a:gd name="connsiteX349" fmla="*/ 1151116 w 3028217"/>
                    <a:gd name="connsiteY349" fmla="*/ 479605 h 2962327"/>
                    <a:gd name="connsiteX350" fmla="*/ 1136828 w 3028217"/>
                    <a:gd name="connsiteY350" fmla="*/ 476748 h 2962327"/>
                    <a:gd name="connsiteX351" fmla="*/ 1136828 w 3028217"/>
                    <a:gd name="connsiteY351" fmla="*/ 487225 h 2962327"/>
                    <a:gd name="connsiteX352" fmla="*/ 1118731 w 3028217"/>
                    <a:gd name="connsiteY352" fmla="*/ 497703 h 2962327"/>
                    <a:gd name="connsiteX353" fmla="*/ 1066343 w 3028217"/>
                    <a:gd name="connsiteY353" fmla="*/ 455793 h 2962327"/>
                    <a:gd name="connsiteX354" fmla="*/ 1016813 w 3028217"/>
                    <a:gd name="connsiteY354" fmla="*/ 433885 h 2962327"/>
                    <a:gd name="connsiteX355" fmla="*/ 996811 w 3028217"/>
                    <a:gd name="connsiteY355" fmla="*/ 428170 h 2962327"/>
                    <a:gd name="connsiteX356" fmla="*/ 1013003 w 3028217"/>
                    <a:gd name="connsiteY356" fmla="*/ 411978 h 2962327"/>
                    <a:gd name="connsiteX357" fmla="*/ 1109206 w 3028217"/>
                    <a:gd name="connsiteY357" fmla="*/ 369115 h 2962327"/>
                    <a:gd name="connsiteX358" fmla="*/ 1089203 w 3028217"/>
                    <a:gd name="connsiteY358" fmla="*/ 307203 h 2962327"/>
                    <a:gd name="connsiteX359" fmla="*/ 1077773 w 3028217"/>
                    <a:gd name="connsiteY359" fmla="*/ 291010 h 2962327"/>
                    <a:gd name="connsiteX360" fmla="*/ 1016813 w 3028217"/>
                    <a:gd name="connsiteY360" fmla="*/ 292915 h 2962327"/>
                    <a:gd name="connsiteX361" fmla="*/ 1007169 w 3028217"/>
                    <a:gd name="connsiteY361" fmla="*/ 296011 h 2962327"/>
                    <a:gd name="connsiteX362" fmla="*/ 1007866 w 3028217"/>
                    <a:gd name="connsiteY362" fmla="*/ 302667 h 2962327"/>
                    <a:gd name="connsiteX363" fmla="*/ 1009193 w 3028217"/>
                    <a:gd name="connsiteY363" fmla="*/ 303393 h 2962327"/>
                    <a:gd name="connsiteX364" fmla="*/ 962521 w 3028217"/>
                    <a:gd name="connsiteY364" fmla="*/ 370068 h 2962327"/>
                    <a:gd name="connsiteX365" fmla="*/ 905371 w 3028217"/>
                    <a:gd name="connsiteY365" fmla="*/ 371973 h 2962327"/>
                    <a:gd name="connsiteX366" fmla="*/ 868223 w 3028217"/>
                    <a:gd name="connsiteY366" fmla="*/ 410073 h 2962327"/>
                    <a:gd name="connsiteX367" fmla="*/ 836791 w 3028217"/>
                    <a:gd name="connsiteY367" fmla="*/ 426266 h 2962327"/>
                    <a:gd name="connsiteX368" fmla="*/ 816788 w 3028217"/>
                    <a:gd name="connsiteY368" fmla="*/ 424361 h 2962327"/>
                    <a:gd name="connsiteX369" fmla="*/ 677723 w 3028217"/>
                    <a:gd name="connsiteY369" fmla="*/ 507228 h 2962327"/>
                    <a:gd name="connsiteX370" fmla="*/ 668198 w 3028217"/>
                    <a:gd name="connsiteY370" fmla="*/ 553901 h 2962327"/>
                    <a:gd name="connsiteX371" fmla="*/ 662483 w 3028217"/>
                    <a:gd name="connsiteY371" fmla="*/ 586286 h 2962327"/>
                    <a:gd name="connsiteX372" fmla="*/ 716776 w 3028217"/>
                    <a:gd name="connsiteY372" fmla="*/ 612956 h 2962327"/>
                    <a:gd name="connsiteX373" fmla="*/ 771068 w 3028217"/>
                    <a:gd name="connsiteY373" fmla="*/ 645341 h 2962327"/>
                    <a:gd name="connsiteX374" fmla="*/ 782498 w 3028217"/>
                    <a:gd name="connsiteY374" fmla="*/ 667248 h 2962327"/>
                    <a:gd name="connsiteX375" fmla="*/ 772973 w 3028217"/>
                    <a:gd name="connsiteY375" fmla="*/ 726303 h 2962327"/>
                    <a:gd name="connsiteX376" fmla="*/ 805358 w 3028217"/>
                    <a:gd name="connsiteY376" fmla="*/ 736781 h 2962327"/>
                    <a:gd name="connsiteX377" fmla="*/ 828218 w 3028217"/>
                    <a:gd name="connsiteY377" fmla="*/ 689156 h 2962327"/>
                    <a:gd name="connsiteX378" fmla="*/ 858698 w 3028217"/>
                    <a:gd name="connsiteY378" fmla="*/ 652961 h 2962327"/>
                    <a:gd name="connsiteX379" fmla="*/ 901561 w 3028217"/>
                    <a:gd name="connsiteY379" fmla="*/ 573903 h 2962327"/>
                    <a:gd name="connsiteX380" fmla="*/ 904418 w 3028217"/>
                    <a:gd name="connsiteY380" fmla="*/ 561521 h 2962327"/>
                    <a:gd name="connsiteX381" fmla="*/ 953948 w 3028217"/>
                    <a:gd name="connsiteY381" fmla="*/ 491988 h 2962327"/>
                    <a:gd name="connsiteX382" fmla="*/ 968236 w 3028217"/>
                    <a:gd name="connsiteY382" fmla="*/ 478653 h 2962327"/>
                    <a:gd name="connsiteX383" fmla="*/ 1049198 w 3028217"/>
                    <a:gd name="connsiteY383" fmla="*/ 512943 h 2962327"/>
                    <a:gd name="connsiteX384" fmla="*/ 1063486 w 3028217"/>
                    <a:gd name="connsiteY384" fmla="*/ 539613 h 2962327"/>
                    <a:gd name="connsiteX385" fmla="*/ 1067296 w 3028217"/>
                    <a:gd name="connsiteY385" fmla="*/ 583428 h 2962327"/>
                    <a:gd name="connsiteX386" fmla="*/ 1112063 w 3028217"/>
                    <a:gd name="connsiteY386" fmla="*/ 568188 h 2962327"/>
                    <a:gd name="connsiteX387" fmla="*/ 1146353 w 3028217"/>
                    <a:gd name="connsiteY387" fmla="*/ 580571 h 2962327"/>
                    <a:gd name="connsiteX388" fmla="*/ 1151116 w 3028217"/>
                    <a:gd name="connsiteY388" fmla="*/ 616766 h 2962327"/>
                    <a:gd name="connsiteX389" fmla="*/ 1193026 w 3028217"/>
                    <a:gd name="connsiteY389" fmla="*/ 684393 h 2962327"/>
                    <a:gd name="connsiteX390" fmla="*/ 1182905 w 3028217"/>
                    <a:gd name="connsiteY390" fmla="*/ 697847 h 2962327"/>
                    <a:gd name="connsiteX391" fmla="*/ 1179024 w 3028217"/>
                    <a:gd name="connsiteY391" fmla="*/ 699159 h 2962327"/>
                    <a:gd name="connsiteX392" fmla="*/ 1177845 w 3028217"/>
                    <a:gd name="connsiteY392" fmla="*/ 699023 h 2962327"/>
                    <a:gd name="connsiteX393" fmla="*/ 1166356 w 3028217"/>
                    <a:gd name="connsiteY393" fmla="*/ 703443 h 2962327"/>
                    <a:gd name="connsiteX394" fmla="*/ 1179024 w 3028217"/>
                    <a:gd name="connsiteY394" fmla="*/ 699159 h 2962327"/>
                    <a:gd name="connsiteX395" fmla="*/ 1188263 w 3028217"/>
                    <a:gd name="connsiteY395" fmla="*/ 700229 h 2962327"/>
                    <a:gd name="connsiteX396" fmla="*/ 1207313 w 3028217"/>
                    <a:gd name="connsiteY396" fmla="*/ 712016 h 2962327"/>
                    <a:gd name="connsiteX397" fmla="*/ 1205051 w 3028217"/>
                    <a:gd name="connsiteY397" fmla="*/ 754402 h 2962327"/>
                    <a:gd name="connsiteX398" fmla="*/ 1180854 w 3028217"/>
                    <a:gd name="connsiteY398" fmla="*/ 787924 h 2962327"/>
                    <a:gd name="connsiteX399" fmla="*/ 1187073 w 3028217"/>
                    <a:gd name="connsiteY399" fmla="*/ 807504 h 2962327"/>
                    <a:gd name="connsiteX400" fmla="*/ 1206361 w 3028217"/>
                    <a:gd name="connsiteY400" fmla="*/ 814886 h 2962327"/>
                    <a:gd name="connsiteX401" fmla="*/ 1213981 w 3028217"/>
                    <a:gd name="connsiteY401" fmla="*/ 828221 h 2962327"/>
                    <a:gd name="connsiteX402" fmla="*/ 1172071 w 3028217"/>
                    <a:gd name="connsiteY402" fmla="*/ 862511 h 2962327"/>
                    <a:gd name="connsiteX403" fmla="*/ 1115874 w 3028217"/>
                    <a:gd name="connsiteY403" fmla="*/ 854891 h 2962327"/>
                    <a:gd name="connsiteX404" fmla="*/ 1148259 w 3028217"/>
                    <a:gd name="connsiteY404" fmla="*/ 807266 h 2962327"/>
                    <a:gd name="connsiteX405" fmla="*/ 1173024 w 3028217"/>
                    <a:gd name="connsiteY405" fmla="*/ 780596 h 2962327"/>
                    <a:gd name="connsiteX406" fmla="*/ 1173125 w 3028217"/>
                    <a:gd name="connsiteY406" fmla="*/ 780684 h 2962327"/>
                    <a:gd name="connsiteX407" fmla="*/ 1174333 w 3028217"/>
                    <a:gd name="connsiteY407" fmla="*/ 770475 h 2962327"/>
                    <a:gd name="connsiteX408" fmla="*/ 1163498 w 3028217"/>
                    <a:gd name="connsiteY408" fmla="*/ 767261 h 2962327"/>
                    <a:gd name="connsiteX409" fmla="*/ 1124446 w 3028217"/>
                    <a:gd name="connsiteY409" fmla="*/ 787263 h 2962327"/>
                    <a:gd name="connsiteX410" fmla="*/ 1043483 w 3028217"/>
                    <a:gd name="connsiteY410" fmla="*/ 789168 h 2962327"/>
                    <a:gd name="connsiteX411" fmla="*/ 993953 w 3028217"/>
                    <a:gd name="connsiteY411" fmla="*/ 794883 h 2962327"/>
                    <a:gd name="connsiteX412" fmla="*/ 959663 w 3028217"/>
                    <a:gd name="connsiteY412" fmla="*/ 814886 h 2962327"/>
                    <a:gd name="connsiteX413" fmla="*/ 929183 w 3028217"/>
                    <a:gd name="connsiteY413" fmla="*/ 839651 h 2962327"/>
                    <a:gd name="connsiteX414" fmla="*/ 925100 w 3028217"/>
                    <a:gd name="connsiteY414" fmla="*/ 843462 h 2962327"/>
                    <a:gd name="connsiteX415" fmla="*/ 915848 w 3028217"/>
                    <a:gd name="connsiteY415" fmla="*/ 851081 h 2962327"/>
                    <a:gd name="connsiteX416" fmla="*/ 912991 w 3028217"/>
                    <a:gd name="connsiteY416" fmla="*/ 851081 h 2962327"/>
                    <a:gd name="connsiteX417" fmla="*/ 914896 w 3028217"/>
                    <a:gd name="connsiteY417" fmla="*/ 852986 h 2962327"/>
                    <a:gd name="connsiteX418" fmla="*/ 925100 w 3028217"/>
                    <a:gd name="connsiteY418" fmla="*/ 843462 h 2962327"/>
                    <a:gd name="connsiteX419" fmla="*/ 932041 w 3028217"/>
                    <a:gd name="connsiteY419" fmla="*/ 837746 h 2962327"/>
                    <a:gd name="connsiteX420" fmla="*/ 972998 w 3028217"/>
                    <a:gd name="connsiteY420" fmla="*/ 820601 h 2962327"/>
                    <a:gd name="connsiteX421" fmla="*/ 992048 w 3028217"/>
                    <a:gd name="connsiteY421" fmla="*/ 814886 h 2962327"/>
                    <a:gd name="connsiteX422" fmla="*/ 1023481 w 3028217"/>
                    <a:gd name="connsiteY422" fmla="*/ 819648 h 2962327"/>
                    <a:gd name="connsiteX423" fmla="*/ 1005383 w 3028217"/>
                    <a:gd name="connsiteY423" fmla="*/ 842508 h 2962327"/>
                    <a:gd name="connsiteX424" fmla="*/ 1006336 w 3028217"/>
                    <a:gd name="connsiteY424" fmla="*/ 854891 h 2962327"/>
                    <a:gd name="connsiteX425" fmla="*/ 1005383 w 3028217"/>
                    <a:gd name="connsiteY425" fmla="*/ 889181 h 2962327"/>
                    <a:gd name="connsiteX426" fmla="*/ 984428 w 3028217"/>
                    <a:gd name="connsiteY426" fmla="*/ 910136 h 2962327"/>
                    <a:gd name="connsiteX427" fmla="*/ 952043 w 3028217"/>
                    <a:gd name="connsiteY427" fmla="*/ 916803 h 2962327"/>
                    <a:gd name="connsiteX428" fmla="*/ 899656 w 3028217"/>
                    <a:gd name="connsiteY428" fmla="*/ 938711 h 2962327"/>
                    <a:gd name="connsiteX429" fmla="*/ 855841 w 3028217"/>
                    <a:gd name="connsiteY429" fmla="*/ 985383 h 2962327"/>
                    <a:gd name="connsiteX430" fmla="*/ 831076 w 3028217"/>
                    <a:gd name="connsiteY430" fmla="*/ 1003481 h 2962327"/>
                    <a:gd name="connsiteX431" fmla="*/ 738683 w 3028217"/>
                    <a:gd name="connsiteY431" fmla="*/ 1081586 h 2962327"/>
                    <a:gd name="connsiteX432" fmla="*/ 711061 w 3028217"/>
                    <a:gd name="connsiteY432" fmla="*/ 1115876 h 2962327"/>
                    <a:gd name="connsiteX433" fmla="*/ 666293 w 3028217"/>
                    <a:gd name="connsiteY433" fmla="*/ 1175883 h 2962327"/>
                    <a:gd name="connsiteX434" fmla="*/ 585331 w 3028217"/>
                    <a:gd name="connsiteY434" fmla="*/ 1230176 h 2962327"/>
                    <a:gd name="connsiteX435" fmla="*/ 559613 w 3028217"/>
                    <a:gd name="connsiteY435" fmla="*/ 1297803 h 2962327"/>
                    <a:gd name="connsiteX436" fmla="*/ 557708 w 3028217"/>
                    <a:gd name="connsiteY436" fmla="*/ 1386386 h 2962327"/>
                    <a:gd name="connsiteX437" fmla="*/ 542468 w 3028217"/>
                    <a:gd name="connsiteY437" fmla="*/ 1407341 h 2962327"/>
                    <a:gd name="connsiteX438" fmla="*/ 528181 w 3028217"/>
                    <a:gd name="connsiteY438" fmla="*/ 1387338 h 2962327"/>
                    <a:gd name="connsiteX439" fmla="*/ 519608 w 3028217"/>
                    <a:gd name="connsiteY439" fmla="*/ 1320663 h 2962327"/>
                    <a:gd name="connsiteX440" fmla="*/ 488176 w 3028217"/>
                    <a:gd name="connsiteY440" fmla="*/ 1283516 h 2962327"/>
                    <a:gd name="connsiteX441" fmla="*/ 429121 w 3028217"/>
                    <a:gd name="connsiteY441" fmla="*/ 1267323 h 2962327"/>
                    <a:gd name="connsiteX442" fmla="*/ 409118 w 3028217"/>
                    <a:gd name="connsiteY442" fmla="*/ 1268276 h 2962327"/>
                    <a:gd name="connsiteX443" fmla="*/ 336728 w 3028217"/>
                    <a:gd name="connsiteY443" fmla="*/ 1284468 h 2962327"/>
                    <a:gd name="connsiteX444" fmla="*/ 215761 w 3028217"/>
                    <a:gd name="connsiteY444" fmla="*/ 1373051 h 2962327"/>
                    <a:gd name="connsiteX445" fmla="*/ 189091 w 3028217"/>
                    <a:gd name="connsiteY445" fmla="*/ 1441631 h 2962327"/>
                    <a:gd name="connsiteX446" fmla="*/ 196711 w 3028217"/>
                    <a:gd name="connsiteY446" fmla="*/ 1544501 h 2962327"/>
                    <a:gd name="connsiteX447" fmla="*/ 244336 w 3028217"/>
                    <a:gd name="connsiteY447" fmla="*/ 1573076 h 2962327"/>
                    <a:gd name="connsiteX448" fmla="*/ 320536 w 3028217"/>
                    <a:gd name="connsiteY448" fmla="*/ 1514973 h 2962327"/>
                    <a:gd name="connsiteX449" fmla="*/ 387211 w 3028217"/>
                    <a:gd name="connsiteY449" fmla="*/ 1494971 h 2962327"/>
                    <a:gd name="connsiteX450" fmla="*/ 389116 w 3028217"/>
                    <a:gd name="connsiteY450" fmla="*/ 1515926 h 2962327"/>
                    <a:gd name="connsiteX451" fmla="*/ 340538 w 3028217"/>
                    <a:gd name="connsiteY451" fmla="*/ 1624511 h 2962327"/>
                    <a:gd name="connsiteX452" fmla="*/ 354826 w 3028217"/>
                    <a:gd name="connsiteY452" fmla="*/ 1644513 h 2962327"/>
                    <a:gd name="connsiteX453" fmla="*/ 410071 w 3028217"/>
                    <a:gd name="connsiteY453" fmla="*/ 1645466 h 2962327"/>
                    <a:gd name="connsiteX454" fmla="*/ 439598 w 3028217"/>
                    <a:gd name="connsiteY454" fmla="*/ 1687376 h 2962327"/>
                    <a:gd name="connsiteX455" fmla="*/ 426263 w 3028217"/>
                    <a:gd name="connsiteY455" fmla="*/ 1743573 h 2962327"/>
                    <a:gd name="connsiteX456" fmla="*/ 450076 w 3028217"/>
                    <a:gd name="connsiteY456" fmla="*/ 1813106 h 2962327"/>
                    <a:gd name="connsiteX457" fmla="*/ 499606 w 3028217"/>
                    <a:gd name="connsiteY457" fmla="*/ 1812153 h 2962327"/>
                    <a:gd name="connsiteX458" fmla="*/ 536753 w 3028217"/>
                    <a:gd name="connsiteY458" fmla="*/ 1818821 h 2962327"/>
                    <a:gd name="connsiteX459" fmla="*/ 577711 w 3028217"/>
                    <a:gd name="connsiteY459" fmla="*/ 1813106 h 2962327"/>
                    <a:gd name="connsiteX460" fmla="*/ 661531 w 3028217"/>
                    <a:gd name="connsiteY460" fmla="*/ 1754051 h 2962327"/>
                    <a:gd name="connsiteX461" fmla="*/ 672008 w 3028217"/>
                    <a:gd name="connsiteY461" fmla="*/ 1763576 h 2962327"/>
                    <a:gd name="connsiteX462" fmla="*/ 695821 w 3028217"/>
                    <a:gd name="connsiteY462" fmla="*/ 1768338 h 2962327"/>
                    <a:gd name="connsiteX463" fmla="*/ 741541 w 3028217"/>
                    <a:gd name="connsiteY463" fmla="*/ 1772148 h 2962327"/>
                    <a:gd name="connsiteX464" fmla="*/ 832028 w 3028217"/>
                    <a:gd name="connsiteY464" fmla="*/ 1788341 h 2962327"/>
                    <a:gd name="connsiteX465" fmla="*/ 865366 w 3028217"/>
                    <a:gd name="connsiteY465" fmla="*/ 1796913 h 2962327"/>
                    <a:gd name="connsiteX466" fmla="*/ 910133 w 3028217"/>
                    <a:gd name="connsiteY466" fmla="*/ 1838823 h 2962327"/>
                    <a:gd name="connsiteX467" fmla="*/ 1047293 w 3028217"/>
                    <a:gd name="connsiteY467" fmla="*/ 1918833 h 2962327"/>
                    <a:gd name="connsiteX468" fmla="*/ 1116826 w 3028217"/>
                    <a:gd name="connsiteY468" fmla="*/ 2036943 h 2962327"/>
                    <a:gd name="connsiteX469" fmla="*/ 1106348 w 3028217"/>
                    <a:gd name="connsiteY469" fmla="*/ 2056946 h 2962327"/>
                    <a:gd name="connsiteX470" fmla="*/ 1104443 w 3028217"/>
                    <a:gd name="connsiteY470" fmla="*/ 2099808 h 2962327"/>
                    <a:gd name="connsiteX471" fmla="*/ 1124446 w 3028217"/>
                    <a:gd name="connsiteY471" fmla="*/ 2102666 h 2962327"/>
                    <a:gd name="connsiteX472" fmla="*/ 1193026 w 3028217"/>
                    <a:gd name="connsiteY472" fmla="*/ 2077901 h 2962327"/>
                    <a:gd name="connsiteX473" fmla="*/ 1280656 w 3028217"/>
                    <a:gd name="connsiteY473" fmla="*/ 2123621 h 2962327"/>
                    <a:gd name="connsiteX474" fmla="*/ 1387336 w 3028217"/>
                    <a:gd name="connsiteY474" fmla="*/ 2172198 h 2962327"/>
                    <a:gd name="connsiteX475" fmla="*/ 1434008 w 3028217"/>
                    <a:gd name="connsiteY475" fmla="*/ 2199821 h 2962327"/>
                    <a:gd name="connsiteX476" fmla="*/ 1430198 w 3028217"/>
                    <a:gd name="connsiteY476" fmla="*/ 2282688 h 2962327"/>
                    <a:gd name="connsiteX477" fmla="*/ 1370191 w 3028217"/>
                    <a:gd name="connsiteY477" fmla="*/ 2373176 h 2962327"/>
                    <a:gd name="connsiteX478" fmla="*/ 1358761 w 3028217"/>
                    <a:gd name="connsiteY478" fmla="*/ 2423658 h 2962327"/>
                    <a:gd name="connsiteX479" fmla="*/ 1327328 w 3028217"/>
                    <a:gd name="connsiteY479" fmla="*/ 2600823 h 2962327"/>
                    <a:gd name="connsiteX480" fmla="*/ 1293991 w 3028217"/>
                    <a:gd name="connsiteY480" fmla="*/ 2626541 h 2962327"/>
                    <a:gd name="connsiteX481" fmla="*/ 1218743 w 3028217"/>
                    <a:gd name="connsiteY481" fmla="*/ 2661783 h 2962327"/>
                    <a:gd name="connsiteX482" fmla="*/ 1193026 w 3028217"/>
                    <a:gd name="connsiteY482" fmla="*/ 2710361 h 2962327"/>
                    <a:gd name="connsiteX483" fmla="*/ 1164451 w 3028217"/>
                    <a:gd name="connsiteY483" fmla="*/ 2832281 h 2962327"/>
                    <a:gd name="connsiteX484" fmla="*/ 1122541 w 3028217"/>
                    <a:gd name="connsiteY484" fmla="*/ 2910386 h 2962327"/>
                    <a:gd name="connsiteX485" fmla="*/ 1095871 w 3028217"/>
                    <a:gd name="connsiteY485" fmla="*/ 2929436 h 2962327"/>
                    <a:gd name="connsiteX486" fmla="*/ 1061581 w 3028217"/>
                    <a:gd name="connsiteY486" fmla="*/ 2922768 h 2962327"/>
                    <a:gd name="connsiteX487" fmla="*/ 1047293 w 3028217"/>
                    <a:gd name="connsiteY487" fmla="*/ 2929436 h 2962327"/>
                    <a:gd name="connsiteX488" fmla="*/ 1061581 w 3028217"/>
                    <a:gd name="connsiteY488" fmla="*/ 2956106 h 2962327"/>
                    <a:gd name="connsiteX489" fmla="*/ 1040626 w 3028217"/>
                    <a:gd name="connsiteY489" fmla="*/ 2959916 h 2962327"/>
                    <a:gd name="connsiteX490" fmla="*/ 783451 w 3028217"/>
                    <a:gd name="connsiteY490" fmla="*/ 2850378 h 2962327"/>
                    <a:gd name="connsiteX491" fmla="*/ 752971 w 3028217"/>
                    <a:gd name="connsiteY491" fmla="*/ 2805611 h 2962327"/>
                    <a:gd name="connsiteX492" fmla="*/ 737731 w 3028217"/>
                    <a:gd name="connsiteY492" fmla="*/ 2765606 h 2962327"/>
                    <a:gd name="connsiteX493" fmla="*/ 721538 w 3028217"/>
                    <a:gd name="connsiteY493" fmla="*/ 2564628 h 2962327"/>
                    <a:gd name="connsiteX494" fmla="*/ 670103 w 3028217"/>
                    <a:gd name="connsiteY494" fmla="*/ 2492238 h 2962327"/>
                    <a:gd name="connsiteX495" fmla="*/ 539611 w 3028217"/>
                    <a:gd name="connsiteY495" fmla="*/ 2337933 h 2962327"/>
                    <a:gd name="connsiteX496" fmla="*/ 473888 w 3028217"/>
                    <a:gd name="connsiteY496" fmla="*/ 2221728 h 2962327"/>
                    <a:gd name="connsiteX497" fmla="*/ 468173 w 3028217"/>
                    <a:gd name="connsiteY497" fmla="*/ 2148386 h 2962327"/>
                    <a:gd name="connsiteX498" fmla="*/ 471983 w 3028217"/>
                    <a:gd name="connsiteY498" fmla="*/ 2122668 h 2962327"/>
                    <a:gd name="connsiteX499" fmla="*/ 493891 w 3028217"/>
                    <a:gd name="connsiteY499" fmla="*/ 2021703 h 2962327"/>
                    <a:gd name="connsiteX500" fmla="*/ 538658 w 3028217"/>
                    <a:gd name="connsiteY500" fmla="*/ 1907403 h 2962327"/>
                    <a:gd name="connsiteX501" fmla="*/ 524371 w 3028217"/>
                    <a:gd name="connsiteY501" fmla="*/ 1854063 h 2962327"/>
                    <a:gd name="connsiteX502" fmla="*/ 499606 w 3028217"/>
                    <a:gd name="connsiteY502" fmla="*/ 1853111 h 2962327"/>
                    <a:gd name="connsiteX503" fmla="*/ 459601 w 3028217"/>
                    <a:gd name="connsiteY503" fmla="*/ 1860731 h 2962327"/>
                    <a:gd name="connsiteX504" fmla="*/ 408166 w 3028217"/>
                    <a:gd name="connsiteY504" fmla="*/ 1827393 h 2962327"/>
                    <a:gd name="connsiteX505" fmla="*/ 354826 w 3028217"/>
                    <a:gd name="connsiteY505" fmla="*/ 1742621 h 2962327"/>
                    <a:gd name="connsiteX506" fmla="*/ 322441 w 3028217"/>
                    <a:gd name="connsiteY506" fmla="*/ 1715951 h 2962327"/>
                    <a:gd name="connsiteX507" fmla="*/ 234811 w 3028217"/>
                    <a:gd name="connsiteY507" fmla="*/ 1658801 h 2962327"/>
                    <a:gd name="connsiteX508" fmla="*/ 206236 w 3028217"/>
                    <a:gd name="connsiteY508" fmla="*/ 1644513 h 2962327"/>
                    <a:gd name="connsiteX509" fmla="*/ 116701 w 3028217"/>
                    <a:gd name="connsiteY509" fmla="*/ 1622606 h 2962327"/>
                    <a:gd name="connsiteX510" fmla="*/ 28118 w 3028217"/>
                    <a:gd name="connsiteY510" fmla="*/ 1557836 h 2962327"/>
                    <a:gd name="connsiteX511" fmla="*/ 12878 w 3028217"/>
                    <a:gd name="connsiteY511" fmla="*/ 1499733 h 2962327"/>
                    <a:gd name="connsiteX512" fmla="*/ 10021 w 3028217"/>
                    <a:gd name="connsiteY512" fmla="*/ 1446393 h 2962327"/>
                    <a:gd name="connsiteX513" fmla="*/ 5258 w 3028217"/>
                    <a:gd name="connsiteY513" fmla="*/ 1410198 h 2962327"/>
                    <a:gd name="connsiteX514" fmla="*/ 45263 w 3028217"/>
                    <a:gd name="connsiteY514" fmla="*/ 1105398 h 2962327"/>
                    <a:gd name="connsiteX515" fmla="*/ 304343 w 3028217"/>
                    <a:gd name="connsiteY515" fmla="*/ 581523 h 2962327"/>
                    <a:gd name="connsiteX516" fmla="*/ 548183 w 3028217"/>
                    <a:gd name="connsiteY516" fmla="*/ 329111 h 2962327"/>
                    <a:gd name="connsiteX517" fmla="*/ 617716 w 3028217"/>
                    <a:gd name="connsiteY517" fmla="*/ 317681 h 2962327"/>
                    <a:gd name="connsiteX518" fmla="*/ 631051 w 3028217"/>
                    <a:gd name="connsiteY518" fmla="*/ 309108 h 2962327"/>
                    <a:gd name="connsiteX519" fmla="*/ 692011 w 3028217"/>
                    <a:gd name="connsiteY519" fmla="*/ 299583 h 2962327"/>
                    <a:gd name="connsiteX520" fmla="*/ 756781 w 3028217"/>
                    <a:gd name="connsiteY520" fmla="*/ 316728 h 2962327"/>
                    <a:gd name="connsiteX521" fmla="*/ 780593 w 3028217"/>
                    <a:gd name="connsiteY521" fmla="*/ 315776 h 2962327"/>
                    <a:gd name="connsiteX522" fmla="*/ 797738 w 3028217"/>
                    <a:gd name="connsiteY522" fmla="*/ 314823 h 2962327"/>
                    <a:gd name="connsiteX523" fmla="*/ 831076 w 3028217"/>
                    <a:gd name="connsiteY523" fmla="*/ 316728 h 2962327"/>
                    <a:gd name="connsiteX524" fmla="*/ 841553 w 3028217"/>
                    <a:gd name="connsiteY524" fmla="*/ 277676 h 2962327"/>
                    <a:gd name="connsiteX525" fmla="*/ 852031 w 3028217"/>
                    <a:gd name="connsiteY525" fmla="*/ 259578 h 2962327"/>
                    <a:gd name="connsiteX526" fmla="*/ 867152 w 3028217"/>
                    <a:gd name="connsiteY526" fmla="*/ 248624 h 2962327"/>
                    <a:gd name="connsiteX527" fmla="*/ 876026 w 3028217"/>
                    <a:gd name="connsiteY527" fmla="*/ 238011 h 2962327"/>
                    <a:gd name="connsiteX528" fmla="*/ 858921 w 3028217"/>
                    <a:gd name="connsiteY528" fmla="*/ 241392 h 2962327"/>
                    <a:gd name="connsiteX529" fmla="*/ 821551 w 3028217"/>
                    <a:gd name="connsiteY529" fmla="*/ 210048 h 2962327"/>
                    <a:gd name="connsiteX530" fmla="*/ 857746 w 3028217"/>
                    <a:gd name="connsiteY530" fmla="*/ 190998 h 2962327"/>
                    <a:gd name="connsiteX531" fmla="*/ 873343 w 3028217"/>
                    <a:gd name="connsiteY531" fmla="*/ 184331 h 2962327"/>
                    <a:gd name="connsiteX532" fmla="*/ 798215 w 3028217"/>
                    <a:gd name="connsiteY532" fmla="*/ 181949 h 2962327"/>
                    <a:gd name="connsiteX533" fmla="*/ 805359 w 3028217"/>
                    <a:gd name="connsiteY533" fmla="*/ 187188 h 2962327"/>
                    <a:gd name="connsiteX534" fmla="*/ 795834 w 3028217"/>
                    <a:gd name="connsiteY534" fmla="*/ 196713 h 2962327"/>
                    <a:gd name="connsiteX535" fmla="*/ 788214 w 3028217"/>
                    <a:gd name="connsiteY535" fmla="*/ 182426 h 2962327"/>
                    <a:gd name="connsiteX536" fmla="*/ 798215 w 3028217"/>
                    <a:gd name="connsiteY536" fmla="*/ 181949 h 2962327"/>
                    <a:gd name="connsiteX537" fmla="*/ 938708 w 3028217"/>
                    <a:gd name="connsiteY537" fmla="*/ 121466 h 2962327"/>
                    <a:gd name="connsiteX538" fmla="*/ 952043 w 3028217"/>
                    <a:gd name="connsiteY538" fmla="*/ 141468 h 2962327"/>
                    <a:gd name="connsiteX539" fmla="*/ 951037 w 3028217"/>
                    <a:gd name="connsiteY539" fmla="*/ 142501 h 2962327"/>
                    <a:gd name="connsiteX540" fmla="*/ 953949 w 3028217"/>
                    <a:gd name="connsiteY540" fmla="*/ 140516 h 2962327"/>
                    <a:gd name="connsiteX541" fmla="*/ 952996 w 3028217"/>
                    <a:gd name="connsiteY541" fmla="*/ 148136 h 2962327"/>
                    <a:gd name="connsiteX542" fmla="*/ 952996 w 3028217"/>
                    <a:gd name="connsiteY542" fmla="*/ 169091 h 2962327"/>
                    <a:gd name="connsiteX543" fmla="*/ 944424 w 3028217"/>
                    <a:gd name="connsiteY543" fmla="*/ 159804 h 2962327"/>
                    <a:gd name="connsiteX544" fmla="*/ 933131 w 3028217"/>
                    <a:gd name="connsiteY544" fmla="*/ 154863 h 2962327"/>
                    <a:gd name="connsiteX545" fmla="*/ 931088 w 3028217"/>
                    <a:gd name="connsiteY545" fmla="*/ 155756 h 2962327"/>
                    <a:gd name="connsiteX546" fmla="*/ 930136 w 3028217"/>
                    <a:gd name="connsiteY546" fmla="*/ 155756 h 2962327"/>
                    <a:gd name="connsiteX547" fmla="*/ 918706 w 3028217"/>
                    <a:gd name="connsiteY547" fmla="*/ 144326 h 2962327"/>
                    <a:gd name="connsiteX548" fmla="*/ 931088 w 3028217"/>
                    <a:gd name="connsiteY548" fmla="*/ 122418 h 2962327"/>
                    <a:gd name="connsiteX549" fmla="*/ 938708 w 3028217"/>
                    <a:gd name="connsiteY549" fmla="*/ 121466 h 2962327"/>
                    <a:gd name="connsiteX550" fmla="*/ 925373 w 3028217"/>
                    <a:gd name="connsiteY550" fmla="*/ 107178 h 2962327"/>
                    <a:gd name="connsiteX551" fmla="*/ 938708 w 3028217"/>
                    <a:gd name="connsiteY551" fmla="*/ 121465 h 2962327"/>
                    <a:gd name="connsiteX552" fmla="*/ 935851 w 3028217"/>
                    <a:gd name="connsiteY552" fmla="*/ 121465 h 2962327"/>
                    <a:gd name="connsiteX553" fmla="*/ 932993 w 3028217"/>
                    <a:gd name="connsiteY553" fmla="*/ 121465 h 2962327"/>
                    <a:gd name="connsiteX554" fmla="*/ 901561 w 3028217"/>
                    <a:gd name="connsiteY554" fmla="*/ 123370 h 2962327"/>
                    <a:gd name="connsiteX555" fmla="*/ 925373 w 3028217"/>
                    <a:gd name="connsiteY555" fmla="*/ 107178 h 2962327"/>
                    <a:gd name="connsiteX556" fmla="*/ 1021576 w 3028217"/>
                    <a:gd name="connsiteY556" fmla="*/ 71936 h 2962327"/>
                    <a:gd name="connsiteX557" fmla="*/ 1031101 w 3028217"/>
                    <a:gd name="connsiteY557" fmla="*/ 97653 h 2962327"/>
                    <a:gd name="connsiteX558" fmla="*/ 1000621 w 3028217"/>
                    <a:gd name="connsiteY558" fmla="*/ 92891 h 2962327"/>
                    <a:gd name="connsiteX559" fmla="*/ 1007288 w 3028217"/>
                    <a:gd name="connsiteY559" fmla="*/ 79556 h 2962327"/>
                    <a:gd name="connsiteX560" fmla="*/ 1021576 w 3028217"/>
                    <a:gd name="connsiteY560" fmla="*/ 71936 h 2962327"/>
                    <a:gd name="connsiteX561" fmla="*/ 1113849 w 3028217"/>
                    <a:gd name="connsiteY561" fmla="*/ 40265 h 2962327"/>
                    <a:gd name="connsiteX562" fmla="*/ 1159689 w 3028217"/>
                    <a:gd name="connsiteY562" fmla="*/ 51933 h 2962327"/>
                    <a:gd name="connsiteX563" fmla="*/ 1151116 w 3028217"/>
                    <a:gd name="connsiteY563" fmla="*/ 84318 h 2962327"/>
                    <a:gd name="connsiteX564" fmla="*/ 1111111 w 3028217"/>
                    <a:gd name="connsiteY564" fmla="*/ 92891 h 2962327"/>
                    <a:gd name="connsiteX565" fmla="*/ 1070153 w 3028217"/>
                    <a:gd name="connsiteY565" fmla="*/ 58601 h 2962327"/>
                    <a:gd name="connsiteX566" fmla="*/ 1113849 w 3028217"/>
                    <a:gd name="connsiteY566" fmla="*/ 40265 h 2962327"/>
                    <a:gd name="connsiteX567" fmla="*/ 1400760 w 3028217"/>
                    <a:gd name="connsiteY567" fmla="*/ 96 h 2962327"/>
                    <a:gd name="connsiteX568" fmla="*/ 1476871 w 3028217"/>
                    <a:gd name="connsiteY568" fmla="*/ 5260 h 2962327"/>
                    <a:gd name="connsiteX569" fmla="*/ 1611174 w 3028217"/>
                    <a:gd name="connsiteY569" fmla="*/ 9070 h 2962327"/>
                    <a:gd name="connsiteX570" fmla="*/ 1619746 w 3028217"/>
                    <a:gd name="connsiteY570" fmla="*/ 17643 h 2962327"/>
                    <a:gd name="connsiteX571" fmla="*/ 1646416 w 3028217"/>
                    <a:gd name="connsiteY571" fmla="*/ 28120 h 2962327"/>
                    <a:gd name="connsiteX572" fmla="*/ 1667371 w 3028217"/>
                    <a:gd name="connsiteY572" fmla="*/ 31930 h 2962327"/>
                    <a:gd name="connsiteX573" fmla="*/ 1742261 w 3028217"/>
                    <a:gd name="connsiteY573" fmla="*/ 11690 h 2962327"/>
                    <a:gd name="connsiteX574" fmla="*/ 1820723 w 3028217"/>
                    <a:gd name="connsiteY574" fmla="*/ 30025 h 2962327"/>
                    <a:gd name="connsiteX575" fmla="*/ 1901686 w 3028217"/>
                    <a:gd name="connsiteY575" fmla="*/ 45265 h 2962327"/>
                    <a:gd name="connsiteX576" fmla="*/ 1894066 w 3028217"/>
                    <a:gd name="connsiteY576" fmla="*/ 69078 h 2962327"/>
                    <a:gd name="connsiteX577" fmla="*/ 1955978 w 3028217"/>
                    <a:gd name="connsiteY577" fmla="*/ 55743 h 2962327"/>
                    <a:gd name="connsiteX578" fmla="*/ 1954073 w 3028217"/>
                    <a:gd name="connsiteY578" fmla="*/ 71935 h 2962327"/>
                    <a:gd name="connsiteX579" fmla="*/ 1935976 w 3028217"/>
                    <a:gd name="connsiteY579" fmla="*/ 103368 h 2962327"/>
                    <a:gd name="connsiteX580" fmla="*/ 1949311 w 3028217"/>
                    <a:gd name="connsiteY580" fmla="*/ 161470 h 2962327"/>
                    <a:gd name="connsiteX581" fmla="*/ 1894066 w 3028217"/>
                    <a:gd name="connsiteY581" fmla="*/ 171948 h 2962327"/>
                    <a:gd name="connsiteX582" fmla="*/ 1913116 w 3028217"/>
                    <a:gd name="connsiteY582" fmla="*/ 183378 h 2962327"/>
                    <a:gd name="connsiteX583" fmla="*/ 1907401 w 3028217"/>
                    <a:gd name="connsiteY583" fmla="*/ 196713 h 2962327"/>
                    <a:gd name="connsiteX584" fmla="*/ 1873111 w 3028217"/>
                    <a:gd name="connsiteY584" fmla="*/ 245290 h 2962327"/>
                    <a:gd name="connsiteX585" fmla="*/ 1866443 w 3028217"/>
                    <a:gd name="connsiteY585" fmla="*/ 267198 h 2962327"/>
                    <a:gd name="connsiteX586" fmla="*/ 1851203 w 3028217"/>
                    <a:gd name="connsiteY586" fmla="*/ 270055 h 2962327"/>
                    <a:gd name="connsiteX587" fmla="*/ 1866443 w 3028217"/>
                    <a:gd name="connsiteY587" fmla="*/ 313870 h 2962327"/>
                    <a:gd name="connsiteX588" fmla="*/ 1843583 w 3028217"/>
                    <a:gd name="connsiteY588" fmla="*/ 319585 h 2962327"/>
                    <a:gd name="connsiteX589" fmla="*/ 1819771 w 3028217"/>
                    <a:gd name="connsiteY589" fmla="*/ 300535 h 2962327"/>
                    <a:gd name="connsiteX590" fmla="*/ 1788338 w 3028217"/>
                    <a:gd name="connsiteY590" fmla="*/ 313870 h 2962327"/>
                    <a:gd name="connsiteX591" fmla="*/ 1800721 w 3028217"/>
                    <a:gd name="connsiteY591" fmla="*/ 315775 h 2962327"/>
                    <a:gd name="connsiteX592" fmla="*/ 1823581 w 3028217"/>
                    <a:gd name="connsiteY592" fmla="*/ 314823 h 2962327"/>
                    <a:gd name="connsiteX593" fmla="*/ 1833106 w 3028217"/>
                    <a:gd name="connsiteY593" fmla="*/ 317680 h 2962327"/>
                    <a:gd name="connsiteX594" fmla="*/ 1838821 w 3028217"/>
                    <a:gd name="connsiteY594" fmla="*/ 334825 h 2962327"/>
                    <a:gd name="connsiteX595" fmla="*/ 1715948 w 3028217"/>
                    <a:gd name="connsiteY595" fmla="*/ 370068 h 2962327"/>
                    <a:gd name="connsiteX596" fmla="*/ 1691183 w 3028217"/>
                    <a:gd name="connsiteY596" fmla="*/ 379593 h 2962327"/>
                    <a:gd name="connsiteX597" fmla="*/ 1586408 w 3028217"/>
                    <a:gd name="connsiteY597" fmla="*/ 430075 h 2962327"/>
                    <a:gd name="connsiteX598" fmla="*/ 1542593 w 3028217"/>
                    <a:gd name="connsiteY598" fmla="*/ 468175 h 2962327"/>
                    <a:gd name="connsiteX599" fmla="*/ 1480681 w 3028217"/>
                    <a:gd name="connsiteY599" fmla="*/ 555805 h 2962327"/>
                    <a:gd name="connsiteX600" fmla="*/ 1462583 w 3028217"/>
                    <a:gd name="connsiteY600" fmla="*/ 562473 h 2962327"/>
                    <a:gd name="connsiteX601" fmla="*/ 1385431 w 3028217"/>
                    <a:gd name="connsiteY601" fmla="*/ 462460 h 2962327"/>
                    <a:gd name="connsiteX602" fmla="*/ 1379716 w 3028217"/>
                    <a:gd name="connsiteY602" fmla="*/ 398643 h 2962327"/>
                    <a:gd name="connsiteX603" fmla="*/ 1441628 w 3028217"/>
                    <a:gd name="connsiteY603" fmla="*/ 335778 h 2962327"/>
                    <a:gd name="connsiteX604" fmla="*/ 1449248 w 3028217"/>
                    <a:gd name="connsiteY604" fmla="*/ 321490 h 2962327"/>
                    <a:gd name="connsiteX605" fmla="*/ 1461631 w 3028217"/>
                    <a:gd name="connsiteY605" fmla="*/ 300535 h 2962327"/>
                    <a:gd name="connsiteX606" fmla="*/ 1412101 w 3028217"/>
                    <a:gd name="connsiteY606" fmla="*/ 280533 h 2962327"/>
                    <a:gd name="connsiteX607" fmla="*/ 1434961 w 3028217"/>
                    <a:gd name="connsiteY607" fmla="*/ 215763 h 2962327"/>
                    <a:gd name="connsiteX608" fmla="*/ 1371143 w 3028217"/>
                    <a:gd name="connsiteY608" fmla="*/ 160518 h 2962327"/>
                    <a:gd name="connsiteX609" fmla="*/ 1331138 w 3028217"/>
                    <a:gd name="connsiteY609" fmla="*/ 162423 h 2962327"/>
                    <a:gd name="connsiteX610" fmla="*/ 1303516 w 3028217"/>
                    <a:gd name="connsiteY610" fmla="*/ 150040 h 2962327"/>
                    <a:gd name="connsiteX611" fmla="*/ 1313993 w 3028217"/>
                    <a:gd name="connsiteY611" fmla="*/ 130038 h 2962327"/>
                    <a:gd name="connsiteX612" fmla="*/ 1313041 w 3028217"/>
                    <a:gd name="connsiteY612" fmla="*/ 121465 h 2962327"/>
                    <a:gd name="connsiteX613" fmla="*/ 1323518 w 3028217"/>
                    <a:gd name="connsiteY613" fmla="*/ 96700 h 2962327"/>
                    <a:gd name="connsiteX614" fmla="*/ 1387336 w 3028217"/>
                    <a:gd name="connsiteY614" fmla="*/ 88128 h 2962327"/>
                    <a:gd name="connsiteX615" fmla="*/ 1394003 w 3028217"/>
                    <a:gd name="connsiteY615" fmla="*/ 68125 h 2962327"/>
                    <a:gd name="connsiteX616" fmla="*/ 1445438 w 3028217"/>
                    <a:gd name="connsiteY616" fmla="*/ 41455 h 2962327"/>
                    <a:gd name="connsiteX617" fmla="*/ 1471104 w 3028217"/>
                    <a:gd name="connsiteY617" fmla="*/ 35589 h 2962327"/>
                    <a:gd name="connsiteX618" fmla="*/ 1469608 w 3028217"/>
                    <a:gd name="connsiteY618" fmla="*/ 35026 h 2962327"/>
                    <a:gd name="connsiteX619" fmla="*/ 1456869 w 3028217"/>
                    <a:gd name="connsiteY619" fmla="*/ 34788 h 2962327"/>
                    <a:gd name="connsiteX620" fmla="*/ 1365429 w 3028217"/>
                    <a:gd name="connsiteY620" fmla="*/ 60505 h 2962327"/>
                    <a:gd name="connsiteX621" fmla="*/ 1208266 w 3028217"/>
                    <a:gd name="connsiteY621" fmla="*/ 122418 h 2962327"/>
                    <a:gd name="connsiteX622" fmla="*/ 1175881 w 3028217"/>
                    <a:gd name="connsiteY622" fmla="*/ 122418 h 2962327"/>
                    <a:gd name="connsiteX623" fmla="*/ 1187311 w 3028217"/>
                    <a:gd name="connsiteY623" fmla="*/ 142420 h 2962327"/>
                    <a:gd name="connsiteX624" fmla="*/ 1180644 w 3028217"/>
                    <a:gd name="connsiteY624" fmla="*/ 149088 h 2962327"/>
                    <a:gd name="connsiteX625" fmla="*/ 1158647 w 3028217"/>
                    <a:gd name="connsiteY625" fmla="*/ 153642 h 2962327"/>
                    <a:gd name="connsiteX626" fmla="*/ 1143520 w 3028217"/>
                    <a:gd name="connsiteY626" fmla="*/ 152466 h 2962327"/>
                    <a:gd name="connsiteX627" fmla="*/ 1148259 w 3028217"/>
                    <a:gd name="connsiteY627" fmla="*/ 153731 h 2962327"/>
                    <a:gd name="connsiteX628" fmla="*/ 1152069 w 3028217"/>
                    <a:gd name="connsiteY628" fmla="*/ 175758 h 2962327"/>
                    <a:gd name="connsiteX629" fmla="*/ 1029196 w 3028217"/>
                    <a:gd name="connsiteY629" fmla="*/ 182425 h 2962327"/>
                    <a:gd name="connsiteX630" fmla="*/ 1006336 w 3028217"/>
                    <a:gd name="connsiteY630" fmla="*/ 148135 h 2962327"/>
                    <a:gd name="connsiteX631" fmla="*/ 995859 w 3028217"/>
                    <a:gd name="connsiteY631" fmla="*/ 134800 h 2962327"/>
                    <a:gd name="connsiteX632" fmla="*/ 987286 w 3028217"/>
                    <a:gd name="connsiteY632" fmla="*/ 114798 h 2962327"/>
                    <a:gd name="connsiteX633" fmla="*/ 1049199 w 3028217"/>
                    <a:gd name="connsiteY633" fmla="*/ 134800 h 2962327"/>
                    <a:gd name="connsiteX634" fmla="*/ 1064439 w 3028217"/>
                    <a:gd name="connsiteY634" fmla="*/ 149088 h 2962327"/>
                    <a:gd name="connsiteX635" fmla="*/ 1095871 w 3028217"/>
                    <a:gd name="connsiteY635" fmla="*/ 149326 h 2962327"/>
                    <a:gd name="connsiteX636" fmla="*/ 1106484 w 3028217"/>
                    <a:gd name="connsiteY636" fmla="*/ 148924 h 2962327"/>
                    <a:gd name="connsiteX637" fmla="*/ 1093014 w 3028217"/>
                    <a:gd name="connsiteY637" fmla="*/ 149088 h 2962327"/>
                    <a:gd name="connsiteX638" fmla="*/ 1062534 w 3028217"/>
                    <a:gd name="connsiteY638" fmla="*/ 131943 h 2962327"/>
                    <a:gd name="connsiteX639" fmla="*/ 1133971 w 3028217"/>
                    <a:gd name="connsiteY639" fmla="*/ 110988 h 2962327"/>
                    <a:gd name="connsiteX640" fmla="*/ 1158736 w 3028217"/>
                    <a:gd name="connsiteY640" fmla="*/ 88128 h 2962327"/>
                    <a:gd name="connsiteX641" fmla="*/ 1173024 w 3028217"/>
                    <a:gd name="connsiteY641" fmla="*/ 73840 h 2962327"/>
                    <a:gd name="connsiteX642" fmla="*/ 1214934 w 3028217"/>
                    <a:gd name="connsiteY642" fmla="*/ 54790 h 2962327"/>
                    <a:gd name="connsiteX643" fmla="*/ 1275894 w 3028217"/>
                    <a:gd name="connsiteY643" fmla="*/ 44313 h 2962327"/>
                    <a:gd name="connsiteX644" fmla="*/ 1211124 w 3028217"/>
                    <a:gd name="connsiteY644" fmla="*/ 51933 h 2962327"/>
                    <a:gd name="connsiteX645" fmla="*/ 1174929 w 3028217"/>
                    <a:gd name="connsiteY645" fmla="*/ 39550 h 2962327"/>
                    <a:gd name="connsiteX646" fmla="*/ 1174929 w 3028217"/>
                    <a:gd name="connsiteY646" fmla="*/ 26215 h 2962327"/>
                    <a:gd name="connsiteX647" fmla="*/ 1400760 w 3028217"/>
                    <a:gd name="connsiteY647" fmla="*/ 96 h 2962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Lst>
                  <a:rect l="l" t="t" r="r" b="b"/>
                  <a:pathLst>
                    <a:path w="3028217" h="2962327">
                      <a:moveTo>
                        <a:pt x="2863236" y="2049564"/>
                      </a:moveTo>
                      <a:cubicBezTo>
                        <a:pt x="2854902" y="2049564"/>
                        <a:pt x="2847996" y="2053612"/>
                        <a:pt x="2844662" y="2065518"/>
                      </a:cubicBezTo>
                      <a:cubicBezTo>
                        <a:pt x="2840852" y="2080758"/>
                        <a:pt x="2821802" y="2104571"/>
                        <a:pt x="2847519" y="2116953"/>
                      </a:cubicBezTo>
                      <a:cubicBezTo>
                        <a:pt x="2878000" y="2131241"/>
                        <a:pt x="2877047" y="2098856"/>
                        <a:pt x="2887525" y="2084568"/>
                      </a:cubicBezTo>
                      <a:cubicBezTo>
                        <a:pt x="2888477" y="2083616"/>
                        <a:pt x="2889430" y="2080758"/>
                        <a:pt x="2890382" y="2078853"/>
                      </a:cubicBezTo>
                      <a:cubicBezTo>
                        <a:pt x="2895144" y="2071233"/>
                        <a:pt x="2896097" y="2064566"/>
                        <a:pt x="2890382" y="2057898"/>
                      </a:cubicBezTo>
                      <a:cubicBezTo>
                        <a:pt x="2881334" y="2053612"/>
                        <a:pt x="2871571" y="2049564"/>
                        <a:pt x="2863236" y="2049564"/>
                      </a:cubicBezTo>
                      <a:close/>
                      <a:moveTo>
                        <a:pt x="2453184" y="1703568"/>
                      </a:moveTo>
                      <a:cubicBezTo>
                        <a:pt x="2446516" y="1700711"/>
                        <a:pt x="2442706" y="1708331"/>
                        <a:pt x="2444611" y="1714046"/>
                      </a:cubicBezTo>
                      <a:cubicBezTo>
                        <a:pt x="2448421" y="1725476"/>
                        <a:pt x="2452231" y="1738811"/>
                        <a:pt x="2467471" y="1740716"/>
                      </a:cubicBezTo>
                      <a:cubicBezTo>
                        <a:pt x="2475091" y="1741668"/>
                        <a:pt x="2480806" y="1736906"/>
                        <a:pt x="2482711" y="1728333"/>
                      </a:cubicBezTo>
                      <a:cubicBezTo>
                        <a:pt x="2473186" y="1720713"/>
                        <a:pt x="2463661" y="1710236"/>
                        <a:pt x="2453184" y="1703568"/>
                      </a:cubicBezTo>
                      <a:close/>
                      <a:moveTo>
                        <a:pt x="802501" y="1583553"/>
                      </a:moveTo>
                      <a:cubicBezTo>
                        <a:pt x="805359" y="1585458"/>
                        <a:pt x="811074" y="1586410"/>
                        <a:pt x="812026" y="1589268"/>
                      </a:cubicBezTo>
                      <a:cubicBezTo>
                        <a:pt x="814884" y="1596888"/>
                        <a:pt x="807264" y="1597840"/>
                        <a:pt x="802501" y="1599745"/>
                      </a:cubicBezTo>
                      <a:cubicBezTo>
                        <a:pt x="797739" y="1601650"/>
                        <a:pt x="792976" y="1598793"/>
                        <a:pt x="792024" y="1594030"/>
                      </a:cubicBezTo>
                      <a:cubicBezTo>
                        <a:pt x="788214" y="1586410"/>
                        <a:pt x="794881" y="1585458"/>
                        <a:pt x="802501" y="1583553"/>
                      </a:cubicBezTo>
                      <a:close/>
                      <a:moveTo>
                        <a:pt x="573901" y="1577838"/>
                      </a:moveTo>
                      <a:cubicBezTo>
                        <a:pt x="581521" y="1579743"/>
                        <a:pt x="588189" y="1582600"/>
                        <a:pt x="592951" y="1589268"/>
                      </a:cubicBezTo>
                      <a:cubicBezTo>
                        <a:pt x="592951" y="1594982"/>
                        <a:pt x="589141" y="1596888"/>
                        <a:pt x="584379" y="1596888"/>
                      </a:cubicBezTo>
                      <a:cubicBezTo>
                        <a:pt x="575806" y="1597840"/>
                        <a:pt x="568186" y="1595935"/>
                        <a:pt x="565329" y="1587363"/>
                      </a:cubicBezTo>
                      <a:cubicBezTo>
                        <a:pt x="562471" y="1580695"/>
                        <a:pt x="568186" y="1576885"/>
                        <a:pt x="573901" y="1577838"/>
                      </a:cubicBezTo>
                      <a:close/>
                      <a:moveTo>
                        <a:pt x="698678" y="1550216"/>
                      </a:moveTo>
                      <a:cubicBezTo>
                        <a:pt x="729158" y="1545453"/>
                        <a:pt x="746303" y="1560693"/>
                        <a:pt x="763448" y="1592126"/>
                      </a:cubicBezTo>
                      <a:cubicBezTo>
                        <a:pt x="731063" y="1576886"/>
                        <a:pt x="706298" y="1611176"/>
                        <a:pt x="678676" y="1592126"/>
                      </a:cubicBezTo>
                      <a:cubicBezTo>
                        <a:pt x="675818" y="1573076"/>
                        <a:pt x="667246" y="1551168"/>
                        <a:pt x="698678" y="1550216"/>
                      </a:cubicBezTo>
                      <a:close/>
                      <a:moveTo>
                        <a:pt x="492939" y="1460681"/>
                      </a:moveTo>
                      <a:cubicBezTo>
                        <a:pt x="518656" y="1456871"/>
                        <a:pt x="541516" y="1464491"/>
                        <a:pt x="562471" y="1479731"/>
                      </a:cubicBezTo>
                      <a:cubicBezTo>
                        <a:pt x="590094" y="1499733"/>
                        <a:pt x="618669" y="1515926"/>
                        <a:pt x="646291" y="1537833"/>
                      </a:cubicBezTo>
                      <a:cubicBezTo>
                        <a:pt x="620574" y="1545453"/>
                        <a:pt x="593904" y="1560693"/>
                        <a:pt x="577711" y="1525451"/>
                      </a:cubicBezTo>
                      <a:cubicBezTo>
                        <a:pt x="567234" y="1503543"/>
                        <a:pt x="541516" y="1503543"/>
                        <a:pt x="527229" y="1487351"/>
                      </a:cubicBezTo>
                      <a:lnTo>
                        <a:pt x="525032" y="1486533"/>
                      </a:lnTo>
                      <a:lnTo>
                        <a:pt x="527229" y="1488303"/>
                      </a:lnTo>
                      <a:cubicBezTo>
                        <a:pt x="502464" y="1486398"/>
                        <a:pt x="475794" y="1465443"/>
                        <a:pt x="451029" y="1494971"/>
                      </a:cubicBezTo>
                      <a:cubicBezTo>
                        <a:pt x="453886" y="1467348"/>
                        <a:pt x="471984" y="1461633"/>
                        <a:pt x="492939" y="1460681"/>
                      </a:cubicBezTo>
                      <a:close/>
                      <a:moveTo>
                        <a:pt x="592475" y="1413889"/>
                      </a:moveTo>
                      <a:cubicBezTo>
                        <a:pt x="594380" y="1414008"/>
                        <a:pt x="596285" y="1414485"/>
                        <a:pt x="596761" y="1414961"/>
                      </a:cubicBezTo>
                      <a:cubicBezTo>
                        <a:pt x="605334" y="1423533"/>
                        <a:pt x="603428" y="1433058"/>
                        <a:pt x="595809" y="1447346"/>
                      </a:cubicBezTo>
                      <a:cubicBezTo>
                        <a:pt x="589141" y="1434011"/>
                        <a:pt x="579616" y="1426391"/>
                        <a:pt x="588189" y="1414961"/>
                      </a:cubicBezTo>
                      <a:cubicBezTo>
                        <a:pt x="588665" y="1414009"/>
                        <a:pt x="590570" y="1413770"/>
                        <a:pt x="592475" y="1413889"/>
                      </a:cubicBezTo>
                      <a:close/>
                      <a:moveTo>
                        <a:pt x="2633206" y="1174931"/>
                      </a:moveTo>
                      <a:cubicBezTo>
                        <a:pt x="2646541" y="1176836"/>
                        <a:pt x="2659876" y="1178741"/>
                        <a:pt x="2673211" y="1180646"/>
                      </a:cubicBezTo>
                      <a:cubicBezTo>
                        <a:pt x="2657018" y="1197791"/>
                        <a:pt x="2645588" y="1186361"/>
                        <a:pt x="2633206" y="1174931"/>
                      </a:cubicBezTo>
                      <a:close/>
                      <a:moveTo>
                        <a:pt x="2477948" y="1095873"/>
                      </a:moveTo>
                      <a:cubicBezTo>
                        <a:pt x="2477948" y="1101588"/>
                        <a:pt x="2478901" y="1106350"/>
                        <a:pt x="2484616" y="1110160"/>
                      </a:cubicBezTo>
                      <a:cubicBezTo>
                        <a:pt x="2478901" y="1119685"/>
                        <a:pt x="2464613" y="1121590"/>
                        <a:pt x="2464613" y="1135878"/>
                      </a:cubicBezTo>
                      <a:cubicBezTo>
                        <a:pt x="2464613" y="1153023"/>
                        <a:pt x="2454136" y="1151118"/>
                        <a:pt x="2444611" y="1144450"/>
                      </a:cubicBezTo>
                      <a:cubicBezTo>
                        <a:pt x="2434133" y="1136830"/>
                        <a:pt x="2413178" y="1133020"/>
                        <a:pt x="2415083" y="1119685"/>
                      </a:cubicBezTo>
                      <a:cubicBezTo>
                        <a:pt x="2417941" y="1101588"/>
                        <a:pt x="2436038" y="1116828"/>
                        <a:pt x="2446516" y="1114923"/>
                      </a:cubicBezTo>
                      <a:cubicBezTo>
                        <a:pt x="2458898" y="1112065"/>
                        <a:pt x="2470329" y="1106350"/>
                        <a:pt x="2477948" y="1095873"/>
                      </a:cubicBezTo>
                      <a:close/>
                      <a:moveTo>
                        <a:pt x="2344599" y="1039676"/>
                      </a:moveTo>
                      <a:cubicBezTo>
                        <a:pt x="2358886" y="1039676"/>
                        <a:pt x="2352219" y="1056821"/>
                        <a:pt x="2355076" y="1066346"/>
                      </a:cubicBezTo>
                      <a:cubicBezTo>
                        <a:pt x="2354124" y="1077776"/>
                        <a:pt x="2356981" y="1093016"/>
                        <a:pt x="2341741" y="1092063"/>
                      </a:cubicBezTo>
                      <a:cubicBezTo>
                        <a:pt x="2328406" y="1091111"/>
                        <a:pt x="2329359" y="1075871"/>
                        <a:pt x="2328406" y="1065393"/>
                      </a:cubicBezTo>
                      <a:cubicBezTo>
                        <a:pt x="2327454" y="1053011"/>
                        <a:pt x="2331264" y="1039676"/>
                        <a:pt x="2344599" y="1039676"/>
                      </a:cubicBezTo>
                      <a:close/>
                      <a:moveTo>
                        <a:pt x="699631" y="966334"/>
                      </a:moveTo>
                      <a:cubicBezTo>
                        <a:pt x="671056" y="960619"/>
                        <a:pt x="648196" y="971096"/>
                        <a:pt x="616764" y="992051"/>
                      </a:cubicBezTo>
                      <a:cubicBezTo>
                        <a:pt x="652959" y="990146"/>
                        <a:pt x="677724" y="983478"/>
                        <a:pt x="699631" y="966334"/>
                      </a:cubicBezTo>
                      <a:close/>
                      <a:moveTo>
                        <a:pt x="2786559" y="938711"/>
                      </a:moveTo>
                      <a:cubicBezTo>
                        <a:pt x="2796084" y="944426"/>
                        <a:pt x="2804656" y="939663"/>
                        <a:pt x="2814181" y="938711"/>
                      </a:cubicBezTo>
                      <a:cubicBezTo>
                        <a:pt x="2814181" y="940616"/>
                        <a:pt x="2814181" y="943473"/>
                        <a:pt x="2814181" y="945378"/>
                      </a:cubicBezTo>
                      <a:cubicBezTo>
                        <a:pt x="2803704" y="949188"/>
                        <a:pt x="2791321" y="959666"/>
                        <a:pt x="2786559" y="938711"/>
                      </a:cubicBezTo>
                      <a:close/>
                      <a:moveTo>
                        <a:pt x="737731" y="935019"/>
                      </a:moveTo>
                      <a:cubicBezTo>
                        <a:pt x="726540" y="936091"/>
                        <a:pt x="714872" y="940139"/>
                        <a:pt x="702489" y="951093"/>
                      </a:cubicBezTo>
                      <a:cubicBezTo>
                        <a:pt x="731064" y="951093"/>
                        <a:pt x="753924" y="958713"/>
                        <a:pt x="770116" y="936805"/>
                      </a:cubicBezTo>
                      <a:cubicBezTo>
                        <a:pt x="759639" y="935853"/>
                        <a:pt x="748923" y="933948"/>
                        <a:pt x="737731" y="935019"/>
                      </a:cubicBezTo>
                      <a:close/>
                      <a:moveTo>
                        <a:pt x="619383" y="880251"/>
                      </a:moveTo>
                      <a:cubicBezTo>
                        <a:pt x="616526" y="879417"/>
                        <a:pt x="612477" y="880608"/>
                        <a:pt x="608191" y="882513"/>
                      </a:cubicBezTo>
                      <a:cubicBezTo>
                        <a:pt x="589141" y="887276"/>
                        <a:pt x="539611" y="951093"/>
                        <a:pt x="541516" y="968238"/>
                      </a:cubicBezTo>
                      <a:cubicBezTo>
                        <a:pt x="543421" y="979668"/>
                        <a:pt x="550089" y="980621"/>
                        <a:pt x="558661" y="975858"/>
                      </a:cubicBezTo>
                      <a:cubicBezTo>
                        <a:pt x="569139" y="970143"/>
                        <a:pt x="576759" y="960618"/>
                        <a:pt x="578664" y="949188"/>
                      </a:cubicBezTo>
                      <a:cubicBezTo>
                        <a:pt x="582474" y="920613"/>
                        <a:pt x="601524" y="904421"/>
                        <a:pt x="623431" y="890133"/>
                      </a:cubicBezTo>
                      <a:cubicBezTo>
                        <a:pt x="623907" y="883942"/>
                        <a:pt x="622241" y="881084"/>
                        <a:pt x="619383" y="880251"/>
                      </a:cubicBezTo>
                      <a:close/>
                      <a:moveTo>
                        <a:pt x="659626" y="872036"/>
                      </a:moveTo>
                      <a:cubicBezTo>
                        <a:pt x="653911" y="870131"/>
                        <a:pt x="645339" y="876798"/>
                        <a:pt x="647244" y="879656"/>
                      </a:cubicBezTo>
                      <a:cubicBezTo>
                        <a:pt x="657721" y="901563"/>
                        <a:pt x="632956" y="928233"/>
                        <a:pt x="657721" y="950141"/>
                      </a:cubicBezTo>
                      <a:cubicBezTo>
                        <a:pt x="667246" y="936806"/>
                        <a:pt x="676771" y="926328"/>
                        <a:pt x="683439" y="913946"/>
                      </a:cubicBezTo>
                      <a:cubicBezTo>
                        <a:pt x="691059" y="897753"/>
                        <a:pt x="704394" y="924423"/>
                        <a:pt x="711061" y="910136"/>
                      </a:cubicBezTo>
                      <a:cubicBezTo>
                        <a:pt x="713919" y="903468"/>
                        <a:pt x="713919" y="896801"/>
                        <a:pt x="709156" y="891086"/>
                      </a:cubicBezTo>
                      <a:cubicBezTo>
                        <a:pt x="696774" y="875846"/>
                        <a:pt x="676771" y="876798"/>
                        <a:pt x="659626" y="872036"/>
                      </a:cubicBezTo>
                      <a:close/>
                      <a:moveTo>
                        <a:pt x="620410" y="803828"/>
                      </a:moveTo>
                      <a:cubicBezTo>
                        <a:pt x="614918" y="803575"/>
                        <a:pt x="609144" y="804646"/>
                        <a:pt x="603429" y="807266"/>
                      </a:cubicBezTo>
                      <a:cubicBezTo>
                        <a:pt x="579616" y="817743"/>
                        <a:pt x="555804" y="830126"/>
                        <a:pt x="532944" y="841556"/>
                      </a:cubicBezTo>
                      <a:cubicBezTo>
                        <a:pt x="530086" y="850128"/>
                        <a:pt x="536754" y="852033"/>
                        <a:pt x="541516" y="855843"/>
                      </a:cubicBezTo>
                      <a:cubicBezTo>
                        <a:pt x="561519" y="852986"/>
                        <a:pt x="579616" y="838698"/>
                        <a:pt x="602476" y="859653"/>
                      </a:cubicBezTo>
                      <a:cubicBezTo>
                        <a:pt x="617716" y="874893"/>
                        <a:pt x="654864" y="853938"/>
                        <a:pt x="652959" y="835841"/>
                      </a:cubicBezTo>
                      <a:cubicBezTo>
                        <a:pt x="650815" y="817267"/>
                        <a:pt x="636885" y="804587"/>
                        <a:pt x="620410" y="803828"/>
                      </a:cubicBezTo>
                      <a:close/>
                      <a:moveTo>
                        <a:pt x="2051228" y="690108"/>
                      </a:moveTo>
                      <a:cubicBezTo>
                        <a:pt x="2066468" y="695823"/>
                        <a:pt x="2079803" y="697728"/>
                        <a:pt x="2074088" y="722493"/>
                      </a:cubicBezTo>
                      <a:cubicBezTo>
                        <a:pt x="2066468" y="753925"/>
                        <a:pt x="2053133" y="773928"/>
                        <a:pt x="2021701" y="782500"/>
                      </a:cubicBezTo>
                      <a:cubicBezTo>
                        <a:pt x="2009318" y="785358"/>
                        <a:pt x="1997888" y="785358"/>
                        <a:pt x="2000746" y="772023"/>
                      </a:cubicBezTo>
                      <a:cubicBezTo>
                        <a:pt x="2006461" y="745353"/>
                        <a:pt x="2008366" y="714873"/>
                        <a:pt x="2036941" y="698680"/>
                      </a:cubicBezTo>
                      <a:cubicBezTo>
                        <a:pt x="2040751" y="694870"/>
                        <a:pt x="2045513" y="692965"/>
                        <a:pt x="2051228" y="690108"/>
                      </a:cubicBezTo>
                      <a:close/>
                      <a:moveTo>
                        <a:pt x="2111236" y="608669"/>
                      </a:moveTo>
                      <a:cubicBezTo>
                        <a:pt x="2115046" y="609621"/>
                        <a:pt x="2116951" y="613431"/>
                        <a:pt x="2113141" y="623433"/>
                      </a:cubicBezTo>
                      <a:cubicBezTo>
                        <a:pt x="2113141" y="624385"/>
                        <a:pt x="2112189" y="625338"/>
                        <a:pt x="2111236" y="626290"/>
                      </a:cubicBezTo>
                      <a:cubicBezTo>
                        <a:pt x="2147431" y="643435"/>
                        <a:pt x="2126476" y="692013"/>
                        <a:pt x="2159814" y="711063"/>
                      </a:cubicBezTo>
                      <a:cubicBezTo>
                        <a:pt x="2178864" y="721540"/>
                        <a:pt x="2174101" y="752020"/>
                        <a:pt x="2199819" y="758688"/>
                      </a:cubicBezTo>
                      <a:cubicBezTo>
                        <a:pt x="2206486" y="760593"/>
                        <a:pt x="2189341" y="798693"/>
                        <a:pt x="2176959" y="800598"/>
                      </a:cubicBezTo>
                      <a:cubicBezTo>
                        <a:pt x="2149336" y="805360"/>
                        <a:pt x="2120761" y="810123"/>
                        <a:pt x="2092186" y="814885"/>
                      </a:cubicBezTo>
                      <a:cubicBezTo>
                        <a:pt x="2089329" y="799645"/>
                        <a:pt x="2128381" y="789168"/>
                        <a:pt x="2092186" y="777738"/>
                      </a:cubicBezTo>
                      <a:cubicBezTo>
                        <a:pt x="2098854" y="765355"/>
                        <a:pt x="2098854" y="749163"/>
                        <a:pt x="2111236" y="740590"/>
                      </a:cubicBezTo>
                      <a:cubicBezTo>
                        <a:pt x="2127429" y="729160"/>
                        <a:pt x="2118856" y="712015"/>
                        <a:pt x="2110284" y="710110"/>
                      </a:cubicBezTo>
                      <a:cubicBezTo>
                        <a:pt x="2086471" y="705348"/>
                        <a:pt x="2087424" y="682488"/>
                        <a:pt x="2076946" y="669153"/>
                      </a:cubicBezTo>
                      <a:cubicBezTo>
                        <a:pt x="2062659" y="651055"/>
                        <a:pt x="2076946" y="617718"/>
                        <a:pt x="2097901" y="611050"/>
                      </a:cubicBezTo>
                      <a:cubicBezTo>
                        <a:pt x="2101711" y="609621"/>
                        <a:pt x="2107426" y="607716"/>
                        <a:pt x="2111236" y="608669"/>
                      </a:cubicBezTo>
                      <a:close/>
                      <a:moveTo>
                        <a:pt x="927279" y="479605"/>
                      </a:moveTo>
                      <a:cubicBezTo>
                        <a:pt x="932041" y="477700"/>
                        <a:pt x="935851" y="480558"/>
                        <a:pt x="933946" y="486273"/>
                      </a:cubicBezTo>
                      <a:cubicBezTo>
                        <a:pt x="932041" y="490083"/>
                        <a:pt x="929184" y="492941"/>
                        <a:pt x="929184" y="493893"/>
                      </a:cubicBezTo>
                      <a:cubicBezTo>
                        <a:pt x="919659" y="493893"/>
                        <a:pt x="917754" y="491035"/>
                        <a:pt x="919659" y="488178"/>
                      </a:cubicBezTo>
                      <a:cubicBezTo>
                        <a:pt x="921564" y="484368"/>
                        <a:pt x="924421" y="480558"/>
                        <a:pt x="927279" y="479605"/>
                      </a:cubicBezTo>
                      <a:close/>
                      <a:moveTo>
                        <a:pt x="1938089" y="417931"/>
                      </a:moveTo>
                      <a:cubicBezTo>
                        <a:pt x="1948537" y="420431"/>
                        <a:pt x="1955503" y="431504"/>
                        <a:pt x="1959789" y="441505"/>
                      </a:cubicBezTo>
                      <a:cubicBezTo>
                        <a:pt x="1967409" y="457698"/>
                        <a:pt x="1952169" y="461508"/>
                        <a:pt x="1940739" y="466270"/>
                      </a:cubicBezTo>
                      <a:cubicBezTo>
                        <a:pt x="1909306" y="478653"/>
                        <a:pt x="1880731" y="501513"/>
                        <a:pt x="1842631" y="480558"/>
                      </a:cubicBezTo>
                      <a:cubicBezTo>
                        <a:pt x="1829296" y="472938"/>
                        <a:pt x="1832154" y="467223"/>
                        <a:pt x="1832154" y="458650"/>
                      </a:cubicBezTo>
                      <a:cubicBezTo>
                        <a:pt x="1828344" y="450078"/>
                        <a:pt x="1835964" y="442458"/>
                        <a:pt x="1833106" y="431980"/>
                      </a:cubicBezTo>
                      <a:cubicBezTo>
                        <a:pt x="1828344" y="420550"/>
                        <a:pt x="1835011" y="416740"/>
                        <a:pt x="1845489" y="423408"/>
                      </a:cubicBezTo>
                      <a:cubicBezTo>
                        <a:pt x="1847394" y="430075"/>
                        <a:pt x="1849299" y="439600"/>
                        <a:pt x="1857871" y="432933"/>
                      </a:cubicBezTo>
                      <a:cubicBezTo>
                        <a:pt x="1878826" y="418645"/>
                        <a:pt x="1903591" y="426265"/>
                        <a:pt x="1926451" y="418645"/>
                      </a:cubicBezTo>
                      <a:cubicBezTo>
                        <a:pt x="1930737" y="417216"/>
                        <a:pt x="1934607" y="417097"/>
                        <a:pt x="1938089" y="417931"/>
                      </a:cubicBezTo>
                      <a:close/>
                      <a:moveTo>
                        <a:pt x="904419" y="389118"/>
                      </a:moveTo>
                      <a:cubicBezTo>
                        <a:pt x="915849" y="404358"/>
                        <a:pt x="928231" y="418646"/>
                        <a:pt x="938709" y="433886"/>
                      </a:cubicBezTo>
                      <a:cubicBezTo>
                        <a:pt x="940614" y="436743"/>
                        <a:pt x="940614" y="441505"/>
                        <a:pt x="942519" y="446268"/>
                      </a:cubicBezTo>
                      <a:cubicBezTo>
                        <a:pt x="938709" y="447221"/>
                        <a:pt x="932041" y="450078"/>
                        <a:pt x="931089" y="449125"/>
                      </a:cubicBezTo>
                      <a:cubicBezTo>
                        <a:pt x="912991" y="426266"/>
                        <a:pt x="896799" y="440553"/>
                        <a:pt x="878701" y="449125"/>
                      </a:cubicBezTo>
                      <a:cubicBezTo>
                        <a:pt x="871081" y="452936"/>
                        <a:pt x="863461" y="446268"/>
                        <a:pt x="856794" y="443411"/>
                      </a:cubicBezTo>
                      <a:cubicBezTo>
                        <a:pt x="835839" y="424361"/>
                        <a:pt x="864414" y="422455"/>
                        <a:pt x="867271" y="412930"/>
                      </a:cubicBezTo>
                      <a:cubicBezTo>
                        <a:pt x="878701" y="402453"/>
                        <a:pt x="887274" y="388166"/>
                        <a:pt x="904419" y="389118"/>
                      </a:cubicBezTo>
                      <a:close/>
                      <a:moveTo>
                        <a:pt x="1062534" y="340541"/>
                      </a:moveTo>
                      <a:cubicBezTo>
                        <a:pt x="1073011" y="340541"/>
                        <a:pt x="1082536" y="340541"/>
                        <a:pt x="1083489" y="353876"/>
                      </a:cubicBezTo>
                      <a:cubicBezTo>
                        <a:pt x="1073964" y="356733"/>
                        <a:pt x="1066344" y="373878"/>
                        <a:pt x="1053961" y="360543"/>
                      </a:cubicBezTo>
                      <a:cubicBezTo>
                        <a:pt x="1045389" y="351018"/>
                        <a:pt x="1054914" y="345303"/>
                        <a:pt x="1062534" y="340541"/>
                      </a:cubicBezTo>
                      <a:close/>
                      <a:moveTo>
                        <a:pt x="2471113" y="336025"/>
                      </a:moveTo>
                      <a:cubicBezTo>
                        <a:pt x="2489315" y="339763"/>
                        <a:pt x="2505689" y="355066"/>
                        <a:pt x="2521763" y="370068"/>
                      </a:cubicBezTo>
                      <a:cubicBezTo>
                        <a:pt x="2652256" y="491988"/>
                        <a:pt x="2764651" y="627243"/>
                        <a:pt x="2848471" y="785358"/>
                      </a:cubicBezTo>
                      <a:cubicBezTo>
                        <a:pt x="2875141" y="835841"/>
                        <a:pt x="2898953" y="887276"/>
                        <a:pt x="2920861" y="940616"/>
                      </a:cubicBezTo>
                      <a:cubicBezTo>
                        <a:pt x="2925623" y="952046"/>
                        <a:pt x="2938006" y="963476"/>
                        <a:pt x="2926576" y="977763"/>
                      </a:cubicBezTo>
                      <a:cubicBezTo>
                        <a:pt x="2893238" y="978716"/>
                        <a:pt x="2872283" y="955856"/>
                        <a:pt x="2847518" y="938711"/>
                      </a:cubicBezTo>
                      <a:cubicBezTo>
                        <a:pt x="2844661" y="919661"/>
                        <a:pt x="2858948" y="906326"/>
                        <a:pt x="2864663" y="890133"/>
                      </a:cubicBezTo>
                      <a:cubicBezTo>
                        <a:pt x="2846566" y="892991"/>
                        <a:pt x="2829421" y="903468"/>
                        <a:pt x="2810371" y="908231"/>
                      </a:cubicBezTo>
                      <a:cubicBezTo>
                        <a:pt x="2792273" y="911088"/>
                        <a:pt x="2774176" y="912041"/>
                        <a:pt x="2757031" y="904421"/>
                      </a:cubicBezTo>
                      <a:cubicBezTo>
                        <a:pt x="2741791" y="897753"/>
                        <a:pt x="2733218" y="902516"/>
                        <a:pt x="2728456" y="916803"/>
                      </a:cubicBezTo>
                      <a:cubicBezTo>
                        <a:pt x="2724646" y="935853"/>
                        <a:pt x="2713216" y="952998"/>
                        <a:pt x="2707501" y="971096"/>
                      </a:cubicBezTo>
                      <a:cubicBezTo>
                        <a:pt x="2702738" y="984431"/>
                        <a:pt x="2699881" y="997766"/>
                        <a:pt x="2706548" y="1011101"/>
                      </a:cubicBezTo>
                      <a:cubicBezTo>
                        <a:pt x="2712263" y="1021578"/>
                        <a:pt x="2722741" y="1031103"/>
                        <a:pt x="2712263" y="1044438"/>
                      </a:cubicBezTo>
                      <a:cubicBezTo>
                        <a:pt x="2722979" y="1032294"/>
                        <a:pt x="2735302" y="1023900"/>
                        <a:pt x="2750438" y="1026892"/>
                      </a:cubicBezTo>
                      <a:lnTo>
                        <a:pt x="2757317" y="1029909"/>
                      </a:lnTo>
                      <a:lnTo>
                        <a:pt x="2760842" y="1028246"/>
                      </a:lnTo>
                      <a:cubicBezTo>
                        <a:pt x="2768462" y="1021578"/>
                        <a:pt x="2775130" y="1013006"/>
                        <a:pt x="2785607" y="1010148"/>
                      </a:cubicBezTo>
                      <a:cubicBezTo>
                        <a:pt x="2791798" y="1008243"/>
                        <a:pt x="2798228" y="1006814"/>
                        <a:pt x="2804538" y="1006457"/>
                      </a:cubicBezTo>
                      <a:cubicBezTo>
                        <a:pt x="2810848" y="1006100"/>
                        <a:pt x="2817040" y="1006814"/>
                        <a:pt x="2822755" y="1009196"/>
                      </a:cubicBezTo>
                      <a:cubicBezTo>
                        <a:pt x="2859902" y="1023483"/>
                        <a:pt x="2898955" y="1027293"/>
                        <a:pt x="2938959" y="1031103"/>
                      </a:cubicBezTo>
                      <a:cubicBezTo>
                        <a:pt x="2955152" y="1033008"/>
                        <a:pt x="2957057" y="1047296"/>
                        <a:pt x="2959915" y="1058726"/>
                      </a:cubicBezTo>
                      <a:cubicBezTo>
                        <a:pt x="2990394" y="1159691"/>
                        <a:pt x="3010397" y="1262561"/>
                        <a:pt x="3021827" y="1368288"/>
                      </a:cubicBezTo>
                      <a:cubicBezTo>
                        <a:pt x="3029447" y="1433058"/>
                        <a:pt x="3025637" y="1497828"/>
                        <a:pt x="3027542" y="1562598"/>
                      </a:cubicBezTo>
                      <a:cubicBezTo>
                        <a:pt x="3027542" y="1573076"/>
                        <a:pt x="3031352" y="1585458"/>
                        <a:pt x="3020874" y="1594983"/>
                      </a:cubicBezTo>
                      <a:cubicBezTo>
                        <a:pt x="2992299" y="1573076"/>
                        <a:pt x="2963724" y="1551168"/>
                        <a:pt x="2958009" y="1512116"/>
                      </a:cubicBezTo>
                      <a:cubicBezTo>
                        <a:pt x="2954199" y="1483541"/>
                        <a:pt x="2933244" y="1467348"/>
                        <a:pt x="2918005" y="1446393"/>
                      </a:cubicBezTo>
                      <a:cubicBezTo>
                        <a:pt x="2898955" y="1421628"/>
                        <a:pt x="2888477" y="1390196"/>
                        <a:pt x="2860855" y="1371146"/>
                      </a:cubicBezTo>
                      <a:cubicBezTo>
                        <a:pt x="2846567" y="1368288"/>
                        <a:pt x="2836089" y="1359716"/>
                        <a:pt x="2831327" y="1343523"/>
                      </a:cubicBezTo>
                      <a:cubicBezTo>
                        <a:pt x="2835137" y="1360668"/>
                        <a:pt x="2849424" y="1368288"/>
                        <a:pt x="2856092" y="1380671"/>
                      </a:cubicBezTo>
                      <a:cubicBezTo>
                        <a:pt x="2882762" y="1424486"/>
                        <a:pt x="2896097" y="1474968"/>
                        <a:pt x="2930387" y="1514021"/>
                      </a:cubicBezTo>
                      <a:cubicBezTo>
                        <a:pt x="2938007" y="1522593"/>
                        <a:pt x="2938959" y="1534976"/>
                        <a:pt x="2939912" y="1546406"/>
                      </a:cubicBezTo>
                      <a:cubicBezTo>
                        <a:pt x="2941817" y="1566408"/>
                        <a:pt x="2950390" y="1582601"/>
                        <a:pt x="2962772" y="1597841"/>
                      </a:cubicBezTo>
                      <a:cubicBezTo>
                        <a:pt x="2983727" y="1622606"/>
                        <a:pt x="2993252" y="1652133"/>
                        <a:pt x="2999919" y="1683566"/>
                      </a:cubicBezTo>
                      <a:cubicBezTo>
                        <a:pt x="3023732" y="1698806"/>
                        <a:pt x="3015159" y="1721666"/>
                        <a:pt x="3012302" y="1740716"/>
                      </a:cubicBezTo>
                      <a:cubicBezTo>
                        <a:pt x="2988490" y="1885496"/>
                        <a:pt x="2951342" y="2026466"/>
                        <a:pt x="2886572" y="2158864"/>
                      </a:cubicBezTo>
                      <a:cubicBezTo>
                        <a:pt x="2872284" y="2188391"/>
                        <a:pt x="2858949" y="2218871"/>
                        <a:pt x="2841805" y="2246493"/>
                      </a:cubicBezTo>
                      <a:cubicBezTo>
                        <a:pt x="2837042" y="2255066"/>
                        <a:pt x="2835137" y="2266496"/>
                        <a:pt x="2821802" y="2266496"/>
                      </a:cubicBezTo>
                      <a:cubicBezTo>
                        <a:pt x="2812277" y="2260781"/>
                        <a:pt x="2812277" y="2249351"/>
                        <a:pt x="2808467" y="2240778"/>
                      </a:cubicBezTo>
                      <a:cubicBezTo>
                        <a:pt x="2794180" y="2222681"/>
                        <a:pt x="2796084" y="2198868"/>
                        <a:pt x="2785607" y="2172198"/>
                      </a:cubicBezTo>
                      <a:cubicBezTo>
                        <a:pt x="2795132" y="2196011"/>
                        <a:pt x="2791322" y="2217918"/>
                        <a:pt x="2805609" y="2234111"/>
                      </a:cubicBezTo>
                      <a:cubicBezTo>
                        <a:pt x="2812277" y="2246493"/>
                        <a:pt x="2811324" y="2261733"/>
                        <a:pt x="2821802" y="2273164"/>
                      </a:cubicBezTo>
                      <a:cubicBezTo>
                        <a:pt x="2795132" y="2339839"/>
                        <a:pt x="2750364" y="2394131"/>
                        <a:pt x="2708455" y="2451281"/>
                      </a:cubicBezTo>
                      <a:cubicBezTo>
                        <a:pt x="2661782" y="2514146"/>
                        <a:pt x="2606537" y="2568439"/>
                        <a:pt x="2551292" y="2622731"/>
                      </a:cubicBezTo>
                      <a:cubicBezTo>
                        <a:pt x="2527480" y="2646543"/>
                        <a:pt x="2502714" y="2666546"/>
                        <a:pt x="2476997" y="2687501"/>
                      </a:cubicBezTo>
                      <a:cubicBezTo>
                        <a:pt x="2465567" y="2677976"/>
                        <a:pt x="2476997" y="2661783"/>
                        <a:pt x="2463662" y="2655116"/>
                      </a:cubicBezTo>
                      <a:cubicBezTo>
                        <a:pt x="2469377" y="2608443"/>
                        <a:pt x="2446517" y="2570343"/>
                        <a:pt x="2425562" y="2533196"/>
                      </a:cubicBezTo>
                      <a:cubicBezTo>
                        <a:pt x="2392224" y="2475093"/>
                        <a:pt x="2414132" y="2424611"/>
                        <a:pt x="2439849" y="2375081"/>
                      </a:cubicBezTo>
                      <a:cubicBezTo>
                        <a:pt x="2453184" y="2349364"/>
                        <a:pt x="2458899" y="2330314"/>
                        <a:pt x="2449374" y="2301739"/>
                      </a:cubicBezTo>
                      <a:cubicBezTo>
                        <a:pt x="2439849" y="2272211"/>
                        <a:pt x="2442707" y="2240778"/>
                        <a:pt x="2430324" y="2210298"/>
                      </a:cubicBezTo>
                      <a:cubicBezTo>
                        <a:pt x="2420799" y="2187439"/>
                        <a:pt x="2416989" y="2160768"/>
                        <a:pt x="2396987" y="2144576"/>
                      </a:cubicBezTo>
                      <a:cubicBezTo>
                        <a:pt x="2352219" y="2107428"/>
                        <a:pt x="2357934" y="2060756"/>
                        <a:pt x="2370317" y="2012178"/>
                      </a:cubicBezTo>
                      <a:cubicBezTo>
                        <a:pt x="2372222" y="2005511"/>
                        <a:pt x="2374127" y="1998843"/>
                        <a:pt x="2374127" y="1992176"/>
                      </a:cubicBezTo>
                      <a:cubicBezTo>
                        <a:pt x="2376984" y="1954076"/>
                        <a:pt x="2356982" y="1935978"/>
                        <a:pt x="2319834" y="1944551"/>
                      </a:cubicBezTo>
                      <a:cubicBezTo>
                        <a:pt x="2303642" y="1948361"/>
                        <a:pt x="2292212" y="1948361"/>
                        <a:pt x="2282687" y="1931216"/>
                      </a:cubicBezTo>
                      <a:cubicBezTo>
                        <a:pt x="2263637" y="1897878"/>
                        <a:pt x="2235062" y="1889306"/>
                        <a:pt x="2200772" y="1905498"/>
                      </a:cubicBezTo>
                      <a:cubicBezTo>
                        <a:pt x="2186484" y="1912166"/>
                        <a:pt x="2171244" y="1918833"/>
                        <a:pt x="2157909" y="1926453"/>
                      </a:cubicBezTo>
                      <a:cubicBezTo>
                        <a:pt x="2140764" y="1935978"/>
                        <a:pt x="2124572" y="1938836"/>
                        <a:pt x="2106474" y="1931216"/>
                      </a:cubicBezTo>
                      <a:cubicBezTo>
                        <a:pt x="2083614" y="1921691"/>
                        <a:pt x="2059802" y="1925501"/>
                        <a:pt x="2040752" y="1937883"/>
                      </a:cubicBezTo>
                      <a:cubicBezTo>
                        <a:pt x="2012177" y="1956933"/>
                        <a:pt x="1991222" y="1941693"/>
                        <a:pt x="1974077" y="1924548"/>
                      </a:cubicBezTo>
                      <a:cubicBezTo>
                        <a:pt x="1956932" y="1907403"/>
                        <a:pt x="1938834" y="1892163"/>
                        <a:pt x="1919784" y="1877876"/>
                      </a:cubicBezTo>
                      <a:cubicBezTo>
                        <a:pt x="1909307" y="1870256"/>
                        <a:pt x="1899782" y="1861683"/>
                        <a:pt x="1896924" y="1849301"/>
                      </a:cubicBezTo>
                      <a:cubicBezTo>
                        <a:pt x="1889304" y="1812153"/>
                        <a:pt x="1862634" y="1789293"/>
                        <a:pt x="1839774" y="1762623"/>
                      </a:cubicBezTo>
                      <a:cubicBezTo>
                        <a:pt x="1827392" y="1748336"/>
                        <a:pt x="1815962" y="1694043"/>
                        <a:pt x="1822629" y="1676898"/>
                      </a:cubicBezTo>
                      <a:cubicBezTo>
                        <a:pt x="1840727" y="1632131"/>
                        <a:pt x="1846442" y="1585458"/>
                        <a:pt x="1829297" y="1537833"/>
                      </a:cubicBezTo>
                      <a:cubicBezTo>
                        <a:pt x="1826439" y="1530213"/>
                        <a:pt x="1823582" y="1522593"/>
                        <a:pt x="1828344" y="1514973"/>
                      </a:cubicBezTo>
                      <a:cubicBezTo>
                        <a:pt x="1854062" y="1466396"/>
                        <a:pt x="1875017" y="1416866"/>
                        <a:pt x="1909307" y="1373051"/>
                      </a:cubicBezTo>
                      <a:cubicBezTo>
                        <a:pt x="1915022" y="1366383"/>
                        <a:pt x="1923594" y="1365431"/>
                        <a:pt x="1929309" y="1361621"/>
                      </a:cubicBezTo>
                      <a:cubicBezTo>
                        <a:pt x="1954074" y="1345428"/>
                        <a:pt x="1976934" y="1330188"/>
                        <a:pt x="1977887" y="1293041"/>
                      </a:cubicBezTo>
                      <a:cubicBezTo>
                        <a:pt x="1978839" y="1267323"/>
                        <a:pt x="1992174" y="1239701"/>
                        <a:pt x="2019797" y="1227318"/>
                      </a:cubicBezTo>
                      <a:cubicBezTo>
                        <a:pt x="2040752" y="1217793"/>
                        <a:pt x="2050277" y="1201601"/>
                        <a:pt x="2051229" y="1178741"/>
                      </a:cubicBezTo>
                      <a:cubicBezTo>
                        <a:pt x="2058849" y="1162548"/>
                        <a:pt x="2071232" y="1167311"/>
                        <a:pt x="2083614" y="1172073"/>
                      </a:cubicBezTo>
                      <a:cubicBezTo>
                        <a:pt x="2111237" y="1181598"/>
                        <a:pt x="2136002" y="1178741"/>
                        <a:pt x="2161719" y="1162548"/>
                      </a:cubicBezTo>
                      <a:cubicBezTo>
                        <a:pt x="2193152" y="1142546"/>
                        <a:pt x="2229347" y="1134926"/>
                        <a:pt x="2266494" y="1136831"/>
                      </a:cubicBezTo>
                      <a:cubicBezTo>
                        <a:pt x="2288402" y="1137783"/>
                        <a:pt x="2310309" y="1137783"/>
                        <a:pt x="2331264" y="1133021"/>
                      </a:cubicBezTo>
                      <a:cubicBezTo>
                        <a:pt x="2370317" y="1123496"/>
                        <a:pt x="2397939" y="1138736"/>
                        <a:pt x="2387462" y="1197791"/>
                      </a:cubicBezTo>
                      <a:cubicBezTo>
                        <a:pt x="2384604" y="1213983"/>
                        <a:pt x="2384604" y="1228271"/>
                        <a:pt x="2400797" y="1229223"/>
                      </a:cubicBezTo>
                      <a:cubicBezTo>
                        <a:pt x="2447469" y="1231128"/>
                        <a:pt x="2477949" y="1266371"/>
                        <a:pt x="2517002" y="1283516"/>
                      </a:cubicBezTo>
                      <a:cubicBezTo>
                        <a:pt x="2538909" y="1293041"/>
                        <a:pt x="2550339" y="1296851"/>
                        <a:pt x="2556055" y="1266371"/>
                      </a:cubicBezTo>
                      <a:cubicBezTo>
                        <a:pt x="2561769" y="1236843"/>
                        <a:pt x="2589392" y="1227318"/>
                        <a:pt x="2617967" y="1241606"/>
                      </a:cubicBezTo>
                      <a:cubicBezTo>
                        <a:pt x="2644637" y="1254941"/>
                        <a:pt x="2673212" y="1262561"/>
                        <a:pt x="2701787" y="1271133"/>
                      </a:cubicBezTo>
                      <a:cubicBezTo>
                        <a:pt x="2743697" y="1283516"/>
                        <a:pt x="2782749" y="1259703"/>
                        <a:pt x="2823707" y="1270181"/>
                      </a:cubicBezTo>
                      <a:cubicBezTo>
                        <a:pt x="2833232" y="1272086"/>
                        <a:pt x="2840852" y="1262561"/>
                        <a:pt x="2842757" y="1253988"/>
                      </a:cubicBezTo>
                      <a:cubicBezTo>
                        <a:pt x="2847519" y="1233033"/>
                        <a:pt x="2856092" y="1212078"/>
                        <a:pt x="2857997" y="1191123"/>
                      </a:cubicBezTo>
                      <a:cubicBezTo>
                        <a:pt x="2861807" y="1157786"/>
                        <a:pt x="2857044" y="1154928"/>
                        <a:pt x="2824659" y="1163501"/>
                      </a:cubicBezTo>
                      <a:cubicBezTo>
                        <a:pt x="2807514" y="1168263"/>
                        <a:pt x="2793227" y="1167311"/>
                        <a:pt x="2781797" y="1153023"/>
                      </a:cubicBezTo>
                      <a:lnTo>
                        <a:pt x="2778142" y="1149005"/>
                      </a:lnTo>
                      <a:lnTo>
                        <a:pt x="2758579" y="1157637"/>
                      </a:lnTo>
                      <a:cubicBezTo>
                        <a:pt x="2730182" y="1164691"/>
                        <a:pt x="2706072" y="1153261"/>
                        <a:pt x="2684641" y="1122543"/>
                      </a:cubicBezTo>
                      <a:cubicBezTo>
                        <a:pt x="2676068" y="1110161"/>
                        <a:pt x="2672258" y="1095873"/>
                        <a:pt x="2664638" y="1083491"/>
                      </a:cubicBezTo>
                      <a:cubicBezTo>
                        <a:pt x="2658923" y="1073966"/>
                        <a:pt x="2664638" y="1054916"/>
                        <a:pt x="2646541" y="1054916"/>
                      </a:cubicBezTo>
                      <a:cubicBezTo>
                        <a:pt x="2631301" y="1055868"/>
                        <a:pt x="2616061" y="1061583"/>
                        <a:pt x="2610346" y="1080633"/>
                      </a:cubicBezTo>
                      <a:lnTo>
                        <a:pt x="2609202" y="1082346"/>
                      </a:lnTo>
                      <a:lnTo>
                        <a:pt x="2613204" y="1086348"/>
                      </a:lnTo>
                      <a:cubicBezTo>
                        <a:pt x="2619871" y="1093968"/>
                        <a:pt x="2626539" y="1101588"/>
                        <a:pt x="2632254" y="1108255"/>
                      </a:cubicBezTo>
                      <a:cubicBezTo>
                        <a:pt x="2619871" y="1117780"/>
                        <a:pt x="2617014" y="1133020"/>
                        <a:pt x="2609394" y="1145403"/>
                      </a:cubicBezTo>
                      <a:cubicBezTo>
                        <a:pt x="2602726" y="1154928"/>
                        <a:pt x="2586534" y="1142545"/>
                        <a:pt x="2584629" y="1132068"/>
                      </a:cubicBezTo>
                      <a:cubicBezTo>
                        <a:pt x="2581771" y="1117780"/>
                        <a:pt x="2574151" y="1106350"/>
                        <a:pt x="2566055" y="1095397"/>
                      </a:cubicBezTo>
                      <a:lnTo>
                        <a:pt x="2558490" y="1083461"/>
                      </a:lnTo>
                      <a:lnTo>
                        <a:pt x="2545576" y="1071108"/>
                      </a:lnTo>
                      <a:cubicBezTo>
                        <a:pt x="2541766" y="1068251"/>
                        <a:pt x="2537003" y="1065393"/>
                        <a:pt x="2536051" y="1061583"/>
                      </a:cubicBezTo>
                      <a:cubicBezTo>
                        <a:pt x="2522716" y="1003481"/>
                        <a:pt x="2462708" y="991098"/>
                        <a:pt x="2429371" y="952046"/>
                      </a:cubicBezTo>
                      <a:cubicBezTo>
                        <a:pt x="2426513" y="949188"/>
                        <a:pt x="2421751" y="947283"/>
                        <a:pt x="2417941" y="944426"/>
                      </a:cubicBezTo>
                      <a:cubicBezTo>
                        <a:pt x="2416036" y="943473"/>
                        <a:pt x="2413178" y="943473"/>
                        <a:pt x="2407463" y="947283"/>
                      </a:cubicBezTo>
                      <a:cubicBezTo>
                        <a:pt x="2425561" y="973001"/>
                        <a:pt x="2440801" y="998718"/>
                        <a:pt x="2469376" y="1014911"/>
                      </a:cubicBezTo>
                      <a:cubicBezTo>
                        <a:pt x="2483663" y="1023483"/>
                        <a:pt x="2500808" y="1028246"/>
                        <a:pt x="2509381" y="1044438"/>
                      </a:cubicBezTo>
                      <a:cubicBezTo>
                        <a:pt x="2510333" y="1049201"/>
                        <a:pt x="2508428" y="1053963"/>
                        <a:pt x="2504618" y="1057773"/>
                      </a:cubicBezTo>
                      <a:cubicBezTo>
                        <a:pt x="2500808" y="1066346"/>
                        <a:pt x="2479853" y="1059678"/>
                        <a:pt x="2488426" y="1077776"/>
                      </a:cubicBezTo>
                      <a:cubicBezTo>
                        <a:pt x="2485568" y="1082538"/>
                        <a:pt x="2481758" y="1084443"/>
                        <a:pt x="2476996" y="1084443"/>
                      </a:cubicBezTo>
                      <a:cubicBezTo>
                        <a:pt x="2437943" y="1050153"/>
                        <a:pt x="2385556" y="1032056"/>
                        <a:pt x="2356028" y="985383"/>
                      </a:cubicBezTo>
                      <a:cubicBezTo>
                        <a:pt x="2346503" y="970143"/>
                        <a:pt x="2333168" y="968238"/>
                        <a:pt x="2317928" y="978716"/>
                      </a:cubicBezTo>
                      <a:cubicBezTo>
                        <a:pt x="2310308" y="984431"/>
                        <a:pt x="2301736" y="994908"/>
                        <a:pt x="2295068" y="993003"/>
                      </a:cubicBezTo>
                      <a:cubicBezTo>
                        <a:pt x="2237918" y="978716"/>
                        <a:pt x="2232203" y="1040628"/>
                        <a:pt x="2196008" y="1057773"/>
                      </a:cubicBezTo>
                      <a:cubicBezTo>
                        <a:pt x="2185531" y="1062536"/>
                        <a:pt x="2183626" y="1075871"/>
                        <a:pt x="2181721" y="1087301"/>
                      </a:cubicBezTo>
                      <a:cubicBezTo>
                        <a:pt x="2172196" y="1130163"/>
                        <a:pt x="2149336" y="1152071"/>
                        <a:pt x="2105521" y="1157786"/>
                      </a:cubicBezTo>
                      <a:cubicBezTo>
                        <a:pt x="2088376" y="1159691"/>
                        <a:pt x="2069326" y="1179693"/>
                        <a:pt x="2053133" y="1155881"/>
                      </a:cubicBezTo>
                      <a:cubicBezTo>
                        <a:pt x="2052181" y="1145403"/>
                        <a:pt x="2048371" y="1137783"/>
                        <a:pt x="2036941" y="1136831"/>
                      </a:cubicBezTo>
                      <a:cubicBezTo>
                        <a:pt x="2026463" y="1135878"/>
                        <a:pt x="2010271" y="1148261"/>
                        <a:pt x="2008366" y="1131116"/>
                      </a:cubicBezTo>
                      <a:cubicBezTo>
                        <a:pt x="2005508" y="1113018"/>
                        <a:pt x="1993126" y="1094921"/>
                        <a:pt x="2001698" y="1074918"/>
                      </a:cubicBezTo>
                      <a:cubicBezTo>
                        <a:pt x="2011223" y="1051106"/>
                        <a:pt x="2015986" y="1027293"/>
                        <a:pt x="2008366" y="1001576"/>
                      </a:cubicBezTo>
                      <a:cubicBezTo>
                        <a:pt x="2002651" y="979668"/>
                        <a:pt x="2021701" y="978716"/>
                        <a:pt x="2035988" y="977763"/>
                      </a:cubicBezTo>
                      <a:cubicBezTo>
                        <a:pt x="2059801" y="974906"/>
                        <a:pt x="2083613" y="981573"/>
                        <a:pt x="2107426" y="983478"/>
                      </a:cubicBezTo>
                      <a:cubicBezTo>
                        <a:pt x="2120761" y="984431"/>
                        <a:pt x="2139811" y="992051"/>
                        <a:pt x="2148383" y="975858"/>
                      </a:cubicBezTo>
                      <a:cubicBezTo>
                        <a:pt x="2157908" y="956808"/>
                        <a:pt x="2162671" y="934901"/>
                        <a:pt x="2150288" y="913946"/>
                      </a:cubicBezTo>
                      <a:cubicBezTo>
                        <a:pt x="2140763" y="897753"/>
                        <a:pt x="2131238" y="882513"/>
                        <a:pt x="2112188" y="876798"/>
                      </a:cubicBezTo>
                      <a:cubicBezTo>
                        <a:pt x="2105521" y="874893"/>
                        <a:pt x="2094091" y="873941"/>
                        <a:pt x="2096948" y="862511"/>
                      </a:cubicBezTo>
                      <a:cubicBezTo>
                        <a:pt x="2098853" y="852033"/>
                        <a:pt x="2109331" y="852033"/>
                        <a:pt x="2118856" y="849176"/>
                      </a:cubicBezTo>
                      <a:cubicBezTo>
                        <a:pt x="2149336" y="838698"/>
                        <a:pt x="2177911" y="830126"/>
                        <a:pt x="2206486" y="810123"/>
                      </a:cubicBezTo>
                      <a:cubicBezTo>
                        <a:pt x="2241728" y="785358"/>
                        <a:pt x="2258873" y="735828"/>
                        <a:pt x="2308403" y="731066"/>
                      </a:cubicBezTo>
                      <a:cubicBezTo>
                        <a:pt x="2322691" y="729161"/>
                        <a:pt x="2323643" y="718683"/>
                        <a:pt x="2321738" y="708206"/>
                      </a:cubicBezTo>
                      <a:cubicBezTo>
                        <a:pt x="2319833" y="698681"/>
                        <a:pt x="2314118" y="689156"/>
                        <a:pt x="2311261" y="679631"/>
                      </a:cubicBezTo>
                      <a:cubicBezTo>
                        <a:pt x="2307451" y="666296"/>
                        <a:pt x="2305546" y="652008"/>
                        <a:pt x="2320786" y="643436"/>
                      </a:cubicBezTo>
                      <a:cubicBezTo>
                        <a:pt x="2326501" y="640578"/>
                        <a:pt x="2334121" y="632958"/>
                        <a:pt x="2338883" y="638673"/>
                      </a:cubicBezTo>
                      <a:cubicBezTo>
                        <a:pt x="2346503" y="649151"/>
                        <a:pt x="2353171" y="662486"/>
                        <a:pt x="2343646" y="675821"/>
                      </a:cubicBezTo>
                      <a:cubicBezTo>
                        <a:pt x="2337931" y="685346"/>
                        <a:pt x="2342693" y="692966"/>
                        <a:pt x="2348408" y="699633"/>
                      </a:cubicBezTo>
                      <a:cubicBezTo>
                        <a:pt x="2356028" y="708206"/>
                        <a:pt x="2364601" y="711063"/>
                        <a:pt x="2376031" y="706301"/>
                      </a:cubicBezTo>
                      <a:cubicBezTo>
                        <a:pt x="2378888" y="705348"/>
                        <a:pt x="2381746" y="704396"/>
                        <a:pt x="2385556" y="704396"/>
                      </a:cubicBezTo>
                      <a:cubicBezTo>
                        <a:pt x="2409368" y="712968"/>
                        <a:pt x="2432228" y="712016"/>
                        <a:pt x="2454136" y="698681"/>
                      </a:cubicBezTo>
                      <a:cubicBezTo>
                        <a:pt x="2460803" y="694871"/>
                        <a:pt x="2469376" y="692966"/>
                        <a:pt x="2476996" y="692013"/>
                      </a:cubicBezTo>
                      <a:cubicBezTo>
                        <a:pt x="2517001" y="689156"/>
                        <a:pt x="2517001" y="689156"/>
                        <a:pt x="2517953" y="648198"/>
                      </a:cubicBezTo>
                      <a:cubicBezTo>
                        <a:pt x="2525573" y="626291"/>
                        <a:pt x="2540813" y="618671"/>
                        <a:pt x="2563673" y="626291"/>
                      </a:cubicBezTo>
                      <a:cubicBezTo>
                        <a:pt x="2558911" y="610098"/>
                        <a:pt x="2545576" y="599621"/>
                        <a:pt x="2554148" y="585333"/>
                      </a:cubicBezTo>
                      <a:lnTo>
                        <a:pt x="2572928" y="573708"/>
                      </a:lnTo>
                      <a:lnTo>
                        <a:pt x="2586098" y="571735"/>
                      </a:lnTo>
                      <a:lnTo>
                        <a:pt x="2586726" y="571671"/>
                      </a:lnTo>
                      <a:cubicBezTo>
                        <a:pt x="2599630" y="572653"/>
                        <a:pt x="2613203" y="578189"/>
                        <a:pt x="2624633" y="568188"/>
                      </a:cubicBezTo>
                      <a:cubicBezTo>
                        <a:pt x="2626538" y="566283"/>
                        <a:pt x="2628443" y="565331"/>
                        <a:pt x="2630348" y="563426"/>
                      </a:cubicBezTo>
                      <a:cubicBezTo>
                        <a:pt x="2634158" y="561521"/>
                        <a:pt x="2634158" y="568188"/>
                        <a:pt x="2633206" y="563426"/>
                      </a:cubicBezTo>
                      <a:cubicBezTo>
                        <a:pt x="2632253" y="557711"/>
                        <a:pt x="2629396" y="564378"/>
                        <a:pt x="2626538" y="563426"/>
                      </a:cubicBezTo>
                      <a:cubicBezTo>
                        <a:pt x="2615584" y="567236"/>
                        <a:pt x="2604392" y="569141"/>
                        <a:pt x="2593082" y="570689"/>
                      </a:cubicBezTo>
                      <a:lnTo>
                        <a:pt x="2586098" y="571735"/>
                      </a:lnTo>
                      <a:lnTo>
                        <a:pt x="2574151" y="572951"/>
                      </a:lnTo>
                      <a:lnTo>
                        <a:pt x="2572928" y="573708"/>
                      </a:lnTo>
                      <a:lnTo>
                        <a:pt x="2558911" y="575808"/>
                      </a:lnTo>
                      <a:cubicBezTo>
                        <a:pt x="2533193" y="580571"/>
                        <a:pt x="2516048" y="563426"/>
                        <a:pt x="2506523" y="541518"/>
                      </a:cubicBezTo>
                      <a:cubicBezTo>
                        <a:pt x="2496998" y="519611"/>
                        <a:pt x="2487473" y="498656"/>
                        <a:pt x="2512238" y="480558"/>
                      </a:cubicBezTo>
                      <a:cubicBezTo>
                        <a:pt x="2520811" y="474843"/>
                        <a:pt x="2527478" y="467223"/>
                        <a:pt x="2533193" y="458651"/>
                      </a:cubicBezTo>
                      <a:cubicBezTo>
                        <a:pt x="2537003" y="452936"/>
                        <a:pt x="2541766" y="446268"/>
                        <a:pt x="2534146" y="440553"/>
                      </a:cubicBezTo>
                      <a:cubicBezTo>
                        <a:pt x="2526526" y="434838"/>
                        <a:pt x="2515096" y="437696"/>
                        <a:pt x="2513191" y="445316"/>
                      </a:cubicBezTo>
                      <a:cubicBezTo>
                        <a:pt x="2506523" y="474843"/>
                        <a:pt x="2482711" y="489131"/>
                        <a:pt x="2464613" y="509133"/>
                      </a:cubicBezTo>
                      <a:cubicBezTo>
                        <a:pt x="2452231" y="523421"/>
                        <a:pt x="2455088" y="538661"/>
                        <a:pt x="2467471" y="551996"/>
                      </a:cubicBezTo>
                      <a:cubicBezTo>
                        <a:pt x="2481758" y="567236"/>
                        <a:pt x="2481758" y="582476"/>
                        <a:pt x="2468423" y="597716"/>
                      </a:cubicBezTo>
                      <a:cubicBezTo>
                        <a:pt x="2457946" y="610098"/>
                        <a:pt x="2455088" y="623433"/>
                        <a:pt x="2453183" y="638673"/>
                      </a:cubicBezTo>
                      <a:cubicBezTo>
                        <a:pt x="2451278" y="657723"/>
                        <a:pt x="2442706" y="671058"/>
                        <a:pt x="2423656" y="676773"/>
                      </a:cubicBezTo>
                      <a:cubicBezTo>
                        <a:pt x="2413178" y="682488"/>
                        <a:pt x="2402701" y="690108"/>
                        <a:pt x="2389366" y="683441"/>
                      </a:cubicBezTo>
                      <a:cubicBezTo>
                        <a:pt x="2381746" y="676773"/>
                        <a:pt x="2376983" y="670106"/>
                        <a:pt x="2383651" y="659628"/>
                      </a:cubicBezTo>
                      <a:cubicBezTo>
                        <a:pt x="2377936" y="649151"/>
                        <a:pt x="2372221" y="638673"/>
                        <a:pt x="2367458" y="627243"/>
                      </a:cubicBezTo>
                      <a:cubicBezTo>
                        <a:pt x="2348408" y="585333"/>
                        <a:pt x="2348408" y="584381"/>
                        <a:pt x="2308403" y="612003"/>
                      </a:cubicBezTo>
                      <a:cubicBezTo>
                        <a:pt x="2273161" y="616766"/>
                        <a:pt x="2265541" y="608193"/>
                        <a:pt x="2270303" y="571046"/>
                      </a:cubicBezTo>
                      <a:cubicBezTo>
                        <a:pt x="2271256" y="560568"/>
                        <a:pt x="2287448" y="545328"/>
                        <a:pt x="2260778" y="543423"/>
                      </a:cubicBezTo>
                      <a:cubicBezTo>
                        <a:pt x="2255063" y="542471"/>
                        <a:pt x="2255063" y="530088"/>
                        <a:pt x="2259826" y="522468"/>
                      </a:cubicBezTo>
                      <a:cubicBezTo>
                        <a:pt x="2313166" y="486273"/>
                        <a:pt x="2361743" y="445316"/>
                        <a:pt x="2390318" y="385308"/>
                      </a:cubicBezTo>
                      <a:cubicBezTo>
                        <a:pt x="2396986" y="372926"/>
                        <a:pt x="2403653" y="362448"/>
                        <a:pt x="2416988" y="357686"/>
                      </a:cubicBezTo>
                      <a:cubicBezTo>
                        <a:pt x="2416988" y="355781"/>
                        <a:pt x="2416988" y="353876"/>
                        <a:pt x="2417941" y="351971"/>
                      </a:cubicBezTo>
                      <a:cubicBezTo>
                        <a:pt x="2419846" y="352923"/>
                        <a:pt x="2423656" y="354828"/>
                        <a:pt x="2424608" y="353876"/>
                      </a:cubicBezTo>
                      <a:cubicBezTo>
                        <a:pt x="2434371" y="344351"/>
                        <a:pt x="2443539" y="338934"/>
                        <a:pt x="2452245" y="336582"/>
                      </a:cubicBezTo>
                      <a:cubicBezTo>
                        <a:pt x="2458775" y="334818"/>
                        <a:pt x="2465045" y="334779"/>
                        <a:pt x="2471113" y="336025"/>
                      </a:cubicBezTo>
                      <a:close/>
                      <a:moveTo>
                        <a:pt x="761544" y="194808"/>
                      </a:moveTo>
                      <a:cubicBezTo>
                        <a:pt x="773926" y="196713"/>
                        <a:pt x="774879" y="206238"/>
                        <a:pt x="773926" y="216716"/>
                      </a:cubicBezTo>
                      <a:cubicBezTo>
                        <a:pt x="755829" y="237671"/>
                        <a:pt x="760591" y="257673"/>
                        <a:pt x="773926" y="278628"/>
                      </a:cubicBezTo>
                      <a:cubicBezTo>
                        <a:pt x="748209" y="302441"/>
                        <a:pt x="720586" y="315776"/>
                        <a:pt x="687249" y="293868"/>
                      </a:cubicBezTo>
                      <a:cubicBezTo>
                        <a:pt x="682486" y="291011"/>
                        <a:pt x="675819" y="292916"/>
                        <a:pt x="671056" y="292916"/>
                      </a:cubicBezTo>
                      <a:cubicBezTo>
                        <a:pt x="660579" y="294821"/>
                        <a:pt x="650101" y="296726"/>
                        <a:pt x="640576" y="298631"/>
                      </a:cubicBezTo>
                      <a:cubicBezTo>
                        <a:pt x="627241" y="300536"/>
                        <a:pt x="613906" y="302441"/>
                        <a:pt x="603429" y="291011"/>
                      </a:cubicBezTo>
                      <a:cubicBezTo>
                        <a:pt x="636766" y="258626"/>
                        <a:pt x="678676" y="239576"/>
                        <a:pt x="715824" y="211953"/>
                      </a:cubicBezTo>
                      <a:cubicBezTo>
                        <a:pt x="719634" y="209096"/>
                        <a:pt x="724396" y="211953"/>
                        <a:pt x="727254" y="215763"/>
                      </a:cubicBezTo>
                      <a:cubicBezTo>
                        <a:pt x="746304" y="220526"/>
                        <a:pt x="741541" y="187188"/>
                        <a:pt x="761544" y="194808"/>
                      </a:cubicBezTo>
                      <a:close/>
                      <a:moveTo>
                        <a:pt x="873343" y="184331"/>
                      </a:moveTo>
                      <a:cubicBezTo>
                        <a:pt x="879653" y="185283"/>
                        <a:pt x="886320" y="188617"/>
                        <a:pt x="891083" y="191951"/>
                      </a:cubicBezTo>
                      <a:cubicBezTo>
                        <a:pt x="904418" y="200523"/>
                        <a:pt x="892988" y="209096"/>
                        <a:pt x="888226" y="217668"/>
                      </a:cubicBezTo>
                      <a:lnTo>
                        <a:pt x="879241" y="234820"/>
                      </a:lnTo>
                      <a:lnTo>
                        <a:pt x="895370" y="235036"/>
                      </a:lnTo>
                      <a:cubicBezTo>
                        <a:pt x="907514" y="238206"/>
                        <a:pt x="906800" y="249815"/>
                        <a:pt x="899656" y="266246"/>
                      </a:cubicBezTo>
                      <a:cubicBezTo>
                        <a:pt x="894893" y="277676"/>
                        <a:pt x="884416" y="289106"/>
                        <a:pt x="892988" y="303393"/>
                      </a:cubicBezTo>
                      <a:cubicBezTo>
                        <a:pt x="897751" y="310061"/>
                        <a:pt x="901561" y="309108"/>
                        <a:pt x="905371" y="303393"/>
                      </a:cubicBezTo>
                      <a:cubicBezTo>
                        <a:pt x="923468" y="307203"/>
                        <a:pt x="923468" y="307203"/>
                        <a:pt x="915848" y="337683"/>
                      </a:cubicBezTo>
                      <a:cubicBezTo>
                        <a:pt x="926326" y="330063"/>
                        <a:pt x="936803" y="329111"/>
                        <a:pt x="946328" y="324348"/>
                      </a:cubicBezTo>
                      <a:lnTo>
                        <a:pt x="973409" y="303804"/>
                      </a:lnTo>
                      <a:lnTo>
                        <a:pt x="975260" y="292796"/>
                      </a:lnTo>
                      <a:cubicBezTo>
                        <a:pt x="974903" y="288629"/>
                        <a:pt x="972522" y="284819"/>
                        <a:pt x="965378" y="281485"/>
                      </a:cubicBezTo>
                      <a:cubicBezTo>
                        <a:pt x="944423" y="270055"/>
                        <a:pt x="942518" y="249100"/>
                        <a:pt x="962521" y="233860"/>
                      </a:cubicBezTo>
                      <a:cubicBezTo>
                        <a:pt x="977761" y="221478"/>
                        <a:pt x="993953" y="208143"/>
                        <a:pt x="1013956" y="203380"/>
                      </a:cubicBezTo>
                      <a:cubicBezTo>
                        <a:pt x="1018718" y="201475"/>
                        <a:pt x="1023481" y="200046"/>
                        <a:pt x="1028243" y="200165"/>
                      </a:cubicBezTo>
                      <a:cubicBezTo>
                        <a:pt x="1033006" y="200284"/>
                        <a:pt x="1037768" y="201951"/>
                        <a:pt x="1042531" y="206238"/>
                      </a:cubicBezTo>
                      <a:cubicBezTo>
                        <a:pt x="1037768" y="220525"/>
                        <a:pt x="1018718" y="221478"/>
                        <a:pt x="1016813" y="234813"/>
                      </a:cubicBezTo>
                      <a:cubicBezTo>
                        <a:pt x="1029196" y="212905"/>
                        <a:pt x="1052056" y="208143"/>
                        <a:pt x="1075868" y="204333"/>
                      </a:cubicBezTo>
                      <a:cubicBezTo>
                        <a:pt x="1082536" y="204333"/>
                        <a:pt x="1089203" y="204333"/>
                        <a:pt x="1095871" y="204333"/>
                      </a:cubicBezTo>
                      <a:cubicBezTo>
                        <a:pt x="1106348" y="211953"/>
                        <a:pt x="1099681" y="223383"/>
                        <a:pt x="1099681" y="232908"/>
                      </a:cubicBezTo>
                      <a:cubicBezTo>
                        <a:pt x="1112063" y="235765"/>
                        <a:pt x="1123493" y="229098"/>
                        <a:pt x="1133971" y="231003"/>
                      </a:cubicBezTo>
                      <a:cubicBezTo>
                        <a:pt x="1140638" y="231003"/>
                        <a:pt x="1146353" y="233860"/>
                        <a:pt x="1151116" y="238623"/>
                      </a:cubicBezTo>
                      <a:cubicBezTo>
                        <a:pt x="1162546" y="262435"/>
                        <a:pt x="1192073" y="265293"/>
                        <a:pt x="1205408" y="287200"/>
                      </a:cubicBezTo>
                      <a:cubicBezTo>
                        <a:pt x="1219696" y="305298"/>
                        <a:pt x="1210171" y="320538"/>
                        <a:pt x="1198741" y="334825"/>
                      </a:cubicBezTo>
                      <a:cubicBezTo>
                        <a:pt x="1205408" y="359590"/>
                        <a:pt x="1234936" y="358638"/>
                        <a:pt x="1248271" y="377688"/>
                      </a:cubicBezTo>
                      <a:cubicBezTo>
                        <a:pt x="1257796" y="391023"/>
                        <a:pt x="1257796" y="393880"/>
                        <a:pt x="1246366" y="402453"/>
                      </a:cubicBezTo>
                      <a:cubicBezTo>
                        <a:pt x="1226363" y="415788"/>
                        <a:pt x="1207313" y="445315"/>
                        <a:pt x="1187311" y="402453"/>
                      </a:cubicBezTo>
                      <a:cubicBezTo>
                        <a:pt x="1184453" y="396738"/>
                        <a:pt x="1176833" y="390070"/>
                        <a:pt x="1171118" y="396738"/>
                      </a:cubicBezTo>
                      <a:cubicBezTo>
                        <a:pt x="1161593" y="407215"/>
                        <a:pt x="1163498" y="418645"/>
                        <a:pt x="1171118" y="431028"/>
                      </a:cubicBezTo>
                      <a:cubicBezTo>
                        <a:pt x="1186358" y="457698"/>
                        <a:pt x="1180643" y="471033"/>
                        <a:pt x="1151116" y="479605"/>
                      </a:cubicBezTo>
                      <a:cubicBezTo>
                        <a:pt x="1147306" y="475795"/>
                        <a:pt x="1141591" y="474843"/>
                        <a:pt x="1136828" y="476748"/>
                      </a:cubicBezTo>
                      <a:cubicBezTo>
                        <a:pt x="1132066" y="478653"/>
                        <a:pt x="1134923" y="483415"/>
                        <a:pt x="1136828" y="487225"/>
                      </a:cubicBezTo>
                      <a:cubicBezTo>
                        <a:pt x="1135876" y="500560"/>
                        <a:pt x="1128256" y="503418"/>
                        <a:pt x="1118731" y="497703"/>
                      </a:cubicBezTo>
                      <a:cubicBezTo>
                        <a:pt x="1098728" y="487225"/>
                        <a:pt x="1074916" y="482463"/>
                        <a:pt x="1066343" y="455793"/>
                      </a:cubicBezTo>
                      <a:cubicBezTo>
                        <a:pt x="1058723" y="432933"/>
                        <a:pt x="1039673" y="427218"/>
                        <a:pt x="1016813" y="433885"/>
                      </a:cubicBezTo>
                      <a:cubicBezTo>
                        <a:pt x="1008241" y="436743"/>
                        <a:pt x="999668" y="438648"/>
                        <a:pt x="996811" y="428170"/>
                      </a:cubicBezTo>
                      <a:cubicBezTo>
                        <a:pt x="993001" y="415788"/>
                        <a:pt x="1007288" y="411025"/>
                        <a:pt x="1013003" y="411978"/>
                      </a:cubicBezTo>
                      <a:cubicBezTo>
                        <a:pt x="1055866" y="420550"/>
                        <a:pt x="1078726" y="386260"/>
                        <a:pt x="1109206" y="369115"/>
                      </a:cubicBezTo>
                      <a:cubicBezTo>
                        <a:pt x="1117778" y="343398"/>
                        <a:pt x="1089203" y="330063"/>
                        <a:pt x="1089203" y="307203"/>
                      </a:cubicBezTo>
                      <a:cubicBezTo>
                        <a:pt x="1085393" y="301488"/>
                        <a:pt x="1081583" y="296725"/>
                        <a:pt x="1077773" y="291010"/>
                      </a:cubicBezTo>
                      <a:cubicBezTo>
                        <a:pt x="1057771" y="307203"/>
                        <a:pt x="1036816" y="290058"/>
                        <a:pt x="1016813" y="292915"/>
                      </a:cubicBezTo>
                      <a:cubicBezTo>
                        <a:pt x="1012050" y="293391"/>
                        <a:pt x="1008717" y="294106"/>
                        <a:pt x="1007169" y="296011"/>
                      </a:cubicBezTo>
                      <a:lnTo>
                        <a:pt x="1007866" y="302667"/>
                      </a:lnTo>
                      <a:lnTo>
                        <a:pt x="1009193" y="303393"/>
                      </a:lnTo>
                      <a:cubicBezTo>
                        <a:pt x="1013003" y="324348"/>
                        <a:pt x="986333" y="363401"/>
                        <a:pt x="962521" y="370068"/>
                      </a:cubicBezTo>
                      <a:cubicBezTo>
                        <a:pt x="943471" y="375783"/>
                        <a:pt x="924421" y="377688"/>
                        <a:pt x="905371" y="371973"/>
                      </a:cubicBezTo>
                      <a:cubicBezTo>
                        <a:pt x="896798" y="389118"/>
                        <a:pt x="879653" y="396738"/>
                        <a:pt x="868223" y="410073"/>
                      </a:cubicBezTo>
                      <a:cubicBezTo>
                        <a:pt x="859651" y="419598"/>
                        <a:pt x="849173" y="424361"/>
                        <a:pt x="836791" y="426266"/>
                      </a:cubicBezTo>
                      <a:cubicBezTo>
                        <a:pt x="830123" y="425313"/>
                        <a:pt x="820598" y="421503"/>
                        <a:pt x="816788" y="424361"/>
                      </a:cubicBezTo>
                      <a:cubicBezTo>
                        <a:pt x="772973" y="455793"/>
                        <a:pt x="714871" y="464366"/>
                        <a:pt x="677723" y="507228"/>
                      </a:cubicBezTo>
                      <a:cubicBezTo>
                        <a:pt x="667246" y="519611"/>
                        <a:pt x="646291" y="531993"/>
                        <a:pt x="668198" y="553901"/>
                      </a:cubicBezTo>
                      <a:cubicBezTo>
                        <a:pt x="672961" y="558663"/>
                        <a:pt x="665341" y="574856"/>
                        <a:pt x="662483" y="586286"/>
                      </a:cubicBezTo>
                      <a:cubicBezTo>
                        <a:pt x="685343" y="585333"/>
                        <a:pt x="702488" y="596763"/>
                        <a:pt x="716776" y="612956"/>
                      </a:cubicBezTo>
                      <a:cubicBezTo>
                        <a:pt x="731063" y="630101"/>
                        <a:pt x="747256" y="644388"/>
                        <a:pt x="771068" y="645341"/>
                      </a:cubicBezTo>
                      <a:cubicBezTo>
                        <a:pt x="789166" y="646293"/>
                        <a:pt x="788213" y="653913"/>
                        <a:pt x="782498" y="667248"/>
                      </a:cubicBezTo>
                      <a:cubicBezTo>
                        <a:pt x="774878" y="685346"/>
                        <a:pt x="766306" y="702491"/>
                        <a:pt x="772973" y="726303"/>
                      </a:cubicBezTo>
                      <a:cubicBezTo>
                        <a:pt x="779641" y="752973"/>
                        <a:pt x="789166" y="747258"/>
                        <a:pt x="805358" y="736781"/>
                      </a:cubicBezTo>
                      <a:cubicBezTo>
                        <a:pt x="823456" y="725351"/>
                        <a:pt x="826313" y="706301"/>
                        <a:pt x="828218" y="689156"/>
                      </a:cubicBezTo>
                      <a:cubicBezTo>
                        <a:pt x="831076" y="669153"/>
                        <a:pt x="841553" y="660581"/>
                        <a:pt x="858698" y="652961"/>
                      </a:cubicBezTo>
                      <a:cubicBezTo>
                        <a:pt x="901561" y="638673"/>
                        <a:pt x="911086" y="619623"/>
                        <a:pt x="901561" y="573903"/>
                      </a:cubicBezTo>
                      <a:cubicBezTo>
                        <a:pt x="900608" y="569141"/>
                        <a:pt x="899656" y="563426"/>
                        <a:pt x="904418" y="561521"/>
                      </a:cubicBezTo>
                      <a:cubicBezTo>
                        <a:pt x="937756" y="550091"/>
                        <a:pt x="937756" y="514848"/>
                        <a:pt x="953948" y="491988"/>
                      </a:cubicBezTo>
                      <a:cubicBezTo>
                        <a:pt x="957758" y="486273"/>
                        <a:pt x="961568" y="480558"/>
                        <a:pt x="968236" y="478653"/>
                      </a:cubicBezTo>
                      <a:cubicBezTo>
                        <a:pt x="991096" y="471986"/>
                        <a:pt x="1037768" y="491036"/>
                        <a:pt x="1049198" y="512943"/>
                      </a:cubicBezTo>
                      <a:cubicBezTo>
                        <a:pt x="1061581" y="517706"/>
                        <a:pt x="1074916" y="522468"/>
                        <a:pt x="1063486" y="539613"/>
                      </a:cubicBezTo>
                      <a:cubicBezTo>
                        <a:pt x="1048246" y="555806"/>
                        <a:pt x="1052056" y="572951"/>
                        <a:pt x="1067296" y="583428"/>
                      </a:cubicBezTo>
                      <a:cubicBezTo>
                        <a:pt x="1084441" y="593906"/>
                        <a:pt x="1099681" y="578666"/>
                        <a:pt x="1112063" y="568188"/>
                      </a:cubicBezTo>
                      <a:cubicBezTo>
                        <a:pt x="1139686" y="545328"/>
                        <a:pt x="1138733" y="544376"/>
                        <a:pt x="1146353" y="580571"/>
                      </a:cubicBezTo>
                      <a:cubicBezTo>
                        <a:pt x="1149211" y="592953"/>
                        <a:pt x="1154926" y="606288"/>
                        <a:pt x="1151116" y="616766"/>
                      </a:cubicBezTo>
                      <a:cubicBezTo>
                        <a:pt x="1138733" y="656771"/>
                        <a:pt x="1163498" y="672011"/>
                        <a:pt x="1193026" y="684393"/>
                      </a:cubicBezTo>
                      <a:cubicBezTo>
                        <a:pt x="1193026" y="693918"/>
                        <a:pt x="1188501" y="696537"/>
                        <a:pt x="1182905" y="697847"/>
                      </a:cubicBezTo>
                      <a:lnTo>
                        <a:pt x="1179024" y="699159"/>
                      </a:lnTo>
                      <a:lnTo>
                        <a:pt x="1177845" y="699023"/>
                      </a:lnTo>
                      <a:cubicBezTo>
                        <a:pt x="1174214" y="699455"/>
                        <a:pt x="1170404" y="700824"/>
                        <a:pt x="1166356" y="703443"/>
                      </a:cubicBezTo>
                      <a:lnTo>
                        <a:pt x="1179024" y="699159"/>
                      </a:lnTo>
                      <a:lnTo>
                        <a:pt x="1188263" y="700229"/>
                      </a:lnTo>
                      <a:cubicBezTo>
                        <a:pt x="1194931" y="702491"/>
                        <a:pt x="1201122" y="707253"/>
                        <a:pt x="1207313" y="712016"/>
                      </a:cubicBezTo>
                      <a:cubicBezTo>
                        <a:pt x="1210647" y="727732"/>
                        <a:pt x="1209694" y="741781"/>
                        <a:pt x="1205051" y="754402"/>
                      </a:cubicBezTo>
                      <a:lnTo>
                        <a:pt x="1180854" y="787924"/>
                      </a:lnTo>
                      <a:lnTo>
                        <a:pt x="1187073" y="807504"/>
                      </a:lnTo>
                      <a:cubicBezTo>
                        <a:pt x="1190883" y="812504"/>
                        <a:pt x="1196836" y="815362"/>
                        <a:pt x="1206361" y="814886"/>
                      </a:cubicBezTo>
                      <a:cubicBezTo>
                        <a:pt x="1214934" y="814886"/>
                        <a:pt x="1223506" y="816791"/>
                        <a:pt x="1213981" y="828221"/>
                      </a:cubicBezTo>
                      <a:cubicBezTo>
                        <a:pt x="1208266" y="850128"/>
                        <a:pt x="1205409" y="874893"/>
                        <a:pt x="1172071" y="862511"/>
                      </a:cubicBezTo>
                      <a:cubicBezTo>
                        <a:pt x="1153021" y="859653"/>
                        <a:pt x="1123494" y="872036"/>
                        <a:pt x="1115874" y="854891"/>
                      </a:cubicBezTo>
                      <a:cubicBezTo>
                        <a:pt x="1109206" y="839651"/>
                        <a:pt x="1133971" y="821553"/>
                        <a:pt x="1148259" y="807266"/>
                      </a:cubicBezTo>
                      <a:cubicBezTo>
                        <a:pt x="1157784" y="799646"/>
                        <a:pt x="1159689" y="785358"/>
                        <a:pt x="1173024" y="780596"/>
                      </a:cubicBezTo>
                      <a:lnTo>
                        <a:pt x="1173125" y="780684"/>
                      </a:lnTo>
                      <a:lnTo>
                        <a:pt x="1174333" y="770475"/>
                      </a:lnTo>
                      <a:cubicBezTo>
                        <a:pt x="1173023" y="767975"/>
                        <a:pt x="1169689" y="766784"/>
                        <a:pt x="1163498" y="767261"/>
                      </a:cubicBezTo>
                      <a:cubicBezTo>
                        <a:pt x="1147306" y="769166"/>
                        <a:pt x="1137781" y="780596"/>
                        <a:pt x="1124446" y="787263"/>
                      </a:cubicBezTo>
                      <a:cubicBezTo>
                        <a:pt x="1097776" y="793931"/>
                        <a:pt x="1070153" y="791073"/>
                        <a:pt x="1043483" y="789168"/>
                      </a:cubicBezTo>
                      <a:cubicBezTo>
                        <a:pt x="1026338" y="788216"/>
                        <a:pt x="1010146" y="786311"/>
                        <a:pt x="993953" y="794883"/>
                      </a:cubicBezTo>
                      <a:cubicBezTo>
                        <a:pt x="987286" y="810123"/>
                        <a:pt x="971093" y="808218"/>
                        <a:pt x="959663" y="814886"/>
                      </a:cubicBezTo>
                      <a:cubicBezTo>
                        <a:pt x="951091" y="825363"/>
                        <a:pt x="939661" y="831078"/>
                        <a:pt x="929183" y="839651"/>
                      </a:cubicBezTo>
                      <a:lnTo>
                        <a:pt x="925100" y="843462"/>
                      </a:lnTo>
                      <a:lnTo>
                        <a:pt x="915848" y="851081"/>
                      </a:lnTo>
                      <a:cubicBezTo>
                        <a:pt x="915848" y="851081"/>
                        <a:pt x="912991" y="851081"/>
                        <a:pt x="912991" y="851081"/>
                      </a:cubicBezTo>
                      <a:cubicBezTo>
                        <a:pt x="912991" y="851081"/>
                        <a:pt x="914896" y="852986"/>
                        <a:pt x="914896" y="852986"/>
                      </a:cubicBezTo>
                      <a:lnTo>
                        <a:pt x="925100" y="843462"/>
                      </a:lnTo>
                      <a:lnTo>
                        <a:pt x="932041" y="837746"/>
                      </a:lnTo>
                      <a:cubicBezTo>
                        <a:pt x="942518" y="824411"/>
                        <a:pt x="959663" y="826316"/>
                        <a:pt x="972998" y="820601"/>
                      </a:cubicBezTo>
                      <a:cubicBezTo>
                        <a:pt x="979666" y="818696"/>
                        <a:pt x="986333" y="814886"/>
                        <a:pt x="992048" y="814886"/>
                      </a:cubicBezTo>
                      <a:cubicBezTo>
                        <a:pt x="1003478" y="813933"/>
                        <a:pt x="1017766" y="809171"/>
                        <a:pt x="1023481" y="819648"/>
                      </a:cubicBezTo>
                      <a:cubicBezTo>
                        <a:pt x="1032053" y="834888"/>
                        <a:pt x="1013003" y="835841"/>
                        <a:pt x="1005383" y="842508"/>
                      </a:cubicBezTo>
                      <a:cubicBezTo>
                        <a:pt x="1003478" y="844413"/>
                        <a:pt x="1005383" y="851081"/>
                        <a:pt x="1006336" y="854891"/>
                      </a:cubicBezTo>
                      <a:cubicBezTo>
                        <a:pt x="997763" y="866321"/>
                        <a:pt x="1011098" y="877751"/>
                        <a:pt x="1005383" y="889181"/>
                      </a:cubicBezTo>
                      <a:cubicBezTo>
                        <a:pt x="1001573" y="899658"/>
                        <a:pt x="992048" y="903468"/>
                        <a:pt x="984428" y="910136"/>
                      </a:cubicBezTo>
                      <a:cubicBezTo>
                        <a:pt x="974903" y="918708"/>
                        <a:pt x="961568" y="909183"/>
                        <a:pt x="952043" y="916803"/>
                      </a:cubicBezTo>
                      <a:cubicBezTo>
                        <a:pt x="937756" y="931091"/>
                        <a:pt x="916801" y="932043"/>
                        <a:pt x="899656" y="938711"/>
                      </a:cubicBezTo>
                      <a:cubicBezTo>
                        <a:pt x="876796" y="947283"/>
                        <a:pt x="858698" y="959666"/>
                        <a:pt x="855841" y="985383"/>
                      </a:cubicBezTo>
                      <a:cubicBezTo>
                        <a:pt x="853936" y="1001576"/>
                        <a:pt x="839648" y="1003481"/>
                        <a:pt x="831076" y="1003481"/>
                      </a:cubicBezTo>
                      <a:cubicBezTo>
                        <a:pt x="779641" y="1006338"/>
                        <a:pt x="763448" y="1048248"/>
                        <a:pt x="738683" y="1081586"/>
                      </a:cubicBezTo>
                      <a:cubicBezTo>
                        <a:pt x="708203" y="1076823"/>
                        <a:pt x="712013" y="1097778"/>
                        <a:pt x="711061" y="1115876"/>
                      </a:cubicBezTo>
                      <a:cubicBezTo>
                        <a:pt x="707251" y="1144451"/>
                        <a:pt x="692011" y="1163501"/>
                        <a:pt x="666293" y="1175883"/>
                      </a:cubicBezTo>
                      <a:cubicBezTo>
                        <a:pt x="636766" y="1191123"/>
                        <a:pt x="610096" y="1209221"/>
                        <a:pt x="585331" y="1230176"/>
                      </a:cubicBezTo>
                      <a:cubicBezTo>
                        <a:pt x="565328" y="1247320"/>
                        <a:pt x="557708" y="1270181"/>
                        <a:pt x="559613" y="1297803"/>
                      </a:cubicBezTo>
                      <a:cubicBezTo>
                        <a:pt x="561518" y="1327331"/>
                        <a:pt x="564376" y="1356858"/>
                        <a:pt x="557708" y="1386386"/>
                      </a:cubicBezTo>
                      <a:cubicBezTo>
                        <a:pt x="555803" y="1394958"/>
                        <a:pt x="551993" y="1406388"/>
                        <a:pt x="542468" y="1407341"/>
                      </a:cubicBezTo>
                      <a:cubicBezTo>
                        <a:pt x="530086" y="1409246"/>
                        <a:pt x="531038" y="1394958"/>
                        <a:pt x="528181" y="1387338"/>
                      </a:cubicBezTo>
                      <a:cubicBezTo>
                        <a:pt x="522466" y="1365431"/>
                        <a:pt x="516751" y="1344476"/>
                        <a:pt x="519608" y="1320663"/>
                      </a:cubicBezTo>
                      <a:cubicBezTo>
                        <a:pt x="521513" y="1300661"/>
                        <a:pt x="522466" y="1280658"/>
                        <a:pt x="488176" y="1283516"/>
                      </a:cubicBezTo>
                      <a:cubicBezTo>
                        <a:pt x="470078" y="1285421"/>
                        <a:pt x="452933" y="1262561"/>
                        <a:pt x="429121" y="1267323"/>
                      </a:cubicBezTo>
                      <a:cubicBezTo>
                        <a:pt x="422453" y="1268276"/>
                        <a:pt x="411023" y="1265418"/>
                        <a:pt x="409118" y="1268276"/>
                      </a:cubicBezTo>
                      <a:cubicBezTo>
                        <a:pt x="391973" y="1307328"/>
                        <a:pt x="364351" y="1288278"/>
                        <a:pt x="336728" y="1284468"/>
                      </a:cubicBezTo>
                      <a:cubicBezTo>
                        <a:pt x="279578" y="1275896"/>
                        <a:pt x="228143" y="1315901"/>
                        <a:pt x="215761" y="1373051"/>
                      </a:cubicBezTo>
                      <a:cubicBezTo>
                        <a:pt x="210998" y="1396863"/>
                        <a:pt x="193853" y="1415913"/>
                        <a:pt x="189091" y="1441631"/>
                      </a:cubicBezTo>
                      <a:cubicBezTo>
                        <a:pt x="182423" y="1476873"/>
                        <a:pt x="183376" y="1511163"/>
                        <a:pt x="196711" y="1544501"/>
                      </a:cubicBezTo>
                      <a:cubicBezTo>
                        <a:pt x="204331" y="1564503"/>
                        <a:pt x="219571" y="1574028"/>
                        <a:pt x="244336" y="1573076"/>
                      </a:cubicBezTo>
                      <a:cubicBezTo>
                        <a:pt x="284341" y="1571171"/>
                        <a:pt x="310058" y="1555931"/>
                        <a:pt x="320536" y="1514973"/>
                      </a:cubicBezTo>
                      <a:cubicBezTo>
                        <a:pt x="324346" y="1500686"/>
                        <a:pt x="374828" y="1487351"/>
                        <a:pt x="387211" y="1494971"/>
                      </a:cubicBezTo>
                      <a:cubicBezTo>
                        <a:pt x="396736" y="1500686"/>
                        <a:pt x="392926" y="1507353"/>
                        <a:pt x="389116" y="1515926"/>
                      </a:cubicBezTo>
                      <a:cubicBezTo>
                        <a:pt x="372923" y="1552121"/>
                        <a:pt x="358636" y="1589268"/>
                        <a:pt x="340538" y="1624511"/>
                      </a:cubicBezTo>
                      <a:cubicBezTo>
                        <a:pt x="329108" y="1646418"/>
                        <a:pt x="340538" y="1644513"/>
                        <a:pt x="354826" y="1644513"/>
                      </a:cubicBezTo>
                      <a:cubicBezTo>
                        <a:pt x="372923" y="1644513"/>
                        <a:pt x="391973" y="1642608"/>
                        <a:pt x="410071" y="1645466"/>
                      </a:cubicBezTo>
                      <a:cubicBezTo>
                        <a:pt x="432931" y="1649276"/>
                        <a:pt x="449123" y="1658801"/>
                        <a:pt x="439598" y="1687376"/>
                      </a:cubicBezTo>
                      <a:cubicBezTo>
                        <a:pt x="433883" y="1705473"/>
                        <a:pt x="432931" y="1725476"/>
                        <a:pt x="426263" y="1743573"/>
                      </a:cubicBezTo>
                      <a:cubicBezTo>
                        <a:pt x="414833" y="1774053"/>
                        <a:pt x="432931" y="1793103"/>
                        <a:pt x="450076" y="1813106"/>
                      </a:cubicBezTo>
                      <a:cubicBezTo>
                        <a:pt x="466268" y="1832156"/>
                        <a:pt x="483413" y="1819773"/>
                        <a:pt x="499606" y="1812153"/>
                      </a:cubicBezTo>
                      <a:cubicBezTo>
                        <a:pt x="512941" y="1806438"/>
                        <a:pt x="528181" y="1806438"/>
                        <a:pt x="536753" y="1818821"/>
                      </a:cubicBezTo>
                      <a:cubicBezTo>
                        <a:pt x="554851" y="1843586"/>
                        <a:pt x="571996" y="1829298"/>
                        <a:pt x="577711" y="1813106"/>
                      </a:cubicBezTo>
                      <a:cubicBezTo>
                        <a:pt x="591998" y="1771196"/>
                        <a:pt x="630098" y="1768338"/>
                        <a:pt x="661531" y="1754051"/>
                      </a:cubicBezTo>
                      <a:cubicBezTo>
                        <a:pt x="671056" y="1754051"/>
                        <a:pt x="673913" y="1755956"/>
                        <a:pt x="672008" y="1763576"/>
                      </a:cubicBezTo>
                      <a:cubicBezTo>
                        <a:pt x="676771" y="1783578"/>
                        <a:pt x="689153" y="1777863"/>
                        <a:pt x="695821" y="1768338"/>
                      </a:cubicBezTo>
                      <a:cubicBezTo>
                        <a:pt x="713918" y="1745478"/>
                        <a:pt x="729158" y="1761671"/>
                        <a:pt x="741541" y="1772148"/>
                      </a:cubicBezTo>
                      <a:cubicBezTo>
                        <a:pt x="769163" y="1795008"/>
                        <a:pt x="799643" y="1798818"/>
                        <a:pt x="832028" y="1788341"/>
                      </a:cubicBezTo>
                      <a:cubicBezTo>
                        <a:pt x="845363" y="1783578"/>
                        <a:pt x="854888" y="1779768"/>
                        <a:pt x="865366" y="1796913"/>
                      </a:cubicBezTo>
                      <a:cubicBezTo>
                        <a:pt x="875843" y="1814058"/>
                        <a:pt x="896798" y="1823583"/>
                        <a:pt x="910133" y="1838823"/>
                      </a:cubicBezTo>
                      <a:cubicBezTo>
                        <a:pt x="947281" y="1881686"/>
                        <a:pt x="990143" y="1906451"/>
                        <a:pt x="1047293" y="1918833"/>
                      </a:cubicBezTo>
                      <a:cubicBezTo>
                        <a:pt x="1093966" y="1928358"/>
                        <a:pt x="1124446" y="1995986"/>
                        <a:pt x="1116826" y="2036943"/>
                      </a:cubicBezTo>
                      <a:cubicBezTo>
                        <a:pt x="1113968" y="2044563"/>
                        <a:pt x="1111111" y="2051231"/>
                        <a:pt x="1106348" y="2056946"/>
                      </a:cubicBezTo>
                      <a:cubicBezTo>
                        <a:pt x="1092061" y="2071233"/>
                        <a:pt x="1112063" y="2086473"/>
                        <a:pt x="1104443" y="2099808"/>
                      </a:cubicBezTo>
                      <a:cubicBezTo>
                        <a:pt x="1110158" y="2107428"/>
                        <a:pt x="1117778" y="2102666"/>
                        <a:pt x="1124446" y="2102666"/>
                      </a:cubicBezTo>
                      <a:cubicBezTo>
                        <a:pt x="1147306" y="2095046"/>
                        <a:pt x="1161593" y="2062661"/>
                        <a:pt x="1193026" y="2077901"/>
                      </a:cubicBezTo>
                      <a:cubicBezTo>
                        <a:pt x="1225411" y="2087426"/>
                        <a:pt x="1244461" y="2125526"/>
                        <a:pt x="1280656" y="2123621"/>
                      </a:cubicBezTo>
                      <a:cubicBezTo>
                        <a:pt x="1325423" y="2121716"/>
                        <a:pt x="1360666" y="2136956"/>
                        <a:pt x="1387336" y="2172198"/>
                      </a:cubicBezTo>
                      <a:cubicBezTo>
                        <a:pt x="1398766" y="2187438"/>
                        <a:pt x="1427341" y="2172198"/>
                        <a:pt x="1434008" y="2199821"/>
                      </a:cubicBezTo>
                      <a:cubicBezTo>
                        <a:pt x="1440676" y="2228396"/>
                        <a:pt x="1444486" y="2256018"/>
                        <a:pt x="1430198" y="2282688"/>
                      </a:cubicBezTo>
                      <a:cubicBezTo>
                        <a:pt x="1413053" y="2315073"/>
                        <a:pt x="1388288" y="2341743"/>
                        <a:pt x="1370191" y="2373176"/>
                      </a:cubicBezTo>
                      <a:cubicBezTo>
                        <a:pt x="1359713" y="2391273"/>
                        <a:pt x="1356856" y="2406513"/>
                        <a:pt x="1358761" y="2423658"/>
                      </a:cubicBezTo>
                      <a:cubicBezTo>
                        <a:pt x="1366381" y="2486523"/>
                        <a:pt x="1352093" y="2544626"/>
                        <a:pt x="1327328" y="2600823"/>
                      </a:cubicBezTo>
                      <a:cubicBezTo>
                        <a:pt x="1321613" y="2612253"/>
                        <a:pt x="1313041" y="2629398"/>
                        <a:pt x="1293991" y="2626541"/>
                      </a:cubicBezTo>
                      <a:cubicBezTo>
                        <a:pt x="1261606" y="2622731"/>
                        <a:pt x="1241603" y="2647496"/>
                        <a:pt x="1218743" y="2661783"/>
                      </a:cubicBezTo>
                      <a:cubicBezTo>
                        <a:pt x="1203503" y="2671308"/>
                        <a:pt x="1187311" y="2690358"/>
                        <a:pt x="1193026" y="2710361"/>
                      </a:cubicBezTo>
                      <a:cubicBezTo>
                        <a:pt x="1205408" y="2757033"/>
                        <a:pt x="1178738" y="2793228"/>
                        <a:pt x="1164451" y="2832281"/>
                      </a:cubicBezTo>
                      <a:cubicBezTo>
                        <a:pt x="1154926" y="2859903"/>
                        <a:pt x="1136828" y="2884668"/>
                        <a:pt x="1122541" y="2910386"/>
                      </a:cubicBezTo>
                      <a:cubicBezTo>
                        <a:pt x="1116826" y="2920863"/>
                        <a:pt x="1109206" y="2929436"/>
                        <a:pt x="1095871" y="2929436"/>
                      </a:cubicBezTo>
                      <a:cubicBezTo>
                        <a:pt x="1085393" y="2920863"/>
                        <a:pt x="1072058" y="2930388"/>
                        <a:pt x="1061581" y="2922768"/>
                      </a:cubicBezTo>
                      <a:cubicBezTo>
                        <a:pt x="1053961" y="2919911"/>
                        <a:pt x="1044436" y="2911338"/>
                        <a:pt x="1047293" y="2929436"/>
                      </a:cubicBezTo>
                      <a:cubicBezTo>
                        <a:pt x="1052056" y="2938961"/>
                        <a:pt x="1062533" y="2944676"/>
                        <a:pt x="1061581" y="2956106"/>
                      </a:cubicBezTo>
                      <a:cubicBezTo>
                        <a:pt x="1055866" y="2964678"/>
                        <a:pt x="1048246" y="2962773"/>
                        <a:pt x="1040626" y="2959916"/>
                      </a:cubicBezTo>
                      <a:cubicBezTo>
                        <a:pt x="952043" y="2929436"/>
                        <a:pt x="865366" y="2895146"/>
                        <a:pt x="783451" y="2850378"/>
                      </a:cubicBezTo>
                      <a:cubicBezTo>
                        <a:pt x="762496" y="2838948"/>
                        <a:pt x="762496" y="2820851"/>
                        <a:pt x="752971" y="2805611"/>
                      </a:cubicBezTo>
                      <a:cubicBezTo>
                        <a:pt x="730111" y="2799896"/>
                        <a:pt x="738683" y="2779893"/>
                        <a:pt x="737731" y="2765606"/>
                      </a:cubicBezTo>
                      <a:cubicBezTo>
                        <a:pt x="736778" y="2697978"/>
                        <a:pt x="732968" y="2631303"/>
                        <a:pt x="721538" y="2564628"/>
                      </a:cubicBezTo>
                      <a:cubicBezTo>
                        <a:pt x="715823" y="2532243"/>
                        <a:pt x="700583" y="2503668"/>
                        <a:pt x="670103" y="2492238"/>
                      </a:cubicBezTo>
                      <a:cubicBezTo>
                        <a:pt x="596761" y="2464616"/>
                        <a:pt x="568186" y="2400798"/>
                        <a:pt x="539611" y="2337933"/>
                      </a:cubicBezTo>
                      <a:cubicBezTo>
                        <a:pt x="520561" y="2296976"/>
                        <a:pt x="502463" y="2256971"/>
                        <a:pt x="473888" y="2221728"/>
                      </a:cubicBezTo>
                      <a:cubicBezTo>
                        <a:pt x="456743" y="2200773"/>
                        <a:pt x="450076" y="2174103"/>
                        <a:pt x="468173" y="2148386"/>
                      </a:cubicBezTo>
                      <a:cubicBezTo>
                        <a:pt x="473888" y="2140766"/>
                        <a:pt x="477698" y="2133146"/>
                        <a:pt x="471983" y="2122668"/>
                      </a:cubicBezTo>
                      <a:cubicBezTo>
                        <a:pt x="452933" y="2083616"/>
                        <a:pt x="471983" y="2052183"/>
                        <a:pt x="493891" y="2021703"/>
                      </a:cubicBezTo>
                      <a:cubicBezTo>
                        <a:pt x="518656" y="1987413"/>
                        <a:pt x="546278" y="1955028"/>
                        <a:pt x="538658" y="1907403"/>
                      </a:cubicBezTo>
                      <a:cubicBezTo>
                        <a:pt x="535801" y="1889306"/>
                        <a:pt x="531991" y="1871208"/>
                        <a:pt x="524371" y="1854063"/>
                      </a:cubicBezTo>
                      <a:cubicBezTo>
                        <a:pt x="517703" y="1837871"/>
                        <a:pt x="507226" y="1834061"/>
                        <a:pt x="499606" y="1853111"/>
                      </a:cubicBezTo>
                      <a:cubicBezTo>
                        <a:pt x="489128" y="1876923"/>
                        <a:pt x="475793" y="1875018"/>
                        <a:pt x="459601" y="1860731"/>
                      </a:cubicBezTo>
                      <a:cubicBezTo>
                        <a:pt x="443408" y="1847396"/>
                        <a:pt x="425311" y="1838823"/>
                        <a:pt x="408166" y="1827393"/>
                      </a:cubicBezTo>
                      <a:cubicBezTo>
                        <a:pt x="375781" y="1806438"/>
                        <a:pt x="371971" y="1771196"/>
                        <a:pt x="354826" y="1742621"/>
                      </a:cubicBezTo>
                      <a:cubicBezTo>
                        <a:pt x="346253" y="1729286"/>
                        <a:pt x="337681" y="1720713"/>
                        <a:pt x="322441" y="1715951"/>
                      </a:cubicBezTo>
                      <a:cubicBezTo>
                        <a:pt x="289103" y="1705473"/>
                        <a:pt x="255766" y="1691186"/>
                        <a:pt x="234811" y="1658801"/>
                      </a:cubicBezTo>
                      <a:cubicBezTo>
                        <a:pt x="228143" y="1649276"/>
                        <a:pt x="218618" y="1639751"/>
                        <a:pt x="206236" y="1644513"/>
                      </a:cubicBezTo>
                      <a:cubicBezTo>
                        <a:pt x="170993" y="1656896"/>
                        <a:pt x="143371" y="1639751"/>
                        <a:pt x="116701" y="1622606"/>
                      </a:cubicBezTo>
                      <a:cubicBezTo>
                        <a:pt x="85268" y="1603556"/>
                        <a:pt x="54788" y="1583553"/>
                        <a:pt x="28118" y="1557836"/>
                      </a:cubicBezTo>
                      <a:cubicBezTo>
                        <a:pt x="11926" y="1541643"/>
                        <a:pt x="1448" y="1523546"/>
                        <a:pt x="12878" y="1499733"/>
                      </a:cubicBezTo>
                      <a:cubicBezTo>
                        <a:pt x="20498" y="1482588"/>
                        <a:pt x="16688" y="1463538"/>
                        <a:pt x="10021" y="1446393"/>
                      </a:cubicBezTo>
                      <a:cubicBezTo>
                        <a:pt x="6211" y="1434963"/>
                        <a:pt x="-1409" y="1423533"/>
                        <a:pt x="5258" y="1410198"/>
                      </a:cubicBezTo>
                      <a:cubicBezTo>
                        <a:pt x="-12839" y="1304471"/>
                        <a:pt x="19546" y="1205411"/>
                        <a:pt x="45263" y="1105398"/>
                      </a:cubicBezTo>
                      <a:cubicBezTo>
                        <a:pt x="94793" y="912993"/>
                        <a:pt x="185281" y="739638"/>
                        <a:pt x="304343" y="581523"/>
                      </a:cubicBezTo>
                      <a:cubicBezTo>
                        <a:pt x="374828" y="487226"/>
                        <a:pt x="458648" y="405311"/>
                        <a:pt x="548183" y="329111"/>
                      </a:cubicBezTo>
                      <a:cubicBezTo>
                        <a:pt x="568186" y="311966"/>
                        <a:pt x="591046" y="303393"/>
                        <a:pt x="617716" y="317681"/>
                      </a:cubicBezTo>
                      <a:cubicBezTo>
                        <a:pt x="628193" y="324348"/>
                        <a:pt x="628193" y="314823"/>
                        <a:pt x="631051" y="309108"/>
                      </a:cubicBezTo>
                      <a:cubicBezTo>
                        <a:pt x="652006" y="308156"/>
                        <a:pt x="669151" y="289106"/>
                        <a:pt x="692011" y="299583"/>
                      </a:cubicBezTo>
                      <a:cubicBezTo>
                        <a:pt x="712013" y="311966"/>
                        <a:pt x="732968" y="317681"/>
                        <a:pt x="756781" y="316728"/>
                      </a:cubicBezTo>
                      <a:cubicBezTo>
                        <a:pt x="764401" y="317681"/>
                        <a:pt x="772973" y="320538"/>
                        <a:pt x="780593" y="315776"/>
                      </a:cubicBezTo>
                      <a:cubicBezTo>
                        <a:pt x="786308" y="312918"/>
                        <a:pt x="792023" y="311966"/>
                        <a:pt x="797738" y="314823"/>
                      </a:cubicBezTo>
                      <a:cubicBezTo>
                        <a:pt x="808216" y="327206"/>
                        <a:pt x="819646" y="321491"/>
                        <a:pt x="831076" y="316728"/>
                      </a:cubicBezTo>
                      <a:cubicBezTo>
                        <a:pt x="837743" y="304346"/>
                        <a:pt x="858698" y="297678"/>
                        <a:pt x="841553" y="277676"/>
                      </a:cubicBezTo>
                      <a:cubicBezTo>
                        <a:pt x="834886" y="270056"/>
                        <a:pt x="846316" y="263388"/>
                        <a:pt x="852031" y="259578"/>
                      </a:cubicBezTo>
                      <a:cubicBezTo>
                        <a:pt x="857269" y="255768"/>
                        <a:pt x="862508" y="252434"/>
                        <a:pt x="867152" y="248624"/>
                      </a:cubicBezTo>
                      <a:lnTo>
                        <a:pt x="876026" y="238011"/>
                      </a:lnTo>
                      <a:lnTo>
                        <a:pt x="858921" y="241392"/>
                      </a:lnTo>
                      <a:cubicBezTo>
                        <a:pt x="840303" y="244874"/>
                        <a:pt x="823694" y="244338"/>
                        <a:pt x="821551" y="210048"/>
                      </a:cubicBezTo>
                      <a:cubicBezTo>
                        <a:pt x="833933" y="208143"/>
                        <a:pt x="848221" y="208143"/>
                        <a:pt x="857746" y="190998"/>
                      </a:cubicBezTo>
                      <a:cubicBezTo>
                        <a:pt x="861079" y="184807"/>
                        <a:pt x="867032" y="183378"/>
                        <a:pt x="873343" y="184331"/>
                      </a:cubicBezTo>
                      <a:close/>
                      <a:moveTo>
                        <a:pt x="798215" y="181949"/>
                      </a:moveTo>
                      <a:cubicBezTo>
                        <a:pt x="801310" y="182187"/>
                        <a:pt x="803930" y="183378"/>
                        <a:pt x="805359" y="187188"/>
                      </a:cubicBezTo>
                      <a:cubicBezTo>
                        <a:pt x="808216" y="194808"/>
                        <a:pt x="800596" y="194808"/>
                        <a:pt x="795834" y="196713"/>
                      </a:cubicBezTo>
                      <a:cubicBezTo>
                        <a:pt x="790119" y="193856"/>
                        <a:pt x="788214" y="189093"/>
                        <a:pt x="788214" y="182426"/>
                      </a:cubicBezTo>
                      <a:cubicBezTo>
                        <a:pt x="791547" y="182426"/>
                        <a:pt x="795119" y="181711"/>
                        <a:pt x="798215" y="181949"/>
                      </a:cubicBezTo>
                      <a:close/>
                      <a:moveTo>
                        <a:pt x="938708" y="121466"/>
                      </a:moveTo>
                      <a:cubicBezTo>
                        <a:pt x="943471" y="128133"/>
                        <a:pt x="953948" y="130038"/>
                        <a:pt x="952043" y="141468"/>
                      </a:cubicBezTo>
                      <a:lnTo>
                        <a:pt x="951037" y="142501"/>
                      </a:lnTo>
                      <a:lnTo>
                        <a:pt x="953949" y="140516"/>
                      </a:lnTo>
                      <a:cubicBezTo>
                        <a:pt x="952996" y="143373"/>
                        <a:pt x="952996" y="146231"/>
                        <a:pt x="952996" y="148136"/>
                      </a:cubicBezTo>
                      <a:cubicBezTo>
                        <a:pt x="952996" y="154803"/>
                        <a:pt x="952996" y="161471"/>
                        <a:pt x="952996" y="169091"/>
                      </a:cubicBezTo>
                      <a:cubicBezTo>
                        <a:pt x="949662" y="166709"/>
                        <a:pt x="947281" y="162899"/>
                        <a:pt x="944424" y="159804"/>
                      </a:cubicBezTo>
                      <a:lnTo>
                        <a:pt x="933131" y="154863"/>
                      </a:lnTo>
                      <a:lnTo>
                        <a:pt x="931088" y="155756"/>
                      </a:lnTo>
                      <a:cubicBezTo>
                        <a:pt x="931088" y="155756"/>
                        <a:pt x="930136" y="155756"/>
                        <a:pt x="930136" y="155756"/>
                      </a:cubicBezTo>
                      <a:cubicBezTo>
                        <a:pt x="925373" y="152898"/>
                        <a:pt x="906323" y="162423"/>
                        <a:pt x="918706" y="144326"/>
                      </a:cubicBezTo>
                      <a:cubicBezTo>
                        <a:pt x="923468" y="137658"/>
                        <a:pt x="931088" y="131943"/>
                        <a:pt x="931088" y="122418"/>
                      </a:cubicBezTo>
                      <a:cubicBezTo>
                        <a:pt x="934898" y="118608"/>
                        <a:pt x="936803" y="118608"/>
                        <a:pt x="938708" y="121466"/>
                      </a:cubicBezTo>
                      <a:close/>
                      <a:moveTo>
                        <a:pt x="925373" y="107178"/>
                      </a:moveTo>
                      <a:cubicBezTo>
                        <a:pt x="930136" y="111940"/>
                        <a:pt x="934898" y="116703"/>
                        <a:pt x="938708" y="121465"/>
                      </a:cubicBezTo>
                      <a:lnTo>
                        <a:pt x="935851" y="121465"/>
                      </a:lnTo>
                      <a:cubicBezTo>
                        <a:pt x="935851" y="121465"/>
                        <a:pt x="932993" y="121465"/>
                        <a:pt x="932993" y="121465"/>
                      </a:cubicBezTo>
                      <a:cubicBezTo>
                        <a:pt x="923468" y="125275"/>
                        <a:pt x="912991" y="131943"/>
                        <a:pt x="901561" y="123370"/>
                      </a:cubicBezTo>
                      <a:cubicBezTo>
                        <a:pt x="904418" y="109083"/>
                        <a:pt x="915848" y="109083"/>
                        <a:pt x="925373" y="107178"/>
                      </a:cubicBezTo>
                      <a:close/>
                      <a:moveTo>
                        <a:pt x="1021576" y="71936"/>
                      </a:moveTo>
                      <a:cubicBezTo>
                        <a:pt x="1037768" y="75746"/>
                        <a:pt x="1038721" y="87176"/>
                        <a:pt x="1031101" y="97653"/>
                      </a:cubicBezTo>
                      <a:cubicBezTo>
                        <a:pt x="1019671" y="115751"/>
                        <a:pt x="1011098" y="95748"/>
                        <a:pt x="1000621" y="92891"/>
                      </a:cubicBezTo>
                      <a:cubicBezTo>
                        <a:pt x="1002526" y="88128"/>
                        <a:pt x="1005383" y="83366"/>
                        <a:pt x="1007288" y="79556"/>
                      </a:cubicBezTo>
                      <a:cubicBezTo>
                        <a:pt x="1012051" y="76698"/>
                        <a:pt x="1016813" y="74793"/>
                        <a:pt x="1021576" y="71936"/>
                      </a:cubicBezTo>
                      <a:close/>
                      <a:moveTo>
                        <a:pt x="1113849" y="40265"/>
                      </a:moveTo>
                      <a:cubicBezTo>
                        <a:pt x="1128732" y="39074"/>
                        <a:pt x="1143972" y="42885"/>
                        <a:pt x="1159689" y="51933"/>
                      </a:cubicBezTo>
                      <a:cubicBezTo>
                        <a:pt x="1175881" y="68126"/>
                        <a:pt x="1166356" y="76698"/>
                        <a:pt x="1151116" y="84318"/>
                      </a:cubicBezTo>
                      <a:cubicBezTo>
                        <a:pt x="1137781" y="90986"/>
                        <a:pt x="1123494" y="86223"/>
                        <a:pt x="1111111" y="92891"/>
                      </a:cubicBezTo>
                      <a:cubicBezTo>
                        <a:pt x="1083489" y="98606"/>
                        <a:pt x="1067296" y="90033"/>
                        <a:pt x="1070153" y="58601"/>
                      </a:cubicBezTo>
                      <a:cubicBezTo>
                        <a:pt x="1084441" y="47647"/>
                        <a:pt x="1098967" y="41456"/>
                        <a:pt x="1113849" y="40265"/>
                      </a:cubicBezTo>
                      <a:close/>
                      <a:moveTo>
                        <a:pt x="1400760" y="96"/>
                      </a:moveTo>
                      <a:cubicBezTo>
                        <a:pt x="1426031" y="498"/>
                        <a:pt x="1451392" y="2164"/>
                        <a:pt x="1476871" y="5260"/>
                      </a:cubicBezTo>
                      <a:cubicBezTo>
                        <a:pt x="1521639" y="13833"/>
                        <a:pt x="1566406" y="14785"/>
                        <a:pt x="1611174" y="9070"/>
                      </a:cubicBezTo>
                      <a:cubicBezTo>
                        <a:pt x="1614984" y="7165"/>
                        <a:pt x="1619746" y="9070"/>
                        <a:pt x="1619746" y="17643"/>
                      </a:cubicBezTo>
                      <a:cubicBezTo>
                        <a:pt x="1631176" y="13833"/>
                        <a:pt x="1639748" y="20500"/>
                        <a:pt x="1646416" y="28120"/>
                      </a:cubicBezTo>
                      <a:cubicBezTo>
                        <a:pt x="1652131" y="36693"/>
                        <a:pt x="1659751" y="35740"/>
                        <a:pt x="1667371" y="31930"/>
                      </a:cubicBezTo>
                      <a:cubicBezTo>
                        <a:pt x="1693088" y="18119"/>
                        <a:pt x="1717377" y="11690"/>
                        <a:pt x="1742261" y="11690"/>
                      </a:cubicBezTo>
                      <a:cubicBezTo>
                        <a:pt x="1767145" y="11690"/>
                        <a:pt x="1792624" y="18119"/>
                        <a:pt x="1820723" y="30025"/>
                      </a:cubicBezTo>
                      <a:cubicBezTo>
                        <a:pt x="1845488" y="40503"/>
                        <a:pt x="1874063" y="40503"/>
                        <a:pt x="1901686" y="45265"/>
                      </a:cubicBezTo>
                      <a:cubicBezTo>
                        <a:pt x="1905496" y="54790"/>
                        <a:pt x="1888351" y="56695"/>
                        <a:pt x="1894066" y="69078"/>
                      </a:cubicBezTo>
                      <a:cubicBezTo>
                        <a:pt x="1913116" y="57648"/>
                        <a:pt x="1934071" y="52885"/>
                        <a:pt x="1955978" y="55743"/>
                      </a:cubicBezTo>
                      <a:cubicBezTo>
                        <a:pt x="1961693" y="62410"/>
                        <a:pt x="1959788" y="69078"/>
                        <a:pt x="1954073" y="71935"/>
                      </a:cubicBezTo>
                      <a:cubicBezTo>
                        <a:pt x="1939786" y="78603"/>
                        <a:pt x="1939786" y="91938"/>
                        <a:pt x="1935976" y="103368"/>
                      </a:cubicBezTo>
                      <a:cubicBezTo>
                        <a:pt x="1904543" y="124323"/>
                        <a:pt x="1914068" y="142420"/>
                        <a:pt x="1949311" y="161470"/>
                      </a:cubicBezTo>
                      <a:cubicBezTo>
                        <a:pt x="1923593" y="162423"/>
                        <a:pt x="1905496" y="153850"/>
                        <a:pt x="1894066" y="171948"/>
                      </a:cubicBezTo>
                      <a:cubicBezTo>
                        <a:pt x="1899781" y="177663"/>
                        <a:pt x="1909306" y="175758"/>
                        <a:pt x="1913116" y="183378"/>
                      </a:cubicBezTo>
                      <a:cubicBezTo>
                        <a:pt x="1917878" y="187188"/>
                        <a:pt x="1922641" y="195760"/>
                        <a:pt x="1907401" y="196713"/>
                      </a:cubicBezTo>
                      <a:cubicBezTo>
                        <a:pt x="1907401" y="221478"/>
                        <a:pt x="1903591" y="242433"/>
                        <a:pt x="1873111" y="245290"/>
                      </a:cubicBezTo>
                      <a:cubicBezTo>
                        <a:pt x="1842631" y="244338"/>
                        <a:pt x="1879778" y="263388"/>
                        <a:pt x="1866443" y="267198"/>
                      </a:cubicBezTo>
                      <a:cubicBezTo>
                        <a:pt x="1860728" y="271008"/>
                        <a:pt x="1855013" y="271960"/>
                        <a:pt x="1851203" y="270055"/>
                      </a:cubicBezTo>
                      <a:cubicBezTo>
                        <a:pt x="1860728" y="280533"/>
                        <a:pt x="1876921" y="291963"/>
                        <a:pt x="1866443" y="313870"/>
                      </a:cubicBezTo>
                      <a:cubicBezTo>
                        <a:pt x="1859776" y="319585"/>
                        <a:pt x="1852156" y="321490"/>
                        <a:pt x="1843583" y="319585"/>
                      </a:cubicBezTo>
                      <a:cubicBezTo>
                        <a:pt x="1833106" y="315775"/>
                        <a:pt x="1827391" y="307203"/>
                        <a:pt x="1819771" y="300535"/>
                      </a:cubicBezTo>
                      <a:cubicBezTo>
                        <a:pt x="1811198" y="310060"/>
                        <a:pt x="1800721" y="314823"/>
                        <a:pt x="1788338" y="313870"/>
                      </a:cubicBezTo>
                      <a:cubicBezTo>
                        <a:pt x="1791196" y="322443"/>
                        <a:pt x="1796911" y="313870"/>
                        <a:pt x="1800721" y="315775"/>
                      </a:cubicBezTo>
                      <a:cubicBezTo>
                        <a:pt x="1808341" y="314823"/>
                        <a:pt x="1815961" y="312918"/>
                        <a:pt x="1823581" y="314823"/>
                      </a:cubicBezTo>
                      <a:cubicBezTo>
                        <a:pt x="1826438" y="315775"/>
                        <a:pt x="1830248" y="316728"/>
                        <a:pt x="1833106" y="317680"/>
                      </a:cubicBezTo>
                      <a:cubicBezTo>
                        <a:pt x="1838821" y="322443"/>
                        <a:pt x="1842631" y="327205"/>
                        <a:pt x="1838821" y="334825"/>
                      </a:cubicBezTo>
                      <a:cubicBezTo>
                        <a:pt x="1800721" y="354828"/>
                        <a:pt x="1760716" y="371020"/>
                        <a:pt x="1715948" y="370068"/>
                      </a:cubicBezTo>
                      <a:cubicBezTo>
                        <a:pt x="1707376" y="370068"/>
                        <a:pt x="1695946" y="372925"/>
                        <a:pt x="1691183" y="379593"/>
                      </a:cubicBezTo>
                      <a:cubicBezTo>
                        <a:pt x="1662608" y="411025"/>
                        <a:pt x="1627366" y="425313"/>
                        <a:pt x="1586408" y="430075"/>
                      </a:cubicBezTo>
                      <a:cubicBezTo>
                        <a:pt x="1564501" y="432933"/>
                        <a:pt x="1554976" y="450078"/>
                        <a:pt x="1542593" y="468175"/>
                      </a:cubicBezTo>
                      <a:cubicBezTo>
                        <a:pt x="1522591" y="497703"/>
                        <a:pt x="1501636" y="527230"/>
                        <a:pt x="1480681" y="555805"/>
                      </a:cubicBezTo>
                      <a:cubicBezTo>
                        <a:pt x="1475918" y="562473"/>
                        <a:pt x="1469251" y="562473"/>
                        <a:pt x="1462583" y="562473"/>
                      </a:cubicBezTo>
                      <a:cubicBezTo>
                        <a:pt x="1419721" y="558663"/>
                        <a:pt x="1380668" y="507228"/>
                        <a:pt x="1385431" y="462460"/>
                      </a:cubicBezTo>
                      <a:cubicBezTo>
                        <a:pt x="1388288" y="441505"/>
                        <a:pt x="1374001" y="421503"/>
                        <a:pt x="1379716" y="398643"/>
                      </a:cubicBezTo>
                      <a:cubicBezTo>
                        <a:pt x="1387336" y="363400"/>
                        <a:pt x="1418768" y="354828"/>
                        <a:pt x="1441628" y="335778"/>
                      </a:cubicBezTo>
                      <a:cubicBezTo>
                        <a:pt x="1443533" y="331015"/>
                        <a:pt x="1445438" y="325300"/>
                        <a:pt x="1449248" y="321490"/>
                      </a:cubicBezTo>
                      <a:cubicBezTo>
                        <a:pt x="1454011" y="314823"/>
                        <a:pt x="1454963" y="306250"/>
                        <a:pt x="1461631" y="300535"/>
                      </a:cubicBezTo>
                      <a:cubicBezTo>
                        <a:pt x="1451153" y="280533"/>
                        <a:pt x="1439723" y="265293"/>
                        <a:pt x="1412101" y="280533"/>
                      </a:cubicBezTo>
                      <a:cubicBezTo>
                        <a:pt x="1425436" y="259578"/>
                        <a:pt x="1438771" y="241480"/>
                        <a:pt x="1434961" y="215763"/>
                      </a:cubicBezTo>
                      <a:cubicBezTo>
                        <a:pt x="1430198" y="178615"/>
                        <a:pt x="1409243" y="158613"/>
                        <a:pt x="1371143" y="160518"/>
                      </a:cubicBezTo>
                      <a:cubicBezTo>
                        <a:pt x="1357808" y="161470"/>
                        <a:pt x="1343521" y="159565"/>
                        <a:pt x="1331138" y="162423"/>
                      </a:cubicBezTo>
                      <a:cubicBezTo>
                        <a:pt x="1317803" y="165280"/>
                        <a:pt x="1310183" y="161470"/>
                        <a:pt x="1303516" y="150040"/>
                      </a:cubicBezTo>
                      <a:cubicBezTo>
                        <a:pt x="1296848" y="136705"/>
                        <a:pt x="1300658" y="131943"/>
                        <a:pt x="1313993" y="130038"/>
                      </a:cubicBezTo>
                      <a:cubicBezTo>
                        <a:pt x="1321613" y="129085"/>
                        <a:pt x="1316851" y="124323"/>
                        <a:pt x="1313041" y="121465"/>
                      </a:cubicBezTo>
                      <a:cubicBezTo>
                        <a:pt x="1283513" y="99558"/>
                        <a:pt x="1311136" y="99558"/>
                        <a:pt x="1323518" y="96700"/>
                      </a:cubicBezTo>
                      <a:cubicBezTo>
                        <a:pt x="1344473" y="92890"/>
                        <a:pt x="1365428" y="88128"/>
                        <a:pt x="1387336" y="88128"/>
                      </a:cubicBezTo>
                      <a:cubicBezTo>
                        <a:pt x="1399718" y="88128"/>
                        <a:pt x="1414006" y="81460"/>
                        <a:pt x="1394003" y="68125"/>
                      </a:cubicBezTo>
                      <a:cubicBezTo>
                        <a:pt x="1402576" y="42408"/>
                        <a:pt x="1427341" y="49075"/>
                        <a:pt x="1445438" y="41455"/>
                      </a:cubicBezTo>
                      <a:lnTo>
                        <a:pt x="1471104" y="35589"/>
                      </a:lnTo>
                      <a:lnTo>
                        <a:pt x="1469608" y="35026"/>
                      </a:lnTo>
                      <a:cubicBezTo>
                        <a:pt x="1465441" y="34550"/>
                        <a:pt x="1461155" y="34788"/>
                        <a:pt x="1456869" y="34788"/>
                      </a:cubicBezTo>
                      <a:cubicBezTo>
                        <a:pt x="1424484" y="38598"/>
                        <a:pt x="1396861" y="56695"/>
                        <a:pt x="1365429" y="60505"/>
                      </a:cubicBezTo>
                      <a:cubicBezTo>
                        <a:pt x="1307326" y="66220"/>
                        <a:pt x="1264464" y="112893"/>
                        <a:pt x="1208266" y="122418"/>
                      </a:cubicBezTo>
                      <a:cubicBezTo>
                        <a:pt x="1196836" y="130038"/>
                        <a:pt x="1186359" y="129085"/>
                        <a:pt x="1175881" y="122418"/>
                      </a:cubicBezTo>
                      <a:cubicBezTo>
                        <a:pt x="1178739" y="129085"/>
                        <a:pt x="1197789" y="127180"/>
                        <a:pt x="1187311" y="142420"/>
                      </a:cubicBezTo>
                      <a:cubicBezTo>
                        <a:pt x="1185406" y="144325"/>
                        <a:pt x="1182549" y="146230"/>
                        <a:pt x="1180644" y="149088"/>
                      </a:cubicBezTo>
                      <a:cubicBezTo>
                        <a:pt x="1173262" y="152183"/>
                        <a:pt x="1165939" y="153434"/>
                        <a:pt x="1158647" y="153642"/>
                      </a:cubicBezTo>
                      <a:lnTo>
                        <a:pt x="1143520" y="152466"/>
                      </a:lnTo>
                      <a:lnTo>
                        <a:pt x="1148259" y="153731"/>
                      </a:lnTo>
                      <a:cubicBezTo>
                        <a:pt x="1153498" y="157422"/>
                        <a:pt x="1155879" y="163851"/>
                        <a:pt x="1152069" y="175758"/>
                      </a:cubicBezTo>
                      <a:cubicBezTo>
                        <a:pt x="1112064" y="198618"/>
                        <a:pt x="1069201" y="175758"/>
                        <a:pt x="1029196" y="182425"/>
                      </a:cubicBezTo>
                      <a:cubicBezTo>
                        <a:pt x="1020624" y="171948"/>
                        <a:pt x="980619" y="182425"/>
                        <a:pt x="1006336" y="148135"/>
                      </a:cubicBezTo>
                      <a:cubicBezTo>
                        <a:pt x="1011099" y="141468"/>
                        <a:pt x="1003479" y="136705"/>
                        <a:pt x="995859" y="134800"/>
                      </a:cubicBezTo>
                      <a:cubicBezTo>
                        <a:pt x="984429" y="131943"/>
                        <a:pt x="981571" y="125275"/>
                        <a:pt x="987286" y="114798"/>
                      </a:cubicBezTo>
                      <a:cubicBezTo>
                        <a:pt x="1010146" y="115750"/>
                        <a:pt x="1027291" y="130990"/>
                        <a:pt x="1049199" y="134800"/>
                      </a:cubicBezTo>
                      <a:cubicBezTo>
                        <a:pt x="1053009" y="140515"/>
                        <a:pt x="1055866" y="147183"/>
                        <a:pt x="1064439" y="149088"/>
                      </a:cubicBezTo>
                      <a:cubicBezTo>
                        <a:pt x="1074916" y="150993"/>
                        <a:pt x="1085394" y="150278"/>
                        <a:pt x="1095871" y="149326"/>
                      </a:cubicBezTo>
                      <a:lnTo>
                        <a:pt x="1106484" y="148924"/>
                      </a:lnTo>
                      <a:lnTo>
                        <a:pt x="1093014" y="149088"/>
                      </a:lnTo>
                      <a:cubicBezTo>
                        <a:pt x="1081584" y="144325"/>
                        <a:pt x="1067296" y="146230"/>
                        <a:pt x="1062534" y="131943"/>
                      </a:cubicBezTo>
                      <a:cubicBezTo>
                        <a:pt x="1083489" y="115750"/>
                        <a:pt x="1102539" y="93843"/>
                        <a:pt x="1133971" y="110988"/>
                      </a:cubicBezTo>
                      <a:cubicBezTo>
                        <a:pt x="1150164" y="112893"/>
                        <a:pt x="1147306" y="91938"/>
                        <a:pt x="1158736" y="88128"/>
                      </a:cubicBezTo>
                      <a:cubicBezTo>
                        <a:pt x="1164451" y="84318"/>
                        <a:pt x="1172071" y="81460"/>
                        <a:pt x="1173024" y="73840"/>
                      </a:cubicBezTo>
                      <a:cubicBezTo>
                        <a:pt x="1176834" y="44313"/>
                        <a:pt x="1193979" y="46218"/>
                        <a:pt x="1214934" y="54790"/>
                      </a:cubicBezTo>
                      <a:cubicBezTo>
                        <a:pt x="1234936" y="51933"/>
                        <a:pt x="1254939" y="44313"/>
                        <a:pt x="1275894" y="44313"/>
                      </a:cubicBezTo>
                      <a:cubicBezTo>
                        <a:pt x="1253986" y="44313"/>
                        <a:pt x="1233031" y="51933"/>
                        <a:pt x="1211124" y="51933"/>
                      </a:cubicBezTo>
                      <a:cubicBezTo>
                        <a:pt x="1199694" y="46218"/>
                        <a:pt x="1184454" y="50028"/>
                        <a:pt x="1174929" y="39550"/>
                      </a:cubicBezTo>
                      <a:cubicBezTo>
                        <a:pt x="1174929" y="34788"/>
                        <a:pt x="1174929" y="30978"/>
                        <a:pt x="1174929" y="26215"/>
                      </a:cubicBezTo>
                      <a:cubicBezTo>
                        <a:pt x="1249938" y="9070"/>
                        <a:pt x="1324947" y="-1110"/>
                        <a:pt x="1400760" y="96"/>
                      </a:cubicBezTo>
                      <a:close/>
                    </a:path>
                  </a:pathLst>
                </a:custGeom>
                <a:solidFill>
                  <a:srgbClr val="2B5474"/>
                </a:solidFill>
                <a:ln w="9525" cap="flat">
                  <a:noFill/>
                  <a:prstDash val="solid"/>
                  <a:miter/>
                </a:ln>
              </p:spPr>
              <p:txBody>
                <a:bodyPr rtlCol="0" anchor="ctr"/>
                <a:lstStyle/>
                <a:p>
                  <a:pPr algn="l" rtl="0"/>
                  <a:endParaRPr lang="en-US" dirty="0"/>
                </a:p>
              </p:txBody>
            </p:sp>
          </p:grpSp>
          <p:grpSp>
            <p:nvGrpSpPr>
              <p:cNvPr id="20" name="그룹 21">
                <a:extLst>
                  <a:ext uri="{FF2B5EF4-FFF2-40B4-BE49-F238E27FC236}">
                    <a16:creationId xmlns:a16="http://schemas.microsoft.com/office/drawing/2014/main" xmlns="" id="{41E891B9-E273-8A10-1450-E545670202D3}"/>
                  </a:ext>
                </a:extLst>
              </p:cNvPr>
              <p:cNvGrpSpPr/>
              <p:nvPr/>
            </p:nvGrpSpPr>
            <p:grpSpPr>
              <a:xfrm>
                <a:off x="6413935" y="2359446"/>
                <a:ext cx="2418019" cy="854435"/>
                <a:chOff x="7389382" y="1763600"/>
                <a:chExt cx="2943855" cy="1040245"/>
              </a:xfrm>
            </p:grpSpPr>
            <p:sp>
              <p:nvSpPr>
                <p:cNvPr id="21" name="자유형: 도형 8">
                  <a:extLst>
                    <a:ext uri="{FF2B5EF4-FFF2-40B4-BE49-F238E27FC236}">
                      <a16:creationId xmlns:a16="http://schemas.microsoft.com/office/drawing/2014/main" xmlns="" id="{25DBB2F6-ED7C-00F4-CC91-5E2D4B98666F}"/>
                    </a:ext>
                  </a:extLst>
                </p:cNvPr>
                <p:cNvSpPr/>
                <p:nvPr/>
              </p:nvSpPr>
              <p:spPr>
                <a:xfrm>
                  <a:off x="7389382" y="1763600"/>
                  <a:ext cx="2943855" cy="478089"/>
                </a:xfrm>
                <a:custGeom>
                  <a:avLst/>
                  <a:gdLst>
                    <a:gd name="connsiteX0" fmla="*/ 40989 w 4186687"/>
                    <a:gd name="connsiteY0" fmla="*/ 590150 h 679928"/>
                    <a:gd name="connsiteX1" fmla="*/ 89 w 4186687"/>
                    <a:gd name="connsiteY1" fmla="*/ 548754 h 679928"/>
                    <a:gd name="connsiteX2" fmla="*/ 12235 w 4186687"/>
                    <a:gd name="connsiteY2" fmla="*/ 41840 h 679928"/>
                    <a:gd name="connsiteX3" fmla="*/ 60984 w 4186687"/>
                    <a:gd name="connsiteY3" fmla="*/ 114 h 679928"/>
                    <a:gd name="connsiteX4" fmla="*/ 4125713 w 4186687"/>
                    <a:gd name="connsiteY4" fmla="*/ 87285 h 679928"/>
                    <a:gd name="connsiteX5" fmla="*/ 4186195 w 4186687"/>
                    <a:gd name="connsiteY5" fmla="*/ 151155 h 679928"/>
                    <a:gd name="connsiteX6" fmla="*/ 4174214 w 4186687"/>
                    <a:gd name="connsiteY6" fmla="*/ 641544 h 679928"/>
                    <a:gd name="connsiteX7" fmla="*/ 4134554 w 4186687"/>
                    <a:gd name="connsiteY7" fmla="*/ 679882 h 679928"/>
                    <a:gd name="connsiteX8" fmla="*/ 40989 w 4186687"/>
                    <a:gd name="connsiteY8" fmla="*/ 590150 h 67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86687" h="679928">
                      <a:moveTo>
                        <a:pt x="40989" y="590150"/>
                      </a:moveTo>
                      <a:cubicBezTo>
                        <a:pt x="8930" y="589654"/>
                        <a:pt x="-1068" y="581805"/>
                        <a:pt x="89" y="548754"/>
                      </a:cubicBezTo>
                      <a:cubicBezTo>
                        <a:pt x="5872" y="379865"/>
                        <a:pt x="10830" y="210812"/>
                        <a:pt x="12235" y="41840"/>
                      </a:cubicBezTo>
                      <a:cubicBezTo>
                        <a:pt x="12565" y="1105"/>
                        <a:pt x="29338" y="-630"/>
                        <a:pt x="60984" y="114"/>
                      </a:cubicBezTo>
                      <a:cubicBezTo>
                        <a:pt x="458500" y="9451"/>
                        <a:pt x="3875354" y="81666"/>
                        <a:pt x="4125713" y="87285"/>
                      </a:cubicBezTo>
                      <a:cubicBezTo>
                        <a:pt x="4188509" y="88690"/>
                        <a:pt x="4187930" y="88937"/>
                        <a:pt x="4186195" y="151155"/>
                      </a:cubicBezTo>
                      <a:cubicBezTo>
                        <a:pt x="4181651" y="314590"/>
                        <a:pt x="4176776" y="478108"/>
                        <a:pt x="4174214" y="641544"/>
                      </a:cubicBezTo>
                      <a:cubicBezTo>
                        <a:pt x="4173719" y="672528"/>
                        <a:pt x="4165291" y="680626"/>
                        <a:pt x="4134554" y="679882"/>
                      </a:cubicBezTo>
                      <a:cubicBezTo>
                        <a:pt x="3877255" y="673190"/>
                        <a:pt x="301014" y="594364"/>
                        <a:pt x="40989" y="590150"/>
                      </a:cubicBezTo>
                      <a:close/>
                    </a:path>
                  </a:pathLst>
                </a:custGeom>
                <a:solidFill>
                  <a:srgbClr val="474343"/>
                </a:solidFill>
                <a:ln w="8261" cap="flat">
                  <a:noFill/>
                  <a:prstDash val="solid"/>
                  <a:miter/>
                </a:ln>
              </p:spPr>
              <p:txBody>
                <a:bodyPr rtlCol="0" anchor="ctr"/>
                <a:lstStyle/>
                <a:p>
                  <a:pPr algn="l" rtl="0"/>
                  <a:endParaRPr lang="ko-KR" altLang="en-US"/>
                </a:p>
              </p:txBody>
            </p:sp>
            <p:sp>
              <p:nvSpPr>
                <p:cNvPr id="22" name="자유형: 도형 9">
                  <a:extLst>
                    <a:ext uri="{FF2B5EF4-FFF2-40B4-BE49-F238E27FC236}">
                      <a16:creationId xmlns:a16="http://schemas.microsoft.com/office/drawing/2014/main" xmlns="" id="{E53175E5-E86A-A7F7-2FB5-F3DEED0763A8}"/>
                    </a:ext>
                  </a:extLst>
                </p:cNvPr>
                <p:cNvSpPr/>
                <p:nvPr/>
              </p:nvSpPr>
              <p:spPr>
                <a:xfrm>
                  <a:off x="7951352" y="2175695"/>
                  <a:ext cx="1832403" cy="628150"/>
                </a:xfrm>
                <a:custGeom>
                  <a:avLst/>
                  <a:gdLst>
                    <a:gd name="connsiteX0" fmla="*/ 61173 w 2606003"/>
                    <a:gd name="connsiteY0" fmla="*/ 2337 h 893342"/>
                    <a:gd name="connsiteX1" fmla="*/ 2563599 w 2606003"/>
                    <a:gd name="connsiteY1" fmla="*/ 51912 h 893342"/>
                    <a:gd name="connsiteX2" fmla="*/ 2548975 w 2606003"/>
                    <a:gd name="connsiteY2" fmla="*/ 676238 h 893342"/>
                    <a:gd name="connsiteX3" fmla="*/ 2564343 w 2606003"/>
                    <a:gd name="connsiteY3" fmla="*/ 722261 h 893342"/>
                    <a:gd name="connsiteX4" fmla="*/ 2581199 w 2606003"/>
                    <a:gd name="connsiteY4" fmla="*/ 833890 h 893342"/>
                    <a:gd name="connsiteX5" fmla="*/ 2351910 w 2606003"/>
                    <a:gd name="connsiteY5" fmla="*/ 876360 h 893342"/>
                    <a:gd name="connsiteX6" fmla="*/ 1700566 w 2606003"/>
                    <a:gd name="connsiteY6" fmla="*/ 893050 h 893342"/>
                    <a:gd name="connsiteX7" fmla="*/ 1264050 w 2606003"/>
                    <a:gd name="connsiteY7" fmla="*/ 885118 h 893342"/>
                    <a:gd name="connsiteX8" fmla="*/ 355571 w 2606003"/>
                    <a:gd name="connsiteY8" fmla="*/ 834633 h 893342"/>
                    <a:gd name="connsiteX9" fmla="*/ 70840 w 2606003"/>
                    <a:gd name="connsiteY9" fmla="*/ 799765 h 893342"/>
                    <a:gd name="connsiteX10" fmla="*/ 17050 w 2606003"/>
                    <a:gd name="connsiteY10" fmla="*/ 761261 h 893342"/>
                    <a:gd name="connsiteX11" fmla="*/ 33245 w 2606003"/>
                    <a:gd name="connsiteY11" fmla="*/ 662275 h 893342"/>
                    <a:gd name="connsiteX12" fmla="*/ 47374 w 2606003"/>
                    <a:gd name="connsiteY12" fmla="*/ 618152 h 893342"/>
                    <a:gd name="connsiteX13" fmla="*/ 61173 w 2606003"/>
                    <a:gd name="connsiteY13" fmla="*/ 2337 h 893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06003" h="893342">
                      <a:moveTo>
                        <a:pt x="61173" y="2337"/>
                      </a:moveTo>
                      <a:cubicBezTo>
                        <a:pt x="83647" y="-12701"/>
                        <a:pt x="2486757" y="49682"/>
                        <a:pt x="2563599" y="51912"/>
                      </a:cubicBezTo>
                      <a:cubicBezTo>
                        <a:pt x="2558642" y="260049"/>
                        <a:pt x="2553602" y="468102"/>
                        <a:pt x="2548975" y="676238"/>
                      </a:cubicBezTo>
                      <a:cubicBezTo>
                        <a:pt x="2548644" y="692599"/>
                        <a:pt x="2543191" y="708711"/>
                        <a:pt x="2564343" y="722261"/>
                      </a:cubicBezTo>
                      <a:cubicBezTo>
                        <a:pt x="2615076" y="754734"/>
                        <a:pt x="2617968" y="784810"/>
                        <a:pt x="2581199" y="833890"/>
                      </a:cubicBezTo>
                      <a:cubicBezTo>
                        <a:pt x="2508735" y="869419"/>
                        <a:pt x="2429497" y="870493"/>
                        <a:pt x="2351910" y="876360"/>
                      </a:cubicBezTo>
                      <a:cubicBezTo>
                        <a:pt x="2135098" y="892555"/>
                        <a:pt x="1917873" y="894207"/>
                        <a:pt x="1700566" y="893050"/>
                      </a:cubicBezTo>
                      <a:cubicBezTo>
                        <a:pt x="1690981" y="892968"/>
                        <a:pt x="1399970" y="888671"/>
                        <a:pt x="1264050" y="885118"/>
                      </a:cubicBezTo>
                      <a:cubicBezTo>
                        <a:pt x="960728" y="877269"/>
                        <a:pt x="657819" y="862065"/>
                        <a:pt x="355571" y="834633"/>
                      </a:cubicBezTo>
                      <a:cubicBezTo>
                        <a:pt x="331031" y="832403"/>
                        <a:pt x="129505" y="817612"/>
                        <a:pt x="70840" y="799765"/>
                      </a:cubicBezTo>
                      <a:cubicBezTo>
                        <a:pt x="49027" y="793155"/>
                        <a:pt x="25644" y="787123"/>
                        <a:pt x="17050" y="761261"/>
                      </a:cubicBezTo>
                      <a:cubicBezTo>
                        <a:pt x="-8564" y="714742"/>
                        <a:pt x="-6994" y="696234"/>
                        <a:pt x="33245" y="662275"/>
                      </a:cubicBezTo>
                      <a:cubicBezTo>
                        <a:pt x="49357" y="648724"/>
                        <a:pt x="46961" y="633603"/>
                        <a:pt x="47374" y="618152"/>
                      </a:cubicBezTo>
                      <a:cubicBezTo>
                        <a:pt x="52332" y="412825"/>
                        <a:pt x="56629" y="207581"/>
                        <a:pt x="61173" y="2337"/>
                      </a:cubicBezTo>
                      <a:close/>
                    </a:path>
                  </a:pathLst>
                </a:custGeom>
                <a:solidFill>
                  <a:srgbClr val="000000"/>
                </a:solidFill>
                <a:ln w="8261" cap="flat">
                  <a:noFill/>
                  <a:prstDash val="solid"/>
                  <a:miter/>
                </a:ln>
              </p:spPr>
              <p:txBody>
                <a:bodyPr rtlCol="0" anchor="ctr"/>
                <a:lstStyle/>
                <a:p>
                  <a:pPr algn="l" rtl="0"/>
                  <a:endParaRPr lang="ko-KR" altLang="en-US"/>
                </a:p>
              </p:txBody>
            </p:sp>
          </p:grpSp>
        </p:grpSp>
        <p:pic>
          <p:nvPicPr>
            <p:cNvPr id="13" name="رسم 12" descr="كتب">
              <a:extLst>
                <a:ext uri="{FF2B5EF4-FFF2-40B4-BE49-F238E27FC236}">
                  <a16:creationId xmlns:a16="http://schemas.microsoft.com/office/drawing/2014/main" xmlns="" id="{4DFCE93A-ED5A-0F37-76D3-B0DA632B35E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678524" y="2166975"/>
              <a:ext cx="614400" cy="614400"/>
            </a:xfrm>
            <a:prstGeom prst="rect">
              <a:avLst/>
            </a:prstGeom>
          </p:spPr>
        </p:pic>
        <p:pic>
          <p:nvPicPr>
            <p:cNvPr id="14" name="رسم 13" descr="قبعة التخرج">
              <a:extLst>
                <a:ext uri="{FF2B5EF4-FFF2-40B4-BE49-F238E27FC236}">
                  <a16:creationId xmlns:a16="http://schemas.microsoft.com/office/drawing/2014/main" xmlns="" id="{7AD9302A-ACA5-D8DF-57DC-41205860765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5520131" y="1173479"/>
              <a:ext cx="614400" cy="614400"/>
            </a:xfrm>
            <a:prstGeom prst="rect">
              <a:avLst/>
            </a:prstGeom>
          </p:spPr>
        </p:pic>
        <p:pic>
          <p:nvPicPr>
            <p:cNvPr id="15" name="رسم 14" descr="كتب على الرف">
              <a:extLst>
                <a:ext uri="{FF2B5EF4-FFF2-40B4-BE49-F238E27FC236}">
                  <a16:creationId xmlns:a16="http://schemas.microsoft.com/office/drawing/2014/main" xmlns="" id="{824090F7-0A89-94E2-9D54-34C2A6B4119B}"/>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679200" y="2020992"/>
              <a:ext cx="438954" cy="438954"/>
            </a:xfrm>
            <a:prstGeom prst="rect">
              <a:avLst/>
            </a:prstGeom>
          </p:spPr>
        </p:pic>
        <p:pic>
          <p:nvPicPr>
            <p:cNvPr id="16" name="رسم 15" descr="كتاب مفتوح">
              <a:extLst>
                <a:ext uri="{FF2B5EF4-FFF2-40B4-BE49-F238E27FC236}">
                  <a16:creationId xmlns:a16="http://schemas.microsoft.com/office/drawing/2014/main" xmlns="" id="{7D6B85D3-6BC7-C5C0-4479-4989DBD6BFED}"/>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7297160" y="1751070"/>
              <a:ext cx="438954" cy="438954"/>
            </a:xfrm>
            <a:prstGeom prst="rect">
              <a:avLst/>
            </a:prstGeom>
          </p:spPr>
        </p:pic>
        <p:pic>
          <p:nvPicPr>
            <p:cNvPr id="17" name="رسم 16" descr="ساعة">
              <a:extLst>
                <a:ext uri="{FF2B5EF4-FFF2-40B4-BE49-F238E27FC236}">
                  <a16:creationId xmlns:a16="http://schemas.microsoft.com/office/drawing/2014/main" xmlns="" id="{CCA32EAE-2DCA-1A28-4092-C06CDE7E4A73}"/>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5461219" y="2857038"/>
              <a:ext cx="614400" cy="614400"/>
            </a:xfrm>
            <a:prstGeom prst="rect">
              <a:avLst/>
            </a:prstGeom>
          </p:spPr>
        </p:pic>
        <p:pic>
          <p:nvPicPr>
            <p:cNvPr id="18" name="رسم 17" descr="حقيبة ظهر">
              <a:extLst>
                <a:ext uri="{FF2B5EF4-FFF2-40B4-BE49-F238E27FC236}">
                  <a16:creationId xmlns:a16="http://schemas.microsoft.com/office/drawing/2014/main" xmlns="" id="{E740B918-557B-87F0-B475-E8D86C997486}"/>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6414903" y="1493372"/>
              <a:ext cx="614400" cy="614400"/>
            </a:xfrm>
            <a:prstGeom prst="rect">
              <a:avLst/>
            </a:prstGeom>
          </p:spPr>
        </p:pic>
      </p:grpSp>
      <mc:AlternateContent xmlns:mc="http://schemas.openxmlformats.org/markup-compatibility/2006">
        <mc:Choice xmlns:pslz="http://schemas.microsoft.com/office/powerpoint/2016/slidezoom" xmlns="" Requires="pslz">
          <p:graphicFrame>
            <p:nvGraphicFramePr>
              <p:cNvPr id="27" name="صورة الشريحة 26">
                <a:extLst>
                  <a:ext uri="{FF2B5EF4-FFF2-40B4-BE49-F238E27FC236}">
                    <a16:creationId xmlns:a16="http://schemas.microsoft.com/office/drawing/2014/main" id="{29F6E6DC-8A28-8110-4CC6-7CED3E76BB62}"/>
                  </a:ext>
                </a:extLst>
              </p:cNvPr>
              <p:cNvGraphicFramePr>
                <a:graphicFrameLocks noChangeAspect="1"/>
              </p:cNvGraphicFramePr>
              <p:nvPr>
                <p:extLst>
                  <p:ext uri="{D42A27DB-BD31-4B8C-83A1-F6EECF244321}">
                    <p14:modId xmlns:p14="http://schemas.microsoft.com/office/powerpoint/2010/main" val="959821411"/>
                  </p:ext>
                </p:extLst>
              </p:nvPr>
            </p:nvGraphicFramePr>
            <p:xfrm>
              <a:off x="951750" y="570689"/>
              <a:ext cx="3433377" cy="2397484"/>
            </p:xfrm>
            <a:graphic>
              <a:graphicData uri="http://schemas.microsoft.com/office/powerpoint/2016/slidezoom">
                <pslz:sldZm>
                  <pslz:sldZmObj sldId="334" cId="2117717483">
                    <pslz:zmPr id="{32774981-CCA6-46AA-9413-ADD3881D4E92}" imageType="cover" transitionDur="1000">
                      <p166:blipFill xmlns:p166="http://schemas.microsoft.com/office/powerpoint/2016/6/main">
                        <a:blip r:embed="rId14">
                          <a:extLst>
                            <a:ext uri="{28A0092B-C50C-407E-A947-70E740481C1C}">
                              <a14:useLocalDpi xmlns:a14="http://schemas.microsoft.com/office/drawing/2010/main" val="0"/>
                            </a:ext>
                          </a:extLst>
                        </a:blip>
                        <a:stretch>
                          <a:fillRect/>
                        </a:stretch>
                      </p166:blipFill>
                      <p166:spPr xmlns:p166="http://schemas.microsoft.com/office/powerpoint/2016/6/main">
                        <a:xfrm>
                          <a:off x="0" y="0"/>
                          <a:ext cx="3433377" cy="2397484"/>
                        </a:xfrm>
                        <a:prstGeom prst="rect">
                          <a:avLst/>
                        </a:prstGeom>
                        <a:ln w="3175">
                          <a:noFill/>
                        </a:ln>
                      </p166:spPr>
                    </pslz:zmPr>
                  </pslz:sldZmObj>
                </pslz:sldZm>
              </a:graphicData>
            </a:graphic>
          </p:graphicFrame>
        </mc:Choice>
        <mc:Fallback>
          <p:pic>
            <p:nvPicPr>
              <p:cNvPr id="27" name="صورة الشريحة 26">
                <a:hlinkClick r:id="rId15" action="ppaction://hlinksldjump"/>
                <a:extLst>
                  <a:ext uri="{FF2B5EF4-FFF2-40B4-BE49-F238E27FC236}">
                    <a16:creationId xmlns:a16="http://schemas.microsoft.com/office/drawing/2014/main" xmlns="" xmlns:pslz="http://schemas.microsoft.com/office/powerpoint/2016/slidezoom" id="{29F6E6DC-8A28-8110-4CC6-7CED3E76BB62}"/>
                  </a:ext>
                </a:extLst>
              </p:cNvPr>
              <p:cNvPicPr>
                <a:picLocks noGrp="1" noRot="1" noChangeAspect="1" noMove="1" noResize="1" noEditPoints="1" noAdjustHandles="1" noChangeArrowheads="1" noChangeShapeType="1"/>
              </p:cNvPicPr>
              <p:nvPr/>
            </p:nvPicPr>
            <p:blipFill>
              <a:blip r:embed="rId16">
                <a:extLst>
                  <a:ext uri="{28A0092B-C50C-407E-A947-70E740481C1C}">
                    <a14:useLocalDpi xmlns:a14="http://schemas.microsoft.com/office/drawing/2010/main" val="0"/>
                  </a:ext>
                </a:extLst>
              </a:blip>
              <a:stretch>
                <a:fillRect/>
              </a:stretch>
            </p:blipFill>
            <p:spPr>
              <a:xfrm>
                <a:off x="951750" y="570689"/>
                <a:ext cx="3433377" cy="2397484"/>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33" name="صورة الشريحة 32">
                <a:extLst>
                  <a:ext uri="{FF2B5EF4-FFF2-40B4-BE49-F238E27FC236}">
                    <a16:creationId xmlns:a16="http://schemas.microsoft.com/office/drawing/2014/main" id="{0C24DB63-A346-C6F0-0BFC-5F85A7D7751C}"/>
                  </a:ext>
                </a:extLst>
              </p:cNvPr>
              <p:cNvGraphicFramePr>
                <a:graphicFrameLocks noChangeAspect="1"/>
              </p:cNvGraphicFramePr>
              <p:nvPr>
                <p:extLst>
                  <p:ext uri="{D42A27DB-BD31-4B8C-83A1-F6EECF244321}">
                    <p14:modId xmlns:p14="http://schemas.microsoft.com/office/powerpoint/2010/main" val="2336257855"/>
                  </p:ext>
                </p:extLst>
              </p:nvPr>
            </p:nvGraphicFramePr>
            <p:xfrm>
              <a:off x="954062" y="3876562"/>
              <a:ext cx="3426911" cy="2397484"/>
            </p:xfrm>
            <a:graphic>
              <a:graphicData uri="http://schemas.microsoft.com/office/powerpoint/2016/slidezoom">
                <pslz:sldZm>
                  <pslz:sldZmObj sldId="336" cId="3936097831">
                    <pslz:zmPr id="{C327E4FB-0A35-46BE-BC19-0CC70048A031}" returnToParent="0" imageType="cover" transitionDur="1000">
                      <p166:blipFill xmlns:p166="http://schemas.microsoft.com/office/powerpoint/2016/6/main">
                        <a:blip r:embed="rId17">
                          <a:extLst>
                            <a:ext uri="{28A0092B-C50C-407E-A947-70E740481C1C}">
                              <a14:useLocalDpi xmlns:a14="http://schemas.microsoft.com/office/drawing/2010/main" val="0"/>
                            </a:ext>
                          </a:extLst>
                        </a:blip>
                        <a:stretch>
                          <a:fillRect/>
                        </a:stretch>
                      </p166:blipFill>
                      <p166:spPr xmlns:p166="http://schemas.microsoft.com/office/powerpoint/2016/6/main">
                        <a:xfrm>
                          <a:off x="0" y="0"/>
                          <a:ext cx="3426911" cy="2397484"/>
                        </a:xfrm>
                        <a:prstGeom prst="rect">
                          <a:avLst/>
                        </a:prstGeom>
                        <a:ln w="3175">
                          <a:noFill/>
                        </a:ln>
                      </p166:spPr>
                    </pslz:zmPr>
                  </pslz:sldZmObj>
                </pslz:sldZm>
              </a:graphicData>
            </a:graphic>
          </p:graphicFrame>
        </mc:Choice>
        <mc:Fallback>
          <p:pic>
            <p:nvPicPr>
              <p:cNvPr id="33" name="صورة الشريحة 32">
                <a:hlinkClick r:id="rId18" action="ppaction://hlinksldjump"/>
                <a:extLst>
                  <a:ext uri="{FF2B5EF4-FFF2-40B4-BE49-F238E27FC236}">
                    <a16:creationId xmlns:a16="http://schemas.microsoft.com/office/drawing/2014/main" xmlns="" xmlns:pslz="http://schemas.microsoft.com/office/powerpoint/2016/slidezoom" id="{0C24DB63-A346-C6F0-0BFC-5F85A7D7751C}"/>
                  </a:ext>
                </a:extLst>
              </p:cNvPr>
              <p:cNvPicPr>
                <a:picLocks noGrp="1" noRot="1" noChangeAspect="1" noMove="1" noResize="1" noEditPoints="1" noAdjustHandles="1" noChangeArrowheads="1" noChangeShapeType="1"/>
              </p:cNvPicPr>
              <p:nvPr/>
            </p:nvPicPr>
            <p:blipFill>
              <a:blip r:embed="rId19">
                <a:extLst>
                  <a:ext uri="{28A0092B-C50C-407E-A947-70E740481C1C}">
                    <a14:useLocalDpi xmlns:a14="http://schemas.microsoft.com/office/drawing/2010/main" val="0"/>
                  </a:ext>
                </a:extLst>
              </a:blip>
              <a:stretch>
                <a:fillRect/>
              </a:stretch>
            </p:blipFill>
            <p:spPr>
              <a:xfrm>
                <a:off x="954062" y="3876562"/>
                <a:ext cx="3426911" cy="2397484"/>
              </a:xfrm>
              <a:prstGeom prst="rect">
                <a:avLst/>
              </a:prstGeom>
              <a:ln w="3175">
                <a:noFill/>
              </a:ln>
            </p:spPr>
          </p:pic>
        </mc:Fallback>
      </mc:AlternateContent>
      <p:sp>
        <p:nvSpPr>
          <p:cNvPr id="28"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0"/>
              </a:rPr>
              <a:t>www.dawliatraining.com</a:t>
            </a:r>
            <a:endParaRPr lang="en-US" sz="1100">
              <a:effectLst/>
              <a:ea typeface="Calibri"/>
              <a:cs typeface="Arial"/>
            </a:endParaRPr>
          </a:p>
        </p:txBody>
      </p:sp>
    </p:spTree>
    <p:extLst>
      <p:ext uri="{BB962C8B-B14F-4D97-AF65-F5344CB8AC3E}">
        <p14:creationId xmlns:p14="http://schemas.microsoft.com/office/powerpoint/2010/main" val="171886620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نظم الإنذار المبكر بالمخاطر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7" name="مجموعة 6">
            <a:extLst>
              <a:ext uri="{FF2B5EF4-FFF2-40B4-BE49-F238E27FC236}">
                <a16:creationId xmlns:a16="http://schemas.microsoft.com/office/drawing/2014/main" xmlns="" id="{ABF23269-1AF9-9408-6D27-2ED4A60DAF14}"/>
              </a:ext>
            </a:extLst>
          </p:cNvPr>
          <p:cNvGrpSpPr/>
          <p:nvPr/>
        </p:nvGrpSpPr>
        <p:grpSpPr>
          <a:xfrm>
            <a:off x="2483430" y="1758166"/>
            <a:ext cx="4387130" cy="4354388"/>
            <a:chOff x="4177320" y="1758166"/>
            <a:chExt cx="3373924" cy="4354388"/>
          </a:xfrm>
        </p:grpSpPr>
        <p:sp>
          <p:nvSpPr>
            <p:cNvPr id="8" name="Rectangle 6">
              <a:extLst>
                <a:ext uri="{FF2B5EF4-FFF2-40B4-BE49-F238E27FC236}">
                  <a16:creationId xmlns:a16="http://schemas.microsoft.com/office/drawing/2014/main" xmlns="" id="{7E8E660D-F5FE-26EC-70F1-CEC159F50E82}"/>
                </a:ext>
              </a:extLst>
            </p:cNvPr>
            <p:cNvSpPr/>
            <p:nvPr/>
          </p:nvSpPr>
          <p:spPr>
            <a:xfrm>
              <a:off x="5283244" y="1758166"/>
              <a:ext cx="2268000" cy="4354388"/>
            </a:xfrm>
            <a:prstGeom prst="rect">
              <a:avLst/>
            </a:pr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000">
                <a:solidFill>
                  <a:schemeClr val="bg1"/>
                </a:solidFill>
                <a:latin typeface="Sakkal Majalla" panose="02000000000000000000" pitchFamily="2" charset="-78"/>
                <a:cs typeface="Sakkal Majalla" panose="02000000000000000000" pitchFamily="2" charset="-78"/>
              </a:endParaRPr>
            </a:p>
          </p:txBody>
        </p:sp>
        <p:sp>
          <p:nvSpPr>
            <p:cNvPr id="9" name="Pentagon 9">
              <a:extLst>
                <a:ext uri="{FF2B5EF4-FFF2-40B4-BE49-F238E27FC236}">
                  <a16:creationId xmlns:a16="http://schemas.microsoft.com/office/drawing/2014/main" xmlns="" id="{73B457CE-0A8F-6416-E45D-9D9992BE67D4}"/>
                </a:ext>
              </a:extLst>
            </p:cNvPr>
            <p:cNvSpPr/>
            <p:nvPr/>
          </p:nvSpPr>
          <p:spPr>
            <a:xfrm rot="10800000">
              <a:off x="4177320" y="4305255"/>
              <a:ext cx="1105924" cy="504000"/>
            </a:xfrm>
            <a:prstGeom prst="homePlate">
              <a:avLst/>
            </a:pr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000">
                <a:solidFill>
                  <a:schemeClr val="bg1"/>
                </a:solidFill>
                <a:latin typeface="Sakkal Majalla" panose="02000000000000000000" pitchFamily="2" charset="-78"/>
                <a:cs typeface="Sakkal Majalla" panose="02000000000000000000" pitchFamily="2" charset="-78"/>
              </a:endParaRPr>
            </a:p>
          </p:txBody>
        </p:sp>
        <p:sp>
          <p:nvSpPr>
            <p:cNvPr id="12" name="TextBox 12">
              <a:extLst>
                <a:ext uri="{FF2B5EF4-FFF2-40B4-BE49-F238E27FC236}">
                  <a16:creationId xmlns:a16="http://schemas.microsoft.com/office/drawing/2014/main" xmlns="" id="{33159DBB-5756-B984-6751-B212FE35B98B}"/>
                </a:ext>
              </a:extLst>
            </p:cNvPr>
            <p:cNvSpPr txBox="1"/>
            <p:nvPr/>
          </p:nvSpPr>
          <p:spPr>
            <a:xfrm>
              <a:off x="4326669" y="4336218"/>
              <a:ext cx="1080120" cy="584775"/>
            </a:xfrm>
            <a:prstGeom prst="rect">
              <a:avLst/>
            </a:prstGeom>
            <a:noFill/>
          </p:spPr>
          <p:txBody>
            <a:bodyPr wrap="square" rtlCol="0">
              <a:spAutoFit/>
            </a:bodyPr>
            <a:lstStyle/>
            <a:p>
              <a:pPr algn="ctr"/>
              <a:endParaRPr lang="ko-KR" altLang="en-US" sz="3200" b="1" dirty="0">
                <a:solidFill>
                  <a:schemeClr val="bg1"/>
                </a:solidFill>
                <a:latin typeface="Sakkal Majalla" panose="02000000000000000000" pitchFamily="2" charset="-78"/>
                <a:cs typeface="Sakkal Majalla" panose="02000000000000000000" pitchFamily="2" charset="-78"/>
              </a:endParaRPr>
            </a:p>
          </p:txBody>
        </p:sp>
        <p:sp>
          <p:nvSpPr>
            <p:cNvPr id="13" name="TextBox 20">
              <a:extLst>
                <a:ext uri="{FF2B5EF4-FFF2-40B4-BE49-F238E27FC236}">
                  <a16:creationId xmlns:a16="http://schemas.microsoft.com/office/drawing/2014/main" xmlns="" id="{4AEE61BC-BFAB-D9D1-0234-B7C7B51884CE}"/>
                </a:ext>
              </a:extLst>
            </p:cNvPr>
            <p:cNvSpPr txBox="1"/>
            <p:nvPr/>
          </p:nvSpPr>
          <p:spPr>
            <a:xfrm>
              <a:off x="5515990" y="1951644"/>
              <a:ext cx="1820701" cy="2677656"/>
            </a:xfrm>
            <a:prstGeom prst="rect">
              <a:avLst/>
            </a:prstGeom>
            <a:noFill/>
          </p:spPr>
          <p:txBody>
            <a:bodyPr wrap="square" rtlCol="0">
              <a:spAutoFit/>
            </a:bodyPr>
            <a:lstStyle/>
            <a:p>
              <a:pPr algn="ctr"/>
              <a:r>
                <a:rPr lang="ar-SA" sz="28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نظمًا تقنية مصممة للكشف المبكر عن حوادث ومخاطر محتملة وإصدار إشارات تحذيرية فورية للأفراد المعنيين</a:t>
              </a:r>
              <a:endParaRPr lang="ko-KR" altLang="en-US" sz="3200" b="1" dirty="0">
                <a:solidFill>
                  <a:schemeClr val="bg1"/>
                </a:solidFill>
                <a:latin typeface="Sakkal Majalla" panose="02000000000000000000" pitchFamily="2" charset="-78"/>
                <a:cs typeface="Sakkal Majalla" panose="02000000000000000000" pitchFamily="2" charset="-78"/>
              </a:endParaRPr>
            </a:p>
          </p:txBody>
        </p:sp>
      </p:grpSp>
      <p:grpSp>
        <p:nvGrpSpPr>
          <p:cNvPr id="14" name="مجموعة 13">
            <a:extLst>
              <a:ext uri="{FF2B5EF4-FFF2-40B4-BE49-F238E27FC236}">
                <a16:creationId xmlns:a16="http://schemas.microsoft.com/office/drawing/2014/main" xmlns="" id="{8BAD4FCC-5F18-C0AB-646C-28026736F744}"/>
              </a:ext>
            </a:extLst>
          </p:cNvPr>
          <p:cNvGrpSpPr/>
          <p:nvPr/>
        </p:nvGrpSpPr>
        <p:grpSpPr>
          <a:xfrm>
            <a:off x="4747059" y="1758166"/>
            <a:ext cx="5072592" cy="4354388"/>
            <a:chOff x="5918571" y="1758166"/>
            <a:chExt cx="3901079" cy="4354388"/>
          </a:xfrm>
        </p:grpSpPr>
        <p:sp>
          <p:nvSpPr>
            <p:cNvPr id="16" name="Rectangle 8">
              <a:extLst>
                <a:ext uri="{FF2B5EF4-FFF2-40B4-BE49-F238E27FC236}">
                  <a16:creationId xmlns:a16="http://schemas.microsoft.com/office/drawing/2014/main" xmlns="" id="{48FBBDCD-5A0F-3E6C-6AFD-63D64A3603A6}"/>
                </a:ext>
              </a:extLst>
            </p:cNvPr>
            <p:cNvSpPr/>
            <p:nvPr/>
          </p:nvSpPr>
          <p:spPr>
            <a:xfrm>
              <a:off x="7551650" y="1758166"/>
              <a:ext cx="2268000" cy="4354388"/>
            </a:xfrm>
            <a:prstGeom prst="rect">
              <a:avLst/>
            </a:pr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000">
                <a:solidFill>
                  <a:schemeClr val="bg1"/>
                </a:solidFill>
                <a:latin typeface="Sakkal Majalla" panose="02000000000000000000" pitchFamily="2" charset="-78"/>
                <a:cs typeface="Sakkal Majalla" panose="02000000000000000000" pitchFamily="2" charset="-78"/>
              </a:endParaRPr>
            </a:p>
          </p:txBody>
        </p:sp>
        <p:sp>
          <p:nvSpPr>
            <p:cNvPr id="17" name="Pentagon 11">
              <a:extLst>
                <a:ext uri="{FF2B5EF4-FFF2-40B4-BE49-F238E27FC236}">
                  <a16:creationId xmlns:a16="http://schemas.microsoft.com/office/drawing/2014/main" xmlns="" id="{1504E2B6-56E1-E76F-3A19-C18BC099C8F8}"/>
                </a:ext>
              </a:extLst>
            </p:cNvPr>
            <p:cNvSpPr/>
            <p:nvPr/>
          </p:nvSpPr>
          <p:spPr>
            <a:xfrm rot="10800000">
              <a:off x="5918571" y="4733111"/>
              <a:ext cx="1633081" cy="504000"/>
            </a:xfrm>
            <a:prstGeom prst="homePlate">
              <a:avLst/>
            </a:pr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4000">
                <a:solidFill>
                  <a:schemeClr val="bg1"/>
                </a:solidFill>
                <a:latin typeface="Sakkal Majalla" panose="02000000000000000000" pitchFamily="2" charset="-78"/>
                <a:cs typeface="Sakkal Majalla" panose="02000000000000000000" pitchFamily="2" charset="-78"/>
              </a:endParaRPr>
            </a:p>
          </p:txBody>
        </p:sp>
        <p:sp>
          <p:nvSpPr>
            <p:cNvPr id="18" name="TextBox 10">
              <a:extLst>
                <a:ext uri="{FF2B5EF4-FFF2-40B4-BE49-F238E27FC236}">
                  <a16:creationId xmlns:a16="http://schemas.microsoft.com/office/drawing/2014/main" xmlns="" id="{CA7125F9-5516-4FCA-8DFB-2790814E3703}"/>
                </a:ext>
              </a:extLst>
            </p:cNvPr>
            <p:cNvSpPr txBox="1"/>
            <p:nvPr/>
          </p:nvSpPr>
          <p:spPr>
            <a:xfrm>
              <a:off x="6115222" y="4779462"/>
              <a:ext cx="1436430" cy="584775"/>
            </a:xfrm>
            <a:prstGeom prst="rect">
              <a:avLst/>
            </a:prstGeom>
            <a:noFill/>
          </p:spPr>
          <p:txBody>
            <a:bodyPr wrap="square" rtlCol="0">
              <a:spAutoFit/>
            </a:bodyPr>
            <a:lstStyle/>
            <a:p>
              <a:pPr algn="ctr"/>
              <a:endParaRPr lang="ko-KR" altLang="en-US" sz="3200" b="1" dirty="0">
                <a:solidFill>
                  <a:schemeClr val="bg1"/>
                </a:solidFill>
                <a:latin typeface="Sakkal Majalla" panose="02000000000000000000" pitchFamily="2" charset="-78"/>
                <a:cs typeface="Sakkal Majalla" panose="02000000000000000000" pitchFamily="2" charset="-78"/>
              </a:endParaRPr>
            </a:p>
          </p:txBody>
        </p:sp>
        <p:sp>
          <p:nvSpPr>
            <p:cNvPr id="19" name="TextBox 17">
              <a:extLst>
                <a:ext uri="{FF2B5EF4-FFF2-40B4-BE49-F238E27FC236}">
                  <a16:creationId xmlns:a16="http://schemas.microsoft.com/office/drawing/2014/main" xmlns="" id="{28FE64F0-3486-0A66-DCD0-D16DF1B65F17}"/>
                </a:ext>
              </a:extLst>
            </p:cNvPr>
            <p:cNvSpPr txBox="1"/>
            <p:nvPr/>
          </p:nvSpPr>
          <p:spPr>
            <a:xfrm>
              <a:off x="7747222" y="2382531"/>
              <a:ext cx="1820701" cy="1815882"/>
            </a:xfrm>
            <a:prstGeom prst="rect">
              <a:avLst/>
            </a:prstGeom>
            <a:noFill/>
          </p:spPr>
          <p:txBody>
            <a:bodyPr wrap="square" rtlCol="0">
              <a:spAutoFit/>
            </a:bodyPr>
            <a:lstStyle/>
            <a:p>
              <a:pPr algn="ctr"/>
              <a:r>
                <a:rPr lang="ar-SA" sz="2800" dirty="0">
                  <a:solidFill>
                    <a:schemeClr val="bg1"/>
                  </a:solidFill>
                  <a:effectLst/>
                  <a:latin typeface="Sakkal Majalla" panose="02000000000000000000" pitchFamily="2" charset="-78"/>
                  <a:ea typeface="Calibri" panose="020F0502020204030204" pitchFamily="34" charset="0"/>
                  <a:cs typeface="Sakkal Majalla" panose="02000000000000000000" pitchFamily="2" charset="-78"/>
                </a:rPr>
                <a:t>أدوات حيوية للتحذير من وقوع حوادث ومخاطر قد تهدد الأرواح والممتلكات</a:t>
              </a:r>
              <a:endParaRPr lang="ko-KR" altLang="en-US" sz="3200" b="1" dirty="0">
                <a:solidFill>
                  <a:schemeClr val="bg1"/>
                </a:solidFill>
                <a:latin typeface="Sakkal Majalla" panose="02000000000000000000" pitchFamily="2" charset="-78"/>
                <a:cs typeface="Sakkal Majalla" panose="02000000000000000000" pitchFamily="2" charset="-78"/>
              </a:endParaRPr>
            </a:p>
          </p:txBody>
        </p:sp>
      </p:grpSp>
      <mc:AlternateContent xmlns:mc="http://schemas.openxmlformats.org/markup-compatibility/2006">
        <mc:Choice xmlns:pslz="http://schemas.microsoft.com/office/powerpoint/2016/slidezoom" xmlns="" Requires="pslz">
          <p:graphicFrame>
            <p:nvGraphicFramePr>
              <p:cNvPr id="21" name="صورة الشريحة 20">
                <a:extLst>
                  <a:ext uri="{FF2B5EF4-FFF2-40B4-BE49-F238E27FC236}">
                    <a16:creationId xmlns:a16="http://schemas.microsoft.com/office/drawing/2014/main" id="{9165E077-C173-C3D7-3D6D-00D55691F6D3}"/>
                  </a:ext>
                </a:extLst>
              </p:cNvPr>
              <p:cNvGraphicFramePr>
                <a:graphicFrameLocks noChangeAspect="1"/>
              </p:cNvGraphicFramePr>
              <p:nvPr>
                <p:extLst>
                  <p:ext uri="{D42A27DB-BD31-4B8C-83A1-F6EECF244321}">
                    <p14:modId xmlns:p14="http://schemas.microsoft.com/office/powerpoint/2010/main" val="3205876064"/>
                  </p:ext>
                </p:extLst>
              </p:nvPr>
            </p:nvGraphicFramePr>
            <p:xfrm>
              <a:off x="11205745" y="203297"/>
              <a:ext cx="440871" cy="440871"/>
            </p:xfrm>
            <a:graphic>
              <a:graphicData uri="http://schemas.microsoft.com/office/powerpoint/2016/slidezoom">
                <pslz:sldZm>
                  <pslz:sldZmObj sldId="303" cId="2137057223">
                    <pslz:zmPr id="{65C6E582-ABCB-4A1A-BD28-2E87B82B4024}" returnToParent="0" imageType="cover" transitionDur="1000">
                      <p166:blipFill xmlns:p166="http://schemas.microsoft.com/office/powerpoint/2016/6/main">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166:blipFill>
                      <p166:spPr xmlns:p166="http://schemas.microsoft.com/office/powerpoint/2016/6/main">
                        <a:xfrm>
                          <a:off x="0" y="0"/>
                          <a:ext cx="440871" cy="440871"/>
                        </a:xfrm>
                        <a:prstGeom prst="rect">
                          <a:avLst/>
                        </a:prstGeom>
                        <a:ln w="3175">
                          <a:noFill/>
                        </a:ln>
                      </p166:spPr>
                    </pslz:zmPr>
                  </pslz:sldZmObj>
                </pslz:sldZm>
              </a:graphicData>
            </a:graphic>
          </p:graphicFrame>
        </mc:Choice>
        <mc:Fallback>
          <p:pic>
            <p:nvPicPr>
              <p:cNvPr id="21" name="صورة الشريحة 20">
                <a:hlinkClick r:id="rId5" action="ppaction://hlinksldjump"/>
                <a:extLst>
                  <a:ext uri="{FF2B5EF4-FFF2-40B4-BE49-F238E27FC236}">
                    <a16:creationId xmlns:a16="http://schemas.microsoft.com/office/drawing/2014/main" xmlns="" xmlns:pslz="http://schemas.microsoft.com/office/powerpoint/2016/slidezoom" id="{9165E077-C173-C3D7-3D6D-00D55691F6D3}"/>
                  </a:ext>
                </a:extLst>
              </p:cNvPr>
              <p:cNvPicPr>
                <a:picLocks noGrp="1" noRot="1" noChangeAspect="1" noMove="1" noResize="1" noEditPoints="1" noAdjustHandles="1" noChangeArrowheads="1" noChangeShapeType="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7"/>
                  </a:ext>
                </a:extLst>
              </a:blip>
              <a:stretch>
                <a:fillRect/>
              </a:stretch>
            </p:blipFill>
            <p:spPr>
              <a:xfrm>
                <a:off x="11205745" y="203297"/>
                <a:ext cx="440871" cy="440871"/>
              </a:xfrm>
              <a:prstGeom prst="rect">
                <a:avLst/>
              </a:prstGeom>
              <a:ln w="3175">
                <a:noFill/>
              </a:ln>
            </p:spPr>
          </p:pic>
        </mc:Fallback>
      </mc:AlternateContent>
      <p:sp>
        <p:nvSpPr>
          <p:cNvPr id="20"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76905654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أهمية نظم الإنذار المبكر بالمخاطر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sp>
        <p:nvSpPr>
          <p:cNvPr id="15" name="TextBox 20">
            <a:extLst>
              <a:ext uri="{FF2B5EF4-FFF2-40B4-BE49-F238E27FC236}">
                <a16:creationId xmlns:a16="http://schemas.microsoft.com/office/drawing/2014/main" xmlns="" id="{E56D2F29-5660-DB8F-A2E4-1D966FDC08E2}"/>
              </a:ext>
            </a:extLst>
          </p:cNvPr>
          <p:cNvSpPr txBox="1"/>
          <p:nvPr/>
        </p:nvSpPr>
        <p:spPr>
          <a:xfrm>
            <a:off x="726652" y="5416798"/>
            <a:ext cx="2379715" cy="523220"/>
          </a:xfrm>
          <a:prstGeom prst="rect">
            <a:avLst/>
          </a:prstGeom>
          <a:noFill/>
        </p:spPr>
        <p:txBody>
          <a:bodyPr wrap="square" rtlCol="0">
            <a:spAutoFit/>
          </a:bodyPr>
          <a:lstStyle/>
          <a:p>
            <a:pPr algn="ctr"/>
            <a:r>
              <a:rPr lang="ar-SY" sz="2800" b="1" dirty="0">
                <a:solidFill>
                  <a:srgbClr val="FFC000"/>
                </a:solidFill>
                <a:latin typeface="Adobe Arabic" panose="02040503050201020203" pitchFamily="18" charset="-78"/>
                <a:cs typeface="Adobe Arabic" panose="02040503050201020203" pitchFamily="18" charset="-78"/>
              </a:rPr>
              <a:t>التنبؤ بالمخاطر المحتملة</a:t>
            </a:r>
            <a:endParaRPr lang="en-US" sz="2800" dirty="0">
              <a:solidFill>
                <a:srgbClr val="FFC000"/>
              </a:solidFill>
              <a:latin typeface="Adobe Arabic" panose="02040503050201020203" pitchFamily="18" charset="-78"/>
              <a:cs typeface="Adobe Arabic" panose="02040503050201020203" pitchFamily="18" charset="-78"/>
            </a:endParaRPr>
          </a:p>
        </p:txBody>
      </p:sp>
      <p:sp>
        <p:nvSpPr>
          <p:cNvPr id="20" name="TextBox 23">
            <a:extLst>
              <a:ext uri="{FF2B5EF4-FFF2-40B4-BE49-F238E27FC236}">
                <a16:creationId xmlns:a16="http://schemas.microsoft.com/office/drawing/2014/main" xmlns="" id="{9829E645-19E7-8AE9-BF25-A800016FFB1D}"/>
              </a:ext>
            </a:extLst>
          </p:cNvPr>
          <p:cNvSpPr txBox="1"/>
          <p:nvPr/>
        </p:nvSpPr>
        <p:spPr>
          <a:xfrm>
            <a:off x="4694293" y="5448807"/>
            <a:ext cx="2841380" cy="523220"/>
          </a:xfrm>
          <a:prstGeom prst="rect">
            <a:avLst/>
          </a:prstGeom>
          <a:noFill/>
        </p:spPr>
        <p:txBody>
          <a:bodyPr wrap="square" rtlCol="0">
            <a:spAutoFit/>
          </a:bodyPr>
          <a:lstStyle/>
          <a:p>
            <a:pPr algn="ctr"/>
            <a:r>
              <a:rPr lang="ar-SY" sz="2800" b="1" dirty="0">
                <a:solidFill>
                  <a:schemeClr val="tx1">
                    <a:lumMod val="50000"/>
                    <a:lumOff val="50000"/>
                  </a:schemeClr>
                </a:solidFill>
                <a:latin typeface="Adobe Arabic" panose="02040503050201020203" pitchFamily="18" charset="-78"/>
                <a:cs typeface="Adobe Arabic" panose="02040503050201020203" pitchFamily="18" charset="-78"/>
              </a:rPr>
              <a:t>استجابة أسرع وبشكل منظم</a:t>
            </a:r>
            <a:endParaRPr lang="en-US" sz="2800" dirty="0">
              <a:solidFill>
                <a:schemeClr val="tx1">
                  <a:lumMod val="50000"/>
                  <a:lumOff val="50000"/>
                </a:schemeClr>
              </a:solidFill>
              <a:latin typeface="Adobe Arabic" panose="02040503050201020203" pitchFamily="18" charset="-78"/>
              <a:cs typeface="Adobe Arabic" panose="02040503050201020203" pitchFamily="18" charset="-78"/>
            </a:endParaRPr>
          </a:p>
        </p:txBody>
      </p:sp>
      <p:sp>
        <p:nvSpPr>
          <p:cNvPr id="21" name="TextBox 26">
            <a:extLst>
              <a:ext uri="{FF2B5EF4-FFF2-40B4-BE49-F238E27FC236}">
                <a16:creationId xmlns:a16="http://schemas.microsoft.com/office/drawing/2014/main" xmlns="" id="{8E1B4B0A-FA3A-D491-7068-7B3E8A5513F8}"/>
              </a:ext>
            </a:extLst>
          </p:cNvPr>
          <p:cNvSpPr txBox="1"/>
          <p:nvPr/>
        </p:nvSpPr>
        <p:spPr>
          <a:xfrm>
            <a:off x="7024363" y="1714609"/>
            <a:ext cx="2379715" cy="954107"/>
          </a:xfrm>
          <a:prstGeom prst="rect">
            <a:avLst/>
          </a:prstGeom>
          <a:noFill/>
        </p:spPr>
        <p:txBody>
          <a:bodyPr wrap="square" rtlCol="0">
            <a:spAutoFit/>
          </a:bodyPr>
          <a:lstStyle/>
          <a:p>
            <a:pPr algn="ctr"/>
            <a:r>
              <a:rPr lang="ar-SY" sz="2800" b="1" dirty="0">
                <a:solidFill>
                  <a:srgbClr val="2B5474"/>
                </a:solidFill>
                <a:latin typeface="Adobe Arabic" panose="02040503050201020203" pitchFamily="18" charset="-78"/>
                <a:cs typeface="Adobe Arabic" panose="02040503050201020203" pitchFamily="18" charset="-78"/>
              </a:rPr>
              <a:t>الحفاظ على السلامة الشخصية والممتلكات</a:t>
            </a:r>
            <a:endParaRPr lang="en-US" sz="2800" dirty="0">
              <a:solidFill>
                <a:srgbClr val="2B5474"/>
              </a:solidFill>
              <a:latin typeface="Adobe Arabic" panose="02040503050201020203" pitchFamily="18" charset="-78"/>
              <a:cs typeface="Adobe Arabic" panose="02040503050201020203" pitchFamily="18" charset="-78"/>
            </a:endParaRPr>
          </a:p>
        </p:txBody>
      </p:sp>
      <p:sp>
        <p:nvSpPr>
          <p:cNvPr id="22" name="TextBox 29">
            <a:extLst>
              <a:ext uri="{FF2B5EF4-FFF2-40B4-BE49-F238E27FC236}">
                <a16:creationId xmlns:a16="http://schemas.microsoft.com/office/drawing/2014/main" xmlns="" id="{F683CE9A-420F-1E0F-7BE4-C0C8E0DE8274}"/>
              </a:ext>
            </a:extLst>
          </p:cNvPr>
          <p:cNvSpPr txBox="1"/>
          <p:nvPr/>
        </p:nvSpPr>
        <p:spPr>
          <a:xfrm>
            <a:off x="9123599" y="5416798"/>
            <a:ext cx="2379715" cy="523220"/>
          </a:xfrm>
          <a:prstGeom prst="rect">
            <a:avLst/>
          </a:prstGeom>
          <a:noFill/>
        </p:spPr>
        <p:txBody>
          <a:bodyPr wrap="square" rtlCol="0">
            <a:spAutoFit/>
          </a:bodyPr>
          <a:lstStyle/>
          <a:p>
            <a:pPr algn="ctr"/>
            <a:r>
              <a:rPr lang="ar-SY" sz="2800" b="1" dirty="0">
                <a:solidFill>
                  <a:srgbClr val="31394C"/>
                </a:solidFill>
                <a:latin typeface="Adobe Arabic" panose="02040503050201020203" pitchFamily="18" charset="-78"/>
                <a:cs typeface="Adobe Arabic" panose="02040503050201020203" pitchFamily="18" charset="-78"/>
              </a:rPr>
              <a:t>زمن التحذير المبكر</a:t>
            </a:r>
            <a:endParaRPr lang="en-US" sz="2800" dirty="0">
              <a:solidFill>
                <a:srgbClr val="31394C"/>
              </a:solidFill>
              <a:latin typeface="Adobe Arabic" panose="02040503050201020203" pitchFamily="18" charset="-78"/>
              <a:cs typeface="Adobe Arabic" panose="02040503050201020203" pitchFamily="18" charset="-78"/>
            </a:endParaRPr>
          </a:p>
        </p:txBody>
      </p:sp>
      <p:sp>
        <p:nvSpPr>
          <p:cNvPr id="23" name="TextBox 32">
            <a:extLst>
              <a:ext uri="{FF2B5EF4-FFF2-40B4-BE49-F238E27FC236}">
                <a16:creationId xmlns:a16="http://schemas.microsoft.com/office/drawing/2014/main" xmlns="" id="{2A791CCE-8D2A-4D58-35C0-8A2EBFD55D4B}"/>
              </a:ext>
            </a:extLst>
          </p:cNvPr>
          <p:cNvSpPr txBox="1"/>
          <p:nvPr/>
        </p:nvSpPr>
        <p:spPr>
          <a:xfrm>
            <a:off x="2825889" y="1714609"/>
            <a:ext cx="2379715" cy="523220"/>
          </a:xfrm>
          <a:prstGeom prst="rect">
            <a:avLst/>
          </a:prstGeom>
          <a:noFill/>
        </p:spPr>
        <p:txBody>
          <a:bodyPr wrap="square" rtlCol="0">
            <a:spAutoFit/>
          </a:bodyPr>
          <a:lstStyle/>
          <a:p>
            <a:pPr algn="ctr"/>
            <a:r>
              <a:rPr lang="ar-SY" sz="2800" b="1" dirty="0">
                <a:solidFill>
                  <a:srgbClr val="00B0F0"/>
                </a:solidFill>
                <a:latin typeface="Adobe Arabic" panose="02040503050201020203" pitchFamily="18" charset="-78"/>
                <a:cs typeface="Adobe Arabic" panose="02040503050201020203" pitchFamily="18" charset="-78"/>
              </a:rPr>
              <a:t>توفير الوقت والموارد</a:t>
            </a:r>
            <a:endParaRPr lang="en-US" sz="2800" dirty="0">
              <a:solidFill>
                <a:srgbClr val="00B0F0"/>
              </a:solidFill>
              <a:latin typeface="Adobe Arabic" panose="02040503050201020203" pitchFamily="18" charset="-78"/>
              <a:cs typeface="Adobe Arabic" panose="02040503050201020203" pitchFamily="18" charset="-78"/>
            </a:endParaRPr>
          </a:p>
        </p:txBody>
      </p:sp>
      <p:grpSp>
        <p:nvGrpSpPr>
          <p:cNvPr id="24" name="مجموعة 23">
            <a:extLst>
              <a:ext uri="{FF2B5EF4-FFF2-40B4-BE49-F238E27FC236}">
                <a16:creationId xmlns:a16="http://schemas.microsoft.com/office/drawing/2014/main" xmlns="" id="{982F0AD2-6263-D9E8-D429-75EF68B66C35}"/>
              </a:ext>
            </a:extLst>
          </p:cNvPr>
          <p:cNvGrpSpPr/>
          <p:nvPr/>
        </p:nvGrpSpPr>
        <p:grpSpPr>
          <a:xfrm>
            <a:off x="7112190" y="2872767"/>
            <a:ext cx="2194560" cy="2194560"/>
            <a:chOff x="7112190" y="2872767"/>
            <a:chExt cx="2194560" cy="2194560"/>
          </a:xfrm>
          <a:solidFill>
            <a:srgbClr val="2B5474"/>
          </a:solidFill>
        </p:grpSpPr>
        <p:sp>
          <p:nvSpPr>
            <p:cNvPr id="25" name="Freeform: Shape 7">
              <a:extLst>
                <a:ext uri="{FF2B5EF4-FFF2-40B4-BE49-F238E27FC236}">
                  <a16:creationId xmlns:a16="http://schemas.microsoft.com/office/drawing/2014/main" xmlns="" id="{7A6BEAA2-1448-65A4-0A0D-72710E4C91D3}"/>
                </a:ext>
              </a:extLst>
            </p:cNvPr>
            <p:cNvSpPr/>
            <p:nvPr/>
          </p:nvSpPr>
          <p:spPr>
            <a:xfrm>
              <a:off x="7535672" y="3296996"/>
              <a:ext cx="1357103" cy="1349563"/>
            </a:xfrm>
            <a:custGeom>
              <a:avLst/>
              <a:gdLst>
                <a:gd name="connsiteX0" fmla="*/ 959201 w 1857518"/>
                <a:gd name="connsiteY0" fmla="*/ 1852264 h 1847198"/>
                <a:gd name="connsiteX1" fmla="*/ 910700 w 1857518"/>
                <a:gd name="connsiteY1" fmla="*/ 1852264 h 1847198"/>
                <a:gd name="connsiteX2" fmla="*/ 891608 w 1857518"/>
                <a:gd name="connsiteY2" fmla="*/ 1830593 h 1847198"/>
                <a:gd name="connsiteX3" fmla="*/ 838463 w 1857518"/>
                <a:gd name="connsiteY3" fmla="*/ 1669608 h 1847198"/>
                <a:gd name="connsiteX4" fmla="*/ 813180 w 1857518"/>
                <a:gd name="connsiteY4" fmla="*/ 1646905 h 1847198"/>
                <a:gd name="connsiteX5" fmla="*/ 730624 w 1857518"/>
                <a:gd name="connsiteY5" fmla="*/ 1628330 h 1847198"/>
                <a:gd name="connsiteX6" fmla="*/ 693990 w 1857518"/>
                <a:gd name="connsiteY6" fmla="*/ 1639165 h 1847198"/>
                <a:gd name="connsiteX7" fmla="*/ 573251 w 1857518"/>
                <a:gd name="connsiteY7" fmla="*/ 1761452 h 1847198"/>
                <a:gd name="connsiteX8" fmla="*/ 542292 w 1857518"/>
                <a:gd name="connsiteY8" fmla="*/ 1766612 h 1847198"/>
                <a:gd name="connsiteX9" fmla="*/ 412782 w 1857518"/>
                <a:gd name="connsiteY9" fmla="*/ 1693859 h 1847198"/>
                <a:gd name="connsiteX10" fmla="*/ 398334 w 1857518"/>
                <a:gd name="connsiteY10" fmla="*/ 1660836 h 1847198"/>
                <a:gd name="connsiteX11" fmla="*/ 440644 w 1857518"/>
                <a:gd name="connsiteY11" fmla="*/ 1494176 h 1847198"/>
                <a:gd name="connsiteX12" fmla="*/ 432904 w 1857518"/>
                <a:gd name="connsiteY12" fmla="*/ 1462185 h 1847198"/>
                <a:gd name="connsiteX13" fmla="*/ 370471 w 1857518"/>
                <a:gd name="connsiteY13" fmla="*/ 1397172 h 1847198"/>
                <a:gd name="connsiteX14" fmla="*/ 340545 w 1857518"/>
                <a:gd name="connsiteY14" fmla="*/ 1388400 h 1847198"/>
                <a:gd name="connsiteX15" fmla="*/ 310618 w 1857518"/>
                <a:gd name="connsiteY15" fmla="*/ 1395108 h 1847198"/>
                <a:gd name="connsiteX16" fmla="*/ 170273 w 1857518"/>
                <a:gd name="connsiteY16" fmla="*/ 1426583 h 1847198"/>
                <a:gd name="connsiteX17" fmla="*/ 141377 w 1857518"/>
                <a:gd name="connsiteY17" fmla="*/ 1413683 h 1847198"/>
                <a:gd name="connsiteX18" fmla="*/ 70689 w 1857518"/>
                <a:gd name="connsiteY18" fmla="*/ 1276949 h 1847198"/>
                <a:gd name="connsiteX19" fmla="*/ 75848 w 1857518"/>
                <a:gd name="connsiteY19" fmla="*/ 1247539 h 1847198"/>
                <a:gd name="connsiteX20" fmla="*/ 206391 w 1857518"/>
                <a:gd name="connsiteY20" fmla="*/ 1126284 h 1847198"/>
                <a:gd name="connsiteX21" fmla="*/ 216710 w 1857518"/>
                <a:gd name="connsiteY21" fmla="*/ 1096873 h 1847198"/>
                <a:gd name="connsiteX22" fmla="*/ 201231 w 1857518"/>
                <a:gd name="connsiteY22" fmla="*/ 1012769 h 1847198"/>
                <a:gd name="connsiteX23" fmla="*/ 181108 w 1857518"/>
                <a:gd name="connsiteY23" fmla="*/ 989034 h 1847198"/>
                <a:gd name="connsiteX24" fmla="*/ 67077 w 1857518"/>
                <a:gd name="connsiteY24" fmla="*/ 947240 h 1847198"/>
                <a:gd name="connsiteX25" fmla="*/ 0 w 1857518"/>
                <a:gd name="connsiteY25" fmla="*/ 921957 h 1847198"/>
                <a:gd name="connsiteX26" fmla="*/ 0 w 1857518"/>
                <a:gd name="connsiteY26" fmla="*/ 893062 h 1847198"/>
                <a:gd name="connsiteX27" fmla="*/ 4643 w 1857518"/>
                <a:gd name="connsiteY27" fmla="*/ 842496 h 1847198"/>
                <a:gd name="connsiteX28" fmla="*/ 17543 w 1857518"/>
                <a:gd name="connsiteY28" fmla="*/ 743945 h 1847198"/>
                <a:gd name="connsiteX29" fmla="*/ 38182 w 1857518"/>
                <a:gd name="connsiteY29" fmla="*/ 723305 h 1847198"/>
                <a:gd name="connsiteX30" fmla="*/ 214131 w 1857518"/>
                <a:gd name="connsiteY30" fmla="*/ 691315 h 1847198"/>
                <a:gd name="connsiteX31" fmla="*/ 239929 w 1857518"/>
                <a:gd name="connsiteY31" fmla="*/ 671192 h 1847198"/>
                <a:gd name="connsiteX32" fmla="*/ 266760 w 1857518"/>
                <a:gd name="connsiteY32" fmla="*/ 606695 h 1847198"/>
                <a:gd name="connsiteX33" fmla="*/ 262116 w 1857518"/>
                <a:gd name="connsiteY33" fmla="*/ 570060 h 1847198"/>
                <a:gd name="connsiteX34" fmla="*/ 159437 w 1857518"/>
                <a:gd name="connsiteY34" fmla="*/ 434874 h 1847198"/>
                <a:gd name="connsiteX35" fmla="*/ 159953 w 1857518"/>
                <a:gd name="connsiteY35" fmla="*/ 401336 h 1847198"/>
                <a:gd name="connsiteX36" fmla="*/ 259536 w 1857518"/>
                <a:gd name="connsiteY36" fmla="*/ 278017 h 1847198"/>
                <a:gd name="connsiteX37" fmla="*/ 294623 w 1857518"/>
                <a:gd name="connsiteY37" fmla="*/ 268729 h 1847198"/>
                <a:gd name="connsiteX38" fmla="*/ 457672 w 1857518"/>
                <a:gd name="connsiteY38" fmla="*/ 336322 h 1847198"/>
                <a:gd name="connsiteX39" fmla="*/ 489146 w 1857518"/>
                <a:gd name="connsiteY39" fmla="*/ 333743 h 1847198"/>
                <a:gd name="connsiteX40" fmla="*/ 540744 w 1857518"/>
                <a:gd name="connsiteY40" fmla="*/ 298140 h 1847198"/>
                <a:gd name="connsiteX41" fmla="*/ 553127 w 1857518"/>
                <a:gd name="connsiteY41" fmla="*/ 273889 h 1847198"/>
                <a:gd name="connsiteX42" fmla="*/ 552096 w 1857518"/>
                <a:gd name="connsiteY42" fmla="*/ 255830 h 1847198"/>
                <a:gd name="connsiteX43" fmla="*/ 545904 w 1857518"/>
                <a:gd name="connsiteY43" fmla="*/ 175854 h 1847198"/>
                <a:gd name="connsiteX44" fmla="*/ 539712 w 1857518"/>
                <a:gd name="connsiteY44" fmla="*/ 95877 h 1847198"/>
                <a:gd name="connsiteX45" fmla="*/ 556739 w 1857518"/>
                <a:gd name="connsiteY45" fmla="*/ 69562 h 1847198"/>
                <a:gd name="connsiteX46" fmla="*/ 716176 w 1857518"/>
                <a:gd name="connsiteY46" fmla="*/ 15901 h 1847198"/>
                <a:gd name="connsiteX47" fmla="*/ 726496 w 1857518"/>
                <a:gd name="connsiteY47" fmla="*/ 14353 h 1847198"/>
                <a:gd name="connsiteX48" fmla="*/ 748167 w 1857518"/>
                <a:gd name="connsiteY48" fmla="*/ 28800 h 1847198"/>
                <a:gd name="connsiteX49" fmla="*/ 847750 w 1857518"/>
                <a:gd name="connsiteY49" fmla="*/ 172758 h 1847198"/>
                <a:gd name="connsiteX50" fmla="*/ 878709 w 1857518"/>
                <a:gd name="connsiteY50" fmla="*/ 187721 h 1847198"/>
                <a:gd name="connsiteX51" fmla="*/ 931855 w 1857518"/>
                <a:gd name="connsiteY51" fmla="*/ 185657 h 1847198"/>
                <a:gd name="connsiteX52" fmla="*/ 948366 w 1857518"/>
                <a:gd name="connsiteY52" fmla="*/ 177401 h 1847198"/>
                <a:gd name="connsiteX53" fmla="*/ 954042 w 1857518"/>
                <a:gd name="connsiteY53" fmla="*/ 169146 h 1847198"/>
                <a:gd name="connsiteX54" fmla="*/ 979840 w 1857518"/>
                <a:gd name="connsiteY54" fmla="*/ 121676 h 1847198"/>
                <a:gd name="connsiteX55" fmla="*/ 1037630 w 1857518"/>
                <a:gd name="connsiteY55" fmla="*/ 13837 h 1847198"/>
                <a:gd name="connsiteX56" fmla="*/ 1066525 w 1857518"/>
                <a:gd name="connsiteY56" fmla="*/ 937 h 1847198"/>
                <a:gd name="connsiteX57" fmla="*/ 1233702 w 1857518"/>
                <a:gd name="connsiteY57" fmla="*/ 40667 h 1847198"/>
                <a:gd name="connsiteX58" fmla="*/ 1253309 w 1857518"/>
                <a:gd name="connsiteY58" fmla="*/ 64918 h 1847198"/>
                <a:gd name="connsiteX59" fmla="*/ 1254341 w 1857518"/>
                <a:gd name="connsiteY59" fmla="*/ 85042 h 1847198"/>
                <a:gd name="connsiteX60" fmla="*/ 1258468 w 1857518"/>
                <a:gd name="connsiteY60" fmla="*/ 209908 h 1847198"/>
                <a:gd name="connsiteX61" fmla="*/ 1260016 w 1857518"/>
                <a:gd name="connsiteY61" fmla="*/ 244478 h 1847198"/>
                <a:gd name="connsiteX62" fmla="*/ 1276012 w 1857518"/>
                <a:gd name="connsiteY62" fmla="*/ 270277 h 1847198"/>
                <a:gd name="connsiteX63" fmla="*/ 1313678 w 1857518"/>
                <a:gd name="connsiteY63" fmla="*/ 291948 h 1847198"/>
                <a:gd name="connsiteX64" fmla="*/ 1349797 w 1857518"/>
                <a:gd name="connsiteY64" fmla="*/ 291948 h 1847198"/>
                <a:gd name="connsiteX65" fmla="*/ 1502526 w 1857518"/>
                <a:gd name="connsiteY65" fmla="*/ 206812 h 1847198"/>
                <a:gd name="connsiteX66" fmla="*/ 1535033 w 1857518"/>
                <a:gd name="connsiteY66" fmla="*/ 211456 h 1847198"/>
                <a:gd name="connsiteX67" fmla="*/ 1653707 w 1857518"/>
                <a:gd name="connsiteY67" fmla="*/ 332711 h 1847198"/>
                <a:gd name="connsiteX68" fmla="*/ 1657835 w 1857518"/>
                <a:gd name="connsiteY68" fmla="*/ 366249 h 1847198"/>
                <a:gd name="connsiteX69" fmla="*/ 1569087 w 1857518"/>
                <a:gd name="connsiteY69" fmla="*/ 515883 h 1847198"/>
                <a:gd name="connsiteX70" fmla="*/ 1568571 w 1857518"/>
                <a:gd name="connsiteY70" fmla="*/ 550453 h 1847198"/>
                <a:gd name="connsiteX71" fmla="*/ 1591274 w 1857518"/>
                <a:gd name="connsiteY71" fmla="*/ 592247 h 1847198"/>
                <a:gd name="connsiteX72" fmla="*/ 1617589 w 1857518"/>
                <a:gd name="connsiteY72" fmla="*/ 608759 h 1847198"/>
                <a:gd name="connsiteX73" fmla="*/ 1676926 w 1857518"/>
                <a:gd name="connsiteY73" fmla="*/ 612886 h 1847198"/>
                <a:gd name="connsiteX74" fmla="*/ 1797665 w 1857518"/>
                <a:gd name="connsiteY74" fmla="*/ 620626 h 1847198"/>
                <a:gd name="connsiteX75" fmla="*/ 1820884 w 1857518"/>
                <a:gd name="connsiteY75" fmla="*/ 640233 h 1847198"/>
                <a:gd name="connsiteX76" fmla="*/ 1857518 w 1857518"/>
                <a:gd name="connsiteY76" fmla="*/ 808442 h 1847198"/>
                <a:gd name="connsiteX77" fmla="*/ 1851842 w 1857518"/>
                <a:gd name="connsiteY77" fmla="*/ 829081 h 1847198"/>
                <a:gd name="connsiteX78" fmla="*/ 1841523 w 1857518"/>
                <a:gd name="connsiteY78" fmla="*/ 836305 h 1847198"/>
                <a:gd name="connsiteX79" fmla="*/ 1686214 w 1857518"/>
                <a:gd name="connsiteY79" fmla="*/ 913701 h 1847198"/>
                <a:gd name="connsiteX80" fmla="*/ 1668670 w 1857518"/>
                <a:gd name="connsiteY80" fmla="*/ 940016 h 1847198"/>
                <a:gd name="connsiteX81" fmla="*/ 1665059 w 1857518"/>
                <a:gd name="connsiteY81" fmla="*/ 998322 h 1847198"/>
                <a:gd name="connsiteX82" fmla="*/ 1678474 w 1857518"/>
                <a:gd name="connsiteY82" fmla="*/ 1026184 h 1847198"/>
                <a:gd name="connsiteX83" fmla="*/ 1821916 w 1857518"/>
                <a:gd name="connsiteY83" fmla="*/ 1131960 h 1847198"/>
                <a:gd name="connsiteX84" fmla="*/ 1831720 w 1857518"/>
                <a:gd name="connsiteY84" fmla="*/ 1163950 h 1847198"/>
                <a:gd name="connsiteX85" fmla="*/ 1805404 w 1857518"/>
                <a:gd name="connsiteY85" fmla="*/ 1236703 h 1847198"/>
                <a:gd name="connsiteX86" fmla="*/ 1775478 w 1857518"/>
                <a:gd name="connsiteY86" fmla="*/ 1317711 h 1847198"/>
                <a:gd name="connsiteX87" fmla="*/ 1750195 w 1857518"/>
                <a:gd name="connsiteY87" fmla="*/ 1334223 h 1847198"/>
                <a:gd name="connsiteX88" fmla="*/ 1685698 w 1857518"/>
                <a:gd name="connsiteY88" fmla="*/ 1327515 h 1847198"/>
                <a:gd name="connsiteX89" fmla="*/ 1574247 w 1857518"/>
                <a:gd name="connsiteY89" fmla="*/ 1315648 h 1847198"/>
                <a:gd name="connsiteX90" fmla="*/ 1545868 w 1857518"/>
                <a:gd name="connsiteY90" fmla="*/ 1328547 h 1847198"/>
                <a:gd name="connsiteX91" fmla="*/ 1505622 w 1857518"/>
                <a:gd name="connsiteY91" fmla="*/ 1383241 h 1847198"/>
                <a:gd name="connsiteX92" fmla="*/ 1500978 w 1857518"/>
                <a:gd name="connsiteY92" fmla="*/ 1417811 h 1847198"/>
                <a:gd name="connsiteX93" fmla="*/ 1563411 w 1857518"/>
                <a:gd name="connsiteY93" fmla="*/ 1581892 h 1847198"/>
                <a:gd name="connsiteX94" fmla="*/ 1554124 w 1857518"/>
                <a:gd name="connsiteY94" fmla="*/ 1615430 h 1847198"/>
                <a:gd name="connsiteX95" fmla="*/ 1430805 w 1857518"/>
                <a:gd name="connsiteY95" fmla="*/ 1708822 h 1847198"/>
                <a:gd name="connsiteX96" fmla="*/ 1397266 w 1857518"/>
                <a:gd name="connsiteY96" fmla="*/ 1708306 h 1847198"/>
                <a:gd name="connsiteX97" fmla="*/ 1263628 w 1857518"/>
                <a:gd name="connsiteY97" fmla="*/ 1600467 h 1847198"/>
                <a:gd name="connsiteX98" fmla="*/ 1232154 w 1857518"/>
                <a:gd name="connsiteY98" fmla="*/ 1594275 h 1847198"/>
                <a:gd name="connsiteX99" fmla="*/ 1153725 w 1857518"/>
                <a:gd name="connsiteY99" fmla="*/ 1624202 h 1847198"/>
                <a:gd name="connsiteX100" fmla="*/ 1134634 w 1857518"/>
                <a:gd name="connsiteY100" fmla="*/ 1646905 h 1847198"/>
                <a:gd name="connsiteX101" fmla="*/ 1123798 w 1857518"/>
                <a:gd name="connsiteY101" fmla="*/ 1698503 h 1847198"/>
                <a:gd name="connsiteX102" fmla="*/ 1097999 w 1857518"/>
                <a:gd name="connsiteY102" fmla="*/ 1821821 h 1847198"/>
                <a:gd name="connsiteX103" fmla="*/ 1076329 w 1857518"/>
                <a:gd name="connsiteY103" fmla="*/ 1842460 h 1847198"/>
                <a:gd name="connsiteX104" fmla="*/ 994288 w 1857518"/>
                <a:gd name="connsiteY104" fmla="*/ 1851232 h 1847198"/>
                <a:gd name="connsiteX105" fmla="*/ 959201 w 1857518"/>
                <a:gd name="connsiteY105" fmla="*/ 1852264 h 1847198"/>
                <a:gd name="connsiteX106" fmla="*/ 928759 w 1857518"/>
                <a:gd name="connsiteY106" fmla="*/ 382245 h 1847198"/>
                <a:gd name="connsiteX107" fmla="*/ 386983 w 1857518"/>
                <a:gd name="connsiteY107" fmla="*/ 921957 h 1847198"/>
                <a:gd name="connsiteX108" fmla="*/ 926695 w 1857518"/>
                <a:gd name="connsiteY108" fmla="*/ 1465797 h 1847198"/>
                <a:gd name="connsiteX109" fmla="*/ 1470535 w 1857518"/>
                <a:gd name="connsiteY109" fmla="*/ 924537 h 1847198"/>
                <a:gd name="connsiteX110" fmla="*/ 928759 w 1857518"/>
                <a:gd name="connsiteY110" fmla="*/ 382245 h 184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857518" h="1847198">
                  <a:moveTo>
                    <a:pt x="959201" y="1852264"/>
                  </a:moveTo>
                  <a:cubicBezTo>
                    <a:pt x="943206" y="1852264"/>
                    <a:pt x="927211" y="1852264"/>
                    <a:pt x="910700" y="1852264"/>
                  </a:cubicBezTo>
                  <a:cubicBezTo>
                    <a:pt x="900380" y="1848652"/>
                    <a:pt x="894704" y="1840913"/>
                    <a:pt x="891608" y="1830593"/>
                  </a:cubicBezTo>
                  <a:cubicBezTo>
                    <a:pt x="874065" y="1776931"/>
                    <a:pt x="856006" y="1723270"/>
                    <a:pt x="838463" y="1669608"/>
                  </a:cubicBezTo>
                  <a:cubicBezTo>
                    <a:pt x="834335" y="1657224"/>
                    <a:pt x="826080" y="1649485"/>
                    <a:pt x="813180" y="1646905"/>
                  </a:cubicBezTo>
                  <a:cubicBezTo>
                    <a:pt x="785833" y="1640713"/>
                    <a:pt x="757970" y="1635037"/>
                    <a:pt x="730624" y="1628330"/>
                  </a:cubicBezTo>
                  <a:cubicBezTo>
                    <a:pt x="716176" y="1624718"/>
                    <a:pt x="704309" y="1628330"/>
                    <a:pt x="693990" y="1639165"/>
                  </a:cubicBezTo>
                  <a:cubicBezTo>
                    <a:pt x="654259" y="1680443"/>
                    <a:pt x="613497" y="1720690"/>
                    <a:pt x="573251" y="1761452"/>
                  </a:cubicBezTo>
                  <a:cubicBezTo>
                    <a:pt x="563963" y="1770739"/>
                    <a:pt x="553127" y="1772804"/>
                    <a:pt x="542292" y="1766612"/>
                  </a:cubicBezTo>
                  <a:cubicBezTo>
                    <a:pt x="498950" y="1742361"/>
                    <a:pt x="456123" y="1718110"/>
                    <a:pt x="412782" y="1693859"/>
                  </a:cubicBezTo>
                  <a:cubicBezTo>
                    <a:pt x="397818" y="1685603"/>
                    <a:pt x="394206" y="1676832"/>
                    <a:pt x="398334" y="1660836"/>
                  </a:cubicBezTo>
                  <a:cubicBezTo>
                    <a:pt x="412265" y="1605111"/>
                    <a:pt x="426713" y="1549901"/>
                    <a:pt x="440644" y="1494176"/>
                  </a:cubicBezTo>
                  <a:cubicBezTo>
                    <a:pt x="443741" y="1482308"/>
                    <a:pt x="441676" y="1471473"/>
                    <a:pt x="432904" y="1462185"/>
                  </a:cubicBezTo>
                  <a:cubicBezTo>
                    <a:pt x="412265" y="1440514"/>
                    <a:pt x="391110" y="1418843"/>
                    <a:pt x="370471" y="1397172"/>
                  </a:cubicBezTo>
                  <a:cubicBezTo>
                    <a:pt x="362216" y="1388400"/>
                    <a:pt x="351896" y="1385820"/>
                    <a:pt x="340545" y="1388400"/>
                  </a:cubicBezTo>
                  <a:cubicBezTo>
                    <a:pt x="330226" y="1390464"/>
                    <a:pt x="320422" y="1393044"/>
                    <a:pt x="310618" y="1395108"/>
                  </a:cubicBezTo>
                  <a:cubicBezTo>
                    <a:pt x="263664" y="1405428"/>
                    <a:pt x="217226" y="1416263"/>
                    <a:pt x="170273" y="1426583"/>
                  </a:cubicBezTo>
                  <a:cubicBezTo>
                    <a:pt x="157373" y="1429679"/>
                    <a:pt x="147054" y="1425035"/>
                    <a:pt x="141377" y="1413683"/>
                  </a:cubicBezTo>
                  <a:cubicBezTo>
                    <a:pt x="117642" y="1368277"/>
                    <a:pt x="94423" y="1322355"/>
                    <a:pt x="70689" y="1276949"/>
                  </a:cubicBezTo>
                  <a:cubicBezTo>
                    <a:pt x="65529" y="1266630"/>
                    <a:pt x="67593" y="1255278"/>
                    <a:pt x="75848" y="1247539"/>
                  </a:cubicBezTo>
                  <a:cubicBezTo>
                    <a:pt x="119191" y="1207292"/>
                    <a:pt x="163049" y="1166530"/>
                    <a:pt x="206391" y="1126284"/>
                  </a:cubicBezTo>
                  <a:cubicBezTo>
                    <a:pt x="215162" y="1118544"/>
                    <a:pt x="218258" y="1108225"/>
                    <a:pt x="216710" y="1096873"/>
                  </a:cubicBezTo>
                  <a:cubicBezTo>
                    <a:pt x="211551" y="1069010"/>
                    <a:pt x="206391" y="1040631"/>
                    <a:pt x="201231" y="1012769"/>
                  </a:cubicBezTo>
                  <a:cubicBezTo>
                    <a:pt x="199167" y="1000901"/>
                    <a:pt x="192459" y="993162"/>
                    <a:pt x="181108" y="989034"/>
                  </a:cubicBezTo>
                  <a:cubicBezTo>
                    <a:pt x="142925" y="975103"/>
                    <a:pt x="104743" y="961171"/>
                    <a:pt x="67077" y="947240"/>
                  </a:cubicBezTo>
                  <a:cubicBezTo>
                    <a:pt x="44890" y="938984"/>
                    <a:pt x="22187" y="931760"/>
                    <a:pt x="0" y="921957"/>
                  </a:cubicBezTo>
                  <a:cubicBezTo>
                    <a:pt x="0" y="912153"/>
                    <a:pt x="0" y="902866"/>
                    <a:pt x="0" y="893062"/>
                  </a:cubicBezTo>
                  <a:cubicBezTo>
                    <a:pt x="1548" y="876035"/>
                    <a:pt x="3096" y="859524"/>
                    <a:pt x="4643" y="842496"/>
                  </a:cubicBezTo>
                  <a:cubicBezTo>
                    <a:pt x="7740" y="809474"/>
                    <a:pt x="12383" y="776451"/>
                    <a:pt x="17543" y="743945"/>
                  </a:cubicBezTo>
                  <a:cubicBezTo>
                    <a:pt x="19091" y="733109"/>
                    <a:pt x="26831" y="725369"/>
                    <a:pt x="38182" y="723305"/>
                  </a:cubicBezTo>
                  <a:cubicBezTo>
                    <a:pt x="97003" y="712470"/>
                    <a:pt x="155309" y="702150"/>
                    <a:pt x="214131" y="691315"/>
                  </a:cubicBezTo>
                  <a:cubicBezTo>
                    <a:pt x="226514" y="689251"/>
                    <a:pt x="234770" y="682543"/>
                    <a:pt x="239929" y="671192"/>
                  </a:cubicBezTo>
                  <a:cubicBezTo>
                    <a:pt x="248701" y="649521"/>
                    <a:pt x="257989" y="627850"/>
                    <a:pt x="266760" y="606695"/>
                  </a:cubicBezTo>
                  <a:cubicBezTo>
                    <a:pt x="272436" y="593279"/>
                    <a:pt x="270888" y="581928"/>
                    <a:pt x="262116" y="570060"/>
                  </a:cubicBezTo>
                  <a:cubicBezTo>
                    <a:pt x="227546" y="525170"/>
                    <a:pt x="193492" y="479764"/>
                    <a:pt x="159437" y="434874"/>
                  </a:cubicBezTo>
                  <a:cubicBezTo>
                    <a:pt x="150665" y="423007"/>
                    <a:pt x="150665" y="412687"/>
                    <a:pt x="159953" y="401336"/>
                  </a:cubicBezTo>
                  <a:cubicBezTo>
                    <a:pt x="192975" y="360058"/>
                    <a:pt x="225998" y="319295"/>
                    <a:pt x="259536" y="278017"/>
                  </a:cubicBezTo>
                  <a:cubicBezTo>
                    <a:pt x="270372" y="265118"/>
                    <a:pt x="279144" y="262538"/>
                    <a:pt x="294623" y="268729"/>
                  </a:cubicBezTo>
                  <a:cubicBezTo>
                    <a:pt x="348801" y="291433"/>
                    <a:pt x="402978" y="313620"/>
                    <a:pt x="457672" y="336322"/>
                  </a:cubicBezTo>
                  <a:cubicBezTo>
                    <a:pt x="468507" y="340966"/>
                    <a:pt x="479342" y="340450"/>
                    <a:pt x="489146" y="333743"/>
                  </a:cubicBezTo>
                  <a:cubicBezTo>
                    <a:pt x="506690" y="321875"/>
                    <a:pt x="523717" y="310008"/>
                    <a:pt x="540744" y="298140"/>
                  </a:cubicBezTo>
                  <a:cubicBezTo>
                    <a:pt x="548999" y="292464"/>
                    <a:pt x="553127" y="284209"/>
                    <a:pt x="553127" y="273889"/>
                  </a:cubicBezTo>
                  <a:cubicBezTo>
                    <a:pt x="553127" y="267697"/>
                    <a:pt x="552612" y="261506"/>
                    <a:pt x="552096" y="255830"/>
                  </a:cubicBezTo>
                  <a:cubicBezTo>
                    <a:pt x="550032" y="228999"/>
                    <a:pt x="547968" y="202684"/>
                    <a:pt x="545904" y="175854"/>
                  </a:cubicBezTo>
                  <a:cubicBezTo>
                    <a:pt x="543840" y="149023"/>
                    <a:pt x="541776" y="122708"/>
                    <a:pt x="539712" y="95877"/>
                  </a:cubicBezTo>
                  <a:cubicBezTo>
                    <a:pt x="538680" y="83493"/>
                    <a:pt x="544872" y="73690"/>
                    <a:pt x="556739" y="69562"/>
                  </a:cubicBezTo>
                  <a:cubicBezTo>
                    <a:pt x="609885" y="51503"/>
                    <a:pt x="663031" y="33444"/>
                    <a:pt x="716176" y="15901"/>
                  </a:cubicBezTo>
                  <a:cubicBezTo>
                    <a:pt x="719788" y="14869"/>
                    <a:pt x="722884" y="14353"/>
                    <a:pt x="726496" y="14353"/>
                  </a:cubicBezTo>
                  <a:cubicBezTo>
                    <a:pt x="736299" y="14869"/>
                    <a:pt x="742491" y="21060"/>
                    <a:pt x="748167" y="28800"/>
                  </a:cubicBezTo>
                  <a:cubicBezTo>
                    <a:pt x="781189" y="76786"/>
                    <a:pt x="814728" y="124772"/>
                    <a:pt x="847750" y="172758"/>
                  </a:cubicBezTo>
                  <a:cubicBezTo>
                    <a:pt x="855490" y="183593"/>
                    <a:pt x="865810" y="188753"/>
                    <a:pt x="878709" y="187721"/>
                  </a:cubicBezTo>
                  <a:cubicBezTo>
                    <a:pt x="896252" y="186173"/>
                    <a:pt x="914312" y="185657"/>
                    <a:pt x="931855" y="185657"/>
                  </a:cubicBezTo>
                  <a:cubicBezTo>
                    <a:pt x="939079" y="185657"/>
                    <a:pt x="944239" y="183077"/>
                    <a:pt x="948366" y="177401"/>
                  </a:cubicBezTo>
                  <a:cubicBezTo>
                    <a:pt x="950430" y="174822"/>
                    <a:pt x="952494" y="171726"/>
                    <a:pt x="954042" y="169146"/>
                  </a:cubicBezTo>
                  <a:cubicBezTo>
                    <a:pt x="962814" y="153150"/>
                    <a:pt x="971069" y="137155"/>
                    <a:pt x="979840" y="121676"/>
                  </a:cubicBezTo>
                  <a:cubicBezTo>
                    <a:pt x="998932" y="85558"/>
                    <a:pt x="1018539" y="49955"/>
                    <a:pt x="1037630" y="13837"/>
                  </a:cubicBezTo>
                  <a:cubicBezTo>
                    <a:pt x="1043822" y="2485"/>
                    <a:pt x="1053626" y="-2159"/>
                    <a:pt x="1066525" y="937"/>
                  </a:cubicBezTo>
                  <a:cubicBezTo>
                    <a:pt x="1122251" y="14353"/>
                    <a:pt x="1177976" y="27252"/>
                    <a:pt x="1233702" y="40667"/>
                  </a:cubicBezTo>
                  <a:cubicBezTo>
                    <a:pt x="1245569" y="43763"/>
                    <a:pt x="1252793" y="52535"/>
                    <a:pt x="1253309" y="64918"/>
                  </a:cubicBezTo>
                  <a:cubicBezTo>
                    <a:pt x="1253825" y="71626"/>
                    <a:pt x="1253825" y="78334"/>
                    <a:pt x="1254341" y="85042"/>
                  </a:cubicBezTo>
                  <a:cubicBezTo>
                    <a:pt x="1255888" y="126836"/>
                    <a:pt x="1256921" y="168630"/>
                    <a:pt x="1258468" y="209908"/>
                  </a:cubicBezTo>
                  <a:cubicBezTo>
                    <a:pt x="1258985" y="221260"/>
                    <a:pt x="1259501" y="233127"/>
                    <a:pt x="1260016" y="244478"/>
                  </a:cubicBezTo>
                  <a:cubicBezTo>
                    <a:pt x="1260532" y="255830"/>
                    <a:pt x="1266208" y="264602"/>
                    <a:pt x="1276012" y="270277"/>
                  </a:cubicBezTo>
                  <a:cubicBezTo>
                    <a:pt x="1288395" y="277501"/>
                    <a:pt x="1301295" y="284209"/>
                    <a:pt x="1313678" y="291948"/>
                  </a:cubicBezTo>
                  <a:cubicBezTo>
                    <a:pt x="1326062" y="299172"/>
                    <a:pt x="1337413" y="298656"/>
                    <a:pt x="1349797" y="291948"/>
                  </a:cubicBezTo>
                  <a:cubicBezTo>
                    <a:pt x="1400879" y="263570"/>
                    <a:pt x="1451444" y="235191"/>
                    <a:pt x="1502526" y="206812"/>
                  </a:cubicBezTo>
                  <a:cubicBezTo>
                    <a:pt x="1514394" y="200105"/>
                    <a:pt x="1525745" y="202168"/>
                    <a:pt x="1535033" y="211456"/>
                  </a:cubicBezTo>
                  <a:cubicBezTo>
                    <a:pt x="1574763" y="251702"/>
                    <a:pt x="1613977" y="292464"/>
                    <a:pt x="1653707" y="332711"/>
                  </a:cubicBezTo>
                  <a:cubicBezTo>
                    <a:pt x="1664027" y="343546"/>
                    <a:pt x="1665575" y="353350"/>
                    <a:pt x="1657835" y="366249"/>
                  </a:cubicBezTo>
                  <a:cubicBezTo>
                    <a:pt x="1628424" y="416299"/>
                    <a:pt x="1598497" y="465833"/>
                    <a:pt x="1569087" y="515883"/>
                  </a:cubicBezTo>
                  <a:cubicBezTo>
                    <a:pt x="1562379" y="527234"/>
                    <a:pt x="1561863" y="539102"/>
                    <a:pt x="1568571" y="550453"/>
                  </a:cubicBezTo>
                  <a:cubicBezTo>
                    <a:pt x="1576311" y="564384"/>
                    <a:pt x="1583534" y="578316"/>
                    <a:pt x="1591274" y="592247"/>
                  </a:cubicBezTo>
                  <a:cubicBezTo>
                    <a:pt x="1596950" y="602567"/>
                    <a:pt x="1605721" y="608243"/>
                    <a:pt x="1617589" y="608759"/>
                  </a:cubicBezTo>
                  <a:cubicBezTo>
                    <a:pt x="1637196" y="610307"/>
                    <a:pt x="1657319" y="611339"/>
                    <a:pt x="1676926" y="612886"/>
                  </a:cubicBezTo>
                  <a:cubicBezTo>
                    <a:pt x="1717172" y="615466"/>
                    <a:pt x="1757419" y="618046"/>
                    <a:pt x="1797665" y="620626"/>
                  </a:cubicBezTo>
                  <a:cubicBezTo>
                    <a:pt x="1809016" y="621142"/>
                    <a:pt x="1818304" y="628882"/>
                    <a:pt x="1820884" y="640233"/>
                  </a:cubicBezTo>
                  <a:cubicBezTo>
                    <a:pt x="1833267" y="695959"/>
                    <a:pt x="1845135" y="752200"/>
                    <a:pt x="1857518" y="808442"/>
                  </a:cubicBezTo>
                  <a:cubicBezTo>
                    <a:pt x="1859066" y="816181"/>
                    <a:pt x="1857002" y="822889"/>
                    <a:pt x="1851842" y="829081"/>
                  </a:cubicBezTo>
                  <a:cubicBezTo>
                    <a:pt x="1849262" y="832177"/>
                    <a:pt x="1845135" y="834241"/>
                    <a:pt x="1841523" y="836305"/>
                  </a:cubicBezTo>
                  <a:cubicBezTo>
                    <a:pt x="1789925" y="862103"/>
                    <a:pt x="1738327" y="887902"/>
                    <a:pt x="1686214" y="913701"/>
                  </a:cubicBezTo>
                  <a:cubicBezTo>
                    <a:pt x="1675378" y="919377"/>
                    <a:pt x="1669187" y="927633"/>
                    <a:pt x="1668670" y="940016"/>
                  </a:cubicBezTo>
                  <a:cubicBezTo>
                    <a:pt x="1667639" y="959623"/>
                    <a:pt x="1666090" y="978714"/>
                    <a:pt x="1665059" y="998322"/>
                  </a:cubicBezTo>
                  <a:cubicBezTo>
                    <a:pt x="1664543" y="1009673"/>
                    <a:pt x="1668670" y="1019477"/>
                    <a:pt x="1678474" y="1026184"/>
                  </a:cubicBezTo>
                  <a:cubicBezTo>
                    <a:pt x="1726460" y="1061271"/>
                    <a:pt x="1773930" y="1096873"/>
                    <a:pt x="1821916" y="1131960"/>
                  </a:cubicBezTo>
                  <a:cubicBezTo>
                    <a:pt x="1833267" y="1140215"/>
                    <a:pt x="1836879" y="1150535"/>
                    <a:pt x="1831720" y="1163950"/>
                  </a:cubicBezTo>
                  <a:cubicBezTo>
                    <a:pt x="1822948" y="1188201"/>
                    <a:pt x="1814176" y="1212452"/>
                    <a:pt x="1805404" y="1236703"/>
                  </a:cubicBezTo>
                  <a:cubicBezTo>
                    <a:pt x="1795601" y="1263534"/>
                    <a:pt x="1785798" y="1290881"/>
                    <a:pt x="1775478" y="1317711"/>
                  </a:cubicBezTo>
                  <a:cubicBezTo>
                    <a:pt x="1771350" y="1329063"/>
                    <a:pt x="1761546" y="1335255"/>
                    <a:pt x="1750195" y="1334223"/>
                  </a:cubicBezTo>
                  <a:cubicBezTo>
                    <a:pt x="1728524" y="1332159"/>
                    <a:pt x="1707369" y="1329579"/>
                    <a:pt x="1685698" y="1327515"/>
                  </a:cubicBezTo>
                  <a:cubicBezTo>
                    <a:pt x="1648548" y="1323387"/>
                    <a:pt x="1611397" y="1319259"/>
                    <a:pt x="1574247" y="1315648"/>
                  </a:cubicBezTo>
                  <a:cubicBezTo>
                    <a:pt x="1562379" y="1314616"/>
                    <a:pt x="1553092" y="1318743"/>
                    <a:pt x="1545868" y="1328547"/>
                  </a:cubicBezTo>
                  <a:cubicBezTo>
                    <a:pt x="1532453" y="1346606"/>
                    <a:pt x="1519553" y="1365181"/>
                    <a:pt x="1505622" y="1383241"/>
                  </a:cubicBezTo>
                  <a:cubicBezTo>
                    <a:pt x="1497366" y="1394076"/>
                    <a:pt x="1496334" y="1405428"/>
                    <a:pt x="1500978" y="1417811"/>
                  </a:cubicBezTo>
                  <a:cubicBezTo>
                    <a:pt x="1521617" y="1472505"/>
                    <a:pt x="1542772" y="1527198"/>
                    <a:pt x="1563411" y="1581892"/>
                  </a:cubicBezTo>
                  <a:cubicBezTo>
                    <a:pt x="1569087" y="1596339"/>
                    <a:pt x="1565991" y="1606143"/>
                    <a:pt x="1554124" y="1615430"/>
                  </a:cubicBezTo>
                  <a:cubicBezTo>
                    <a:pt x="1512845" y="1646389"/>
                    <a:pt x="1472083" y="1677864"/>
                    <a:pt x="1430805" y="1708822"/>
                  </a:cubicBezTo>
                  <a:cubicBezTo>
                    <a:pt x="1418938" y="1717594"/>
                    <a:pt x="1408618" y="1717594"/>
                    <a:pt x="1397266" y="1708306"/>
                  </a:cubicBezTo>
                  <a:cubicBezTo>
                    <a:pt x="1352892" y="1672704"/>
                    <a:pt x="1308003" y="1636585"/>
                    <a:pt x="1263628" y="1600467"/>
                  </a:cubicBezTo>
                  <a:cubicBezTo>
                    <a:pt x="1253825" y="1592727"/>
                    <a:pt x="1243505" y="1590147"/>
                    <a:pt x="1232154" y="1594275"/>
                  </a:cubicBezTo>
                  <a:cubicBezTo>
                    <a:pt x="1205839" y="1604079"/>
                    <a:pt x="1179524" y="1613883"/>
                    <a:pt x="1153725" y="1624202"/>
                  </a:cubicBezTo>
                  <a:cubicBezTo>
                    <a:pt x="1143406" y="1628330"/>
                    <a:pt x="1137214" y="1636070"/>
                    <a:pt x="1134634" y="1646905"/>
                  </a:cubicBezTo>
                  <a:cubicBezTo>
                    <a:pt x="1131022" y="1663932"/>
                    <a:pt x="1127411" y="1681475"/>
                    <a:pt x="1123798" y="1698503"/>
                  </a:cubicBezTo>
                  <a:cubicBezTo>
                    <a:pt x="1115027" y="1739781"/>
                    <a:pt x="1106771" y="1780543"/>
                    <a:pt x="1097999" y="1821821"/>
                  </a:cubicBezTo>
                  <a:cubicBezTo>
                    <a:pt x="1095420" y="1833689"/>
                    <a:pt x="1088196" y="1840913"/>
                    <a:pt x="1076329" y="1842460"/>
                  </a:cubicBezTo>
                  <a:cubicBezTo>
                    <a:pt x="1048982" y="1846072"/>
                    <a:pt x="1021635" y="1848652"/>
                    <a:pt x="994288" y="1851232"/>
                  </a:cubicBezTo>
                  <a:cubicBezTo>
                    <a:pt x="980873" y="1850200"/>
                    <a:pt x="970037" y="1851232"/>
                    <a:pt x="959201" y="1852264"/>
                  </a:cubicBezTo>
                  <a:close/>
                  <a:moveTo>
                    <a:pt x="928759" y="382245"/>
                  </a:moveTo>
                  <a:cubicBezTo>
                    <a:pt x="633620" y="381729"/>
                    <a:pt x="388015" y="619594"/>
                    <a:pt x="386983" y="921957"/>
                  </a:cubicBezTo>
                  <a:cubicBezTo>
                    <a:pt x="385951" y="1222772"/>
                    <a:pt x="627428" y="1464765"/>
                    <a:pt x="926695" y="1465797"/>
                  </a:cubicBezTo>
                  <a:cubicBezTo>
                    <a:pt x="1229058" y="1466829"/>
                    <a:pt x="1470019" y="1222772"/>
                    <a:pt x="1470535" y="924537"/>
                  </a:cubicBezTo>
                  <a:cubicBezTo>
                    <a:pt x="1470535" y="625270"/>
                    <a:pt x="1228026" y="381729"/>
                    <a:pt x="928759" y="382245"/>
                  </a:cubicBezTo>
                  <a:close/>
                </a:path>
              </a:pathLst>
            </a:custGeom>
            <a:grpFill/>
            <a:ln w="5155" cap="flat">
              <a:noFill/>
              <a:prstDash val="solid"/>
              <a:miter/>
            </a:ln>
          </p:spPr>
          <p:txBody>
            <a:bodyPr rtlCol="0" anchor="ctr"/>
            <a:lstStyle/>
            <a:p>
              <a:endParaRPr lang="en-US" dirty="0"/>
            </a:p>
          </p:txBody>
        </p:sp>
        <p:sp>
          <p:nvSpPr>
            <p:cNvPr id="26" name="Block Arc 44">
              <a:extLst>
                <a:ext uri="{FF2B5EF4-FFF2-40B4-BE49-F238E27FC236}">
                  <a16:creationId xmlns:a16="http://schemas.microsoft.com/office/drawing/2014/main" xmlns="" id="{897FA2CF-8535-5EDE-C0EF-6BE3CA752DC5}"/>
                </a:ext>
              </a:extLst>
            </p:cNvPr>
            <p:cNvSpPr/>
            <p:nvPr/>
          </p:nvSpPr>
          <p:spPr>
            <a:xfrm rot="10800000">
              <a:off x="7112190" y="2872767"/>
              <a:ext cx="2194560" cy="2194560"/>
            </a:xfrm>
            <a:prstGeom prst="blockArc">
              <a:avLst>
                <a:gd name="adj1" fmla="val 10800000"/>
                <a:gd name="adj2" fmla="val 44603"/>
                <a:gd name="adj3" fmla="val 381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27" name="مجموعة 26">
            <a:extLst>
              <a:ext uri="{FF2B5EF4-FFF2-40B4-BE49-F238E27FC236}">
                <a16:creationId xmlns:a16="http://schemas.microsoft.com/office/drawing/2014/main" xmlns="" id="{954D4039-E927-F8EC-87A3-1C241E1BB100}"/>
              </a:ext>
            </a:extLst>
          </p:cNvPr>
          <p:cNvGrpSpPr/>
          <p:nvPr/>
        </p:nvGrpSpPr>
        <p:grpSpPr>
          <a:xfrm>
            <a:off x="5008202" y="2853760"/>
            <a:ext cx="2194560" cy="2194560"/>
            <a:chOff x="5008202" y="2853760"/>
            <a:chExt cx="2194560" cy="2194560"/>
          </a:xfrm>
        </p:grpSpPr>
        <p:sp>
          <p:nvSpPr>
            <p:cNvPr id="28" name="Freeform: Shape 6">
              <a:extLst>
                <a:ext uri="{FF2B5EF4-FFF2-40B4-BE49-F238E27FC236}">
                  <a16:creationId xmlns:a16="http://schemas.microsoft.com/office/drawing/2014/main" xmlns="" id="{9519F53C-1424-B1ED-6203-02F4DE5634DC}"/>
                </a:ext>
              </a:extLst>
            </p:cNvPr>
            <p:cNvSpPr/>
            <p:nvPr/>
          </p:nvSpPr>
          <p:spPr>
            <a:xfrm>
              <a:off x="5436435" y="3296996"/>
              <a:ext cx="1357103" cy="1349563"/>
            </a:xfrm>
            <a:custGeom>
              <a:avLst/>
              <a:gdLst>
                <a:gd name="connsiteX0" fmla="*/ 959201 w 1857518"/>
                <a:gd name="connsiteY0" fmla="*/ 1852264 h 1847198"/>
                <a:gd name="connsiteX1" fmla="*/ 910700 w 1857518"/>
                <a:gd name="connsiteY1" fmla="*/ 1852264 h 1847198"/>
                <a:gd name="connsiteX2" fmla="*/ 891608 w 1857518"/>
                <a:gd name="connsiteY2" fmla="*/ 1830593 h 1847198"/>
                <a:gd name="connsiteX3" fmla="*/ 838463 w 1857518"/>
                <a:gd name="connsiteY3" fmla="*/ 1669608 h 1847198"/>
                <a:gd name="connsiteX4" fmla="*/ 813180 w 1857518"/>
                <a:gd name="connsiteY4" fmla="*/ 1646905 h 1847198"/>
                <a:gd name="connsiteX5" fmla="*/ 730624 w 1857518"/>
                <a:gd name="connsiteY5" fmla="*/ 1628330 h 1847198"/>
                <a:gd name="connsiteX6" fmla="*/ 693990 w 1857518"/>
                <a:gd name="connsiteY6" fmla="*/ 1639165 h 1847198"/>
                <a:gd name="connsiteX7" fmla="*/ 573251 w 1857518"/>
                <a:gd name="connsiteY7" fmla="*/ 1761452 h 1847198"/>
                <a:gd name="connsiteX8" fmla="*/ 542292 w 1857518"/>
                <a:gd name="connsiteY8" fmla="*/ 1766612 h 1847198"/>
                <a:gd name="connsiteX9" fmla="*/ 412782 w 1857518"/>
                <a:gd name="connsiteY9" fmla="*/ 1693859 h 1847198"/>
                <a:gd name="connsiteX10" fmla="*/ 398334 w 1857518"/>
                <a:gd name="connsiteY10" fmla="*/ 1660836 h 1847198"/>
                <a:gd name="connsiteX11" fmla="*/ 440644 w 1857518"/>
                <a:gd name="connsiteY11" fmla="*/ 1494176 h 1847198"/>
                <a:gd name="connsiteX12" fmla="*/ 432904 w 1857518"/>
                <a:gd name="connsiteY12" fmla="*/ 1462185 h 1847198"/>
                <a:gd name="connsiteX13" fmla="*/ 370471 w 1857518"/>
                <a:gd name="connsiteY13" fmla="*/ 1397172 h 1847198"/>
                <a:gd name="connsiteX14" fmla="*/ 340545 w 1857518"/>
                <a:gd name="connsiteY14" fmla="*/ 1388400 h 1847198"/>
                <a:gd name="connsiteX15" fmla="*/ 310618 w 1857518"/>
                <a:gd name="connsiteY15" fmla="*/ 1395108 h 1847198"/>
                <a:gd name="connsiteX16" fmla="*/ 170273 w 1857518"/>
                <a:gd name="connsiteY16" fmla="*/ 1426583 h 1847198"/>
                <a:gd name="connsiteX17" fmla="*/ 141377 w 1857518"/>
                <a:gd name="connsiteY17" fmla="*/ 1413683 h 1847198"/>
                <a:gd name="connsiteX18" fmla="*/ 70689 w 1857518"/>
                <a:gd name="connsiteY18" fmla="*/ 1276949 h 1847198"/>
                <a:gd name="connsiteX19" fmla="*/ 75848 w 1857518"/>
                <a:gd name="connsiteY19" fmla="*/ 1247539 h 1847198"/>
                <a:gd name="connsiteX20" fmla="*/ 206391 w 1857518"/>
                <a:gd name="connsiteY20" fmla="*/ 1126284 h 1847198"/>
                <a:gd name="connsiteX21" fmla="*/ 216710 w 1857518"/>
                <a:gd name="connsiteY21" fmla="*/ 1096873 h 1847198"/>
                <a:gd name="connsiteX22" fmla="*/ 201231 w 1857518"/>
                <a:gd name="connsiteY22" fmla="*/ 1012769 h 1847198"/>
                <a:gd name="connsiteX23" fmla="*/ 181108 w 1857518"/>
                <a:gd name="connsiteY23" fmla="*/ 989034 h 1847198"/>
                <a:gd name="connsiteX24" fmla="*/ 67077 w 1857518"/>
                <a:gd name="connsiteY24" fmla="*/ 947240 h 1847198"/>
                <a:gd name="connsiteX25" fmla="*/ 0 w 1857518"/>
                <a:gd name="connsiteY25" fmla="*/ 921957 h 1847198"/>
                <a:gd name="connsiteX26" fmla="*/ 0 w 1857518"/>
                <a:gd name="connsiteY26" fmla="*/ 893062 h 1847198"/>
                <a:gd name="connsiteX27" fmla="*/ 4643 w 1857518"/>
                <a:gd name="connsiteY27" fmla="*/ 842496 h 1847198"/>
                <a:gd name="connsiteX28" fmla="*/ 17543 w 1857518"/>
                <a:gd name="connsiteY28" fmla="*/ 743945 h 1847198"/>
                <a:gd name="connsiteX29" fmla="*/ 38182 w 1857518"/>
                <a:gd name="connsiteY29" fmla="*/ 723305 h 1847198"/>
                <a:gd name="connsiteX30" fmla="*/ 214131 w 1857518"/>
                <a:gd name="connsiteY30" fmla="*/ 691315 h 1847198"/>
                <a:gd name="connsiteX31" fmla="*/ 239929 w 1857518"/>
                <a:gd name="connsiteY31" fmla="*/ 671192 h 1847198"/>
                <a:gd name="connsiteX32" fmla="*/ 266760 w 1857518"/>
                <a:gd name="connsiteY32" fmla="*/ 606695 h 1847198"/>
                <a:gd name="connsiteX33" fmla="*/ 262116 w 1857518"/>
                <a:gd name="connsiteY33" fmla="*/ 570060 h 1847198"/>
                <a:gd name="connsiteX34" fmla="*/ 159437 w 1857518"/>
                <a:gd name="connsiteY34" fmla="*/ 434874 h 1847198"/>
                <a:gd name="connsiteX35" fmla="*/ 159953 w 1857518"/>
                <a:gd name="connsiteY35" fmla="*/ 401336 h 1847198"/>
                <a:gd name="connsiteX36" fmla="*/ 259536 w 1857518"/>
                <a:gd name="connsiteY36" fmla="*/ 278017 h 1847198"/>
                <a:gd name="connsiteX37" fmla="*/ 294623 w 1857518"/>
                <a:gd name="connsiteY37" fmla="*/ 268729 h 1847198"/>
                <a:gd name="connsiteX38" fmla="*/ 457672 w 1857518"/>
                <a:gd name="connsiteY38" fmla="*/ 336322 h 1847198"/>
                <a:gd name="connsiteX39" fmla="*/ 489146 w 1857518"/>
                <a:gd name="connsiteY39" fmla="*/ 333743 h 1847198"/>
                <a:gd name="connsiteX40" fmla="*/ 540744 w 1857518"/>
                <a:gd name="connsiteY40" fmla="*/ 298140 h 1847198"/>
                <a:gd name="connsiteX41" fmla="*/ 553127 w 1857518"/>
                <a:gd name="connsiteY41" fmla="*/ 273889 h 1847198"/>
                <a:gd name="connsiteX42" fmla="*/ 552096 w 1857518"/>
                <a:gd name="connsiteY42" fmla="*/ 255830 h 1847198"/>
                <a:gd name="connsiteX43" fmla="*/ 545904 w 1857518"/>
                <a:gd name="connsiteY43" fmla="*/ 175854 h 1847198"/>
                <a:gd name="connsiteX44" fmla="*/ 539712 w 1857518"/>
                <a:gd name="connsiteY44" fmla="*/ 95877 h 1847198"/>
                <a:gd name="connsiteX45" fmla="*/ 556739 w 1857518"/>
                <a:gd name="connsiteY45" fmla="*/ 69562 h 1847198"/>
                <a:gd name="connsiteX46" fmla="*/ 716176 w 1857518"/>
                <a:gd name="connsiteY46" fmla="*/ 15901 h 1847198"/>
                <a:gd name="connsiteX47" fmla="*/ 726496 w 1857518"/>
                <a:gd name="connsiteY47" fmla="*/ 14353 h 1847198"/>
                <a:gd name="connsiteX48" fmla="*/ 748167 w 1857518"/>
                <a:gd name="connsiteY48" fmla="*/ 28800 h 1847198"/>
                <a:gd name="connsiteX49" fmla="*/ 847750 w 1857518"/>
                <a:gd name="connsiteY49" fmla="*/ 172758 h 1847198"/>
                <a:gd name="connsiteX50" fmla="*/ 878709 w 1857518"/>
                <a:gd name="connsiteY50" fmla="*/ 187721 h 1847198"/>
                <a:gd name="connsiteX51" fmla="*/ 931855 w 1857518"/>
                <a:gd name="connsiteY51" fmla="*/ 185657 h 1847198"/>
                <a:gd name="connsiteX52" fmla="*/ 948366 w 1857518"/>
                <a:gd name="connsiteY52" fmla="*/ 177401 h 1847198"/>
                <a:gd name="connsiteX53" fmla="*/ 954042 w 1857518"/>
                <a:gd name="connsiteY53" fmla="*/ 169146 h 1847198"/>
                <a:gd name="connsiteX54" fmla="*/ 979840 w 1857518"/>
                <a:gd name="connsiteY54" fmla="*/ 121676 h 1847198"/>
                <a:gd name="connsiteX55" fmla="*/ 1037630 w 1857518"/>
                <a:gd name="connsiteY55" fmla="*/ 13837 h 1847198"/>
                <a:gd name="connsiteX56" fmla="*/ 1066525 w 1857518"/>
                <a:gd name="connsiteY56" fmla="*/ 937 h 1847198"/>
                <a:gd name="connsiteX57" fmla="*/ 1233702 w 1857518"/>
                <a:gd name="connsiteY57" fmla="*/ 40667 h 1847198"/>
                <a:gd name="connsiteX58" fmla="*/ 1253309 w 1857518"/>
                <a:gd name="connsiteY58" fmla="*/ 64918 h 1847198"/>
                <a:gd name="connsiteX59" fmla="*/ 1254341 w 1857518"/>
                <a:gd name="connsiteY59" fmla="*/ 85042 h 1847198"/>
                <a:gd name="connsiteX60" fmla="*/ 1258468 w 1857518"/>
                <a:gd name="connsiteY60" fmla="*/ 209908 h 1847198"/>
                <a:gd name="connsiteX61" fmla="*/ 1260016 w 1857518"/>
                <a:gd name="connsiteY61" fmla="*/ 244478 h 1847198"/>
                <a:gd name="connsiteX62" fmla="*/ 1276012 w 1857518"/>
                <a:gd name="connsiteY62" fmla="*/ 270277 h 1847198"/>
                <a:gd name="connsiteX63" fmla="*/ 1313678 w 1857518"/>
                <a:gd name="connsiteY63" fmla="*/ 291948 h 1847198"/>
                <a:gd name="connsiteX64" fmla="*/ 1349797 w 1857518"/>
                <a:gd name="connsiteY64" fmla="*/ 291948 h 1847198"/>
                <a:gd name="connsiteX65" fmla="*/ 1502526 w 1857518"/>
                <a:gd name="connsiteY65" fmla="*/ 206812 h 1847198"/>
                <a:gd name="connsiteX66" fmla="*/ 1535033 w 1857518"/>
                <a:gd name="connsiteY66" fmla="*/ 211456 h 1847198"/>
                <a:gd name="connsiteX67" fmla="*/ 1653707 w 1857518"/>
                <a:gd name="connsiteY67" fmla="*/ 332711 h 1847198"/>
                <a:gd name="connsiteX68" fmla="*/ 1657835 w 1857518"/>
                <a:gd name="connsiteY68" fmla="*/ 366249 h 1847198"/>
                <a:gd name="connsiteX69" fmla="*/ 1569087 w 1857518"/>
                <a:gd name="connsiteY69" fmla="*/ 515883 h 1847198"/>
                <a:gd name="connsiteX70" fmla="*/ 1568571 w 1857518"/>
                <a:gd name="connsiteY70" fmla="*/ 550453 h 1847198"/>
                <a:gd name="connsiteX71" fmla="*/ 1591274 w 1857518"/>
                <a:gd name="connsiteY71" fmla="*/ 592247 h 1847198"/>
                <a:gd name="connsiteX72" fmla="*/ 1617589 w 1857518"/>
                <a:gd name="connsiteY72" fmla="*/ 608759 h 1847198"/>
                <a:gd name="connsiteX73" fmla="*/ 1676926 w 1857518"/>
                <a:gd name="connsiteY73" fmla="*/ 612886 h 1847198"/>
                <a:gd name="connsiteX74" fmla="*/ 1797665 w 1857518"/>
                <a:gd name="connsiteY74" fmla="*/ 620626 h 1847198"/>
                <a:gd name="connsiteX75" fmla="*/ 1820884 w 1857518"/>
                <a:gd name="connsiteY75" fmla="*/ 640233 h 1847198"/>
                <a:gd name="connsiteX76" fmla="*/ 1857518 w 1857518"/>
                <a:gd name="connsiteY76" fmla="*/ 808442 h 1847198"/>
                <a:gd name="connsiteX77" fmla="*/ 1851842 w 1857518"/>
                <a:gd name="connsiteY77" fmla="*/ 829081 h 1847198"/>
                <a:gd name="connsiteX78" fmla="*/ 1841523 w 1857518"/>
                <a:gd name="connsiteY78" fmla="*/ 836305 h 1847198"/>
                <a:gd name="connsiteX79" fmla="*/ 1686214 w 1857518"/>
                <a:gd name="connsiteY79" fmla="*/ 913701 h 1847198"/>
                <a:gd name="connsiteX80" fmla="*/ 1668670 w 1857518"/>
                <a:gd name="connsiteY80" fmla="*/ 940016 h 1847198"/>
                <a:gd name="connsiteX81" fmla="*/ 1665059 w 1857518"/>
                <a:gd name="connsiteY81" fmla="*/ 998322 h 1847198"/>
                <a:gd name="connsiteX82" fmla="*/ 1678474 w 1857518"/>
                <a:gd name="connsiteY82" fmla="*/ 1026184 h 1847198"/>
                <a:gd name="connsiteX83" fmla="*/ 1821916 w 1857518"/>
                <a:gd name="connsiteY83" fmla="*/ 1131960 h 1847198"/>
                <a:gd name="connsiteX84" fmla="*/ 1831720 w 1857518"/>
                <a:gd name="connsiteY84" fmla="*/ 1163950 h 1847198"/>
                <a:gd name="connsiteX85" fmla="*/ 1805404 w 1857518"/>
                <a:gd name="connsiteY85" fmla="*/ 1236703 h 1847198"/>
                <a:gd name="connsiteX86" fmla="*/ 1775478 w 1857518"/>
                <a:gd name="connsiteY86" fmla="*/ 1317711 h 1847198"/>
                <a:gd name="connsiteX87" fmla="*/ 1750195 w 1857518"/>
                <a:gd name="connsiteY87" fmla="*/ 1334223 h 1847198"/>
                <a:gd name="connsiteX88" fmla="*/ 1685698 w 1857518"/>
                <a:gd name="connsiteY88" fmla="*/ 1327515 h 1847198"/>
                <a:gd name="connsiteX89" fmla="*/ 1574247 w 1857518"/>
                <a:gd name="connsiteY89" fmla="*/ 1315648 h 1847198"/>
                <a:gd name="connsiteX90" fmla="*/ 1545868 w 1857518"/>
                <a:gd name="connsiteY90" fmla="*/ 1328547 h 1847198"/>
                <a:gd name="connsiteX91" fmla="*/ 1505622 w 1857518"/>
                <a:gd name="connsiteY91" fmla="*/ 1383241 h 1847198"/>
                <a:gd name="connsiteX92" fmla="*/ 1500978 w 1857518"/>
                <a:gd name="connsiteY92" fmla="*/ 1417811 h 1847198"/>
                <a:gd name="connsiteX93" fmla="*/ 1563411 w 1857518"/>
                <a:gd name="connsiteY93" fmla="*/ 1581892 h 1847198"/>
                <a:gd name="connsiteX94" fmla="*/ 1554124 w 1857518"/>
                <a:gd name="connsiteY94" fmla="*/ 1615430 h 1847198"/>
                <a:gd name="connsiteX95" fmla="*/ 1430805 w 1857518"/>
                <a:gd name="connsiteY95" fmla="*/ 1708822 h 1847198"/>
                <a:gd name="connsiteX96" fmla="*/ 1397266 w 1857518"/>
                <a:gd name="connsiteY96" fmla="*/ 1708306 h 1847198"/>
                <a:gd name="connsiteX97" fmla="*/ 1263628 w 1857518"/>
                <a:gd name="connsiteY97" fmla="*/ 1600467 h 1847198"/>
                <a:gd name="connsiteX98" fmla="*/ 1232154 w 1857518"/>
                <a:gd name="connsiteY98" fmla="*/ 1594275 h 1847198"/>
                <a:gd name="connsiteX99" fmla="*/ 1153725 w 1857518"/>
                <a:gd name="connsiteY99" fmla="*/ 1624202 h 1847198"/>
                <a:gd name="connsiteX100" fmla="*/ 1134634 w 1857518"/>
                <a:gd name="connsiteY100" fmla="*/ 1646905 h 1847198"/>
                <a:gd name="connsiteX101" fmla="*/ 1123798 w 1857518"/>
                <a:gd name="connsiteY101" fmla="*/ 1698503 h 1847198"/>
                <a:gd name="connsiteX102" fmla="*/ 1097999 w 1857518"/>
                <a:gd name="connsiteY102" fmla="*/ 1821821 h 1847198"/>
                <a:gd name="connsiteX103" fmla="*/ 1076329 w 1857518"/>
                <a:gd name="connsiteY103" fmla="*/ 1842460 h 1847198"/>
                <a:gd name="connsiteX104" fmla="*/ 994288 w 1857518"/>
                <a:gd name="connsiteY104" fmla="*/ 1851232 h 1847198"/>
                <a:gd name="connsiteX105" fmla="*/ 959201 w 1857518"/>
                <a:gd name="connsiteY105" fmla="*/ 1852264 h 1847198"/>
                <a:gd name="connsiteX106" fmla="*/ 928759 w 1857518"/>
                <a:gd name="connsiteY106" fmla="*/ 382245 h 1847198"/>
                <a:gd name="connsiteX107" fmla="*/ 386983 w 1857518"/>
                <a:gd name="connsiteY107" fmla="*/ 921957 h 1847198"/>
                <a:gd name="connsiteX108" fmla="*/ 926695 w 1857518"/>
                <a:gd name="connsiteY108" fmla="*/ 1465797 h 1847198"/>
                <a:gd name="connsiteX109" fmla="*/ 1470535 w 1857518"/>
                <a:gd name="connsiteY109" fmla="*/ 924537 h 1847198"/>
                <a:gd name="connsiteX110" fmla="*/ 928759 w 1857518"/>
                <a:gd name="connsiteY110" fmla="*/ 382245 h 184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857518" h="1847198">
                  <a:moveTo>
                    <a:pt x="959201" y="1852264"/>
                  </a:moveTo>
                  <a:cubicBezTo>
                    <a:pt x="943206" y="1852264"/>
                    <a:pt x="927211" y="1852264"/>
                    <a:pt x="910700" y="1852264"/>
                  </a:cubicBezTo>
                  <a:cubicBezTo>
                    <a:pt x="900380" y="1848652"/>
                    <a:pt x="894704" y="1840913"/>
                    <a:pt x="891608" y="1830593"/>
                  </a:cubicBezTo>
                  <a:cubicBezTo>
                    <a:pt x="874065" y="1776931"/>
                    <a:pt x="856006" y="1723270"/>
                    <a:pt x="838463" y="1669608"/>
                  </a:cubicBezTo>
                  <a:cubicBezTo>
                    <a:pt x="834335" y="1657224"/>
                    <a:pt x="826080" y="1649485"/>
                    <a:pt x="813180" y="1646905"/>
                  </a:cubicBezTo>
                  <a:cubicBezTo>
                    <a:pt x="785833" y="1640713"/>
                    <a:pt x="757970" y="1635037"/>
                    <a:pt x="730624" y="1628330"/>
                  </a:cubicBezTo>
                  <a:cubicBezTo>
                    <a:pt x="716176" y="1624718"/>
                    <a:pt x="704309" y="1628330"/>
                    <a:pt x="693990" y="1639165"/>
                  </a:cubicBezTo>
                  <a:cubicBezTo>
                    <a:pt x="654259" y="1680443"/>
                    <a:pt x="613497" y="1720690"/>
                    <a:pt x="573251" y="1761452"/>
                  </a:cubicBezTo>
                  <a:cubicBezTo>
                    <a:pt x="563963" y="1770739"/>
                    <a:pt x="553127" y="1772804"/>
                    <a:pt x="542292" y="1766612"/>
                  </a:cubicBezTo>
                  <a:cubicBezTo>
                    <a:pt x="498950" y="1742361"/>
                    <a:pt x="456123" y="1718110"/>
                    <a:pt x="412782" y="1693859"/>
                  </a:cubicBezTo>
                  <a:cubicBezTo>
                    <a:pt x="397818" y="1685603"/>
                    <a:pt x="394206" y="1676832"/>
                    <a:pt x="398334" y="1660836"/>
                  </a:cubicBezTo>
                  <a:cubicBezTo>
                    <a:pt x="412265" y="1605111"/>
                    <a:pt x="426713" y="1549901"/>
                    <a:pt x="440644" y="1494176"/>
                  </a:cubicBezTo>
                  <a:cubicBezTo>
                    <a:pt x="443741" y="1482308"/>
                    <a:pt x="441676" y="1471473"/>
                    <a:pt x="432904" y="1462185"/>
                  </a:cubicBezTo>
                  <a:cubicBezTo>
                    <a:pt x="412265" y="1440514"/>
                    <a:pt x="391110" y="1418843"/>
                    <a:pt x="370471" y="1397172"/>
                  </a:cubicBezTo>
                  <a:cubicBezTo>
                    <a:pt x="362216" y="1388400"/>
                    <a:pt x="351896" y="1385820"/>
                    <a:pt x="340545" y="1388400"/>
                  </a:cubicBezTo>
                  <a:cubicBezTo>
                    <a:pt x="330226" y="1390464"/>
                    <a:pt x="320422" y="1393044"/>
                    <a:pt x="310618" y="1395108"/>
                  </a:cubicBezTo>
                  <a:cubicBezTo>
                    <a:pt x="263664" y="1405428"/>
                    <a:pt x="217226" y="1416263"/>
                    <a:pt x="170273" y="1426583"/>
                  </a:cubicBezTo>
                  <a:cubicBezTo>
                    <a:pt x="157373" y="1429679"/>
                    <a:pt x="147054" y="1425035"/>
                    <a:pt x="141377" y="1413683"/>
                  </a:cubicBezTo>
                  <a:cubicBezTo>
                    <a:pt x="117642" y="1368277"/>
                    <a:pt x="94423" y="1322355"/>
                    <a:pt x="70689" y="1276949"/>
                  </a:cubicBezTo>
                  <a:cubicBezTo>
                    <a:pt x="65529" y="1266630"/>
                    <a:pt x="67593" y="1255278"/>
                    <a:pt x="75848" y="1247539"/>
                  </a:cubicBezTo>
                  <a:cubicBezTo>
                    <a:pt x="119191" y="1207292"/>
                    <a:pt x="163049" y="1166530"/>
                    <a:pt x="206391" y="1126284"/>
                  </a:cubicBezTo>
                  <a:cubicBezTo>
                    <a:pt x="215162" y="1118544"/>
                    <a:pt x="218258" y="1108225"/>
                    <a:pt x="216710" y="1096873"/>
                  </a:cubicBezTo>
                  <a:cubicBezTo>
                    <a:pt x="211551" y="1069010"/>
                    <a:pt x="206391" y="1040631"/>
                    <a:pt x="201231" y="1012769"/>
                  </a:cubicBezTo>
                  <a:cubicBezTo>
                    <a:pt x="199167" y="1000901"/>
                    <a:pt x="192459" y="993162"/>
                    <a:pt x="181108" y="989034"/>
                  </a:cubicBezTo>
                  <a:cubicBezTo>
                    <a:pt x="142925" y="975103"/>
                    <a:pt x="104743" y="961171"/>
                    <a:pt x="67077" y="947240"/>
                  </a:cubicBezTo>
                  <a:cubicBezTo>
                    <a:pt x="44890" y="938984"/>
                    <a:pt x="22187" y="931760"/>
                    <a:pt x="0" y="921957"/>
                  </a:cubicBezTo>
                  <a:cubicBezTo>
                    <a:pt x="0" y="912153"/>
                    <a:pt x="0" y="902866"/>
                    <a:pt x="0" y="893062"/>
                  </a:cubicBezTo>
                  <a:cubicBezTo>
                    <a:pt x="1548" y="876035"/>
                    <a:pt x="3096" y="859524"/>
                    <a:pt x="4643" y="842496"/>
                  </a:cubicBezTo>
                  <a:cubicBezTo>
                    <a:pt x="7740" y="809474"/>
                    <a:pt x="12383" y="776451"/>
                    <a:pt x="17543" y="743945"/>
                  </a:cubicBezTo>
                  <a:cubicBezTo>
                    <a:pt x="19091" y="733109"/>
                    <a:pt x="26831" y="725369"/>
                    <a:pt x="38182" y="723305"/>
                  </a:cubicBezTo>
                  <a:cubicBezTo>
                    <a:pt x="97003" y="712470"/>
                    <a:pt x="155309" y="702150"/>
                    <a:pt x="214131" y="691315"/>
                  </a:cubicBezTo>
                  <a:cubicBezTo>
                    <a:pt x="226514" y="689251"/>
                    <a:pt x="234770" y="682543"/>
                    <a:pt x="239929" y="671192"/>
                  </a:cubicBezTo>
                  <a:cubicBezTo>
                    <a:pt x="248701" y="649521"/>
                    <a:pt x="257989" y="627850"/>
                    <a:pt x="266760" y="606695"/>
                  </a:cubicBezTo>
                  <a:cubicBezTo>
                    <a:pt x="272436" y="593279"/>
                    <a:pt x="270888" y="581928"/>
                    <a:pt x="262116" y="570060"/>
                  </a:cubicBezTo>
                  <a:cubicBezTo>
                    <a:pt x="227546" y="525170"/>
                    <a:pt x="193492" y="479764"/>
                    <a:pt x="159437" y="434874"/>
                  </a:cubicBezTo>
                  <a:cubicBezTo>
                    <a:pt x="150665" y="423007"/>
                    <a:pt x="150665" y="412687"/>
                    <a:pt x="159953" y="401336"/>
                  </a:cubicBezTo>
                  <a:cubicBezTo>
                    <a:pt x="192975" y="360058"/>
                    <a:pt x="225998" y="319295"/>
                    <a:pt x="259536" y="278017"/>
                  </a:cubicBezTo>
                  <a:cubicBezTo>
                    <a:pt x="270372" y="265118"/>
                    <a:pt x="279144" y="262538"/>
                    <a:pt x="294623" y="268729"/>
                  </a:cubicBezTo>
                  <a:cubicBezTo>
                    <a:pt x="348801" y="291433"/>
                    <a:pt x="402978" y="313620"/>
                    <a:pt x="457672" y="336322"/>
                  </a:cubicBezTo>
                  <a:cubicBezTo>
                    <a:pt x="468507" y="340966"/>
                    <a:pt x="479342" y="340450"/>
                    <a:pt x="489146" y="333743"/>
                  </a:cubicBezTo>
                  <a:cubicBezTo>
                    <a:pt x="506690" y="321875"/>
                    <a:pt x="523717" y="310008"/>
                    <a:pt x="540744" y="298140"/>
                  </a:cubicBezTo>
                  <a:cubicBezTo>
                    <a:pt x="548999" y="292464"/>
                    <a:pt x="553127" y="284209"/>
                    <a:pt x="553127" y="273889"/>
                  </a:cubicBezTo>
                  <a:cubicBezTo>
                    <a:pt x="553127" y="267697"/>
                    <a:pt x="552612" y="261506"/>
                    <a:pt x="552096" y="255830"/>
                  </a:cubicBezTo>
                  <a:cubicBezTo>
                    <a:pt x="550032" y="228999"/>
                    <a:pt x="547968" y="202684"/>
                    <a:pt x="545904" y="175854"/>
                  </a:cubicBezTo>
                  <a:cubicBezTo>
                    <a:pt x="543840" y="149023"/>
                    <a:pt x="541776" y="122708"/>
                    <a:pt x="539712" y="95877"/>
                  </a:cubicBezTo>
                  <a:cubicBezTo>
                    <a:pt x="538680" y="83493"/>
                    <a:pt x="544872" y="73690"/>
                    <a:pt x="556739" y="69562"/>
                  </a:cubicBezTo>
                  <a:cubicBezTo>
                    <a:pt x="609885" y="51503"/>
                    <a:pt x="663031" y="33444"/>
                    <a:pt x="716176" y="15901"/>
                  </a:cubicBezTo>
                  <a:cubicBezTo>
                    <a:pt x="719788" y="14869"/>
                    <a:pt x="722884" y="14353"/>
                    <a:pt x="726496" y="14353"/>
                  </a:cubicBezTo>
                  <a:cubicBezTo>
                    <a:pt x="736299" y="14869"/>
                    <a:pt x="742491" y="21060"/>
                    <a:pt x="748167" y="28800"/>
                  </a:cubicBezTo>
                  <a:cubicBezTo>
                    <a:pt x="781189" y="76786"/>
                    <a:pt x="814728" y="124772"/>
                    <a:pt x="847750" y="172758"/>
                  </a:cubicBezTo>
                  <a:cubicBezTo>
                    <a:pt x="855490" y="183593"/>
                    <a:pt x="865810" y="188753"/>
                    <a:pt x="878709" y="187721"/>
                  </a:cubicBezTo>
                  <a:cubicBezTo>
                    <a:pt x="896252" y="186173"/>
                    <a:pt x="914312" y="185657"/>
                    <a:pt x="931855" y="185657"/>
                  </a:cubicBezTo>
                  <a:cubicBezTo>
                    <a:pt x="939079" y="185657"/>
                    <a:pt x="944239" y="183077"/>
                    <a:pt x="948366" y="177401"/>
                  </a:cubicBezTo>
                  <a:cubicBezTo>
                    <a:pt x="950430" y="174822"/>
                    <a:pt x="952494" y="171726"/>
                    <a:pt x="954042" y="169146"/>
                  </a:cubicBezTo>
                  <a:cubicBezTo>
                    <a:pt x="962814" y="153150"/>
                    <a:pt x="971069" y="137155"/>
                    <a:pt x="979840" y="121676"/>
                  </a:cubicBezTo>
                  <a:cubicBezTo>
                    <a:pt x="998932" y="85558"/>
                    <a:pt x="1018539" y="49955"/>
                    <a:pt x="1037630" y="13837"/>
                  </a:cubicBezTo>
                  <a:cubicBezTo>
                    <a:pt x="1043822" y="2485"/>
                    <a:pt x="1053626" y="-2159"/>
                    <a:pt x="1066525" y="937"/>
                  </a:cubicBezTo>
                  <a:cubicBezTo>
                    <a:pt x="1122251" y="14353"/>
                    <a:pt x="1177976" y="27252"/>
                    <a:pt x="1233702" y="40667"/>
                  </a:cubicBezTo>
                  <a:cubicBezTo>
                    <a:pt x="1245569" y="43763"/>
                    <a:pt x="1252793" y="52535"/>
                    <a:pt x="1253309" y="64918"/>
                  </a:cubicBezTo>
                  <a:cubicBezTo>
                    <a:pt x="1253825" y="71626"/>
                    <a:pt x="1253825" y="78334"/>
                    <a:pt x="1254341" y="85042"/>
                  </a:cubicBezTo>
                  <a:cubicBezTo>
                    <a:pt x="1255888" y="126836"/>
                    <a:pt x="1256921" y="168630"/>
                    <a:pt x="1258468" y="209908"/>
                  </a:cubicBezTo>
                  <a:cubicBezTo>
                    <a:pt x="1258985" y="221260"/>
                    <a:pt x="1259501" y="233127"/>
                    <a:pt x="1260016" y="244478"/>
                  </a:cubicBezTo>
                  <a:cubicBezTo>
                    <a:pt x="1260532" y="255830"/>
                    <a:pt x="1266208" y="264602"/>
                    <a:pt x="1276012" y="270277"/>
                  </a:cubicBezTo>
                  <a:cubicBezTo>
                    <a:pt x="1288395" y="277501"/>
                    <a:pt x="1301295" y="284209"/>
                    <a:pt x="1313678" y="291948"/>
                  </a:cubicBezTo>
                  <a:cubicBezTo>
                    <a:pt x="1326062" y="299172"/>
                    <a:pt x="1337413" y="298656"/>
                    <a:pt x="1349797" y="291948"/>
                  </a:cubicBezTo>
                  <a:cubicBezTo>
                    <a:pt x="1400879" y="263570"/>
                    <a:pt x="1451444" y="235191"/>
                    <a:pt x="1502526" y="206812"/>
                  </a:cubicBezTo>
                  <a:cubicBezTo>
                    <a:pt x="1514394" y="200105"/>
                    <a:pt x="1525745" y="202168"/>
                    <a:pt x="1535033" y="211456"/>
                  </a:cubicBezTo>
                  <a:cubicBezTo>
                    <a:pt x="1574763" y="251702"/>
                    <a:pt x="1613977" y="292464"/>
                    <a:pt x="1653707" y="332711"/>
                  </a:cubicBezTo>
                  <a:cubicBezTo>
                    <a:pt x="1664027" y="343546"/>
                    <a:pt x="1665575" y="353350"/>
                    <a:pt x="1657835" y="366249"/>
                  </a:cubicBezTo>
                  <a:cubicBezTo>
                    <a:pt x="1628424" y="416299"/>
                    <a:pt x="1598497" y="465833"/>
                    <a:pt x="1569087" y="515883"/>
                  </a:cubicBezTo>
                  <a:cubicBezTo>
                    <a:pt x="1562379" y="527234"/>
                    <a:pt x="1561863" y="539102"/>
                    <a:pt x="1568571" y="550453"/>
                  </a:cubicBezTo>
                  <a:cubicBezTo>
                    <a:pt x="1576311" y="564384"/>
                    <a:pt x="1583534" y="578316"/>
                    <a:pt x="1591274" y="592247"/>
                  </a:cubicBezTo>
                  <a:cubicBezTo>
                    <a:pt x="1596950" y="602567"/>
                    <a:pt x="1605721" y="608243"/>
                    <a:pt x="1617589" y="608759"/>
                  </a:cubicBezTo>
                  <a:cubicBezTo>
                    <a:pt x="1637196" y="610307"/>
                    <a:pt x="1657319" y="611339"/>
                    <a:pt x="1676926" y="612886"/>
                  </a:cubicBezTo>
                  <a:cubicBezTo>
                    <a:pt x="1717172" y="615466"/>
                    <a:pt x="1757419" y="618046"/>
                    <a:pt x="1797665" y="620626"/>
                  </a:cubicBezTo>
                  <a:cubicBezTo>
                    <a:pt x="1809016" y="621142"/>
                    <a:pt x="1818304" y="628882"/>
                    <a:pt x="1820884" y="640233"/>
                  </a:cubicBezTo>
                  <a:cubicBezTo>
                    <a:pt x="1833267" y="695959"/>
                    <a:pt x="1845135" y="752200"/>
                    <a:pt x="1857518" y="808442"/>
                  </a:cubicBezTo>
                  <a:cubicBezTo>
                    <a:pt x="1859066" y="816181"/>
                    <a:pt x="1857002" y="822889"/>
                    <a:pt x="1851842" y="829081"/>
                  </a:cubicBezTo>
                  <a:cubicBezTo>
                    <a:pt x="1849262" y="832177"/>
                    <a:pt x="1845135" y="834241"/>
                    <a:pt x="1841523" y="836305"/>
                  </a:cubicBezTo>
                  <a:cubicBezTo>
                    <a:pt x="1789925" y="862103"/>
                    <a:pt x="1738327" y="887902"/>
                    <a:pt x="1686214" y="913701"/>
                  </a:cubicBezTo>
                  <a:cubicBezTo>
                    <a:pt x="1675378" y="919377"/>
                    <a:pt x="1669187" y="927633"/>
                    <a:pt x="1668670" y="940016"/>
                  </a:cubicBezTo>
                  <a:cubicBezTo>
                    <a:pt x="1667639" y="959623"/>
                    <a:pt x="1666090" y="978714"/>
                    <a:pt x="1665059" y="998322"/>
                  </a:cubicBezTo>
                  <a:cubicBezTo>
                    <a:pt x="1664543" y="1009673"/>
                    <a:pt x="1668670" y="1019477"/>
                    <a:pt x="1678474" y="1026184"/>
                  </a:cubicBezTo>
                  <a:cubicBezTo>
                    <a:pt x="1726460" y="1061271"/>
                    <a:pt x="1773930" y="1096873"/>
                    <a:pt x="1821916" y="1131960"/>
                  </a:cubicBezTo>
                  <a:cubicBezTo>
                    <a:pt x="1833267" y="1140215"/>
                    <a:pt x="1836879" y="1150535"/>
                    <a:pt x="1831720" y="1163950"/>
                  </a:cubicBezTo>
                  <a:cubicBezTo>
                    <a:pt x="1822948" y="1188201"/>
                    <a:pt x="1814176" y="1212452"/>
                    <a:pt x="1805404" y="1236703"/>
                  </a:cubicBezTo>
                  <a:cubicBezTo>
                    <a:pt x="1795601" y="1263534"/>
                    <a:pt x="1785798" y="1290881"/>
                    <a:pt x="1775478" y="1317711"/>
                  </a:cubicBezTo>
                  <a:cubicBezTo>
                    <a:pt x="1771350" y="1329063"/>
                    <a:pt x="1761546" y="1335255"/>
                    <a:pt x="1750195" y="1334223"/>
                  </a:cubicBezTo>
                  <a:cubicBezTo>
                    <a:pt x="1728524" y="1332159"/>
                    <a:pt x="1707369" y="1329579"/>
                    <a:pt x="1685698" y="1327515"/>
                  </a:cubicBezTo>
                  <a:cubicBezTo>
                    <a:pt x="1648548" y="1323387"/>
                    <a:pt x="1611397" y="1319259"/>
                    <a:pt x="1574247" y="1315648"/>
                  </a:cubicBezTo>
                  <a:cubicBezTo>
                    <a:pt x="1562379" y="1314616"/>
                    <a:pt x="1553092" y="1318743"/>
                    <a:pt x="1545868" y="1328547"/>
                  </a:cubicBezTo>
                  <a:cubicBezTo>
                    <a:pt x="1532453" y="1346606"/>
                    <a:pt x="1519553" y="1365181"/>
                    <a:pt x="1505622" y="1383241"/>
                  </a:cubicBezTo>
                  <a:cubicBezTo>
                    <a:pt x="1497366" y="1394076"/>
                    <a:pt x="1496334" y="1405428"/>
                    <a:pt x="1500978" y="1417811"/>
                  </a:cubicBezTo>
                  <a:cubicBezTo>
                    <a:pt x="1521617" y="1472505"/>
                    <a:pt x="1542772" y="1527198"/>
                    <a:pt x="1563411" y="1581892"/>
                  </a:cubicBezTo>
                  <a:cubicBezTo>
                    <a:pt x="1569087" y="1596339"/>
                    <a:pt x="1565991" y="1606143"/>
                    <a:pt x="1554124" y="1615430"/>
                  </a:cubicBezTo>
                  <a:cubicBezTo>
                    <a:pt x="1512845" y="1646389"/>
                    <a:pt x="1472083" y="1677864"/>
                    <a:pt x="1430805" y="1708822"/>
                  </a:cubicBezTo>
                  <a:cubicBezTo>
                    <a:pt x="1418938" y="1717594"/>
                    <a:pt x="1408618" y="1717594"/>
                    <a:pt x="1397266" y="1708306"/>
                  </a:cubicBezTo>
                  <a:cubicBezTo>
                    <a:pt x="1352892" y="1672704"/>
                    <a:pt x="1308003" y="1636585"/>
                    <a:pt x="1263628" y="1600467"/>
                  </a:cubicBezTo>
                  <a:cubicBezTo>
                    <a:pt x="1253825" y="1592727"/>
                    <a:pt x="1243505" y="1590147"/>
                    <a:pt x="1232154" y="1594275"/>
                  </a:cubicBezTo>
                  <a:cubicBezTo>
                    <a:pt x="1205839" y="1604079"/>
                    <a:pt x="1179524" y="1613883"/>
                    <a:pt x="1153725" y="1624202"/>
                  </a:cubicBezTo>
                  <a:cubicBezTo>
                    <a:pt x="1143406" y="1628330"/>
                    <a:pt x="1137214" y="1636070"/>
                    <a:pt x="1134634" y="1646905"/>
                  </a:cubicBezTo>
                  <a:cubicBezTo>
                    <a:pt x="1131022" y="1663932"/>
                    <a:pt x="1127411" y="1681475"/>
                    <a:pt x="1123798" y="1698503"/>
                  </a:cubicBezTo>
                  <a:cubicBezTo>
                    <a:pt x="1115027" y="1739781"/>
                    <a:pt x="1106771" y="1780543"/>
                    <a:pt x="1097999" y="1821821"/>
                  </a:cubicBezTo>
                  <a:cubicBezTo>
                    <a:pt x="1095420" y="1833689"/>
                    <a:pt x="1088196" y="1840913"/>
                    <a:pt x="1076329" y="1842460"/>
                  </a:cubicBezTo>
                  <a:cubicBezTo>
                    <a:pt x="1048982" y="1846072"/>
                    <a:pt x="1021635" y="1848652"/>
                    <a:pt x="994288" y="1851232"/>
                  </a:cubicBezTo>
                  <a:cubicBezTo>
                    <a:pt x="980873" y="1850200"/>
                    <a:pt x="970037" y="1851232"/>
                    <a:pt x="959201" y="1852264"/>
                  </a:cubicBezTo>
                  <a:close/>
                  <a:moveTo>
                    <a:pt x="928759" y="382245"/>
                  </a:moveTo>
                  <a:cubicBezTo>
                    <a:pt x="633620" y="381729"/>
                    <a:pt x="388015" y="619594"/>
                    <a:pt x="386983" y="921957"/>
                  </a:cubicBezTo>
                  <a:cubicBezTo>
                    <a:pt x="385951" y="1222772"/>
                    <a:pt x="627428" y="1464765"/>
                    <a:pt x="926695" y="1465797"/>
                  </a:cubicBezTo>
                  <a:cubicBezTo>
                    <a:pt x="1229058" y="1466829"/>
                    <a:pt x="1470019" y="1222772"/>
                    <a:pt x="1470535" y="924537"/>
                  </a:cubicBezTo>
                  <a:cubicBezTo>
                    <a:pt x="1470535" y="625270"/>
                    <a:pt x="1228026" y="381729"/>
                    <a:pt x="928759" y="382245"/>
                  </a:cubicBezTo>
                  <a:close/>
                </a:path>
              </a:pathLst>
            </a:custGeom>
            <a:solidFill>
              <a:schemeClr val="accent3"/>
            </a:solidFill>
            <a:ln w="5155" cap="flat">
              <a:noFill/>
              <a:prstDash val="solid"/>
              <a:miter/>
            </a:ln>
          </p:spPr>
          <p:txBody>
            <a:bodyPr rtlCol="0" anchor="ctr"/>
            <a:lstStyle/>
            <a:p>
              <a:endParaRPr lang="en-US" dirty="0"/>
            </a:p>
          </p:txBody>
        </p:sp>
        <p:sp>
          <p:nvSpPr>
            <p:cNvPr id="29" name="Block Arc 43">
              <a:extLst>
                <a:ext uri="{FF2B5EF4-FFF2-40B4-BE49-F238E27FC236}">
                  <a16:creationId xmlns:a16="http://schemas.microsoft.com/office/drawing/2014/main" xmlns="" id="{6DA44E06-7758-5514-3BD4-01C6E0584F69}"/>
                </a:ext>
              </a:extLst>
            </p:cNvPr>
            <p:cNvSpPr/>
            <p:nvPr/>
          </p:nvSpPr>
          <p:spPr>
            <a:xfrm>
              <a:off x="5008202" y="2853760"/>
              <a:ext cx="2194560" cy="2194560"/>
            </a:xfrm>
            <a:prstGeom prst="blockArc">
              <a:avLst>
                <a:gd name="adj1" fmla="val 10739800"/>
                <a:gd name="adj2" fmla="val 44603"/>
                <a:gd name="adj3" fmla="val 381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30" name="مجموعة 29">
            <a:extLst>
              <a:ext uri="{FF2B5EF4-FFF2-40B4-BE49-F238E27FC236}">
                <a16:creationId xmlns:a16="http://schemas.microsoft.com/office/drawing/2014/main" xmlns="" id="{91A4A11C-63BC-A20E-A83A-A4D4CCD1F782}"/>
              </a:ext>
            </a:extLst>
          </p:cNvPr>
          <p:cNvGrpSpPr/>
          <p:nvPr/>
        </p:nvGrpSpPr>
        <p:grpSpPr>
          <a:xfrm>
            <a:off x="2904213" y="2872767"/>
            <a:ext cx="2194560" cy="2194560"/>
            <a:chOff x="2904213" y="2872767"/>
            <a:chExt cx="2194560" cy="2194560"/>
          </a:xfrm>
          <a:solidFill>
            <a:srgbClr val="00B0F0"/>
          </a:solidFill>
        </p:grpSpPr>
        <p:sp>
          <p:nvSpPr>
            <p:cNvPr id="31" name="Freeform: Shape 5">
              <a:extLst>
                <a:ext uri="{FF2B5EF4-FFF2-40B4-BE49-F238E27FC236}">
                  <a16:creationId xmlns:a16="http://schemas.microsoft.com/office/drawing/2014/main" xmlns="" id="{00F28E41-2867-EF7A-2209-04411EF1C721}"/>
                </a:ext>
              </a:extLst>
            </p:cNvPr>
            <p:cNvSpPr/>
            <p:nvPr/>
          </p:nvSpPr>
          <p:spPr>
            <a:xfrm>
              <a:off x="3337198" y="3296996"/>
              <a:ext cx="1357103" cy="1349563"/>
            </a:xfrm>
            <a:custGeom>
              <a:avLst/>
              <a:gdLst>
                <a:gd name="connsiteX0" fmla="*/ 959201 w 1857518"/>
                <a:gd name="connsiteY0" fmla="*/ 1852264 h 1847198"/>
                <a:gd name="connsiteX1" fmla="*/ 910700 w 1857518"/>
                <a:gd name="connsiteY1" fmla="*/ 1852264 h 1847198"/>
                <a:gd name="connsiteX2" fmla="*/ 891608 w 1857518"/>
                <a:gd name="connsiteY2" fmla="*/ 1830593 h 1847198"/>
                <a:gd name="connsiteX3" fmla="*/ 838463 w 1857518"/>
                <a:gd name="connsiteY3" fmla="*/ 1669608 h 1847198"/>
                <a:gd name="connsiteX4" fmla="*/ 813180 w 1857518"/>
                <a:gd name="connsiteY4" fmla="*/ 1646905 h 1847198"/>
                <a:gd name="connsiteX5" fmla="*/ 730624 w 1857518"/>
                <a:gd name="connsiteY5" fmla="*/ 1628330 h 1847198"/>
                <a:gd name="connsiteX6" fmla="*/ 693990 w 1857518"/>
                <a:gd name="connsiteY6" fmla="*/ 1639165 h 1847198"/>
                <a:gd name="connsiteX7" fmla="*/ 573251 w 1857518"/>
                <a:gd name="connsiteY7" fmla="*/ 1761452 h 1847198"/>
                <a:gd name="connsiteX8" fmla="*/ 542292 w 1857518"/>
                <a:gd name="connsiteY8" fmla="*/ 1766612 h 1847198"/>
                <a:gd name="connsiteX9" fmla="*/ 412782 w 1857518"/>
                <a:gd name="connsiteY9" fmla="*/ 1693859 h 1847198"/>
                <a:gd name="connsiteX10" fmla="*/ 398334 w 1857518"/>
                <a:gd name="connsiteY10" fmla="*/ 1660836 h 1847198"/>
                <a:gd name="connsiteX11" fmla="*/ 440644 w 1857518"/>
                <a:gd name="connsiteY11" fmla="*/ 1494176 h 1847198"/>
                <a:gd name="connsiteX12" fmla="*/ 432904 w 1857518"/>
                <a:gd name="connsiteY12" fmla="*/ 1462185 h 1847198"/>
                <a:gd name="connsiteX13" fmla="*/ 370471 w 1857518"/>
                <a:gd name="connsiteY13" fmla="*/ 1397172 h 1847198"/>
                <a:gd name="connsiteX14" fmla="*/ 340545 w 1857518"/>
                <a:gd name="connsiteY14" fmla="*/ 1388400 h 1847198"/>
                <a:gd name="connsiteX15" fmla="*/ 310618 w 1857518"/>
                <a:gd name="connsiteY15" fmla="*/ 1395108 h 1847198"/>
                <a:gd name="connsiteX16" fmla="*/ 170273 w 1857518"/>
                <a:gd name="connsiteY16" fmla="*/ 1426583 h 1847198"/>
                <a:gd name="connsiteX17" fmla="*/ 141377 w 1857518"/>
                <a:gd name="connsiteY17" fmla="*/ 1413683 h 1847198"/>
                <a:gd name="connsiteX18" fmla="*/ 70689 w 1857518"/>
                <a:gd name="connsiteY18" fmla="*/ 1276949 h 1847198"/>
                <a:gd name="connsiteX19" fmla="*/ 75848 w 1857518"/>
                <a:gd name="connsiteY19" fmla="*/ 1247539 h 1847198"/>
                <a:gd name="connsiteX20" fmla="*/ 206391 w 1857518"/>
                <a:gd name="connsiteY20" fmla="*/ 1126284 h 1847198"/>
                <a:gd name="connsiteX21" fmla="*/ 216710 w 1857518"/>
                <a:gd name="connsiteY21" fmla="*/ 1096873 h 1847198"/>
                <a:gd name="connsiteX22" fmla="*/ 201231 w 1857518"/>
                <a:gd name="connsiteY22" fmla="*/ 1012769 h 1847198"/>
                <a:gd name="connsiteX23" fmla="*/ 181108 w 1857518"/>
                <a:gd name="connsiteY23" fmla="*/ 989034 h 1847198"/>
                <a:gd name="connsiteX24" fmla="*/ 67077 w 1857518"/>
                <a:gd name="connsiteY24" fmla="*/ 947240 h 1847198"/>
                <a:gd name="connsiteX25" fmla="*/ 0 w 1857518"/>
                <a:gd name="connsiteY25" fmla="*/ 921957 h 1847198"/>
                <a:gd name="connsiteX26" fmla="*/ 0 w 1857518"/>
                <a:gd name="connsiteY26" fmla="*/ 893062 h 1847198"/>
                <a:gd name="connsiteX27" fmla="*/ 4643 w 1857518"/>
                <a:gd name="connsiteY27" fmla="*/ 842496 h 1847198"/>
                <a:gd name="connsiteX28" fmla="*/ 17543 w 1857518"/>
                <a:gd name="connsiteY28" fmla="*/ 743945 h 1847198"/>
                <a:gd name="connsiteX29" fmla="*/ 38182 w 1857518"/>
                <a:gd name="connsiteY29" fmla="*/ 723305 h 1847198"/>
                <a:gd name="connsiteX30" fmla="*/ 214131 w 1857518"/>
                <a:gd name="connsiteY30" fmla="*/ 691315 h 1847198"/>
                <a:gd name="connsiteX31" fmla="*/ 239929 w 1857518"/>
                <a:gd name="connsiteY31" fmla="*/ 671192 h 1847198"/>
                <a:gd name="connsiteX32" fmla="*/ 266760 w 1857518"/>
                <a:gd name="connsiteY32" fmla="*/ 606695 h 1847198"/>
                <a:gd name="connsiteX33" fmla="*/ 262116 w 1857518"/>
                <a:gd name="connsiteY33" fmla="*/ 570060 h 1847198"/>
                <a:gd name="connsiteX34" fmla="*/ 159437 w 1857518"/>
                <a:gd name="connsiteY34" fmla="*/ 434874 h 1847198"/>
                <a:gd name="connsiteX35" fmla="*/ 159953 w 1857518"/>
                <a:gd name="connsiteY35" fmla="*/ 401336 h 1847198"/>
                <a:gd name="connsiteX36" fmla="*/ 259536 w 1857518"/>
                <a:gd name="connsiteY36" fmla="*/ 278017 h 1847198"/>
                <a:gd name="connsiteX37" fmla="*/ 294623 w 1857518"/>
                <a:gd name="connsiteY37" fmla="*/ 268729 h 1847198"/>
                <a:gd name="connsiteX38" fmla="*/ 457672 w 1857518"/>
                <a:gd name="connsiteY38" fmla="*/ 336322 h 1847198"/>
                <a:gd name="connsiteX39" fmla="*/ 489146 w 1857518"/>
                <a:gd name="connsiteY39" fmla="*/ 333743 h 1847198"/>
                <a:gd name="connsiteX40" fmla="*/ 540744 w 1857518"/>
                <a:gd name="connsiteY40" fmla="*/ 298140 h 1847198"/>
                <a:gd name="connsiteX41" fmla="*/ 553127 w 1857518"/>
                <a:gd name="connsiteY41" fmla="*/ 273889 h 1847198"/>
                <a:gd name="connsiteX42" fmla="*/ 552096 w 1857518"/>
                <a:gd name="connsiteY42" fmla="*/ 255830 h 1847198"/>
                <a:gd name="connsiteX43" fmla="*/ 545904 w 1857518"/>
                <a:gd name="connsiteY43" fmla="*/ 175854 h 1847198"/>
                <a:gd name="connsiteX44" fmla="*/ 539712 w 1857518"/>
                <a:gd name="connsiteY44" fmla="*/ 95877 h 1847198"/>
                <a:gd name="connsiteX45" fmla="*/ 556739 w 1857518"/>
                <a:gd name="connsiteY45" fmla="*/ 69562 h 1847198"/>
                <a:gd name="connsiteX46" fmla="*/ 716176 w 1857518"/>
                <a:gd name="connsiteY46" fmla="*/ 15901 h 1847198"/>
                <a:gd name="connsiteX47" fmla="*/ 726496 w 1857518"/>
                <a:gd name="connsiteY47" fmla="*/ 14353 h 1847198"/>
                <a:gd name="connsiteX48" fmla="*/ 748167 w 1857518"/>
                <a:gd name="connsiteY48" fmla="*/ 28800 h 1847198"/>
                <a:gd name="connsiteX49" fmla="*/ 847750 w 1857518"/>
                <a:gd name="connsiteY49" fmla="*/ 172758 h 1847198"/>
                <a:gd name="connsiteX50" fmla="*/ 878709 w 1857518"/>
                <a:gd name="connsiteY50" fmla="*/ 187721 h 1847198"/>
                <a:gd name="connsiteX51" fmla="*/ 931855 w 1857518"/>
                <a:gd name="connsiteY51" fmla="*/ 185657 h 1847198"/>
                <a:gd name="connsiteX52" fmla="*/ 948366 w 1857518"/>
                <a:gd name="connsiteY52" fmla="*/ 177401 h 1847198"/>
                <a:gd name="connsiteX53" fmla="*/ 954042 w 1857518"/>
                <a:gd name="connsiteY53" fmla="*/ 169146 h 1847198"/>
                <a:gd name="connsiteX54" fmla="*/ 979840 w 1857518"/>
                <a:gd name="connsiteY54" fmla="*/ 121676 h 1847198"/>
                <a:gd name="connsiteX55" fmla="*/ 1037630 w 1857518"/>
                <a:gd name="connsiteY55" fmla="*/ 13837 h 1847198"/>
                <a:gd name="connsiteX56" fmla="*/ 1066525 w 1857518"/>
                <a:gd name="connsiteY56" fmla="*/ 937 h 1847198"/>
                <a:gd name="connsiteX57" fmla="*/ 1233702 w 1857518"/>
                <a:gd name="connsiteY57" fmla="*/ 40667 h 1847198"/>
                <a:gd name="connsiteX58" fmla="*/ 1253309 w 1857518"/>
                <a:gd name="connsiteY58" fmla="*/ 64918 h 1847198"/>
                <a:gd name="connsiteX59" fmla="*/ 1254341 w 1857518"/>
                <a:gd name="connsiteY59" fmla="*/ 85042 h 1847198"/>
                <a:gd name="connsiteX60" fmla="*/ 1258468 w 1857518"/>
                <a:gd name="connsiteY60" fmla="*/ 209908 h 1847198"/>
                <a:gd name="connsiteX61" fmla="*/ 1260016 w 1857518"/>
                <a:gd name="connsiteY61" fmla="*/ 244478 h 1847198"/>
                <a:gd name="connsiteX62" fmla="*/ 1276012 w 1857518"/>
                <a:gd name="connsiteY62" fmla="*/ 270277 h 1847198"/>
                <a:gd name="connsiteX63" fmla="*/ 1313678 w 1857518"/>
                <a:gd name="connsiteY63" fmla="*/ 291948 h 1847198"/>
                <a:gd name="connsiteX64" fmla="*/ 1349797 w 1857518"/>
                <a:gd name="connsiteY64" fmla="*/ 291948 h 1847198"/>
                <a:gd name="connsiteX65" fmla="*/ 1502526 w 1857518"/>
                <a:gd name="connsiteY65" fmla="*/ 206812 h 1847198"/>
                <a:gd name="connsiteX66" fmla="*/ 1535033 w 1857518"/>
                <a:gd name="connsiteY66" fmla="*/ 211456 h 1847198"/>
                <a:gd name="connsiteX67" fmla="*/ 1653707 w 1857518"/>
                <a:gd name="connsiteY67" fmla="*/ 332711 h 1847198"/>
                <a:gd name="connsiteX68" fmla="*/ 1657835 w 1857518"/>
                <a:gd name="connsiteY68" fmla="*/ 366249 h 1847198"/>
                <a:gd name="connsiteX69" fmla="*/ 1569087 w 1857518"/>
                <a:gd name="connsiteY69" fmla="*/ 515883 h 1847198"/>
                <a:gd name="connsiteX70" fmla="*/ 1568571 w 1857518"/>
                <a:gd name="connsiteY70" fmla="*/ 550453 h 1847198"/>
                <a:gd name="connsiteX71" fmla="*/ 1591274 w 1857518"/>
                <a:gd name="connsiteY71" fmla="*/ 592247 h 1847198"/>
                <a:gd name="connsiteX72" fmla="*/ 1617589 w 1857518"/>
                <a:gd name="connsiteY72" fmla="*/ 608759 h 1847198"/>
                <a:gd name="connsiteX73" fmla="*/ 1676926 w 1857518"/>
                <a:gd name="connsiteY73" fmla="*/ 612886 h 1847198"/>
                <a:gd name="connsiteX74" fmla="*/ 1797665 w 1857518"/>
                <a:gd name="connsiteY74" fmla="*/ 620626 h 1847198"/>
                <a:gd name="connsiteX75" fmla="*/ 1820884 w 1857518"/>
                <a:gd name="connsiteY75" fmla="*/ 640233 h 1847198"/>
                <a:gd name="connsiteX76" fmla="*/ 1857518 w 1857518"/>
                <a:gd name="connsiteY76" fmla="*/ 808442 h 1847198"/>
                <a:gd name="connsiteX77" fmla="*/ 1851842 w 1857518"/>
                <a:gd name="connsiteY77" fmla="*/ 829081 h 1847198"/>
                <a:gd name="connsiteX78" fmla="*/ 1841523 w 1857518"/>
                <a:gd name="connsiteY78" fmla="*/ 836305 h 1847198"/>
                <a:gd name="connsiteX79" fmla="*/ 1686214 w 1857518"/>
                <a:gd name="connsiteY79" fmla="*/ 913701 h 1847198"/>
                <a:gd name="connsiteX80" fmla="*/ 1668670 w 1857518"/>
                <a:gd name="connsiteY80" fmla="*/ 940016 h 1847198"/>
                <a:gd name="connsiteX81" fmla="*/ 1665059 w 1857518"/>
                <a:gd name="connsiteY81" fmla="*/ 998322 h 1847198"/>
                <a:gd name="connsiteX82" fmla="*/ 1678474 w 1857518"/>
                <a:gd name="connsiteY82" fmla="*/ 1026184 h 1847198"/>
                <a:gd name="connsiteX83" fmla="*/ 1821916 w 1857518"/>
                <a:gd name="connsiteY83" fmla="*/ 1131960 h 1847198"/>
                <a:gd name="connsiteX84" fmla="*/ 1831720 w 1857518"/>
                <a:gd name="connsiteY84" fmla="*/ 1163950 h 1847198"/>
                <a:gd name="connsiteX85" fmla="*/ 1805404 w 1857518"/>
                <a:gd name="connsiteY85" fmla="*/ 1236703 h 1847198"/>
                <a:gd name="connsiteX86" fmla="*/ 1775478 w 1857518"/>
                <a:gd name="connsiteY86" fmla="*/ 1317711 h 1847198"/>
                <a:gd name="connsiteX87" fmla="*/ 1750195 w 1857518"/>
                <a:gd name="connsiteY87" fmla="*/ 1334223 h 1847198"/>
                <a:gd name="connsiteX88" fmla="*/ 1685698 w 1857518"/>
                <a:gd name="connsiteY88" fmla="*/ 1327515 h 1847198"/>
                <a:gd name="connsiteX89" fmla="*/ 1574247 w 1857518"/>
                <a:gd name="connsiteY89" fmla="*/ 1315648 h 1847198"/>
                <a:gd name="connsiteX90" fmla="*/ 1545868 w 1857518"/>
                <a:gd name="connsiteY90" fmla="*/ 1328547 h 1847198"/>
                <a:gd name="connsiteX91" fmla="*/ 1505622 w 1857518"/>
                <a:gd name="connsiteY91" fmla="*/ 1383241 h 1847198"/>
                <a:gd name="connsiteX92" fmla="*/ 1500978 w 1857518"/>
                <a:gd name="connsiteY92" fmla="*/ 1417811 h 1847198"/>
                <a:gd name="connsiteX93" fmla="*/ 1563411 w 1857518"/>
                <a:gd name="connsiteY93" fmla="*/ 1581892 h 1847198"/>
                <a:gd name="connsiteX94" fmla="*/ 1554124 w 1857518"/>
                <a:gd name="connsiteY94" fmla="*/ 1615430 h 1847198"/>
                <a:gd name="connsiteX95" fmla="*/ 1430805 w 1857518"/>
                <a:gd name="connsiteY95" fmla="*/ 1708822 h 1847198"/>
                <a:gd name="connsiteX96" fmla="*/ 1397266 w 1857518"/>
                <a:gd name="connsiteY96" fmla="*/ 1708306 h 1847198"/>
                <a:gd name="connsiteX97" fmla="*/ 1263628 w 1857518"/>
                <a:gd name="connsiteY97" fmla="*/ 1600467 h 1847198"/>
                <a:gd name="connsiteX98" fmla="*/ 1232154 w 1857518"/>
                <a:gd name="connsiteY98" fmla="*/ 1594275 h 1847198"/>
                <a:gd name="connsiteX99" fmla="*/ 1153725 w 1857518"/>
                <a:gd name="connsiteY99" fmla="*/ 1624202 h 1847198"/>
                <a:gd name="connsiteX100" fmla="*/ 1134634 w 1857518"/>
                <a:gd name="connsiteY100" fmla="*/ 1646905 h 1847198"/>
                <a:gd name="connsiteX101" fmla="*/ 1123798 w 1857518"/>
                <a:gd name="connsiteY101" fmla="*/ 1698503 h 1847198"/>
                <a:gd name="connsiteX102" fmla="*/ 1097999 w 1857518"/>
                <a:gd name="connsiteY102" fmla="*/ 1821821 h 1847198"/>
                <a:gd name="connsiteX103" fmla="*/ 1076329 w 1857518"/>
                <a:gd name="connsiteY103" fmla="*/ 1842460 h 1847198"/>
                <a:gd name="connsiteX104" fmla="*/ 994288 w 1857518"/>
                <a:gd name="connsiteY104" fmla="*/ 1851232 h 1847198"/>
                <a:gd name="connsiteX105" fmla="*/ 959201 w 1857518"/>
                <a:gd name="connsiteY105" fmla="*/ 1852264 h 1847198"/>
                <a:gd name="connsiteX106" fmla="*/ 928759 w 1857518"/>
                <a:gd name="connsiteY106" fmla="*/ 382245 h 1847198"/>
                <a:gd name="connsiteX107" fmla="*/ 386983 w 1857518"/>
                <a:gd name="connsiteY107" fmla="*/ 921957 h 1847198"/>
                <a:gd name="connsiteX108" fmla="*/ 926695 w 1857518"/>
                <a:gd name="connsiteY108" fmla="*/ 1465797 h 1847198"/>
                <a:gd name="connsiteX109" fmla="*/ 1470535 w 1857518"/>
                <a:gd name="connsiteY109" fmla="*/ 924537 h 1847198"/>
                <a:gd name="connsiteX110" fmla="*/ 928759 w 1857518"/>
                <a:gd name="connsiteY110" fmla="*/ 382245 h 184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857518" h="1847198">
                  <a:moveTo>
                    <a:pt x="959201" y="1852264"/>
                  </a:moveTo>
                  <a:cubicBezTo>
                    <a:pt x="943206" y="1852264"/>
                    <a:pt x="927211" y="1852264"/>
                    <a:pt x="910700" y="1852264"/>
                  </a:cubicBezTo>
                  <a:cubicBezTo>
                    <a:pt x="900380" y="1848652"/>
                    <a:pt x="894704" y="1840913"/>
                    <a:pt x="891608" y="1830593"/>
                  </a:cubicBezTo>
                  <a:cubicBezTo>
                    <a:pt x="874065" y="1776931"/>
                    <a:pt x="856006" y="1723270"/>
                    <a:pt x="838463" y="1669608"/>
                  </a:cubicBezTo>
                  <a:cubicBezTo>
                    <a:pt x="834335" y="1657224"/>
                    <a:pt x="826080" y="1649485"/>
                    <a:pt x="813180" y="1646905"/>
                  </a:cubicBezTo>
                  <a:cubicBezTo>
                    <a:pt x="785833" y="1640713"/>
                    <a:pt x="757970" y="1635037"/>
                    <a:pt x="730624" y="1628330"/>
                  </a:cubicBezTo>
                  <a:cubicBezTo>
                    <a:pt x="716176" y="1624718"/>
                    <a:pt x="704309" y="1628330"/>
                    <a:pt x="693990" y="1639165"/>
                  </a:cubicBezTo>
                  <a:cubicBezTo>
                    <a:pt x="654259" y="1680443"/>
                    <a:pt x="613497" y="1720690"/>
                    <a:pt x="573251" y="1761452"/>
                  </a:cubicBezTo>
                  <a:cubicBezTo>
                    <a:pt x="563963" y="1770739"/>
                    <a:pt x="553127" y="1772804"/>
                    <a:pt x="542292" y="1766612"/>
                  </a:cubicBezTo>
                  <a:cubicBezTo>
                    <a:pt x="498950" y="1742361"/>
                    <a:pt x="456123" y="1718110"/>
                    <a:pt x="412782" y="1693859"/>
                  </a:cubicBezTo>
                  <a:cubicBezTo>
                    <a:pt x="397818" y="1685603"/>
                    <a:pt x="394206" y="1676832"/>
                    <a:pt x="398334" y="1660836"/>
                  </a:cubicBezTo>
                  <a:cubicBezTo>
                    <a:pt x="412265" y="1605111"/>
                    <a:pt x="426713" y="1549901"/>
                    <a:pt x="440644" y="1494176"/>
                  </a:cubicBezTo>
                  <a:cubicBezTo>
                    <a:pt x="443741" y="1482308"/>
                    <a:pt x="441676" y="1471473"/>
                    <a:pt x="432904" y="1462185"/>
                  </a:cubicBezTo>
                  <a:cubicBezTo>
                    <a:pt x="412265" y="1440514"/>
                    <a:pt x="391110" y="1418843"/>
                    <a:pt x="370471" y="1397172"/>
                  </a:cubicBezTo>
                  <a:cubicBezTo>
                    <a:pt x="362216" y="1388400"/>
                    <a:pt x="351896" y="1385820"/>
                    <a:pt x="340545" y="1388400"/>
                  </a:cubicBezTo>
                  <a:cubicBezTo>
                    <a:pt x="330226" y="1390464"/>
                    <a:pt x="320422" y="1393044"/>
                    <a:pt x="310618" y="1395108"/>
                  </a:cubicBezTo>
                  <a:cubicBezTo>
                    <a:pt x="263664" y="1405428"/>
                    <a:pt x="217226" y="1416263"/>
                    <a:pt x="170273" y="1426583"/>
                  </a:cubicBezTo>
                  <a:cubicBezTo>
                    <a:pt x="157373" y="1429679"/>
                    <a:pt x="147054" y="1425035"/>
                    <a:pt x="141377" y="1413683"/>
                  </a:cubicBezTo>
                  <a:cubicBezTo>
                    <a:pt x="117642" y="1368277"/>
                    <a:pt x="94423" y="1322355"/>
                    <a:pt x="70689" y="1276949"/>
                  </a:cubicBezTo>
                  <a:cubicBezTo>
                    <a:pt x="65529" y="1266630"/>
                    <a:pt x="67593" y="1255278"/>
                    <a:pt x="75848" y="1247539"/>
                  </a:cubicBezTo>
                  <a:cubicBezTo>
                    <a:pt x="119191" y="1207292"/>
                    <a:pt x="163049" y="1166530"/>
                    <a:pt x="206391" y="1126284"/>
                  </a:cubicBezTo>
                  <a:cubicBezTo>
                    <a:pt x="215162" y="1118544"/>
                    <a:pt x="218258" y="1108225"/>
                    <a:pt x="216710" y="1096873"/>
                  </a:cubicBezTo>
                  <a:cubicBezTo>
                    <a:pt x="211551" y="1069010"/>
                    <a:pt x="206391" y="1040631"/>
                    <a:pt x="201231" y="1012769"/>
                  </a:cubicBezTo>
                  <a:cubicBezTo>
                    <a:pt x="199167" y="1000901"/>
                    <a:pt x="192459" y="993162"/>
                    <a:pt x="181108" y="989034"/>
                  </a:cubicBezTo>
                  <a:cubicBezTo>
                    <a:pt x="142925" y="975103"/>
                    <a:pt x="104743" y="961171"/>
                    <a:pt x="67077" y="947240"/>
                  </a:cubicBezTo>
                  <a:cubicBezTo>
                    <a:pt x="44890" y="938984"/>
                    <a:pt x="22187" y="931760"/>
                    <a:pt x="0" y="921957"/>
                  </a:cubicBezTo>
                  <a:cubicBezTo>
                    <a:pt x="0" y="912153"/>
                    <a:pt x="0" y="902866"/>
                    <a:pt x="0" y="893062"/>
                  </a:cubicBezTo>
                  <a:cubicBezTo>
                    <a:pt x="1548" y="876035"/>
                    <a:pt x="3096" y="859524"/>
                    <a:pt x="4643" y="842496"/>
                  </a:cubicBezTo>
                  <a:cubicBezTo>
                    <a:pt x="7740" y="809474"/>
                    <a:pt x="12383" y="776451"/>
                    <a:pt x="17543" y="743945"/>
                  </a:cubicBezTo>
                  <a:cubicBezTo>
                    <a:pt x="19091" y="733109"/>
                    <a:pt x="26831" y="725369"/>
                    <a:pt x="38182" y="723305"/>
                  </a:cubicBezTo>
                  <a:cubicBezTo>
                    <a:pt x="97003" y="712470"/>
                    <a:pt x="155309" y="702150"/>
                    <a:pt x="214131" y="691315"/>
                  </a:cubicBezTo>
                  <a:cubicBezTo>
                    <a:pt x="226514" y="689251"/>
                    <a:pt x="234770" y="682543"/>
                    <a:pt x="239929" y="671192"/>
                  </a:cubicBezTo>
                  <a:cubicBezTo>
                    <a:pt x="248701" y="649521"/>
                    <a:pt x="257989" y="627850"/>
                    <a:pt x="266760" y="606695"/>
                  </a:cubicBezTo>
                  <a:cubicBezTo>
                    <a:pt x="272436" y="593279"/>
                    <a:pt x="270888" y="581928"/>
                    <a:pt x="262116" y="570060"/>
                  </a:cubicBezTo>
                  <a:cubicBezTo>
                    <a:pt x="227546" y="525170"/>
                    <a:pt x="193492" y="479764"/>
                    <a:pt x="159437" y="434874"/>
                  </a:cubicBezTo>
                  <a:cubicBezTo>
                    <a:pt x="150665" y="423007"/>
                    <a:pt x="150665" y="412687"/>
                    <a:pt x="159953" y="401336"/>
                  </a:cubicBezTo>
                  <a:cubicBezTo>
                    <a:pt x="192975" y="360058"/>
                    <a:pt x="225998" y="319295"/>
                    <a:pt x="259536" y="278017"/>
                  </a:cubicBezTo>
                  <a:cubicBezTo>
                    <a:pt x="270372" y="265118"/>
                    <a:pt x="279144" y="262538"/>
                    <a:pt x="294623" y="268729"/>
                  </a:cubicBezTo>
                  <a:cubicBezTo>
                    <a:pt x="348801" y="291433"/>
                    <a:pt x="402978" y="313620"/>
                    <a:pt x="457672" y="336322"/>
                  </a:cubicBezTo>
                  <a:cubicBezTo>
                    <a:pt x="468507" y="340966"/>
                    <a:pt x="479342" y="340450"/>
                    <a:pt x="489146" y="333743"/>
                  </a:cubicBezTo>
                  <a:cubicBezTo>
                    <a:pt x="506690" y="321875"/>
                    <a:pt x="523717" y="310008"/>
                    <a:pt x="540744" y="298140"/>
                  </a:cubicBezTo>
                  <a:cubicBezTo>
                    <a:pt x="548999" y="292464"/>
                    <a:pt x="553127" y="284209"/>
                    <a:pt x="553127" y="273889"/>
                  </a:cubicBezTo>
                  <a:cubicBezTo>
                    <a:pt x="553127" y="267697"/>
                    <a:pt x="552612" y="261506"/>
                    <a:pt x="552096" y="255830"/>
                  </a:cubicBezTo>
                  <a:cubicBezTo>
                    <a:pt x="550032" y="228999"/>
                    <a:pt x="547968" y="202684"/>
                    <a:pt x="545904" y="175854"/>
                  </a:cubicBezTo>
                  <a:cubicBezTo>
                    <a:pt x="543840" y="149023"/>
                    <a:pt x="541776" y="122708"/>
                    <a:pt x="539712" y="95877"/>
                  </a:cubicBezTo>
                  <a:cubicBezTo>
                    <a:pt x="538680" y="83493"/>
                    <a:pt x="544872" y="73690"/>
                    <a:pt x="556739" y="69562"/>
                  </a:cubicBezTo>
                  <a:cubicBezTo>
                    <a:pt x="609885" y="51503"/>
                    <a:pt x="663031" y="33444"/>
                    <a:pt x="716176" y="15901"/>
                  </a:cubicBezTo>
                  <a:cubicBezTo>
                    <a:pt x="719788" y="14869"/>
                    <a:pt x="722884" y="14353"/>
                    <a:pt x="726496" y="14353"/>
                  </a:cubicBezTo>
                  <a:cubicBezTo>
                    <a:pt x="736299" y="14869"/>
                    <a:pt x="742491" y="21060"/>
                    <a:pt x="748167" y="28800"/>
                  </a:cubicBezTo>
                  <a:cubicBezTo>
                    <a:pt x="781189" y="76786"/>
                    <a:pt x="814728" y="124772"/>
                    <a:pt x="847750" y="172758"/>
                  </a:cubicBezTo>
                  <a:cubicBezTo>
                    <a:pt x="855490" y="183593"/>
                    <a:pt x="865810" y="188753"/>
                    <a:pt x="878709" y="187721"/>
                  </a:cubicBezTo>
                  <a:cubicBezTo>
                    <a:pt x="896252" y="186173"/>
                    <a:pt x="914312" y="185657"/>
                    <a:pt x="931855" y="185657"/>
                  </a:cubicBezTo>
                  <a:cubicBezTo>
                    <a:pt x="939079" y="185657"/>
                    <a:pt x="944239" y="183077"/>
                    <a:pt x="948366" y="177401"/>
                  </a:cubicBezTo>
                  <a:cubicBezTo>
                    <a:pt x="950430" y="174822"/>
                    <a:pt x="952494" y="171726"/>
                    <a:pt x="954042" y="169146"/>
                  </a:cubicBezTo>
                  <a:cubicBezTo>
                    <a:pt x="962814" y="153150"/>
                    <a:pt x="971069" y="137155"/>
                    <a:pt x="979840" y="121676"/>
                  </a:cubicBezTo>
                  <a:cubicBezTo>
                    <a:pt x="998932" y="85558"/>
                    <a:pt x="1018539" y="49955"/>
                    <a:pt x="1037630" y="13837"/>
                  </a:cubicBezTo>
                  <a:cubicBezTo>
                    <a:pt x="1043822" y="2485"/>
                    <a:pt x="1053626" y="-2159"/>
                    <a:pt x="1066525" y="937"/>
                  </a:cubicBezTo>
                  <a:cubicBezTo>
                    <a:pt x="1122251" y="14353"/>
                    <a:pt x="1177976" y="27252"/>
                    <a:pt x="1233702" y="40667"/>
                  </a:cubicBezTo>
                  <a:cubicBezTo>
                    <a:pt x="1245569" y="43763"/>
                    <a:pt x="1252793" y="52535"/>
                    <a:pt x="1253309" y="64918"/>
                  </a:cubicBezTo>
                  <a:cubicBezTo>
                    <a:pt x="1253825" y="71626"/>
                    <a:pt x="1253825" y="78334"/>
                    <a:pt x="1254341" y="85042"/>
                  </a:cubicBezTo>
                  <a:cubicBezTo>
                    <a:pt x="1255888" y="126836"/>
                    <a:pt x="1256921" y="168630"/>
                    <a:pt x="1258468" y="209908"/>
                  </a:cubicBezTo>
                  <a:cubicBezTo>
                    <a:pt x="1258985" y="221260"/>
                    <a:pt x="1259501" y="233127"/>
                    <a:pt x="1260016" y="244478"/>
                  </a:cubicBezTo>
                  <a:cubicBezTo>
                    <a:pt x="1260532" y="255830"/>
                    <a:pt x="1266208" y="264602"/>
                    <a:pt x="1276012" y="270277"/>
                  </a:cubicBezTo>
                  <a:cubicBezTo>
                    <a:pt x="1288395" y="277501"/>
                    <a:pt x="1301295" y="284209"/>
                    <a:pt x="1313678" y="291948"/>
                  </a:cubicBezTo>
                  <a:cubicBezTo>
                    <a:pt x="1326062" y="299172"/>
                    <a:pt x="1337413" y="298656"/>
                    <a:pt x="1349797" y="291948"/>
                  </a:cubicBezTo>
                  <a:cubicBezTo>
                    <a:pt x="1400879" y="263570"/>
                    <a:pt x="1451444" y="235191"/>
                    <a:pt x="1502526" y="206812"/>
                  </a:cubicBezTo>
                  <a:cubicBezTo>
                    <a:pt x="1514394" y="200105"/>
                    <a:pt x="1525745" y="202168"/>
                    <a:pt x="1535033" y="211456"/>
                  </a:cubicBezTo>
                  <a:cubicBezTo>
                    <a:pt x="1574763" y="251702"/>
                    <a:pt x="1613977" y="292464"/>
                    <a:pt x="1653707" y="332711"/>
                  </a:cubicBezTo>
                  <a:cubicBezTo>
                    <a:pt x="1664027" y="343546"/>
                    <a:pt x="1665575" y="353350"/>
                    <a:pt x="1657835" y="366249"/>
                  </a:cubicBezTo>
                  <a:cubicBezTo>
                    <a:pt x="1628424" y="416299"/>
                    <a:pt x="1598497" y="465833"/>
                    <a:pt x="1569087" y="515883"/>
                  </a:cubicBezTo>
                  <a:cubicBezTo>
                    <a:pt x="1562379" y="527234"/>
                    <a:pt x="1561863" y="539102"/>
                    <a:pt x="1568571" y="550453"/>
                  </a:cubicBezTo>
                  <a:cubicBezTo>
                    <a:pt x="1576311" y="564384"/>
                    <a:pt x="1583534" y="578316"/>
                    <a:pt x="1591274" y="592247"/>
                  </a:cubicBezTo>
                  <a:cubicBezTo>
                    <a:pt x="1596950" y="602567"/>
                    <a:pt x="1605721" y="608243"/>
                    <a:pt x="1617589" y="608759"/>
                  </a:cubicBezTo>
                  <a:cubicBezTo>
                    <a:pt x="1637196" y="610307"/>
                    <a:pt x="1657319" y="611339"/>
                    <a:pt x="1676926" y="612886"/>
                  </a:cubicBezTo>
                  <a:cubicBezTo>
                    <a:pt x="1717172" y="615466"/>
                    <a:pt x="1757419" y="618046"/>
                    <a:pt x="1797665" y="620626"/>
                  </a:cubicBezTo>
                  <a:cubicBezTo>
                    <a:pt x="1809016" y="621142"/>
                    <a:pt x="1818304" y="628882"/>
                    <a:pt x="1820884" y="640233"/>
                  </a:cubicBezTo>
                  <a:cubicBezTo>
                    <a:pt x="1833267" y="695959"/>
                    <a:pt x="1845135" y="752200"/>
                    <a:pt x="1857518" y="808442"/>
                  </a:cubicBezTo>
                  <a:cubicBezTo>
                    <a:pt x="1859066" y="816181"/>
                    <a:pt x="1857002" y="822889"/>
                    <a:pt x="1851842" y="829081"/>
                  </a:cubicBezTo>
                  <a:cubicBezTo>
                    <a:pt x="1849262" y="832177"/>
                    <a:pt x="1845135" y="834241"/>
                    <a:pt x="1841523" y="836305"/>
                  </a:cubicBezTo>
                  <a:cubicBezTo>
                    <a:pt x="1789925" y="862103"/>
                    <a:pt x="1738327" y="887902"/>
                    <a:pt x="1686214" y="913701"/>
                  </a:cubicBezTo>
                  <a:cubicBezTo>
                    <a:pt x="1675378" y="919377"/>
                    <a:pt x="1669187" y="927633"/>
                    <a:pt x="1668670" y="940016"/>
                  </a:cubicBezTo>
                  <a:cubicBezTo>
                    <a:pt x="1667639" y="959623"/>
                    <a:pt x="1666090" y="978714"/>
                    <a:pt x="1665059" y="998322"/>
                  </a:cubicBezTo>
                  <a:cubicBezTo>
                    <a:pt x="1664543" y="1009673"/>
                    <a:pt x="1668670" y="1019477"/>
                    <a:pt x="1678474" y="1026184"/>
                  </a:cubicBezTo>
                  <a:cubicBezTo>
                    <a:pt x="1726460" y="1061271"/>
                    <a:pt x="1773930" y="1096873"/>
                    <a:pt x="1821916" y="1131960"/>
                  </a:cubicBezTo>
                  <a:cubicBezTo>
                    <a:pt x="1833267" y="1140215"/>
                    <a:pt x="1836879" y="1150535"/>
                    <a:pt x="1831720" y="1163950"/>
                  </a:cubicBezTo>
                  <a:cubicBezTo>
                    <a:pt x="1822948" y="1188201"/>
                    <a:pt x="1814176" y="1212452"/>
                    <a:pt x="1805404" y="1236703"/>
                  </a:cubicBezTo>
                  <a:cubicBezTo>
                    <a:pt x="1795601" y="1263534"/>
                    <a:pt x="1785798" y="1290881"/>
                    <a:pt x="1775478" y="1317711"/>
                  </a:cubicBezTo>
                  <a:cubicBezTo>
                    <a:pt x="1771350" y="1329063"/>
                    <a:pt x="1761546" y="1335255"/>
                    <a:pt x="1750195" y="1334223"/>
                  </a:cubicBezTo>
                  <a:cubicBezTo>
                    <a:pt x="1728524" y="1332159"/>
                    <a:pt x="1707369" y="1329579"/>
                    <a:pt x="1685698" y="1327515"/>
                  </a:cubicBezTo>
                  <a:cubicBezTo>
                    <a:pt x="1648548" y="1323387"/>
                    <a:pt x="1611397" y="1319259"/>
                    <a:pt x="1574247" y="1315648"/>
                  </a:cubicBezTo>
                  <a:cubicBezTo>
                    <a:pt x="1562379" y="1314616"/>
                    <a:pt x="1553092" y="1318743"/>
                    <a:pt x="1545868" y="1328547"/>
                  </a:cubicBezTo>
                  <a:cubicBezTo>
                    <a:pt x="1532453" y="1346606"/>
                    <a:pt x="1519553" y="1365181"/>
                    <a:pt x="1505622" y="1383241"/>
                  </a:cubicBezTo>
                  <a:cubicBezTo>
                    <a:pt x="1497366" y="1394076"/>
                    <a:pt x="1496334" y="1405428"/>
                    <a:pt x="1500978" y="1417811"/>
                  </a:cubicBezTo>
                  <a:cubicBezTo>
                    <a:pt x="1521617" y="1472505"/>
                    <a:pt x="1542772" y="1527198"/>
                    <a:pt x="1563411" y="1581892"/>
                  </a:cubicBezTo>
                  <a:cubicBezTo>
                    <a:pt x="1569087" y="1596339"/>
                    <a:pt x="1565991" y="1606143"/>
                    <a:pt x="1554124" y="1615430"/>
                  </a:cubicBezTo>
                  <a:cubicBezTo>
                    <a:pt x="1512845" y="1646389"/>
                    <a:pt x="1472083" y="1677864"/>
                    <a:pt x="1430805" y="1708822"/>
                  </a:cubicBezTo>
                  <a:cubicBezTo>
                    <a:pt x="1418938" y="1717594"/>
                    <a:pt x="1408618" y="1717594"/>
                    <a:pt x="1397266" y="1708306"/>
                  </a:cubicBezTo>
                  <a:cubicBezTo>
                    <a:pt x="1352892" y="1672704"/>
                    <a:pt x="1308003" y="1636585"/>
                    <a:pt x="1263628" y="1600467"/>
                  </a:cubicBezTo>
                  <a:cubicBezTo>
                    <a:pt x="1253825" y="1592727"/>
                    <a:pt x="1243505" y="1590147"/>
                    <a:pt x="1232154" y="1594275"/>
                  </a:cubicBezTo>
                  <a:cubicBezTo>
                    <a:pt x="1205839" y="1604079"/>
                    <a:pt x="1179524" y="1613883"/>
                    <a:pt x="1153725" y="1624202"/>
                  </a:cubicBezTo>
                  <a:cubicBezTo>
                    <a:pt x="1143406" y="1628330"/>
                    <a:pt x="1137214" y="1636070"/>
                    <a:pt x="1134634" y="1646905"/>
                  </a:cubicBezTo>
                  <a:cubicBezTo>
                    <a:pt x="1131022" y="1663932"/>
                    <a:pt x="1127411" y="1681475"/>
                    <a:pt x="1123798" y="1698503"/>
                  </a:cubicBezTo>
                  <a:cubicBezTo>
                    <a:pt x="1115027" y="1739781"/>
                    <a:pt x="1106771" y="1780543"/>
                    <a:pt x="1097999" y="1821821"/>
                  </a:cubicBezTo>
                  <a:cubicBezTo>
                    <a:pt x="1095420" y="1833689"/>
                    <a:pt x="1088196" y="1840913"/>
                    <a:pt x="1076329" y="1842460"/>
                  </a:cubicBezTo>
                  <a:cubicBezTo>
                    <a:pt x="1048982" y="1846072"/>
                    <a:pt x="1021635" y="1848652"/>
                    <a:pt x="994288" y="1851232"/>
                  </a:cubicBezTo>
                  <a:cubicBezTo>
                    <a:pt x="980873" y="1850200"/>
                    <a:pt x="970037" y="1851232"/>
                    <a:pt x="959201" y="1852264"/>
                  </a:cubicBezTo>
                  <a:close/>
                  <a:moveTo>
                    <a:pt x="928759" y="382245"/>
                  </a:moveTo>
                  <a:cubicBezTo>
                    <a:pt x="633620" y="381729"/>
                    <a:pt x="388015" y="619594"/>
                    <a:pt x="386983" y="921957"/>
                  </a:cubicBezTo>
                  <a:cubicBezTo>
                    <a:pt x="385951" y="1222772"/>
                    <a:pt x="627428" y="1464765"/>
                    <a:pt x="926695" y="1465797"/>
                  </a:cubicBezTo>
                  <a:cubicBezTo>
                    <a:pt x="1229058" y="1466829"/>
                    <a:pt x="1470019" y="1222772"/>
                    <a:pt x="1470535" y="924537"/>
                  </a:cubicBezTo>
                  <a:cubicBezTo>
                    <a:pt x="1470535" y="625270"/>
                    <a:pt x="1228026" y="381729"/>
                    <a:pt x="928759" y="382245"/>
                  </a:cubicBezTo>
                  <a:close/>
                </a:path>
              </a:pathLst>
            </a:custGeom>
            <a:grpFill/>
            <a:ln w="5155" cap="flat">
              <a:noFill/>
              <a:prstDash val="solid"/>
              <a:miter/>
            </a:ln>
          </p:spPr>
          <p:txBody>
            <a:bodyPr rtlCol="0" anchor="ctr"/>
            <a:lstStyle/>
            <a:p>
              <a:endParaRPr lang="en-US" dirty="0"/>
            </a:p>
          </p:txBody>
        </p:sp>
        <p:sp>
          <p:nvSpPr>
            <p:cNvPr id="32" name="Block Arc 42">
              <a:extLst>
                <a:ext uri="{FF2B5EF4-FFF2-40B4-BE49-F238E27FC236}">
                  <a16:creationId xmlns:a16="http://schemas.microsoft.com/office/drawing/2014/main" xmlns="" id="{BE1952C3-EEDF-B4B4-EC22-00CCC0E386F5}"/>
                </a:ext>
              </a:extLst>
            </p:cNvPr>
            <p:cNvSpPr/>
            <p:nvPr/>
          </p:nvSpPr>
          <p:spPr>
            <a:xfrm rot="10800000">
              <a:off x="2904213" y="2872767"/>
              <a:ext cx="2194560" cy="2194560"/>
            </a:xfrm>
            <a:prstGeom prst="blockArc">
              <a:avLst>
                <a:gd name="adj1" fmla="val 10800000"/>
                <a:gd name="adj2" fmla="val 44603"/>
                <a:gd name="adj3" fmla="val 381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33" name="مجموعة 32">
            <a:extLst>
              <a:ext uri="{FF2B5EF4-FFF2-40B4-BE49-F238E27FC236}">
                <a16:creationId xmlns:a16="http://schemas.microsoft.com/office/drawing/2014/main" xmlns="" id="{06580DD0-3570-687D-3670-1CAF08DF6C25}"/>
              </a:ext>
            </a:extLst>
          </p:cNvPr>
          <p:cNvGrpSpPr/>
          <p:nvPr/>
        </p:nvGrpSpPr>
        <p:grpSpPr>
          <a:xfrm>
            <a:off x="9216179" y="2895235"/>
            <a:ext cx="2194560" cy="2194560"/>
            <a:chOff x="9216179" y="2895235"/>
            <a:chExt cx="2194560" cy="2194560"/>
          </a:xfrm>
        </p:grpSpPr>
        <p:sp>
          <p:nvSpPr>
            <p:cNvPr id="34" name="Freeform: Shape 28">
              <a:extLst>
                <a:ext uri="{FF2B5EF4-FFF2-40B4-BE49-F238E27FC236}">
                  <a16:creationId xmlns:a16="http://schemas.microsoft.com/office/drawing/2014/main" xmlns="" id="{C259F3FF-73E7-9164-CF72-092C02C220E0}"/>
                </a:ext>
              </a:extLst>
            </p:cNvPr>
            <p:cNvSpPr/>
            <p:nvPr/>
          </p:nvSpPr>
          <p:spPr>
            <a:xfrm>
              <a:off x="9634908" y="3296996"/>
              <a:ext cx="1357103" cy="1349563"/>
            </a:xfrm>
            <a:custGeom>
              <a:avLst/>
              <a:gdLst>
                <a:gd name="connsiteX0" fmla="*/ 959201 w 1857518"/>
                <a:gd name="connsiteY0" fmla="*/ 1852264 h 1847198"/>
                <a:gd name="connsiteX1" fmla="*/ 910700 w 1857518"/>
                <a:gd name="connsiteY1" fmla="*/ 1852264 h 1847198"/>
                <a:gd name="connsiteX2" fmla="*/ 891608 w 1857518"/>
                <a:gd name="connsiteY2" fmla="*/ 1830593 h 1847198"/>
                <a:gd name="connsiteX3" fmla="*/ 838463 w 1857518"/>
                <a:gd name="connsiteY3" fmla="*/ 1669608 h 1847198"/>
                <a:gd name="connsiteX4" fmla="*/ 813180 w 1857518"/>
                <a:gd name="connsiteY4" fmla="*/ 1646905 h 1847198"/>
                <a:gd name="connsiteX5" fmla="*/ 730624 w 1857518"/>
                <a:gd name="connsiteY5" fmla="*/ 1628330 h 1847198"/>
                <a:gd name="connsiteX6" fmla="*/ 693990 w 1857518"/>
                <a:gd name="connsiteY6" fmla="*/ 1639165 h 1847198"/>
                <a:gd name="connsiteX7" fmla="*/ 573251 w 1857518"/>
                <a:gd name="connsiteY7" fmla="*/ 1761452 h 1847198"/>
                <a:gd name="connsiteX8" fmla="*/ 542292 w 1857518"/>
                <a:gd name="connsiteY8" fmla="*/ 1766612 h 1847198"/>
                <a:gd name="connsiteX9" fmla="*/ 412782 w 1857518"/>
                <a:gd name="connsiteY9" fmla="*/ 1693859 h 1847198"/>
                <a:gd name="connsiteX10" fmla="*/ 398334 w 1857518"/>
                <a:gd name="connsiteY10" fmla="*/ 1660836 h 1847198"/>
                <a:gd name="connsiteX11" fmla="*/ 440644 w 1857518"/>
                <a:gd name="connsiteY11" fmla="*/ 1494176 h 1847198"/>
                <a:gd name="connsiteX12" fmla="*/ 432904 w 1857518"/>
                <a:gd name="connsiteY12" fmla="*/ 1462185 h 1847198"/>
                <a:gd name="connsiteX13" fmla="*/ 370471 w 1857518"/>
                <a:gd name="connsiteY13" fmla="*/ 1397172 h 1847198"/>
                <a:gd name="connsiteX14" fmla="*/ 340545 w 1857518"/>
                <a:gd name="connsiteY14" fmla="*/ 1388400 h 1847198"/>
                <a:gd name="connsiteX15" fmla="*/ 310618 w 1857518"/>
                <a:gd name="connsiteY15" fmla="*/ 1395108 h 1847198"/>
                <a:gd name="connsiteX16" fmla="*/ 170273 w 1857518"/>
                <a:gd name="connsiteY16" fmla="*/ 1426583 h 1847198"/>
                <a:gd name="connsiteX17" fmla="*/ 141377 w 1857518"/>
                <a:gd name="connsiteY17" fmla="*/ 1413683 h 1847198"/>
                <a:gd name="connsiteX18" fmla="*/ 70689 w 1857518"/>
                <a:gd name="connsiteY18" fmla="*/ 1276949 h 1847198"/>
                <a:gd name="connsiteX19" fmla="*/ 75848 w 1857518"/>
                <a:gd name="connsiteY19" fmla="*/ 1247539 h 1847198"/>
                <a:gd name="connsiteX20" fmla="*/ 206391 w 1857518"/>
                <a:gd name="connsiteY20" fmla="*/ 1126284 h 1847198"/>
                <a:gd name="connsiteX21" fmla="*/ 216710 w 1857518"/>
                <a:gd name="connsiteY21" fmla="*/ 1096873 h 1847198"/>
                <a:gd name="connsiteX22" fmla="*/ 201231 w 1857518"/>
                <a:gd name="connsiteY22" fmla="*/ 1012769 h 1847198"/>
                <a:gd name="connsiteX23" fmla="*/ 181108 w 1857518"/>
                <a:gd name="connsiteY23" fmla="*/ 989034 h 1847198"/>
                <a:gd name="connsiteX24" fmla="*/ 67077 w 1857518"/>
                <a:gd name="connsiteY24" fmla="*/ 947240 h 1847198"/>
                <a:gd name="connsiteX25" fmla="*/ 0 w 1857518"/>
                <a:gd name="connsiteY25" fmla="*/ 921957 h 1847198"/>
                <a:gd name="connsiteX26" fmla="*/ 0 w 1857518"/>
                <a:gd name="connsiteY26" fmla="*/ 893062 h 1847198"/>
                <a:gd name="connsiteX27" fmla="*/ 4643 w 1857518"/>
                <a:gd name="connsiteY27" fmla="*/ 842496 h 1847198"/>
                <a:gd name="connsiteX28" fmla="*/ 17543 w 1857518"/>
                <a:gd name="connsiteY28" fmla="*/ 743945 h 1847198"/>
                <a:gd name="connsiteX29" fmla="*/ 38182 w 1857518"/>
                <a:gd name="connsiteY29" fmla="*/ 723305 h 1847198"/>
                <a:gd name="connsiteX30" fmla="*/ 214131 w 1857518"/>
                <a:gd name="connsiteY30" fmla="*/ 691315 h 1847198"/>
                <a:gd name="connsiteX31" fmla="*/ 239929 w 1857518"/>
                <a:gd name="connsiteY31" fmla="*/ 671192 h 1847198"/>
                <a:gd name="connsiteX32" fmla="*/ 266760 w 1857518"/>
                <a:gd name="connsiteY32" fmla="*/ 606695 h 1847198"/>
                <a:gd name="connsiteX33" fmla="*/ 262116 w 1857518"/>
                <a:gd name="connsiteY33" fmla="*/ 570060 h 1847198"/>
                <a:gd name="connsiteX34" fmla="*/ 159437 w 1857518"/>
                <a:gd name="connsiteY34" fmla="*/ 434874 h 1847198"/>
                <a:gd name="connsiteX35" fmla="*/ 159953 w 1857518"/>
                <a:gd name="connsiteY35" fmla="*/ 401336 h 1847198"/>
                <a:gd name="connsiteX36" fmla="*/ 259536 w 1857518"/>
                <a:gd name="connsiteY36" fmla="*/ 278017 h 1847198"/>
                <a:gd name="connsiteX37" fmla="*/ 294623 w 1857518"/>
                <a:gd name="connsiteY37" fmla="*/ 268729 h 1847198"/>
                <a:gd name="connsiteX38" fmla="*/ 457672 w 1857518"/>
                <a:gd name="connsiteY38" fmla="*/ 336322 h 1847198"/>
                <a:gd name="connsiteX39" fmla="*/ 489146 w 1857518"/>
                <a:gd name="connsiteY39" fmla="*/ 333743 h 1847198"/>
                <a:gd name="connsiteX40" fmla="*/ 540744 w 1857518"/>
                <a:gd name="connsiteY40" fmla="*/ 298140 h 1847198"/>
                <a:gd name="connsiteX41" fmla="*/ 553127 w 1857518"/>
                <a:gd name="connsiteY41" fmla="*/ 273889 h 1847198"/>
                <a:gd name="connsiteX42" fmla="*/ 552096 w 1857518"/>
                <a:gd name="connsiteY42" fmla="*/ 255830 h 1847198"/>
                <a:gd name="connsiteX43" fmla="*/ 545904 w 1857518"/>
                <a:gd name="connsiteY43" fmla="*/ 175854 h 1847198"/>
                <a:gd name="connsiteX44" fmla="*/ 539712 w 1857518"/>
                <a:gd name="connsiteY44" fmla="*/ 95877 h 1847198"/>
                <a:gd name="connsiteX45" fmla="*/ 556739 w 1857518"/>
                <a:gd name="connsiteY45" fmla="*/ 69562 h 1847198"/>
                <a:gd name="connsiteX46" fmla="*/ 716176 w 1857518"/>
                <a:gd name="connsiteY46" fmla="*/ 15901 h 1847198"/>
                <a:gd name="connsiteX47" fmla="*/ 726496 w 1857518"/>
                <a:gd name="connsiteY47" fmla="*/ 14353 h 1847198"/>
                <a:gd name="connsiteX48" fmla="*/ 748167 w 1857518"/>
                <a:gd name="connsiteY48" fmla="*/ 28800 h 1847198"/>
                <a:gd name="connsiteX49" fmla="*/ 847750 w 1857518"/>
                <a:gd name="connsiteY49" fmla="*/ 172758 h 1847198"/>
                <a:gd name="connsiteX50" fmla="*/ 878709 w 1857518"/>
                <a:gd name="connsiteY50" fmla="*/ 187721 h 1847198"/>
                <a:gd name="connsiteX51" fmla="*/ 931855 w 1857518"/>
                <a:gd name="connsiteY51" fmla="*/ 185657 h 1847198"/>
                <a:gd name="connsiteX52" fmla="*/ 948366 w 1857518"/>
                <a:gd name="connsiteY52" fmla="*/ 177401 h 1847198"/>
                <a:gd name="connsiteX53" fmla="*/ 954042 w 1857518"/>
                <a:gd name="connsiteY53" fmla="*/ 169146 h 1847198"/>
                <a:gd name="connsiteX54" fmla="*/ 979840 w 1857518"/>
                <a:gd name="connsiteY54" fmla="*/ 121676 h 1847198"/>
                <a:gd name="connsiteX55" fmla="*/ 1037630 w 1857518"/>
                <a:gd name="connsiteY55" fmla="*/ 13837 h 1847198"/>
                <a:gd name="connsiteX56" fmla="*/ 1066525 w 1857518"/>
                <a:gd name="connsiteY56" fmla="*/ 937 h 1847198"/>
                <a:gd name="connsiteX57" fmla="*/ 1233702 w 1857518"/>
                <a:gd name="connsiteY57" fmla="*/ 40667 h 1847198"/>
                <a:gd name="connsiteX58" fmla="*/ 1253309 w 1857518"/>
                <a:gd name="connsiteY58" fmla="*/ 64918 h 1847198"/>
                <a:gd name="connsiteX59" fmla="*/ 1254341 w 1857518"/>
                <a:gd name="connsiteY59" fmla="*/ 85042 h 1847198"/>
                <a:gd name="connsiteX60" fmla="*/ 1258468 w 1857518"/>
                <a:gd name="connsiteY60" fmla="*/ 209908 h 1847198"/>
                <a:gd name="connsiteX61" fmla="*/ 1260016 w 1857518"/>
                <a:gd name="connsiteY61" fmla="*/ 244478 h 1847198"/>
                <a:gd name="connsiteX62" fmla="*/ 1276012 w 1857518"/>
                <a:gd name="connsiteY62" fmla="*/ 270277 h 1847198"/>
                <a:gd name="connsiteX63" fmla="*/ 1313678 w 1857518"/>
                <a:gd name="connsiteY63" fmla="*/ 291948 h 1847198"/>
                <a:gd name="connsiteX64" fmla="*/ 1349797 w 1857518"/>
                <a:gd name="connsiteY64" fmla="*/ 291948 h 1847198"/>
                <a:gd name="connsiteX65" fmla="*/ 1502526 w 1857518"/>
                <a:gd name="connsiteY65" fmla="*/ 206812 h 1847198"/>
                <a:gd name="connsiteX66" fmla="*/ 1535033 w 1857518"/>
                <a:gd name="connsiteY66" fmla="*/ 211456 h 1847198"/>
                <a:gd name="connsiteX67" fmla="*/ 1653707 w 1857518"/>
                <a:gd name="connsiteY67" fmla="*/ 332711 h 1847198"/>
                <a:gd name="connsiteX68" fmla="*/ 1657835 w 1857518"/>
                <a:gd name="connsiteY68" fmla="*/ 366249 h 1847198"/>
                <a:gd name="connsiteX69" fmla="*/ 1569087 w 1857518"/>
                <a:gd name="connsiteY69" fmla="*/ 515883 h 1847198"/>
                <a:gd name="connsiteX70" fmla="*/ 1568571 w 1857518"/>
                <a:gd name="connsiteY70" fmla="*/ 550453 h 1847198"/>
                <a:gd name="connsiteX71" fmla="*/ 1591274 w 1857518"/>
                <a:gd name="connsiteY71" fmla="*/ 592247 h 1847198"/>
                <a:gd name="connsiteX72" fmla="*/ 1617589 w 1857518"/>
                <a:gd name="connsiteY72" fmla="*/ 608759 h 1847198"/>
                <a:gd name="connsiteX73" fmla="*/ 1676926 w 1857518"/>
                <a:gd name="connsiteY73" fmla="*/ 612886 h 1847198"/>
                <a:gd name="connsiteX74" fmla="*/ 1797665 w 1857518"/>
                <a:gd name="connsiteY74" fmla="*/ 620626 h 1847198"/>
                <a:gd name="connsiteX75" fmla="*/ 1820884 w 1857518"/>
                <a:gd name="connsiteY75" fmla="*/ 640233 h 1847198"/>
                <a:gd name="connsiteX76" fmla="*/ 1857518 w 1857518"/>
                <a:gd name="connsiteY76" fmla="*/ 808442 h 1847198"/>
                <a:gd name="connsiteX77" fmla="*/ 1851842 w 1857518"/>
                <a:gd name="connsiteY77" fmla="*/ 829081 h 1847198"/>
                <a:gd name="connsiteX78" fmla="*/ 1841523 w 1857518"/>
                <a:gd name="connsiteY78" fmla="*/ 836305 h 1847198"/>
                <a:gd name="connsiteX79" fmla="*/ 1686214 w 1857518"/>
                <a:gd name="connsiteY79" fmla="*/ 913701 h 1847198"/>
                <a:gd name="connsiteX80" fmla="*/ 1668670 w 1857518"/>
                <a:gd name="connsiteY80" fmla="*/ 940016 h 1847198"/>
                <a:gd name="connsiteX81" fmla="*/ 1665059 w 1857518"/>
                <a:gd name="connsiteY81" fmla="*/ 998322 h 1847198"/>
                <a:gd name="connsiteX82" fmla="*/ 1678474 w 1857518"/>
                <a:gd name="connsiteY82" fmla="*/ 1026184 h 1847198"/>
                <a:gd name="connsiteX83" fmla="*/ 1821916 w 1857518"/>
                <a:gd name="connsiteY83" fmla="*/ 1131960 h 1847198"/>
                <a:gd name="connsiteX84" fmla="*/ 1831720 w 1857518"/>
                <a:gd name="connsiteY84" fmla="*/ 1163950 h 1847198"/>
                <a:gd name="connsiteX85" fmla="*/ 1805404 w 1857518"/>
                <a:gd name="connsiteY85" fmla="*/ 1236703 h 1847198"/>
                <a:gd name="connsiteX86" fmla="*/ 1775478 w 1857518"/>
                <a:gd name="connsiteY86" fmla="*/ 1317711 h 1847198"/>
                <a:gd name="connsiteX87" fmla="*/ 1750195 w 1857518"/>
                <a:gd name="connsiteY87" fmla="*/ 1334223 h 1847198"/>
                <a:gd name="connsiteX88" fmla="*/ 1685698 w 1857518"/>
                <a:gd name="connsiteY88" fmla="*/ 1327515 h 1847198"/>
                <a:gd name="connsiteX89" fmla="*/ 1574247 w 1857518"/>
                <a:gd name="connsiteY89" fmla="*/ 1315648 h 1847198"/>
                <a:gd name="connsiteX90" fmla="*/ 1545868 w 1857518"/>
                <a:gd name="connsiteY90" fmla="*/ 1328547 h 1847198"/>
                <a:gd name="connsiteX91" fmla="*/ 1505622 w 1857518"/>
                <a:gd name="connsiteY91" fmla="*/ 1383241 h 1847198"/>
                <a:gd name="connsiteX92" fmla="*/ 1500978 w 1857518"/>
                <a:gd name="connsiteY92" fmla="*/ 1417811 h 1847198"/>
                <a:gd name="connsiteX93" fmla="*/ 1563411 w 1857518"/>
                <a:gd name="connsiteY93" fmla="*/ 1581892 h 1847198"/>
                <a:gd name="connsiteX94" fmla="*/ 1554124 w 1857518"/>
                <a:gd name="connsiteY94" fmla="*/ 1615430 h 1847198"/>
                <a:gd name="connsiteX95" fmla="*/ 1430805 w 1857518"/>
                <a:gd name="connsiteY95" fmla="*/ 1708822 h 1847198"/>
                <a:gd name="connsiteX96" fmla="*/ 1397266 w 1857518"/>
                <a:gd name="connsiteY96" fmla="*/ 1708306 h 1847198"/>
                <a:gd name="connsiteX97" fmla="*/ 1263628 w 1857518"/>
                <a:gd name="connsiteY97" fmla="*/ 1600467 h 1847198"/>
                <a:gd name="connsiteX98" fmla="*/ 1232154 w 1857518"/>
                <a:gd name="connsiteY98" fmla="*/ 1594275 h 1847198"/>
                <a:gd name="connsiteX99" fmla="*/ 1153725 w 1857518"/>
                <a:gd name="connsiteY99" fmla="*/ 1624202 h 1847198"/>
                <a:gd name="connsiteX100" fmla="*/ 1134634 w 1857518"/>
                <a:gd name="connsiteY100" fmla="*/ 1646905 h 1847198"/>
                <a:gd name="connsiteX101" fmla="*/ 1123798 w 1857518"/>
                <a:gd name="connsiteY101" fmla="*/ 1698503 h 1847198"/>
                <a:gd name="connsiteX102" fmla="*/ 1097999 w 1857518"/>
                <a:gd name="connsiteY102" fmla="*/ 1821821 h 1847198"/>
                <a:gd name="connsiteX103" fmla="*/ 1076329 w 1857518"/>
                <a:gd name="connsiteY103" fmla="*/ 1842460 h 1847198"/>
                <a:gd name="connsiteX104" fmla="*/ 994288 w 1857518"/>
                <a:gd name="connsiteY104" fmla="*/ 1851232 h 1847198"/>
                <a:gd name="connsiteX105" fmla="*/ 959201 w 1857518"/>
                <a:gd name="connsiteY105" fmla="*/ 1852264 h 1847198"/>
                <a:gd name="connsiteX106" fmla="*/ 928759 w 1857518"/>
                <a:gd name="connsiteY106" fmla="*/ 382245 h 1847198"/>
                <a:gd name="connsiteX107" fmla="*/ 386983 w 1857518"/>
                <a:gd name="connsiteY107" fmla="*/ 921957 h 1847198"/>
                <a:gd name="connsiteX108" fmla="*/ 926695 w 1857518"/>
                <a:gd name="connsiteY108" fmla="*/ 1465797 h 1847198"/>
                <a:gd name="connsiteX109" fmla="*/ 1470535 w 1857518"/>
                <a:gd name="connsiteY109" fmla="*/ 924537 h 1847198"/>
                <a:gd name="connsiteX110" fmla="*/ 928759 w 1857518"/>
                <a:gd name="connsiteY110" fmla="*/ 382245 h 184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857518" h="1847198">
                  <a:moveTo>
                    <a:pt x="959201" y="1852264"/>
                  </a:moveTo>
                  <a:cubicBezTo>
                    <a:pt x="943206" y="1852264"/>
                    <a:pt x="927211" y="1852264"/>
                    <a:pt x="910700" y="1852264"/>
                  </a:cubicBezTo>
                  <a:cubicBezTo>
                    <a:pt x="900380" y="1848652"/>
                    <a:pt x="894704" y="1840913"/>
                    <a:pt x="891608" y="1830593"/>
                  </a:cubicBezTo>
                  <a:cubicBezTo>
                    <a:pt x="874065" y="1776931"/>
                    <a:pt x="856006" y="1723270"/>
                    <a:pt x="838463" y="1669608"/>
                  </a:cubicBezTo>
                  <a:cubicBezTo>
                    <a:pt x="834335" y="1657224"/>
                    <a:pt x="826080" y="1649485"/>
                    <a:pt x="813180" y="1646905"/>
                  </a:cubicBezTo>
                  <a:cubicBezTo>
                    <a:pt x="785833" y="1640713"/>
                    <a:pt x="757970" y="1635037"/>
                    <a:pt x="730624" y="1628330"/>
                  </a:cubicBezTo>
                  <a:cubicBezTo>
                    <a:pt x="716176" y="1624718"/>
                    <a:pt x="704309" y="1628330"/>
                    <a:pt x="693990" y="1639165"/>
                  </a:cubicBezTo>
                  <a:cubicBezTo>
                    <a:pt x="654259" y="1680443"/>
                    <a:pt x="613497" y="1720690"/>
                    <a:pt x="573251" y="1761452"/>
                  </a:cubicBezTo>
                  <a:cubicBezTo>
                    <a:pt x="563963" y="1770739"/>
                    <a:pt x="553127" y="1772804"/>
                    <a:pt x="542292" y="1766612"/>
                  </a:cubicBezTo>
                  <a:cubicBezTo>
                    <a:pt x="498950" y="1742361"/>
                    <a:pt x="456123" y="1718110"/>
                    <a:pt x="412782" y="1693859"/>
                  </a:cubicBezTo>
                  <a:cubicBezTo>
                    <a:pt x="397818" y="1685603"/>
                    <a:pt x="394206" y="1676832"/>
                    <a:pt x="398334" y="1660836"/>
                  </a:cubicBezTo>
                  <a:cubicBezTo>
                    <a:pt x="412265" y="1605111"/>
                    <a:pt x="426713" y="1549901"/>
                    <a:pt x="440644" y="1494176"/>
                  </a:cubicBezTo>
                  <a:cubicBezTo>
                    <a:pt x="443741" y="1482308"/>
                    <a:pt x="441676" y="1471473"/>
                    <a:pt x="432904" y="1462185"/>
                  </a:cubicBezTo>
                  <a:cubicBezTo>
                    <a:pt x="412265" y="1440514"/>
                    <a:pt x="391110" y="1418843"/>
                    <a:pt x="370471" y="1397172"/>
                  </a:cubicBezTo>
                  <a:cubicBezTo>
                    <a:pt x="362216" y="1388400"/>
                    <a:pt x="351896" y="1385820"/>
                    <a:pt x="340545" y="1388400"/>
                  </a:cubicBezTo>
                  <a:cubicBezTo>
                    <a:pt x="330226" y="1390464"/>
                    <a:pt x="320422" y="1393044"/>
                    <a:pt x="310618" y="1395108"/>
                  </a:cubicBezTo>
                  <a:cubicBezTo>
                    <a:pt x="263664" y="1405428"/>
                    <a:pt x="217226" y="1416263"/>
                    <a:pt x="170273" y="1426583"/>
                  </a:cubicBezTo>
                  <a:cubicBezTo>
                    <a:pt x="157373" y="1429679"/>
                    <a:pt x="147054" y="1425035"/>
                    <a:pt x="141377" y="1413683"/>
                  </a:cubicBezTo>
                  <a:cubicBezTo>
                    <a:pt x="117642" y="1368277"/>
                    <a:pt x="94423" y="1322355"/>
                    <a:pt x="70689" y="1276949"/>
                  </a:cubicBezTo>
                  <a:cubicBezTo>
                    <a:pt x="65529" y="1266630"/>
                    <a:pt x="67593" y="1255278"/>
                    <a:pt x="75848" y="1247539"/>
                  </a:cubicBezTo>
                  <a:cubicBezTo>
                    <a:pt x="119191" y="1207292"/>
                    <a:pt x="163049" y="1166530"/>
                    <a:pt x="206391" y="1126284"/>
                  </a:cubicBezTo>
                  <a:cubicBezTo>
                    <a:pt x="215162" y="1118544"/>
                    <a:pt x="218258" y="1108225"/>
                    <a:pt x="216710" y="1096873"/>
                  </a:cubicBezTo>
                  <a:cubicBezTo>
                    <a:pt x="211551" y="1069010"/>
                    <a:pt x="206391" y="1040631"/>
                    <a:pt x="201231" y="1012769"/>
                  </a:cubicBezTo>
                  <a:cubicBezTo>
                    <a:pt x="199167" y="1000901"/>
                    <a:pt x="192459" y="993162"/>
                    <a:pt x="181108" y="989034"/>
                  </a:cubicBezTo>
                  <a:cubicBezTo>
                    <a:pt x="142925" y="975103"/>
                    <a:pt x="104743" y="961171"/>
                    <a:pt x="67077" y="947240"/>
                  </a:cubicBezTo>
                  <a:cubicBezTo>
                    <a:pt x="44890" y="938984"/>
                    <a:pt x="22187" y="931760"/>
                    <a:pt x="0" y="921957"/>
                  </a:cubicBezTo>
                  <a:cubicBezTo>
                    <a:pt x="0" y="912153"/>
                    <a:pt x="0" y="902866"/>
                    <a:pt x="0" y="893062"/>
                  </a:cubicBezTo>
                  <a:cubicBezTo>
                    <a:pt x="1548" y="876035"/>
                    <a:pt x="3096" y="859524"/>
                    <a:pt x="4643" y="842496"/>
                  </a:cubicBezTo>
                  <a:cubicBezTo>
                    <a:pt x="7740" y="809474"/>
                    <a:pt x="12383" y="776451"/>
                    <a:pt x="17543" y="743945"/>
                  </a:cubicBezTo>
                  <a:cubicBezTo>
                    <a:pt x="19091" y="733109"/>
                    <a:pt x="26831" y="725369"/>
                    <a:pt x="38182" y="723305"/>
                  </a:cubicBezTo>
                  <a:cubicBezTo>
                    <a:pt x="97003" y="712470"/>
                    <a:pt x="155309" y="702150"/>
                    <a:pt x="214131" y="691315"/>
                  </a:cubicBezTo>
                  <a:cubicBezTo>
                    <a:pt x="226514" y="689251"/>
                    <a:pt x="234770" y="682543"/>
                    <a:pt x="239929" y="671192"/>
                  </a:cubicBezTo>
                  <a:cubicBezTo>
                    <a:pt x="248701" y="649521"/>
                    <a:pt x="257989" y="627850"/>
                    <a:pt x="266760" y="606695"/>
                  </a:cubicBezTo>
                  <a:cubicBezTo>
                    <a:pt x="272436" y="593279"/>
                    <a:pt x="270888" y="581928"/>
                    <a:pt x="262116" y="570060"/>
                  </a:cubicBezTo>
                  <a:cubicBezTo>
                    <a:pt x="227546" y="525170"/>
                    <a:pt x="193492" y="479764"/>
                    <a:pt x="159437" y="434874"/>
                  </a:cubicBezTo>
                  <a:cubicBezTo>
                    <a:pt x="150665" y="423007"/>
                    <a:pt x="150665" y="412687"/>
                    <a:pt x="159953" y="401336"/>
                  </a:cubicBezTo>
                  <a:cubicBezTo>
                    <a:pt x="192975" y="360058"/>
                    <a:pt x="225998" y="319295"/>
                    <a:pt x="259536" y="278017"/>
                  </a:cubicBezTo>
                  <a:cubicBezTo>
                    <a:pt x="270372" y="265118"/>
                    <a:pt x="279144" y="262538"/>
                    <a:pt x="294623" y="268729"/>
                  </a:cubicBezTo>
                  <a:cubicBezTo>
                    <a:pt x="348801" y="291433"/>
                    <a:pt x="402978" y="313620"/>
                    <a:pt x="457672" y="336322"/>
                  </a:cubicBezTo>
                  <a:cubicBezTo>
                    <a:pt x="468507" y="340966"/>
                    <a:pt x="479342" y="340450"/>
                    <a:pt x="489146" y="333743"/>
                  </a:cubicBezTo>
                  <a:cubicBezTo>
                    <a:pt x="506690" y="321875"/>
                    <a:pt x="523717" y="310008"/>
                    <a:pt x="540744" y="298140"/>
                  </a:cubicBezTo>
                  <a:cubicBezTo>
                    <a:pt x="548999" y="292464"/>
                    <a:pt x="553127" y="284209"/>
                    <a:pt x="553127" y="273889"/>
                  </a:cubicBezTo>
                  <a:cubicBezTo>
                    <a:pt x="553127" y="267697"/>
                    <a:pt x="552612" y="261506"/>
                    <a:pt x="552096" y="255830"/>
                  </a:cubicBezTo>
                  <a:cubicBezTo>
                    <a:pt x="550032" y="228999"/>
                    <a:pt x="547968" y="202684"/>
                    <a:pt x="545904" y="175854"/>
                  </a:cubicBezTo>
                  <a:cubicBezTo>
                    <a:pt x="543840" y="149023"/>
                    <a:pt x="541776" y="122708"/>
                    <a:pt x="539712" y="95877"/>
                  </a:cubicBezTo>
                  <a:cubicBezTo>
                    <a:pt x="538680" y="83493"/>
                    <a:pt x="544872" y="73690"/>
                    <a:pt x="556739" y="69562"/>
                  </a:cubicBezTo>
                  <a:cubicBezTo>
                    <a:pt x="609885" y="51503"/>
                    <a:pt x="663031" y="33444"/>
                    <a:pt x="716176" y="15901"/>
                  </a:cubicBezTo>
                  <a:cubicBezTo>
                    <a:pt x="719788" y="14869"/>
                    <a:pt x="722884" y="14353"/>
                    <a:pt x="726496" y="14353"/>
                  </a:cubicBezTo>
                  <a:cubicBezTo>
                    <a:pt x="736299" y="14869"/>
                    <a:pt x="742491" y="21060"/>
                    <a:pt x="748167" y="28800"/>
                  </a:cubicBezTo>
                  <a:cubicBezTo>
                    <a:pt x="781189" y="76786"/>
                    <a:pt x="814728" y="124772"/>
                    <a:pt x="847750" y="172758"/>
                  </a:cubicBezTo>
                  <a:cubicBezTo>
                    <a:pt x="855490" y="183593"/>
                    <a:pt x="865810" y="188753"/>
                    <a:pt x="878709" y="187721"/>
                  </a:cubicBezTo>
                  <a:cubicBezTo>
                    <a:pt x="896252" y="186173"/>
                    <a:pt x="914312" y="185657"/>
                    <a:pt x="931855" y="185657"/>
                  </a:cubicBezTo>
                  <a:cubicBezTo>
                    <a:pt x="939079" y="185657"/>
                    <a:pt x="944239" y="183077"/>
                    <a:pt x="948366" y="177401"/>
                  </a:cubicBezTo>
                  <a:cubicBezTo>
                    <a:pt x="950430" y="174822"/>
                    <a:pt x="952494" y="171726"/>
                    <a:pt x="954042" y="169146"/>
                  </a:cubicBezTo>
                  <a:cubicBezTo>
                    <a:pt x="962814" y="153150"/>
                    <a:pt x="971069" y="137155"/>
                    <a:pt x="979840" y="121676"/>
                  </a:cubicBezTo>
                  <a:cubicBezTo>
                    <a:pt x="998932" y="85558"/>
                    <a:pt x="1018539" y="49955"/>
                    <a:pt x="1037630" y="13837"/>
                  </a:cubicBezTo>
                  <a:cubicBezTo>
                    <a:pt x="1043822" y="2485"/>
                    <a:pt x="1053626" y="-2159"/>
                    <a:pt x="1066525" y="937"/>
                  </a:cubicBezTo>
                  <a:cubicBezTo>
                    <a:pt x="1122251" y="14353"/>
                    <a:pt x="1177976" y="27252"/>
                    <a:pt x="1233702" y="40667"/>
                  </a:cubicBezTo>
                  <a:cubicBezTo>
                    <a:pt x="1245569" y="43763"/>
                    <a:pt x="1252793" y="52535"/>
                    <a:pt x="1253309" y="64918"/>
                  </a:cubicBezTo>
                  <a:cubicBezTo>
                    <a:pt x="1253825" y="71626"/>
                    <a:pt x="1253825" y="78334"/>
                    <a:pt x="1254341" y="85042"/>
                  </a:cubicBezTo>
                  <a:cubicBezTo>
                    <a:pt x="1255888" y="126836"/>
                    <a:pt x="1256921" y="168630"/>
                    <a:pt x="1258468" y="209908"/>
                  </a:cubicBezTo>
                  <a:cubicBezTo>
                    <a:pt x="1258985" y="221260"/>
                    <a:pt x="1259501" y="233127"/>
                    <a:pt x="1260016" y="244478"/>
                  </a:cubicBezTo>
                  <a:cubicBezTo>
                    <a:pt x="1260532" y="255830"/>
                    <a:pt x="1266208" y="264602"/>
                    <a:pt x="1276012" y="270277"/>
                  </a:cubicBezTo>
                  <a:cubicBezTo>
                    <a:pt x="1288395" y="277501"/>
                    <a:pt x="1301295" y="284209"/>
                    <a:pt x="1313678" y="291948"/>
                  </a:cubicBezTo>
                  <a:cubicBezTo>
                    <a:pt x="1326062" y="299172"/>
                    <a:pt x="1337413" y="298656"/>
                    <a:pt x="1349797" y="291948"/>
                  </a:cubicBezTo>
                  <a:cubicBezTo>
                    <a:pt x="1400879" y="263570"/>
                    <a:pt x="1451444" y="235191"/>
                    <a:pt x="1502526" y="206812"/>
                  </a:cubicBezTo>
                  <a:cubicBezTo>
                    <a:pt x="1514394" y="200105"/>
                    <a:pt x="1525745" y="202168"/>
                    <a:pt x="1535033" y="211456"/>
                  </a:cubicBezTo>
                  <a:cubicBezTo>
                    <a:pt x="1574763" y="251702"/>
                    <a:pt x="1613977" y="292464"/>
                    <a:pt x="1653707" y="332711"/>
                  </a:cubicBezTo>
                  <a:cubicBezTo>
                    <a:pt x="1664027" y="343546"/>
                    <a:pt x="1665575" y="353350"/>
                    <a:pt x="1657835" y="366249"/>
                  </a:cubicBezTo>
                  <a:cubicBezTo>
                    <a:pt x="1628424" y="416299"/>
                    <a:pt x="1598497" y="465833"/>
                    <a:pt x="1569087" y="515883"/>
                  </a:cubicBezTo>
                  <a:cubicBezTo>
                    <a:pt x="1562379" y="527234"/>
                    <a:pt x="1561863" y="539102"/>
                    <a:pt x="1568571" y="550453"/>
                  </a:cubicBezTo>
                  <a:cubicBezTo>
                    <a:pt x="1576311" y="564384"/>
                    <a:pt x="1583534" y="578316"/>
                    <a:pt x="1591274" y="592247"/>
                  </a:cubicBezTo>
                  <a:cubicBezTo>
                    <a:pt x="1596950" y="602567"/>
                    <a:pt x="1605721" y="608243"/>
                    <a:pt x="1617589" y="608759"/>
                  </a:cubicBezTo>
                  <a:cubicBezTo>
                    <a:pt x="1637196" y="610307"/>
                    <a:pt x="1657319" y="611339"/>
                    <a:pt x="1676926" y="612886"/>
                  </a:cubicBezTo>
                  <a:cubicBezTo>
                    <a:pt x="1717172" y="615466"/>
                    <a:pt x="1757419" y="618046"/>
                    <a:pt x="1797665" y="620626"/>
                  </a:cubicBezTo>
                  <a:cubicBezTo>
                    <a:pt x="1809016" y="621142"/>
                    <a:pt x="1818304" y="628882"/>
                    <a:pt x="1820884" y="640233"/>
                  </a:cubicBezTo>
                  <a:cubicBezTo>
                    <a:pt x="1833267" y="695959"/>
                    <a:pt x="1845135" y="752200"/>
                    <a:pt x="1857518" y="808442"/>
                  </a:cubicBezTo>
                  <a:cubicBezTo>
                    <a:pt x="1859066" y="816181"/>
                    <a:pt x="1857002" y="822889"/>
                    <a:pt x="1851842" y="829081"/>
                  </a:cubicBezTo>
                  <a:cubicBezTo>
                    <a:pt x="1849262" y="832177"/>
                    <a:pt x="1845135" y="834241"/>
                    <a:pt x="1841523" y="836305"/>
                  </a:cubicBezTo>
                  <a:cubicBezTo>
                    <a:pt x="1789925" y="862103"/>
                    <a:pt x="1738327" y="887902"/>
                    <a:pt x="1686214" y="913701"/>
                  </a:cubicBezTo>
                  <a:cubicBezTo>
                    <a:pt x="1675378" y="919377"/>
                    <a:pt x="1669187" y="927633"/>
                    <a:pt x="1668670" y="940016"/>
                  </a:cubicBezTo>
                  <a:cubicBezTo>
                    <a:pt x="1667639" y="959623"/>
                    <a:pt x="1666090" y="978714"/>
                    <a:pt x="1665059" y="998322"/>
                  </a:cubicBezTo>
                  <a:cubicBezTo>
                    <a:pt x="1664543" y="1009673"/>
                    <a:pt x="1668670" y="1019477"/>
                    <a:pt x="1678474" y="1026184"/>
                  </a:cubicBezTo>
                  <a:cubicBezTo>
                    <a:pt x="1726460" y="1061271"/>
                    <a:pt x="1773930" y="1096873"/>
                    <a:pt x="1821916" y="1131960"/>
                  </a:cubicBezTo>
                  <a:cubicBezTo>
                    <a:pt x="1833267" y="1140215"/>
                    <a:pt x="1836879" y="1150535"/>
                    <a:pt x="1831720" y="1163950"/>
                  </a:cubicBezTo>
                  <a:cubicBezTo>
                    <a:pt x="1822948" y="1188201"/>
                    <a:pt x="1814176" y="1212452"/>
                    <a:pt x="1805404" y="1236703"/>
                  </a:cubicBezTo>
                  <a:cubicBezTo>
                    <a:pt x="1795601" y="1263534"/>
                    <a:pt x="1785798" y="1290881"/>
                    <a:pt x="1775478" y="1317711"/>
                  </a:cubicBezTo>
                  <a:cubicBezTo>
                    <a:pt x="1771350" y="1329063"/>
                    <a:pt x="1761546" y="1335255"/>
                    <a:pt x="1750195" y="1334223"/>
                  </a:cubicBezTo>
                  <a:cubicBezTo>
                    <a:pt x="1728524" y="1332159"/>
                    <a:pt x="1707369" y="1329579"/>
                    <a:pt x="1685698" y="1327515"/>
                  </a:cubicBezTo>
                  <a:cubicBezTo>
                    <a:pt x="1648548" y="1323387"/>
                    <a:pt x="1611397" y="1319259"/>
                    <a:pt x="1574247" y="1315648"/>
                  </a:cubicBezTo>
                  <a:cubicBezTo>
                    <a:pt x="1562379" y="1314616"/>
                    <a:pt x="1553092" y="1318743"/>
                    <a:pt x="1545868" y="1328547"/>
                  </a:cubicBezTo>
                  <a:cubicBezTo>
                    <a:pt x="1532453" y="1346606"/>
                    <a:pt x="1519553" y="1365181"/>
                    <a:pt x="1505622" y="1383241"/>
                  </a:cubicBezTo>
                  <a:cubicBezTo>
                    <a:pt x="1497366" y="1394076"/>
                    <a:pt x="1496334" y="1405428"/>
                    <a:pt x="1500978" y="1417811"/>
                  </a:cubicBezTo>
                  <a:cubicBezTo>
                    <a:pt x="1521617" y="1472505"/>
                    <a:pt x="1542772" y="1527198"/>
                    <a:pt x="1563411" y="1581892"/>
                  </a:cubicBezTo>
                  <a:cubicBezTo>
                    <a:pt x="1569087" y="1596339"/>
                    <a:pt x="1565991" y="1606143"/>
                    <a:pt x="1554124" y="1615430"/>
                  </a:cubicBezTo>
                  <a:cubicBezTo>
                    <a:pt x="1512845" y="1646389"/>
                    <a:pt x="1472083" y="1677864"/>
                    <a:pt x="1430805" y="1708822"/>
                  </a:cubicBezTo>
                  <a:cubicBezTo>
                    <a:pt x="1418938" y="1717594"/>
                    <a:pt x="1408618" y="1717594"/>
                    <a:pt x="1397266" y="1708306"/>
                  </a:cubicBezTo>
                  <a:cubicBezTo>
                    <a:pt x="1352892" y="1672704"/>
                    <a:pt x="1308003" y="1636585"/>
                    <a:pt x="1263628" y="1600467"/>
                  </a:cubicBezTo>
                  <a:cubicBezTo>
                    <a:pt x="1253825" y="1592727"/>
                    <a:pt x="1243505" y="1590147"/>
                    <a:pt x="1232154" y="1594275"/>
                  </a:cubicBezTo>
                  <a:cubicBezTo>
                    <a:pt x="1205839" y="1604079"/>
                    <a:pt x="1179524" y="1613883"/>
                    <a:pt x="1153725" y="1624202"/>
                  </a:cubicBezTo>
                  <a:cubicBezTo>
                    <a:pt x="1143406" y="1628330"/>
                    <a:pt x="1137214" y="1636070"/>
                    <a:pt x="1134634" y="1646905"/>
                  </a:cubicBezTo>
                  <a:cubicBezTo>
                    <a:pt x="1131022" y="1663932"/>
                    <a:pt x="1127411" y="1681475"/>
                    <a:pt x="1123798" y="1698503"/>
                  </a:cubicBezTo>
                  <a:cubicBezTo>
                    <a:pt x="1115027" y="1739781"/>
                    <a:pt x="1106771" y="1780543"/>
                    <a:pt x="1097999" y="1821821"/>
                  </a:cubicBezTo>
                  <a:cubicBezTo>
                    <a:pt x="1095420" y="1833689"/>
                    <a:pt x="1088196" y="1840913"/>
                    <a:pt x="1076329" y="1842460"/>
                  </a:cubicBezTo>
                  <a:cubicBezTo>
                    <a:pt x="1048982" y="1846072"/>
                    <a:pt x="1021635" y="1848652"/>
                    <a:pt x="994288" y="1851232"/>
                  </a:cubicBezTo>
                  <a:cubicBezTo>
                    <a:pt x="980873" y="1850200"/>
                    <a:pt x="970037" y="1851232"/>
                    <a:pt x="959201" y="1852264"/>
                  </a:cubicBezTo>
                  <a:close/>
                  <a:moveTo>
                    <a:pt x="928759" y="382245"/>
                  </a:moveTo>
                  <a:cubicBezTo>
                    <a:pt x="633620" y="381729"/>
                    <a:pt x="388015" y="619594"/>
                    <a:pt x="386983" y="921957"/>
                  </a:cubicBezTo>
                  <a:cubicBezTo>
                    <a:pt x="385951" y="1222772"/>
                    <a:pt x="627428" y="1464765"/>
                    <a:pt x="926695" y="1465797"/>
                  </a:cubicBezTo>
                  <a:cubicBezTo>
                    <a:pt x="1229058" y="1466829"/>
                    <a:pt x="1470019" y="1222772"/>
                    <a:pt x="1470535" y="924537"/>
                  </a:cubicBezTo>
                  <a:cubicBezTo>
                    <a:pt x="1470535" y="625270"/>
                    <a:pt x="1228026" y="381729"/>
                    <a:pt x="928759" y="382245"/>
                  </a:cubicBezTo>
                  <a:close/>
                </a:path>
              </a:pathLst>
            </a:custGeom>
            <a:solidFill>
              <a:srgbClr val="343C4F"/>
            </a:solidFill>
            <a:ln w="5155" cap="flat">
              <a:noFill/>
              <a:prstDash val="solid"/>
              <a:miter/>
            </a:ln>
          </p:spPr>
          <p:txBody>
            <a:bodyPr rtlCol="0" anchor="ctr"/>
            <a:lstStyle/>
            <a:p>
              <a:endParaRPr lang="en-US" dirty="0"/>
            </a:p>
          </p:txBody>
        </p:sp>
        <p:sp>
          <p:nvSpPr>
            <p:cNvPr id="35" name="Block Arc 45">
              <a:extLst>
                <a:ext uri="{FF2B5EF4-FFF2-40B4-BE49-F238E27FC236}">
                  <a16:creationId xmlns:a16="http://schemas.microsoft.com/office/drawing/2014/main" xmlns="" id="{8AA444C7-3538-CA8B-0EB1-BE5A1E00F9AF}"/>
                </a:ext>
              </a:extLst>
            </p:cNvPr>
            <p:cNvSpPr/>
            <p:nvPr/>
          </p:nvSpPr>
          <p:spPr>
            <a:xfrm>
              <a:off x="9216179" y="2895235"/>
              <a:ext cx="2194560" cy="2194560"/>
            </a:xfrm>
            <a:prstGeom prst="blockArc">
              <a:avLst>
                <a:gd name="adj1" fmla="val 10800000"/>
                <a:gd name="adj2" fmla="val 44603"/>
                <a:gd name="adj3" fmla="val 3819"/>
              </a:avLst>
            </a:prstGeom>
            <a:solidFill>
              <a:srgbClr val="343C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36" name="مجموعة 35">
            <a:extLst>
              <a:ext uri="{FF2B5EF4-FFF2-40B4-BE49-F238E27FC236}">
                <a16:creationId xmlns:a16="http://schemas.microsoft.com/office/drawing/2014/main" xmlns="" id="{DCFC898A-A89C-64A9-F8AE-500C45130188}"/>
              </a:ext>
            </a:extLst>
          </p:cNvPr>
          <p:cNvGrpSpPr/>
          <p:nvPr/>
        </p:nvGrpSpPr>
        <p:grpSpPr>
          <a:xfrm>
            <a:off x="800225" y="2853760"/>
            <a:ext cx="2194560" cy="2194560"/>
            <a:chOff x="800225" y="2853760"/>
            <a:chExt cx="2194560" cy="2194560"/>
          </a:xfrm>
          <a:solidFill>
            <a:srgbClr val="FFC000"/>
          </a:solidFill>
        </p:grpSpPr>
        <p:sp>
          <p:nvSpPr>
            <p:cNvPr id="37" name="Freeform: Shape 4">
              <a:extLst>
                <a:ext uri="{FF2B5EF4-FFF2-40B4-BE49-F238E27FC236}">
                  <a16:creationId xmlns:a16="http://schemas.microsoft.com/office/drawing/2014/main" xmlns="" id="{ABDB676D-1FB3-BE2A-A9F2-7C86BBDB6463}"/>
                </a:ext>
              </a:extLst>
            </p:cNvPr>
            <p:cNvSpPr/>
            <p:nvPr/>
          </p:nvSpPr>
          <p:spPr>
            <a:xfrm>
              <a:off x="1237961" y="3296996"/>
              <a:ext cx="1357103" cy="1349563"/>
            </a:xfrm>
            <a:custGeom>
              <a:avLst/>
              <a:gdLst>
                <a:gd name="connsiteX0" fmla="*/ 959201 w 1857518"/>
                <a:gd name="connsiteY0" fmla="*/ 1852264 h 1847198"/>
                <a:gd name="connsiteX1" fmla="*/ 910700 w 1857518"/>
                <a:gd name="connsiteY1" fmla="*/ 1852264 h 1847198"/>
                <a:gd name="connsiteX2" fmla="*/ 891608 w 1857518"/>
                <a:gd name="connsiteY2" fmla="*/ 1830593 h 1847198"/>
                <a:gd name="connsiteX3" fmla="*/ 838463 w 1857518"/>
                <a:gd name="connsiteY3" fmla="*/ 1669608 h 1847198"/>
                <a:gd name="connsiteX4" fmla="*/ 813180 w 1857518"/>
                <a:gd name="connsiteY4" fmla="*/ 1646905 h 1847198"/>
                <a:gd name="connsiteX5" fmla="*/ 730624 w 1857518"/>
                <a:gd name="connsiteY5" fmla="*/ 1628330 h 1847198"/>
                <a:gd name="connsiteX6" fmla="*/ 693990 w 1857518"/>
                <a:gd name="connsiteY6" fmla="*/ 1639165 h 1847198"/>
                <a:gd name="connsiteX7" fmla="*/ 573251 w 1857518"/>
                <a:gd name="connsiteY7" fmla="*/ 1761452 h 1847198"/>
                <a:gd name="connsiteX8" fmla="*/ 542292 w 1857518"/>
                <a:gd name="connsiteY8" fmla="*/ 1766612 h 1847198"/>
                <a:gd name="connsiteX9" fmla="*/ 412782 w 1857518"/>
                <a:gd name="connsiteY9" fmla="*/ 1693859 h 1847198"/>
                <a:gd name="connsiteX10" fmla="*/ 398334 w 1857518"/>
                <a:gd name="connsiteY10" fmla="*/ 1660836 h 1847198"/>
                <a:gd name="connsiteX11" fmla="*/ 440644 w 1857518"/>
                <a:gd name="connsiteY11" fmla="*/ 1494176 h 1847198"/>
                <a:gd name="connsiteX12" fmla="*/ 432904 w 1857518"/>
                <a:gd name="connsiteY12" fmla="*/ 1462185 h 1847198"/>
                <a:gd name="connsiteX13" fmla="*/ 370471 w 1857518"/>
                <a:gd name="connsiteY13" fmla="*/ 1397172 h 1847198"/>
                <a:gd name="connsiteX14" fmla="*/ 340545 w 1857518"/>
                <a:gd name="connsiteY14" fmla="*/ 1388400 h 1847198"/>
                <a:gd name="connsiteX15" fmla="*/ 310618 w 1857518"/>
                <a:gd name="connsiteY15" fmla="*/ 1395108 h 1847198"/>
                <a:gd name="connsiteX16" fmla="*/ 170273 w 1857518"/>
                <a:gd name="connsiteY16" fmla="*/ 1426583 h 1847198"/>
                <a:gd name="connsiteX17" fmla="*/ 141377 w 1857518"/>
                <a:gd name="connsiteY17" fmla="*/ 1413683 h 1847198"/>
                <a:gd name="connsiteX18" fmla="*/ 70689 w 1857518"/>
                <a:gd name="connsiteY18" fmla="*/ 1276949 h 1847198"/>
                <a:gd name="connsiteX19" fmla="*/ 75848 w 1857518"/>
                <a:gd name="connsiteY19" fmla="*/ 1247539 h 1847198"/>
                <a:gd name="connsiteX20" fmla="*/ 206391 w 1857518"/>
                <a:gd name="connsiteY20" fmla="*/ 1126284 h 1847198"/>
                <a:gd name="connsiteX21" fmla="*/ 216710 w 1857518"/>
                <a:gd name="connsiteY21" fmla="*/ 1096873 h 1847198"/>
                <a:gd name="connsiteX22" fmla="*/ 201231 w 1857518"/>
                <a:gd name="connsiteY22" fmla="*/ 1012769 h 1847198"/>
                <a:gd name="connsiteX23" fmla="*/ 181108 w 1857518"/>
                <a:gd name="connsiteY23" fmla="*/ 989034 h 1847198"/>
                <a:gd name="connsiteX24" fmla="*/ 67077 w 1857518"/>
                <a:gd name="connsiteY24" fmla="*/ 947240 h 1847198"/>
                <a:gd name="connsiteX25" fmla="*/ 0 w 1857518"/>
                <a:gd name="connsiteY25" fmla="*/ 921957 h 1847198"/>
                <a:gd name="connsiteX26" fmla="*/ 0 w 1857518"/>
                <a:gd name="connsiteY26" fmla="*/ 893062 h 1847198"/>
                <a:gd name="connsiteX27" fmla="*/ 4643 w 1857518"/>
                <a:gd name="connsiteY27" fmla="*/ 842496 h 1847198"/>
                <a:gd name="connsiteX28" fmla="*/ 17543 w 1857518"/>
                <a:gd name="connsiteY28" fmla="*/ 743945 h 1847198"/>
                <a:gd name="connsiteX29" fmla="*/ 38182 w 1857518"/>
                <a:gd name="connsiteY29" fmla="*/ 723305 h 1847198"/>
                <a:gd name="connsiteX30" fmla="*/ 214131 w 1857518"/>
                <a:gd name="connsiteY30" fmla="*/ 691315 h 1847198"/>
                <a:gd name="connsiteX31" fmla="*/ 239929 w 1857518"/>
                <a:gd name="connsiteY31" fmla="*/ 671192 h 1847198"/>
                <a:gd name="connsiteX32" fmla="*/ 266760 w 1857518"/>
                <a:gd name="connsiteY32" fmla="*/ 606695 h 1847198"/>
                <a:gd name="connsiteX33" fmla="*/ 262116 w 1857518"/>
                <a:gd name="connsiteY33" fmla="*/ 570060 h 1847198"/>
                <a:gd name="connsiteX34" fmla="*/ 159437 w 1857518"/>
                <a:gd name="connsiteY34" fmla="*/ 434874 h 1847198"/>
                <a:gd name="connsiteX35" fmla="*/ 159953 w 1857518"/>
                <a:gd name="connsiteY35" fmla="*/ 401336 h 1847198"/>
                <a:gd name="connsiteX36" fmla="*/ 259536 w 1857518"/>
                <a:gd name="connsiteY36" fmla="*/ 278017 h 1847198"/>
                <a:gd name="connsiteX37" fmla="*/ 294623 w 1857518"/>
                <a:gd name="connsiteY37" fmla="*/ 268729 h 1847198"/>
                <a:gd name="connsiteX38" fmla="*/ 457672 w 1857518"/>
                <a:gd name="connsiteY38" fmla="*/ 336322 h 1847198"/>
                <a:gd name="connsiteX39" fmla="*/ 489146 w 1857518"/>
                <a:gd name="connsiteY39" fmla="*/ 333743 h 1847198"/>
                <a:gd name="connsiteX40" fmla="*/ 540744 w 1857518"/>
                <a:gd name="connsiteY40" fmla="*/ 298140 h 1847198"/>
                <a:gd name="connsiteX41" fmla="*/ 553127 w 1857518"/>
                <a:gd name="connsiteY41" fmla="*/ 273889 h 1847198"/>
                <a:gd name="connsiteX42" fmla="*/ 552096 w 1857518"/>
                <a:gd name="connsiteY42" fmla="*/ 255830 h 1847198"/>
                <a:gd name="connsiteX43" fmla="*/ 545904 w 1857518"/>
                <a:gd name="connsiteY43" fmla="*/ 175854 h 1847198"/>
                <a:gd name="connsiteX44" fmla="*/ 539712 w 1857518"/>
                <a:gd name="connsiteY44" fmla="*/ 95877 h 1847198"/>
                <a:gd name="connsiteX45" fmla="*/ 556739 w 1857518"/>
                <a:gd name="connsiteY45" fmla="*/ 69562 h 1847198"/>
                <a:gd name="connsiteX46" fmla="*/ 716176 w 1857518"/>
                <a:gd name="connsiteY46" fmla="*/ 15901 h 1847198"/>
                <a:gd name="connsiteX47" fmla="*/ 726496 w 1857518"/>
                <a:gd name="connsiteY47" fmla="*/ 14353 h 1847198"/>
                <a:gd name="connsiteX48" fmla="*/ 748167 w 1857518"/>
                <a:gd name="connsiteY48" fmla="*/ 28800 h 1847198"/>
                <a:gd name="connsiteX49" fmla="*/ 847750 w 1857518"/>
                <a:gd name="connsiteY49" fmla="*/ 172758 h 1847198"/>
                <a:gd name="connsiteX50" fmla="*/ 878709 w 1857518"/>
                <a:gd name="connsiteY50" fmla="*/ 187721 h 1847198"/>
                <a:gd name="connsiteX51" fmla="*/ 931855 w 1857518"/>
                <a:gd name="connsiteY51" fmla="*/ 185657 h 1847198"/>
                <a:gd name="connsiteX52" fmla="*/ 948366 w 1857518"/>
                <a:gd name="connsiteY52" fmla="*/ 177401 h 1847198"/>
                <a:gd name="connsiteX53" fmla="*/ 954042 w 1857518"/>
                <a:gd name="connsiteY53" fmla="*/ 169146 h 1847198"/>
                <a:gd name="connsiteX54" fmla="*/ 979840 w 1857518"/>
                <a:gd name="connsiteY54" fmla="*/ 121676 h 1847198"/>
                <a:gd name="connsiteX55" fmla="*/ 1037630 w 1857518"/>
                <a:gd name="connsiteY55" fmla="*/ 13837 h 1847198"/>
                <a:gd name="connsiteX56" fmla="*/ 1066525 w 1857518"/>
                <a:gd name="connsiteY56" fmla="*/ 937 h 1847198"/>
                <a:gd name="connsiteX57" fmla="*/ 1233702 w 1857518"/>
                <a:gd name="connsiteY57" fmla="*/ 40667 h 1847198"/>
                <a:gd name="connsiteX58" fmla="*/ 1253309 w 1857518"/>
                <a:gd name="connsiteY58" fmla="*/ 64918 h 1847198"/>
                <a:gd name="connsiteX59" fmla="*/ 1254341 w 1857518"/>
                <a:gd name="connsiteY59" fmla="*/ 85042 h 1847198"/>
                <a:gd name="connsiteX60" fmla="*/ 1258468 w 1857518"/>
                <a:gd name="connsiteY60" fmla="*/ 209908 h 1847198"/>
                <a:gd name="connsiteX61" fmla="*/ 1260016 w 1857518"/>
                <a:gd name="connsiteY61" fmla="*/ 244478 h 1847198"/>
                <a:gd name="connsiteX62" fmla="*/ 1276012 w 1857518"/>
                <a:gd name="connsiteY62" fmla="*/ 270277 h 1847198"/>
                <a:gd name="connsiteX63" fmla="*/ 1313678 w 1857518"/>
                <a:gd name="connsiteY63" fmla="*/ 291948 h 1847198"/>
                <a:gd name="connsiteX64" fmla="*/ 1349797 w 1857518"/>
                <a:gd name="connsiteY64" fmla="*/ 291948 h 1847198"/>
                <a:gd name="connsiteX65" fmla="*/ 1502526 w 1857518"/>
                <a:gd name="connsiteY65" fmla="*/ 206812 h 1847198"/>
                <a:gd name="connsiteX66" fmla="*/ 1535033 w 1857518"/>
                <a:gd name="connsiteY66" fmla="*/ 211456 h 1847198"/>
                <a:gd name="connsiteX67" fmla="*/ 1653707 w 1857518"/>
                <a:gd name="connsiteY67" fmla="*/ 332711 h 1847198"/>
                <a:gd name="connsiteX68" fmla="*/ 1657835 w 1857518"/>
                <a:gd name="connsiteY68" fmla="*/ 366249 h 1847198"/>
                <a:gd name="connsiteX69" fmla="*/ 1569087 w 1857518"/>
                <a:gd name="connsiteY69" fmla="*/ 515883 h 1847198"/>
                <a:gd name="connsiteX70" fmla="*/ 1568571 w 1857518"/>
                <a:gd name="connsiteY70" fmla="*/ 550453 h 1847198"/>
                <a:gd name="connsiteX71" fmla="*/ 1591274 w 1857518"/>
                <a:gd name="connsiteY71" fmla="*/ 592247 h 1847198"/>
                <a:gd name="connsiteX72" fmla="*/ 1617589 w 1857518"/>
                <a:gd name="connsiteY72" fmla="*/ 608759 h 1847198"/>
                <a:gd name="connsiteX73" fmla="*/ 1676926 w 1857518"/>
                <a:gd name="connsiteY73" fmla="*/ 612886 h 1847198"/>
                <a:gd name="connsiteX74" fmla="*/ 1797665 w 1857518"/>
                <a:gd name="connsiteY74" fmla="*/ 620626 h 1847198"/>
                <a:gd name="connsiteX75" fmla="*/ 1820884 w 1857518"/>
                <a:gd name="connsiteY75" fmla="*/ 640233 h 1847198"/>
                <a:gd name="connsiteX76" fmla="*/ 1857518 w 1857518"/>
                <a:gd name="connsiteY76" fmla="*/ 808442 h 1847198"/>
                <a:gd name="connsiteX77" fmla="*/ 1851842 w 1857518"/>
                <a:gd name="connsiteY77" fmla="*/ 829081 h 1847198"/>
                <a:gd name="connsiteX78" fmla="*/ 1841523 w 1857518"/>
                <a:gd name="connsiteY78" fmla="*/ 836305 h 1847198"/>
                <a:gd name="connsiteX79" fmla="*/ 1686214 w 1857518"/>
                <a:gd name="connsiteY79" fmla="*/ 913701 h 1847198"/>
                <a:gd name="connsiteX80" fmla="*/ 1668670 w 1857518"/>
                <a:gd name="connsiteY80" fmla="*/ 940016 h 1847198"/>
                <a:gd name="connsiteX81" fmla="*/ 1665059 w 1857518"/>
                <a:gd name="connsiteY81" fmla="*/ 998322 h 1847198"/>
                <a:gd name="connsiteX82" fmla="*/ 1678474 w 1857518"/>
                <a:gd name="connsiteY82" fmla="*/ 1026184 h 1847198"/>
                <a:gd name="connsiteX83" fmla="*/ 1821916 w 1857518"/>
                <a:gd name="connsiteY83" fmla="*/ 1131960 h 1847198"/>
                <a:gd name="connsiteX84" fmla="*/ 1831720 w 1857518"/>
                <a:gd name="connsiteY84" fmla="*/ 1163950 h 1847198"/>
                <a:gd name="connsiteX85" fmla="*/ 1805404 w 1857518"/>
                <a:gd name="connsiteY85" fmla="*/ 1236703 h 1847198"/>
                <a:gd name="connsiteX86" fmla="*/ 1775478 w 1857518"/>
                <a:gd name="connsiteY86" fmla="*/ 1317711 h 1847198"/>
                <a:gd name="connsiteX87" fmla="*/ 1750195 w 1857518"/>
                <a:gd name="connsiteY87" fmla="*/ 1334223 h 1847198"/>
                <a:gd name="connsiteX88" fmla="*/ 1685698 w 1857518"/>
                <a:gd name="connsiteY88" fmla="*/ 1327515 h 1847198"/>
                <a:gd name="connsiteX89" fmla="*/ 1574247 w 1857518"/>
                <a:gd name="connsiteY89" fmla="*/ 1315648 h 1847198"/>
                <a:gd name="connsiteX90" fmla="*/ 1545868 w 1857518"/>
                <a:gd name="connsiteY90" fmla="*/ 1328547 h 1847198"/>
                <a:gd name="connsiteX91" fmla="*/ 1505622 w 1857518"/>
                <a:gd name="connsiteY91" fmla="*/ 1383241 h 1847198"/>
                <a:gd name="connsiteX92" fmla="*/ 1500978 w 1857518"/>
                <a:gd name="connsiteY92" fmla="*/ 1417811 h 1847198"/>
                <a:gd name="connsiteX93" fmla="*/ 1563411 w 1857518"/>
                <a:gd name="connsiteY93" fmla="*/ 1581892 h 1847198"/>
                <a:gd name="connsiteX94" fmla="*/ 1554124 w 1857518"/>
                <a:gd name="connsiteY94" fmla="*/ 1615430 h 1847198"/>
                <a:gd name="connsiteX95" fmla="*/ 1430805 w 1857518"/>
                <a:gd name="connsiteY95" fmla="*/ 1708822 h 1847198"/>
                <a:gd name="connsiteX96" fmla="*/ 1397266 w 1857518"/>
                <a:gd name="connsiteY96" fmla="*/ 1708306 h 1847198"/>
                <a:gd name="connsiteX97" fmla="*/ 1263628 w 1857518"/>
                <a:gd name="connsiteY97" fmla="*/ 1600467 h 1847198"/>
                <a:gd name="connsiteX98" fmla="*/ 1232154 w 1857518"/>
                <a:gd name="connsiteY98" fmla="*/ 1594275 h 1847198"/>
                <a:gd name="connsiteX99" fmla="*/ 1153725 w 1857518"/>
                <a:gd name="connsiteY99" fmla="*/ 1624202 h 1847198"/>
                <a:gd name="connsiteX100" fmla="*/ 1134634 w 1857518"/>
                <a:gd name="connsiteY100" fmla="*/ 1646905 h 1847198"/>
                <a:gd name="connsiteX101" fmla="*/ 1123798 w 1857518"/>
                <a:gd name="connsiteY101" fmla="*/ 1698503 h 1847198"/>
                <a:gd name="connsiteX102" fmla="*/ 1097999 w 1857518"/>
                <a:gd name="connsiteY102" fmla="*/ 1821821 h 1847198"/>
                <a:gd name="connsiteX103" fmla="*/ 1076329 w 1857518"/>
                <a:gd name="connsiteY103" fmla="*/ 1842460 h 1847198"/>
                <a:gd name="connsiteX104" fmla="*/ 994288 w 1857518"/>
                <a:gd name="connsiteY104" fmla="*/ 1851232 h 1847198"/>
                <a:gd name="connsiteX105" fmla="*/ 959201 w 1857518"/>
                <a:gd name="connsiteY105" fmla="*/ 1852264 h 1847198"/>
                <a:gd name="connsiteX106" fmla="*/ 928759 w 1857518"/>
                <a:gd name="connsiteY106" fmla="*/ 382245 h 1847198"/>
                <a:gd name="connsiteX107" fmla="*/ 386983 w 1857518"/>
                <a:gd name="connsiteY107" fmla="*/ 921957 h 1847198"/>
                <a:gd name="connsiteX108" fmla="*/ 926695 w 1857518"/>
                <a:gd name="connsiteY108" fmla="*/ 1465797 h 1847198"/>
                <a:gd name="connsiteX109" fmla="*/ 1470535 w 1857518"/>
                <a:gd name="connsiteY109" fmla="*/ 924537 h 1847198"/>
                <a:gd name="connsiteX110" fmla="*/ 928759 w 1857518"/>
                <a:gd name="connsiteY110" fmla="*/ 382245 h 184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857518" h="1847198">
                  <a:moveTo>
                    <a:pt x="959201" y="1852264"/>
                  </a:moveTo>
                  <a:cubicBezTo>
                    <a:pt x="943206" y="1852264"/>
                    <a:pt x="927211" y="1852264"/>
                    <a:pt x="910700" y="1852264"/>
                  </a:cubicBezTo>
                  <a:cubicBezTo>
                    <a:pt x="900380" y="1848652"/>
                    <a:pt x="894704" y="1840913"/>
                    <a:pt x="891608" y="1830593"/>
                  </a:cubicBezTo>
                  <a:cubicBezTo>
                    <a:pt x="874065" y="1776931"/>
                    <a:pt x="856006" y="1723270"/>
                    <a:pt x="838463" y="1669608"/>
                  </a:cubicBezTo>
                  <a:cubicBezTo>
                    <a:pt x="834335" y="1657224"/>
                    <a:pt x="826080" y="1649485"/>
                    <a:pt x="813180" y="1646905"/>
                  </a:cubicBezTo>
                  <a:cubicBezTo>
                    <a:pt x="785833" y="1640713"/>
                    <a:pt x="757970" y="1635037"/>
                    <a:pt x="730624" y="1628330"/>
                  </a:cubicBezTo>
                  <a:cubicBezTo>
                    <a:pt x="716176" y="1624718"/>
                    <a:pt x="704309" y="1628330"/>
                    <a:pt x="693990" y="1639165"/>
                  </a:cubicBezTo>
                  <a:cubicBezTo>
                    <a:pt x="654259" y="1680443"/>
                    <a:pt x="613497" y="1720690"/>
                    <a:pt x="573251" y="1761452"/>
                  </a:cubicBezTo>
                  <a:cubicBezTo>
                    <a:pt x="563963" y="1770739"/>
                    <a:pt x="553127" y="1772804"/>
                    <a:pt x="542292" y="1766612"/>
                  </a:cubicBezTo>
                  <a:cubicBezTo>
                    <a:pt x="498950" y="1742361"/>
                    <a:pt x="456123" y="1718110"/>
                    <a:pt x="412782" y="1693859"/>
                  </a:cubicBezTo>
                  <a:cubicBezTo>
                    <a:pt x="397818" y="1685603"/>
                    <a:pt x="394206" y="1676832"/>
                    <a:pt x="398334" y="1660836"/>
                  </a:cubicBezTo>
                  <a:cubicBezTo>
                    <a:pt x="412265" y="1605111"/>
                    <a:pt x="426713" y="1549901"/>
                    <a:pt x="440644" y="1494176"/>
                  </a:cubicBezTo>
                  <a:cubicBezTo>
                    <a:pt x="443741" y="1482308"/>
                    <a:pt x="441676" y="1471473"/>
                    <a:pt x="432904" y="1462185"/>
                  </a:cubicBezTo>
                  <a:cubicBezTo>
                    <a:pt x="412265" y="1440514"/>
                    <a:pt x="391110" y="1418843"/>
                    <a:pt x="370471" y="1397172"/>
                  </a:cubicBezTo>
                  <a:cubicBezTo>
                    <a:pt x="362216" y="1388400"/>
                    <a:pt x="351896" y="1385820"/>
                    <a:pt x="340545" y="1388400"/>
                  </a:cubicBezTo>
                  <a:cubicBezTo>
                    <a:pt x="330226" y="1390464"/>
                    <a:pt x="320422" y="1393044"/>
                    <a:pt x="310618" y="1395108"/>
                  </a:cubicBezTo>
                  <a:cubicBezTo>
                    <a:pt x="263664" y="1405428"/>
                    <a:pt x="217226" y="1416263"/>
                    <a:pt x="170273" y="1426583"/>
                  </a:cubicBezTo>
                  <a:cubicBezTo>
                    <a:pt x="157373" y="1429679"/>
                    <a:pt x="147054" y="1425035"/>
                    <a:pt x="141377" y="1413683"/>
                  </a:cubicBezTo>
                  <a:cubicBezTo>
                    <a:pt x="117642" y="1368277"/>
                    <a:pt x="94423" y="1322355"/>
                    <a:pt x="70689" y="1276949"/>
                  </a:cubicBezTo>
                  <a:cubicBezTo>
                    <a:pt x="65529" y="1266630"/>
                    <a:pt x="67593" y="1255278"/>
                    <a:pt x="75848" y="1247539"/>
                  </a:cubicBezTo>
                  <a:cubicBezTo>
                    <a:pt x="119191" y="1207292"/>
                    <a:pt x="163049" y="1166530"/>
                    <a:pt x="206391" y="1126284"/>
                  </a:cubicBezTo>
                  <a:cubicBezTo>
                    <a:pt x="215162" y="1118544"/>
                    <a:pt x="218258" y="1108225"/>
                    <a:pt x="216710" y="1096873"/>
                  </a:cubicBezTo>
                  <a:cubicBezTo>
                    <a:pt x="211551" y="1069010"/>
                    <a:pt x="206391" y="1040631"/>
                    <a:pt x="201231" y="1012769"/>
                  </a:cubicBezTo>
                  <a:cubicBezTo>
                    <a:pt x="199167" y="1000901"/>
                    <a:pt x="192459" y="993162"/>
                    <a:pt x="181108" y="989034"/>
                  </a:cubicBezTo>
                  <a:cubicBezTo>
                    <a:pt x="142925" y="975103"/>
                    <a:pt x="104743" y="961171"/>
                    <a:pt x="67077" y="947240"/>
                  </a:cubicBezTo>
                  <a:cubicBezTo>
                    <a:pt x="44890" y="938984"/>
                    <a:pt x="22187" y="931760"/>
                    <a:pt x="0" y="921957"/>
                  </a:cubicBezTo>
                  <a:cubicBezTo>
                    <a:pt x="0" y="912153"/>
                    <a:pt x="0" y="902866"/>
                    <a:pt x="0" y="893062"/>
                  </a:cubicBezTo>
                  <a:cubicBezTo>
                    <a:pt x="1548" y="876035"/>
                    <a:pt x="3096" y="859524"/>
                    <a:pt x="4643" y="842496"/>
                  </a:cubicBezTo>
                  <a:cubicBezTo>
                    <a:pt x="7740" y="809474"/>
                    <a:pt x="12383" y="776451"/>
                    <a:pt x="17543" y="743945"/>
                  </a:cubicBezTo>
                  <a:cubicBezTo>
                    <a:pt x="19091" y="733109"/>
                    <a:pt x="26831" y="725369"/>
                    <a:pt x="38182" y="723305"/>
                  </a:cubicBezTo>
                  <a:cubicBezTo>
                    <a:pt x="97003" y="712470"/>
                    <a:pt x="155309" y="702150"/>
                    <a:pt x="214131" y="691315"/>
                  </a:cubicBezTo>
                  <a:cubicBezTo>
                    <a:pt x="226514" y="689251"/>
                    <a:pt x="234770" y="682543"/>
                    <a:pt x="239929" y="671192"/>
                  </a:cubicBezTo>
                  <a:cubicBezTo>
                    <a:pt x="248701" y="649521"/>
                    <a:pt x="257989" y="627850"/>
                    <a:pt x="266760" y="606695"/>
                  </a:cubicBezTo>
                  <a:cubicBezTo>
                    <a:pt x="272436" y="593279"/>
                    <a:pt x="270888" y="581928"/>
                    <a:pt x="262116" y="570060"/>
                  </a:cubicBezTo>
                  <a:cubicBezTo>
                    <a:pt x="227546" y="525170"/>
                    <a:pt x="193492" y="479764"/>
                    <a:pt x="159437" y="434874"/>
                  </a:cubicBezTo>
                  <a:cubicBezTo>
                    <a:pt x="150665" y="423007"/>
                    <a:pt x="150665" y="412687"/>
                    <a:pt x="159953" y="401336"/>
                  </a:cubicBezTo>
                  <a:cubicBezTo>
                    <a:pt x="192975" y="360058"/>
                    <a:pt x="225998" y="319295"/>
                    <a:pt x="259536" y="278017"/>
                  </a:cubicBezTo>
                  <a:cubicBezTo>
                    <a:pt x="270372" y="265118"/>
                    <a:pt x="279144" y="262538"/>
                    <a:pt x="294623" y="268729"/>
                  </a:cubicBezTo>
                  <a:cubicBezTo>
                    <a:pt x="348801" y="291433"/>
                    <a:pt x="402978" y="313620"/>
                    <a:pt x="457672" y="336322"/>
                  </a:cubicBezTo>
                  <a:cubicBezTo>
                    <a:pt x="468507" y="340966"/>
                    <a:pt x="479342" y="340450"/>
                    <a:pt x="489146" y="333743"/>
                  </a:cubicBezTo>
                  <a:cubicBezTo>
                    <a:pt x="506690" y="321875"/>
                    <a:pt x="523717" y="310008"/>
                    <a:pt x="540744" y="298140"/>
                  </a:cubicBezTo>
                  <a:cubicBezTo>
                    <a:pt x="548999" y="292464"/>
                    <a:pt x="553127" y="284209"/>
                    <a:pt x="553127" y="273889"/>
                  </a:cubicBezTo>
                  <a:cubicBezTo>
                    <a:pt x="553127" y="267697"/>
                    <a:pt x="552612" y="261506"/>
                    <a:pt x="552096" y="255830"/>
                  </a:cubicBezTo>
                  <a:cubicBezTo>
                    <a:pt x="550032" y="228999"/>
                    <a:pt x="547968" y="202684"/>
                    <a:pt x="545904" y="175854"/>
                  </a:cubicBezTo>
                  <a:cubicBezTo>
                    <a:pt x="543840" y="149023"/>
                    <a:pt x="541776" y="122708"/>
                    <a:pt x="539712" y="95877"/>
                  </a:cubicBezTo>
                  <a:cubicBezTo>
                    <a:pt x="538680" y="83493"/>
                    <a:pt x="544872" y="73690"/>
                    <a:pt x="556739" y="69562"/>
                  </a:cubicBezTo>
                  <a:cubicBezTo>
                    <a:pt x="609885" y="51503"/>
                    <a:pt x="663031" y="33444"/>
                    <a:pt x="716176" y="15901"/>
                  </a:cubicBezTo>
                  <a:cubicBezTo>
                    <a:pt x="719788" y="14869"/>
                    <a:pt x="722884" y="14353"/>
                    <a:pt x="726496" y="14353"/>
                  </a:cubicBezTo>
                  <a:cubicBezTo>
                    <a:pt x="736299" y="14869"/>
                    <a:pt x="742491" y="21060"/>
                    <a:pt x="748167" y="28800"/>
                  </a:cubicBezTo>
                  <a:cubicBezTo>
                    <a:pt x="781189" y="76786"/>
                    <a:pt x="814728" y="124772"/>
                    <a:pt x="847750" y="172758"/>
                  </a:cubicBezTo>
                  <a:cubicBezTo>
                    <a:pt x="855490" y="183593"/>
                    <a:pt x="865810" y="188753"/>
                    <a:pt x="878709" y="187721"/>
                  </a:cubicBezTo>
                  <a:cubicBezTo>
                    <a:pt x="896252" y="186173"/>
                    <a:pt x="914312" y="185657"/>
                    <a:pt x="931855" y="185657"/>
                  </a:cubicBezTo>
                  <a:cubicBezTo>
                    <a:pt x="939079" y="185657"/>
                    <a:pt x="944239" y="183077"/>
                    <a:pt x="948366" y="177401"/>
                  </a:cubicBezTo>
                  <a:cubicBezTo>
                    <a:pt x="950430" y="174822"/>
                    <a:pt x="952494" y="171726"/>
                    <a:pt x="954042" y="169146"/>
                  </a:cubicBezTo>
                  <a:cubicBezTo>
                    <a:pt x="962814" y="153150"/>
                    <a:pt x="971069" y="137155"/>
                    <a:pt x="979840" y="121676"/>
                  </a:cubicBezTo>
                  <a:cubicBezTo>
                    <a:pt x="998932" y="85558"/>
                    <a:pt x="1018539" y="49955"/>
                    <a:pt x="1037630" y="13837"/>
                  </a:cubicBezTo>
                  <a:cubicBezTo>
                    <a:pt x="1043822" y="2485"/>
                    <a:pt x="1053626" y="-2159"/>
                    <a:pt x="1066525" y="937"/>
                  </a:cubicBezTo>
                  <a:cubicBezTo>
                    <a:pt x="1122251" y="14353"/>
                    <a:pt x="1177976" y="27252"/>
                    <a:pt x="1233702" y="40667"/>
                  </a:cubicBezTo>
                  <a:cubicBezTo>
                    <a:pt x="1245569" y="43763"/>
                    <a:pt x="1252793" y="52535"/>
                    <a:pt x="1253309" y="64918"/>
                  </a:cubicBezTo>
                  <a:cubicBezTo>
                    <a:pt x="1253825" y="71626"/>
                    <a:pt x="1253825" y="78334"/>
                    <a:pt x="1254341" y="85042"/>
                  </a:cubicBezTo>
                  <a:cubicBezTo>
                    <a:pt x="1255888" y="126836"/>
                    <a:pt x="1256921" y="168630"/>
                    <a:pt x="1258468" y="209908"/>
                  </a:cubicBezTo>
                  <a:cubicBezTo>
                    <a:pt x="1258985" y="221260"/>
                    <a:pt x="1259501" y="233127"/>
                    <a:pt x="1260016" y="244478"/>
                  </a:cubicBezTo>
                  <a:cubicBezTo>
                    <a:pt x="1260532" y="255830"/>
                    <a:pt x="1266208" y="264602"/>
                    <a:pt x="1276012" y="270277"/>
                  </a:cubicBezTo>
                  <a:cubicBezTo>
                    <a:pt x="1288395" y="277501"/>
                    <a:pt x="1301295" y="284209"/>
                    <a:pt x="1313678" y="291948"/>
                  </a:cubicBezTo>
                  <a:cubicBezTo>
                    <a:pt x="1326062" y="299172"/>
                    <a:pt x="1337413" y="298656"/>
                    <a:pt x="1349797" y="291948"/>
                  </a:cubicBezTo>
                  <a:cubicBezTo>
                    <a:pt x="1400879" y="263570"/>
                    <a:pt x="1451444" y="235191"/>
                    <a:pt x="1502526" y="206812"/>
                  </a:cubicBezTo>
                  <a:cubicBezTo>
                    <a:pt x="1514394" y="200105"/>
                    <a:pt x="1525745" y="202168"/>
                    <a:pt x="1535033" y="211456"/>
                  </a:cubicBezTo>
                  <a:cubicBezTo>
                    <a:pt x="1574763" y="251702"/>
                    <a:pt x="1613977" y="292464"/>
                    <a:pt x="1653707" y="332711"/>
                  </a:cubicBezTo>
                  <a:cubicBezTo>
                    <a:pt x="1664027" y="343546"/>
                    <a:pt x="1665575" y="353350"/>
                    <a:pt x="1657835" y="366249"/>
                  </a:cubicBezTo>
                  <a:cubicBezTo>
                    <a:pt x="1628424" y="416299"/>
                    <a:pt x="1598497" y="465833"/>
                    <a:pt x="1569087" y="515883"/>
                  </a:cubicBezTo>
                  <a:cubicBezTo>
                    <a:pt x="1562379" y="527234"/>
                    <a:pt x="1561863" y="539102"/>
                    <a:pt x="1568571" y="550453"/>
                  </a:cubicBezTo>
                  <a:cubicBezTo>
                    <a:pt x="1576311" y="564384"/>
                    <a:pt x="1583534" y="578316"/>
                    <a:pt x="1591274" y="592247"/>
                  </a:cubicBezTo>
                  <a:cubicBezTo>
                    <a:pt x="1596950" y="602567"/>
                    <a:pt x="1605721" y="608243"/>
                    <a:pt x="1617589" y="608759"/>
                  </a:cubicBezTo>
                  <a:cubicBezTo>
                    <a:pt x="1637196" y="610307"/>
                    <a:pt x="1657319" y="611339"/>
                    <a:pt x="1676926" y="612886"/>
                  </a:cubicBezTo>
                  <a:cubicBezTo>
                    <a:pt x="1717172" y="615466"/>
                    <a:pt x="1757419" y="618046"/>
                    <a:pt x="1797665" y="620626"/>
                  </a:cubicBezTo>
                  <a:cubicBezTo>
                    <a:pt x="1809016" y="621142"/>
                    <a:pt x="1818304" y="628882"/>
                    <a:pt x="1820884" y="640233"/>
                  </a:cubicBezTo>
                  <a:cubicBezTo>
                    <a:pt x="1833267" y="695959"/>
                    <a:pt x="1845135" y="752200"/>
                    <a:pt x="1857518" y="808442"/>
                  </a:cubicBezTo>
                  <a:cubicBezTo>
                    <a:pt x="1859066" y="816181"/>
                    <a:pt x="1857002" y="822889"/>
                    <a:pt x="1851842" y="829081"/>
                  </a:cubicBezTo>
                  <a:cubicBezTo>
                    <a:pt x="1849262" y="832177"/>
                    <a:pt x="1845135" y="834241"/>
                    <a:pt x="1841523" y="836305"/>
                  </a:cubicBezTo>
                  <a:cubicBezTo>
                    <a:pt x="1789925" y="862103"/>
                    <a:pt x="1738327" y="887902"/>
                    <a:pt x="1686214" y="913701"/>
                  </a:cubicBezTo>
                  <a:cubicBezTo>
                    <a:pt x="1675378" y="919377"/>
                    <a:pt x="1669187" y="927633"/>
                    <a:pt x="1668670" y="940016"/>
                  </a:cubicBezTo>
                  <a:cubicBezTo>
                    <a:pt x="1667639" y="959623"/>
                    <a:pt x="1666090" y="978714"/>
                    <a:pt x="1665059" y="998322"/>
                  </a:cubicBezTo>
                  <a:cubicBezTo>
                    <a:pt x="1664543" y="1009673"/>
                    <a:pt x="1668670" y="1019477"/>
                    <a:pt x="1678474" y="1026184"/>
                  </a:cubicBezTo>
                  <a:cubicBezTo>
                    <a:pt x="1726460" y="1061271"/>
                    <a:pt x="1773930" y="1096873"/>
                    <a:pt x="1821916" y="1131960"/>
                  </a:cubicBezTo>
                  <a:cubicBezTo>
                    <a:pt x="1833267" y="1140215"/>
                    <a:pt x="1836879" y="1150535"/>
                    <a:pt x="1831720" y="1163950"/>
                  </a:cubicBezTo>
                  <a:cubicBezTo>
                    <a:pt x="1822948" y="1188201"/>
                    <a:pt x="1814176" y="1212452"/>
                    <a:pt x="1805404" y="1236703"/>
                  </a:cubicBezTo>
                  <a:cubicBezTo>
                    <a:pt x="1795601" y="1263534"/>
                    <a:pt x="1785798" y="1290881"/>
                    <a:pt x="1775478" y="1317711"/>
                  </a:cubicBezTo>
                  <a:cubicBezTo>
                    <a:pt x="1771350" y="1329063"/>
                    <a:pt x="1761546" y="1335255"/>
                    <a:pt x="1750195" y="1334223"/>
                  </a:cubicBezTo>
                  <a:cubicBezTo>
                    <a:pt x="1728524" y="1332159"/>
                    <a:pt x="1707369" y="1329579"/>
                    <a:pt x="1685698" y="1327515"/>
                  </a:cubicBezTo>
                  <a:cubicBezTo>
                    <a:pt x="1648548" y="1323387"/>
                    <a:pt x="1611397" y="1319259"/>
                    <a:pt x="1574247" y="1315648"/>
                  </a:cubicBezTo>
                  <a:cubicBezTo>
                    <a:pt x="1562379" y="1314616"/>
                    <a:pt x="1553092" y="1318743"/>
                    <a:pt x="1545868" y="1328547"/>
                  </a:cubicBezTo>
                  <a:cubicBezTo>
                    <a:pt x="1532453" y="1346606"/>
                    <a:pt x="1519553" y="1365181"/>
                    <a:pt x="1505622" y="1383241"/>
                  </a:cubicBezTo>
                  <a:cubicBezTo>
                    <a:pt x="1497366" y="1394076"/>
                    <a:pt x="1496334" y="1405428"/>
                    <a:pt x="1500978" y="1417811"/>
                  </a:cubicBezTo>
                  <a:cubicBezTo>
                    <a:pt x="1521617" y="1472505"/>
                    <a:pt x="1542772" y="1527198"/>
                    <a:pt x="1563411" y="1581892"/>
                  </a:cubicBezTo>
                  <a:cubicBezTo>
                    <a:pt x="1569087" y="1596339"/>
                    <a:pt x="1565991" y="1606143"/>
                    <a:pt x="1554124" y="1615430"/>
                  </a:cubicBezTo>
                  <a:cubicBezTo>
                    <a:pt x="1512845" y="1646389"/>
                    <a:pt x="1472083" y="1677864"/>
                    <a:pt x="1430805" y="1708822"/>
                  </a:cubicBezTo>
                  <a:cubicBezTo>
                    <a:pt x="1418938" y="1717594"/>
                    <a:pt x="1408618" y="1717594"/>
                    <a:pt x="1397266" y="1708306"/>
                  </a:cubicBezTo>
                  <a:cubicBezTo>
                    <a:pt x="1352892" y="1672704"/>
                    <a:pt x="1308003" y="1636585"/>
                    <a:pt x="1263628" y="1600467"/>
                  </a:cubicBezTo>
                  <a:cubicBezTo>
                    <a:pt x="1253825" y="1592727"/>
                    <a:pt x="1243505" y="1590147"/>
                    <a:pt x="1232154" y="1594275"/>
                  </a:cubicBezTo>
                  <a:cubicBezTo>
                    <a:pt x="1205839" y="1604079"/>
                    <a:pt x="1179524" y="1613883"/>
                    <a:pt x="1153725" y="1624202"/>
                  </a:cubicBezTo>
                  <a:cubicBezTo>
                    <a:pt x="1143406" y="1628330"/>
                    <a:pt x="1137214" y="1636070"/>
                    <a:pt x="1134634" y="1646905"/>
                  </a:cubicBezTo>
                  <a:cubicBezTo>
                    <a:pt x="1131022" y="1663932"/>
                    <a:pt x="1127411" y="1681475"/>
                    <a:pt x="1123798" y="1698503"/>
                  </a:cubicBezTo>
                  <a:cubicBezTo>
                    <a:pt x="1115027" y="1739781"/>
                    <a:pt x="1106771" y="1780543"/>
                    <a:pt x="1097999" y="1821821"/>
                  </a:cubicBezTo>
                  <a:cubicBezTo>
                    <a:pt x="1095420" y="1833689"/>
                    <a:pt x="1088196" y="1840913"/>
                    <a:pt x="1076329" y="1842460"/>
                  </a:cubicBezTo>
                  <a:cubicBezTo>
                    <a:pt x="1048982" y="1846072"/>
                    <a:pt x="1021635" y="1848652"/>
                    <a:pt x="994288" y="1851232"/>
                  </a:cubicBezTo>
                  <a:cubicBezTo>
                    <a:pt x="980873" y="1850200"/>
                    <a:pt x="970037" y="1851232"/>
                    <a:pt x="959201" y="1852264"/>
                  </a:cubicBezTo>
                  <a:close/>
                  <a:moveTo>
                    <a:pt x="928759" y="382245"/>
                  </a:moveTo>
                  <a:cubicBezTo>
                    <a:pt x="633620" y="381729"/>
                    <a:pt x="388015" y="619594"/>
                    <a:pt x="386983" y="921957"/>
                  </a:cubicBezTo>
                  <a:cubicBezTo>
                    <a:pt x="385951" y="1222772"/>
                    <a:pt x="627428" y="1464765"/>
                    <a:pt x="926695" y="1465797"/>
                  </a:cubicBezTo>
                  <a:cubicBezTo>
                    <a:pt x="1229058" y="1466829"/>
                    <a:pt x="1470019" y="1222772"/>
                    <a:pt x="1470535" y="924537"/>
                  </a:cubicBezTo>
                  <a:cubicBezTo>
                    <a:pt x="1470535" y="625270"/>
                    <a:pt x="1228026" y="381729"/>
                    <a:pt x="928759" y="382245"/>
                  </a:cubicBezTo>
                  <a:close/>
                </a:path>
              </a:pathLst>
            </a:custGeom>
            <a:grpFill/>
            <a:ln w="5155" cap="flat">
              <a:noFill/>
              <a:prstDash val="solid"/>
              <a:miter/>
            </a:ln>
          </p:spPr>
          <p:txBody>
            <a:bodyPr rtlCol="0" anchor="ctr"/>
            <a:lstStyle/>
            <a:p>
              <a:endParaRPr lang="en-US" dirty="0"/>
            </a:p>
          </p:txBody>
        </p:sp>
        <p:sp>
          <p:nvSpPr>
            <p:cNvPr id="38" name="Block Arc 41">
              <a:extLst>
                <a:ext uri="{FF2B5EF4-FFF2-40B4-BE49-F238E27FC236}">
                  <a16:creationId xmlns:a16="http://schemas.microsoft.com/office/drawing/2014/main" xmlns="" id="{177C2AD0-AA3A-0DDC-38FD-590A1608E260}"/>
                </a:ext>
              </a:extLst>
            </p:cNvPr>
            <p:cNvSpPr/>
            <p:nvPr/>
          </p:nvSpPr>
          <p:spPr>
            <a:xfrm>
              <a:off x="800225" y="2853760"/>
              <a:ext cx="2194560" cy="2194560"/>
            </a:xfrm>
            <a:prstGeom prst="blockArc">
              <a:avLst>
                <a:gd name="adj1" fmla="val 10800000"/>
                <a:gd name="adj2" fmla="val 44603"/>
                <a:gd name="adj3" fmla="val 381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9"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213705722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ppt_x"/>
                                          </p:val>
                                        </p:tav>
                                        <p:tav tm="100000">
                                          <p:val>
                                            <p:strVal val="#ppt_x"/>
                                          </p:val>
                                        </p:tav>
                                      </p:tavLst>
                                    </p:anim>
                                    <p:anim calcmode="lin" valueType="num">
                                      <p:cBhvr additive="base">
                                        <p:cTn id="19" dur="500" fill="hold"/>
                                        <p:tgtEl>
                                          <p:spTgt spid="24"/>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1"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47" presetClass="entr" presetSubtype="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 presetClass="entr" presetSubtype="4"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500" fill="hold"/>
                                        <p:tgtEl>
                                          <p:spTgt spid="30"/>
                                        </p:tgtEl>
                                        <p:attrNameLst>
                                          <p:attrName>ppt_x</p:attrName>
                                        </p:attrNameLst>
                                      </p:cBhvr>
                                      <p:tavLst>
                                        <p:tav tm="0">
                                          <p:val>
                                            <p:strVal val="#ppt_x"/>
                                          </p:val>
                                        </p:tav>
                                        <p:tav tm="100000">
                                          <p:val>
                                            <p:strVal val="#ppt_x"/>
                                          </p:val>
                                        </p:tav>
                                      </p:tavLst>
                                    </p:anim>
                                    <p:anim calcmode="lin" valueType="num">
                                      <p:cBhvr additive="base">
                                        <p:cTn id="40" dur="500" fill="hold"/>
                                        <p:tgtEl>
                                          <p:spTgt spid="30"/>
                                        </p:tgtEl>
                                        <p:attrNameLst>
                                          <p:attrName>ppt_y</p:attrName>
                                        </p:attrNameLst>
                                      </p:cBhvr>
                                      <p:tavLst>
                                        <p:tav tm="0">
                                          <p:val>
                                            <p:strVal val="1+#ppt_h/2"/>
                                          </p:val>
                                        </p:tav>
                                        <p:tav tm="100000">
                                          <p:val>
                                            <p:strVal val="#ppt_y"/>
                                          </p:val>
                                        </p:tav>
                                      </p:tavLst>
                                    </p:anim>
                                  </p:childTnLst>
                                </p:cTn>
                              </p:par>
                            </p:childTnLst>
                          </p:cTn>
                        </p:par>
                        <p:par>
                          <p:cTn id="41" fill="hold">
                            <p:stCondLst>
                              <p:cond delay="4500"/>
                            </p:stCondLst>
                            <p:childTnLst>
                              <p:par>
                                <p:cTn id="42" presetID="2" presetClass="entr" presetSubtype="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500" fill="hold"/>
                                        <p:tgtEl>
                                          <p:spTgt spid="23"/>
                                        </p:tgtEl>
                                        <p:attrNameLst>
                                          <p:attrName>ppt_x</p:attrName>
                                        </p:attrNameLst>
                                      </p:cBhvr>
                                      <p:tavLst>
                                        <p:tav tm="0">
                                          <p:val>
                                            <p:strVal val="#ppt_x"/>
                                          </p:val>
                                        </p:tav>
                                        <p:tav tm="100000">
                                          <p:val>
                                            <p:strVal val="#ppt_x"/>
                                          </p:val>
                                        </p:tav>
                                      </p:tavLst>
                                    </p:anim>
                                    <p:anim calcmode="lin" valueType="num">
                                      <p:cBhvr additive="base">
                                        <p:cTn id="45" dur="500" fill="hold"/>
                                        <p:tgtEl>
                                          <p:spTgt spid="23"/>
                                        </p:tgtEl>
                                        <p:attrNameLst>
                                          <p:attrName>ppt_y</p:attrName>
                                        </p:attrNameLst>
                                      </p:cBhvr>
                                      <p:tavLst>
                                        <p:tav tm="0">
                                          <p:val>
                                            <p:strVal val="0-#ppt_h/2"/>
                                          </p:val>
                                        </p:tav>
                                        <p:tav tm="100000">
                                          <p:val>
                                            <p:strVal val="#ppt_y"/>
                                          </p:val>
                                        </p:tav>
                                      </p:tavLst>
                                    </p:anim>
                                  </p:childTnLst>
                                </p:cTn>
                              </p:par>
                            </p:childTnLst>
                          </p:cTn>
                        </p:par>
                        <p:par>
                          <p:cTn id="46" fill="hold">
                            <p:stCondLst>
                              <p:cond delay="5000"/>
                            </p:stCondLst>
                            <p:childTnLst>
                              <p:par>
                                <p:cTn id="47" presetID="47" presetClass="entr" presetSubtype="0"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1000"/>
                                        <p:tgtEl>
                                          <p:spTgt spid="36"/>
                                        </p:tgtEl>
                                      </p:cBhvr>
                                    </p:animEffect>
                                    <p:anim calcmode="lin" valueType="num">
                                      <p:cBhvr>
                                        <p:cTn id="50" dur="1000" fill="hold"/>
                                        <p:tgtEl>
                                          <p:spTgt spid="36"/>
                                        </p:tgtEl>
                                        <p:attrNameLst>
                                          <p:attrName>ppt_x</p:attrName>
                                        </p:attrNameLst>
                                      </p:cBhvr>
                                      <p:tavLst>
                                        <p:tav tm="0">
                                          <p:val>
                                            <p:strVal val="#ppt_x"/>
                                          </p:val>
                                        </p:tav>
                                        <p:tav tm="100000">
                                          <p:val>
                                            <p:strVal val="#ppt_x"/>
                                          </p:val>
                                        </p:tav>
                                      </p:tavLst>
                                    </p:anim>
                                    <p:anim calcmode="lin" valueType="num">
                                      <p:cBhvr>
                                        <p:cTn id="51" dur="1000" fill="hold"/>
                                        <p:tgtEl>
                                          <p:spTgt spid="36"/>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2" presetClass="entr" presetSubtype="4"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 grpId="0"/>
      <p:bldP spid="21" grpId="0"/>
      <p:bldP spid="22" grpId="0"/>
      <p:bldP spid="2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مؤشرات قياس ومتابعة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pic>
        <p:nvPicPr>
          <p:cNvPr id="8" name="صورة 7">
            <a:extLst>
              <a:ext uri="{FF2B5EF4-FFF2-40B4-BE49-F238E27FC236}">
                <a16:creationId xmlns:a16="http://schemas.microsoft.com/office/drawing/2014/main" xmlns="" id="{BE3EE4D3-C41B-001F-B9F4-1A374613AC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742" y="2093402"/>
            <a:ext cx="3365887" cy="3365887"/>
          </a:xfrm>
          <a:prstGeom prst="rect">
            <a:avLst/>
          </a:prstGeom>
        </p:spPr>
      </p:pic>
      <p:sp>
        <p:nvSpPr>
          <p:cNvPr id="12" name="مربع نص 11">
            <a:extLst>
              <a:ext uri="{FF2B5EF4-FFF2-40B4-BE49-F238E27FC236}">
                <a16:creationId xmlns:a16="http://schemas.microsoft.com/office/drawing/2014/main" xmlns="" id="{E0701410-0223-2A83-70D4-87FE7A995558}"/>
              </a:ext>
            </a:extLst>
          </p:cNvPr>
          <p:cNvSpPr txBox="1"/>
          <p:nvPr/>
        </p:nvSpPr>
        <p:spPr>
          <a:xfrm>
            <a:off x="5138056" y="2464449"/>
            <a:ext cx="5413830" cy="2623795"/>
          </a:xfrm>
          <a:prstGeom prst="rect">
            <a:avLst/>
          </a:prstGeom>
          <a:noFill/>
        </p:spPr>
        <p:txBody>
          <a:bodyPr wrap="square">
            <a:spAutoFit/>
          </a:bodyPr>
          <a:lstStyle/>
          <a:p>
            <a:pPr algn="ctr">
              <a:lnSpc>
                <a:spcPct val="150000"/>
              </a:lnSpc>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مجموعة من العناصر القابلة للقياس والتي تُستخدم لتقييم ومراقبة المخاطر في سياق إدارة المخاطر. تساعد هذه المؤشرات في تحديد مدى التعرض للمخاطر وتأثيرها على المؤسسة</a:t>
            </a:r>
            <a:endParaRPr lang="ar-SY" sz="2800" dirty="0"/>
          </a:p>
        </p:txBody>
      </p:sp>
      <mc:AlternateContent xmlns:mc="http://schemas.openxmlformats.org/markup-compatibility/2006">
        <mc:Choice xmlns:pslz="http://schemas.microsoft.com/office/powerpoint/2016/slidezoom" xmlns="" Requires="pslz">
          <p:graphicFrame>
            <p:nvGraphicFramePr>
              <p:cNvPr id="14" name="صورة الشريحة 13">
                <a:extLst>
                  <a:ext uri="{FF2B5EF4-FFF2-40B4-BE49-F238E27FC236}">
                    <a16:creationId xmlns:a16="http://schemas.microsoft.com/office/drawing/2014/main" id="{3B21502D-1AF8-FE90-1058-9A74418A7EEA}"/>
                  </a:ext>
                </a:extLst>
              </p:cNvPr>
              <p:cNvGraphicFramePr>
                <a:graphicFrameLocks noChangeAspect="1"/>
              </p:cNvGraphicFramePr>
              <p:nvPr>
                <p:extLst>
                  <p:ext uri="{D42A27DB-BD31-4B8C-83A1-F6EECF244321}">
                    <p14:modId xmlns:p14="http://schemas.microsoft.com/office/powerpoint/2010/main" val="2036531215"/>
                  </p:ext>
                </p:extLst>
              </p:nvPr>
            </p:nvGraphicFramePr>
            <p:xfrm>
              <a:off x="11250757" y="194866"/>
              <a:ext cx="448115" cy="448115"/>
            </p:xfrm>
            <a:graphic>
              <a:graphicData uri="http://schemas.microsoft.com/office/powerpoint/2016/slidezoom">
                <pslz:sldZm>
                  <pslz:sldZmObj sldId="305" cId="635873369">
                    <pslz:zmPr id="{E18A1621-0E30-4732-93D6-15BEEAA90649}" returnToParent="0" imageType="cover" transitionDur="1000">
                      <p166:blipFill xmlns:p166="http://schemas.microsoft.com/office/powerpoint/2016/6/main">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166:blipFill>
                      <p166:spPr xmlns:p166="http://schemas.microsoft.com/office/powerpoint/2016/6/main">
                        <a:xfrm>
                          <a:off x="0" y="0"/>
                          <a:ext cx="448115" cy="448115"/>
                        </a:xfrm>
                        <a:prstGeom prst="rect">
                          <a:avLst/>
                        </a:prstGeom>
                        <a:ln w="3175">
                          <a:noFill/>
                        </a:ln>
                      </p166:spPr>
                    </pslz:zmPr>
                  </pslz:sldZmObj>
                </pslz:sldZm>
              </a:graphicData>
            </a:graphic>
          </p:graphicFrame>
        </mc:Choice>
        <mc:Fallback>
          <p:pic>
            <p:nvPicPr>
              <p:cNvPr id="14" name="صورة الشريحة 13">
                <a:hlinkClick r:id="rId7" action="ppaction://hlinksldjump"/>
                <a:extLst>
                  <a:ext uri="{FF2B5EF4-FFF2-40B4-BE49-F238E27FC236}">
                    <a16:creationId xmlns:a16="http://schemas.microsoft.com/office/drawing/2014/main" xmlns="" xmlns:pslz="http://schemas.microsoft.com/office/powerpoint/2016/slidezoom" id="{3B21502D-1AF8-FE90-1058-9A74418A7EEA}"/>
                  </a:ext>
                </a:extLst>
              </p:cNvPr>
              <p:cNvPicPr>
                <a:picLocks noGrp="1" noRot="1" noChangeAspect="1" noMove="1" noResize="1" noEditPoints="1" noAdjustHandles="1" noChangeArrowheads="1" noChangeShapeType="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8"/>
                  </a:ext>
                </a:extLst>
              </a:blip>
              <a:stretch>
                <a:fillRect/>
              </a:stretch>
            </p:blipFill>
            <p:spPr>
              <a:xfrm>
                <a:off x="11250757" y="194866"/>
                <a:ext cx="448115" cy="448115"/>
              </a:xfrm>
              <a:prstGeom prst="rect">
                <a:avLst/>
              </a:prstGeom>
              <a:ln w="3175">
                <a:noFill/>
              </a:ln>
            </p:spPr>
          </p:pic>
        </mc:Fallback>
      </mc:AlternateContent>
      <p:sp>
        <p:nvSpPr>
          <p:cNvPr id="13"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9"/>
              </a:rPr>
              <a:t>www.dawliatraining.com</a:t>
            </a:r>
            <a:endParaRPr lang="en-US" sz="1100">
              <a:effectLst/>
              <a:ea typeface="Calibri"/>
              <a:cs typeface="Arial"/>
            </a:endParaRPr>
          </a:p>
        </p:txBody>
      </p:sp>
    </p:spTree>
    <p:extLst>
      <p:ext uri="{BB962C8B-B14F-4D97-AF65-F5344CB8AC3E}">
        <p14:creationId xmlns:p14="http://schemas.microsoft.com/office/powerpoint/2010/main" val="308992663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مؤشرات قياس ومتابعة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cxnSp>
        <p:nvCxnSpPr>
          <p:cNvPr id="7" name="Straight Connector 7">
            <a:extLst>
              <a:ext uri="{FF2B5EF4-FFF2-40B4-BE49-F238E27FC236}">
                <a16:creationId xmlns:a16="http://schemas.microsoft.com/office/drawing/2014/main" xmlns="" id="{D6FBAD90-186A-9E00-1638-BC6B08AD7DA1}"/>
              </a:ext>
            </a:extLst>
          </p:cNvPr>
          <p:cNvCxnSpPr>
            <a:cxnSpLocks/>
            <a:stCxn id="29" idx="3"/>
            <a:endCxn id="20" idx="7"/>
          </p:cNvCxnSpPr>
          <p:nvPr/>
        </p:nvCxnSpPr>
        <p:spPr>
          <a:xfrm flipH="1">
            <a:off x="3032866" y="2678174"/>
            <a:ext cx="835465" cy="628064"/>
          </a:xfrm>
          <a:prstGeom prst="line">
            <a:avLst/>
          </a:prstGeom>
          <a:ln w="15875">
            <a:solidFill>
              <a:srgbClr val="2B5474"/>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xmlns="" id="{BF56E593-F97E-080A-C859-66FE01794B39}"/>
              </a:ext>
            </a:extLst>
          </p:cNvPr>
          <p:cNvCxnSpPr>
            <a:cxnSpLocks/>
            <a:stCxn id="26" idx="2"/>
            <a:endCxn id="20" idx="6"/>
          </p:cNvCxnSpPr>
          <p:nvPr/>
        </p:nvCxnSpPr>
        <p:spPr>
          <a:xfrm flipH="1">
            <a:off x="3307045" y="3965871"/>
            <a:ext cx="945016" cy="2292"/>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 name="Straight Connector 9">
            <a:extLst>
              <a:ext uri="{FF2B5EF4-FFF2-40B4-BE49-F238E27FC236}">
                <a16:creationId xmlns:a16="http://schemas.microsoft.com/office/drawing/2014/main" xmlns="" id="{507B5FED-4A50-FAF7-A574-A81B09694722}"/>
              </a:ext>
            </a:extLst>
          </p:cNvPr>
          <p:cNvCxnSpPr>
            <a:cxnSpLocks/>
            <a:stCxn id="23" idx="1"/>
            <a:endCxn id="20" idx="5"/>
          </p:cNvCxnSpPr>
          <p:nvPr/>
        </p:nvCxnSpPr>
        <p:spPr>
          <a:xfrm flipH="1" flipV="1">
            <a:off x="3032866" y="4630088"/>
            <a:ext cx="835465" cy="636203"/>
          </a:xfrm>
          <a:prstGeom prst="line">
            <a:avLst/>
          </a:prstGeom>
          <a:ln w="15875">
            <a:solidFill>
              <a:srgbClr val="2B5474"/>
            </a:solidFill>
          </a:ln>
        </p:spPr>
        <p:style>
          <a:lnRef idx="1">
            <a:schemeClr val="accent1"/>
          </a:lnRef>
          <a:fillRef idx="0">
            <a:schemeClr val="accent1"/>
          </a:fillRef>
          <a:effectRef idx="0">
            <a:schemeClr val="accent1"/>
          </a:effectRef>
          <a:fontRef idx="minor">
            <a:schemeClr val="tx1"/>
          </a:fontRef>
        </p:style>
      </p:cxnSp>
      <p:sp>
        <p:nvSpPr>
          <p:cNvPr id="14" name="TextBox 14">
            <a:extLst>
              <a:ext uri="{FF2B5EF4-FFF2-40B4-BE49-F238E27FC236}">
                <a16:creationId xmlns:a16="http://schemas.microsoft.com/office/drawing/2014/main" xmlns="" id="{2A67178F-62B9-1EE1-3480-098FC59989AD}"/>
              </a:ext>
            </a:extLst>
          </p:cNvPr>
          <p:cNvSpPr txBox="1"/>
          <p:nvPr/>
        </p:nvSpPr>
        <p:spPr>
          <a:xfrm>
            <a:off x="6233015" y="3564030"/>
            <a:ext cx="4642737" cy="523220"/>
          </a:xfrm>
          <a:prstGeom prst="rect">
            <a:avLst/>
          </a:prstGeom>
          <a:noFill/>
        </p:spPr>
        <p:txBody>
          <a:bodyPr wrap="square" rtlCol="0" anchor="ctr">
            <a:spAutoFit/>
          </a:bodyPr>
          <a:lstStyle/>
          <a:p>
            <a:pPr algn="ctr"/>
            <a:r>
              <a:rPr lang="ar-SA" sz="2800" b="1" dirty="0">
                <a:solidFill>
                  <a:schemeClr val="tx1">
                    <a:lumMod val="50000"/>
                    <a:lumOff val="50000"/>
                  </a:schemeClr>
                </a:solidFill>
                <a:latin typeface="Adobe Arabic" panose="02040503050201020203" pitchFamily="18" charset="-78"/>
                <a:cs typeface="Adobe Arabic" panose="02040503050201020203" pitchFamily="18" charset="-78"/>
              </a:rPr>
              <a:t>تواتر الحوادث</a:t>
            </a:r>
            <a:endParaRPr lang="en-US" sz="5400" b="1" dirty="0">
              <a:solidFill>
                <a:schemeClr val="tx1">
                  <a:lumMod val="50000"/>
                  <a:lumOff val="50000"/>
                </a:schemeClr>
              </a:solidFill>
              <a:latin typeface="Adobe Arabic" panose="02040503050201020203" pitchFamily="18" charset="-78"/>
              <a:cs typeface="Adobe Arabic" panose="02040503050201020203" pitchFamily="18" charset="-78"/>
            </a:endParaRPr>
          </a:p>
        </p:txBody>
      </p:sp>
      <p:sp>
        <p:nvSpPr>
          <p:cNvPr id="15" name="TextBox 15">
            <a:extLst>
              <a:ext uri="{FF2B5EF4-FFF2-40B4-BE49-F238E27FC236}">
                <a16:creationId xmlns:a16="http://schemas.microsoft.com/office/drawing/2014/main" xmlns="" id="{CE1FEB08-52C7-7D8B-34C8-5722DF1FF7DE}"/>
              </a:ext>
            </a:extLst>
          </p:cNvPr>
          <p:cNvSpPr txBox="1"/>
          <p:nvPr/>
        </p:nvSpPr>
        <p:spPr>
          <a:xfrm>
            <a:off x="5645366" y="1793950"/>
            <a:ext cx="4642737" cy="523220"/>
          </a:xfrm>
          <a:prstGeom prst="rect">
            <a:avLst/>
          </a:prstGeom>
          <a:noFill/>
        </p:spPr>
        <p:txBody>
          <a:bodyPr wrap="square" rtlCol="0" anchor="ctr">
            <a:spAutoFit/>
          </a:bodyPr>
          <a:lstStyle/>
          <a:p>
            <a:pPr algn="ctr" rtl="0"/>
            <a:r>
              <a:rPr lang="ar-SA" sz="2800" b="1" dirty="0">
                <a:solidFill>
                  <a:srgbClr val="2B5474"/>
                </a:solidFill>
                <a:latin typeface="Adobe Arabic" panose="02040503050201020203" pitchFamily="18" charset="-78"/>
                <a:cs typeface="Adobe Arabic" panose="02040503050201020203" pitchFamily="18" charset="-78"/>
              </a:rPr>
              <a:t>تكلفة المخاطر</a:t>
            </a:r>
            <a:endParaRPr lang="en-US" sz="5400" b="1" dirty="0">
              <a:solidFill>
                <a:srgbClr val="2B5474"/>
              </a:solidFill>
              <a:latin typeface="Adobe Arabic" panose="02040503050201020203" pitchFamily="18" charset="-78"/>
              <a:cs typeface="Adobe Arabic" panose="02040503050201020203" pitchFamily="18" charset="-78"/>
            </a:endParaRPr>
          </a:p>
        </p:txBody>
      </p:sp>
      <p:sp>
        <p:nvSpPr>
          <p:cNvPr id="16" name="TextBox 16">
            <a:extLst>
              <a:ext uri="{FF2B5EF4-FFF2-40B4-BE49-F238E27FC236}">
                <a16:creationId xmlns:a16="http://schemas.microsoft.com/office/drawing/2014/main" xmlns="" id="{7E2A225F-137B-C817-F776-3F917823464C}"/>
              </a:ext>
            </a:extLst>
          </p:cNvPr>
          <p:cNvSpPr txBox="1"/>
          <p:nvPr/>
        </p:nvSpPr>
        <p:spPr>
          <a:xfrm>
            <a:off x="5645366" y="5334110"/>
            <a:ext cx="4642737" cy="523220"/>
          </a:xfrm>
          <a:prstGeom prst="rect">
            <a:avLst/>
          </a:prstGeom>
          <a:noFill/>
        </p:spPr>
        <p:txBody>
          <a:bodyPr wrap="square" rtlCol="0" anchor="ctr">
            <a:spAutoFit/>
          </a:bodyPr>
          <a:lstStyle/>
          <a:p>
            <a:pPr algn="ctr"/>
            <a:r>
              <a:rPr lang="ar-SA" sz="2800" b="1" dirty="0">
                <a:solidFill>
                  <a:srgbClr val="00B0F0"/>
                </a:solidFill>
                <a:latin typeface="Adobe Arabic" panose="02040503050201020203" pitchFamily="18" charset="-78"/>
                <a:cs typeface="Adobe Arabic" panose="02040503050201020203" pitchFamily="18" charset="-78"/>
              </a:rPr>
              <a:t>تقييم التأثير</a:t>
            </a:r>
            <a:endParaRPr lang="en-US" sz="5400" b="1" dirty="0">
              <a:solidFill>
                <a:srgbClr val="00B0F0"/>
              </a:solidFill>
              <a:latin typeface="Adobe Arabic" panose="02040503050201020203" pitchFamily="18" charset="-78"/>
              <a:cs typeface="Adobe Arabic" panose="02040503050201020203" pitchFamily="18" charset="-78"/>
            </a:endParaRPr>
          </a:p>
        </p:txBody>
      </p:sp>
      <p:grpSp>
        <p:nvGrpSpPr>
          <p:cNvPr id="17" name="مجموعة 16">
            <a:extLst>
              <a:ext uri="{FF2B5EF4-FFF2-40B4-BE49-F238E27FC236}">
                <a16:creationId xmlns:a16="http://schemas.microsoft.com/office/drawing/2014/main" xmlns="" id="{E089A4A0-F3C8-5C42-456B-16F3B9E061F9}"/>
              </a:ext>
            </a:extLst>
          </p:cNvPr>
          <p:cNvGrpSpPr/>
          <p:nvPr/>
        </p:nvGrpSpPr>
        <p:grpSpPr>
          <a:xfrm>
            <a:off x="1434837" y="3032059"/>
            <a:ext cx="1872208" cy="1872208"/>
            <a:chOff x="1434837" y="3032059"/>
            <a:chExt cx="1872208" cy="1872208"/>
          </a:xfrm>
        </p:grpSpPr>
        <p:grpSp>
          <p:nvGrpSpPr>
            <p:cNvPr id="18" name="Group 37">
              <a:extLst>
                <a:ext uri="{FF2B5EF4-FFF2-40B4-BE49-F238E27FC236}">
                  <a16:creationId xmlns:a16="http://schemas.microsoft.com/office/drawing/2014/main" xmlns="" id="{BB1C8A20-D207-928A-74CA-1BBCD4E43AB8}"/>
                </a:ext>
              </a:extLst>
            </p:cNvPr>
            <p:cNvGrpSpPr/>
            <p:nvPr/>
          </p:nvGrpSpPr>
          <p:grpSpPr>
            <a:xfrm>
              <a:off x="1434837" y="3032059"/>
              <a:ext cx="1872208" cy="1872208"/>
              <a:chOff x="912323" y="3042501"/>
              <a:chExt cx="1872208" cy="1872208"/>
            </a:xfrm>
          </p:grpSpPr>
          <p:sp>
            <p:nvSpPr>
              <p:cNvPr id="20" name="Oval 3">
                <a:extLst>
                  <a:ext uri="{FF2B5EF4-FFF2-40B4-BE49-F238E27FC236}">
                    <a16:creationId xmlns:a16="http://schemas.microsoft.com/office/drawing/2014/main" xmlns="" id="{CFB6547F-58C7-F74E-B2CD-3E7F3EF74B11}"/>
                  </a:ext>
                </a:extLst>
              </p:cNvPr>
              <p:cNvSpPr/>
              <p:nvPr/>
            </p:nvSpPr>
            <p:spPr>
              <a:xfrm>
                <a:off x="912323" y="3042501"/>
                <a:ext cx="1872208" cy="1872208"/>
              </a:xfrm>
              <a:prstGeom prst="ellipse">
                <a:avLst/>
              </a:prstGeom>
              <a:solidFill>
                <a:srgbClr val="343C4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1" name="Oval 24">
                <a:extLst>
                  <a:ext uri="{FF2B5EF4-FFF2-40B4-BE49-F238E27FC236}">
                    <a16:creationId xmlns:a16="http://schemas.microsoft.com/office/drawing/2014/main" xmlns="" id="{60CAE6A5-1E2C-6251-208E-12F9AE359CBB}"/>
                  </a:ext>
                </a:extLst>
              </p:cNvPr>
              <p:cNvSpPr/>
              <p:nvPr/>
            </p:nvSpPr>
            <p:spPr>
              <a:xfrm>
                <a:off x="1036053" y="3166231"/>
                <a:ext cx="1624749" cy="1624749"/>
              </a:xfrm>
              <a:prstGeom prst="ellipse">
                <a:avLst/>
              </a:prstGeom>
              <a:solidFill>
                <a:srgbClr val="343C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grpSp>
        <p:pic>
          <p:nvPicPr>
            <p:cNvPr id="19" name="رسم 18" descr="عقد">
              <a:extLst>
                <a:ext uri="{FF2B5EF4-FFF2-40B4-BE49-F238E27FC236}">
                  <a16:creationId xmlns:a16="http://schemas.microsoft.com/office/drawing/2014/main" xmlns="" id="{DB6203AD-35D0-7EC3-FD96-FB76DCAD7E1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888571" y="3514076"/>
              <a:ext cx="903590" cy="903590"/>
            </a:xfrm>
            <a:prstGeom prst="rect">
              <a:avLst/>
            </a:prstGeom>
          </p:spPr>
        </p:pic>
      </p:grpSp>
      <p:grpSp>
        <p:nvGrpSpPr>
          <p:cNvPr id="22" name="Group 36">
            <a:extLst>
              <a:ext uri="{FF2B5EF4-FFF2-40B4-BE49-F238E27FC236}">
                <a16:creationId xmlns:a16="http://schemas.microsoft.com/office/drawing/2014/main" xmlns="" id="{5FF22219-1BDE-F8A5-E324-1D978D1AB89A}"/>
              </a:ext>
            </a:extLst>
          </p:cNvPr>
          <p:cNvGrpSpPr/>
          <p:nvPr/>
        </p:nvGrpSpPr>
        <p:grpSpPr>
          <a:xfrm>
            <a:off x="3716621" y="5114581"/>
            <a:ext cx="1035938" cy="1035938"/>
            <a:chOff x="3194107" y="5125023"/>
            <a:chExt cx="1035938" cy="1035938"/>
          </a:xfrm>
        </p:grpSpPr>
        <p:sp>
          <p:nvSpPr>
            <p:cNvPr id="23" name="Oval 23">
              <a:extLst>
                <a:ext uri="{FF2B5EF4-FFF2-40B4-BE49-F238E27FC236}">
                  <a16:creationId xmlns:a16="http://schemas.microsoft.com/office/drawing/2014/main" xmlns="" id="{E80D9D7A-CAC5-EEC8-A70E-D2F60DE94CC0}"/>
                </a:ext>
              </a:extLst>
            </p:cNvPr>
            <p:cNvSpPr/>
            <p:nvPr/>
          </p:nvSpPr>
          <p:spPr>
            <a:xfrm>
              <a:off x="3194107" y="5125023"/>
              <a:ext cx="1035938" cy="1035938"/>
            </a:xfrm>
            <a:prstGeom prst="ellipse">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24" name="Oval 6">
              <a:extLst>
                <a:ext uri="{FF2B5EF4-FFF2-40B4-BE49-F238E27FC236}">
                  <a16:creationId xmlns:a16="http://schemas.microsoft.com/office/drawing/2014/main" xmlns="" id="{EA5B9886-AE1E-FDD5-B31F-53B090A509D0}"/>
                </a:ext>
              </a:extLst>
            </p:cNvPr>
            <p:cNvSpPr/>
            <p:nvPr/>
          </p:nvSpPr>
          <p:spPr>
            <a:xfrm>
              <a:off x="3241732" y="5177232"/>
              <a:ext cx="936104" cy="93610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grpSp>
        <p:nvGrpSpPr>
          <p:cNvPr id="25" name="Group 35">
            <a:extLst>
              <a:ext uri="{FF2B5EF4-FFF2-40B4-BE49-F238E27FC236}">
                <a16:creationId xmlns:a16="http://schemas.microsoft.com/office/drawing/2014/main" xmlns="" id="{BE0AB6DD-15EF-6AB3-3DDA-46041C0450B5}"/>
              </a:ext>
            </a:extLst>
          </p:cNvPr>
          <p:cNvGrpSpPr/>
          <p:nvPr/>
        </p:nvGrpSpPr>
        <p:grpSpPr>
          <a:xfrm>
            <a:off x="4252061" y="3447902"/>
            <a:ext cx="1035938" cy="1035938"/>
            <a:chOff x="3729547" y="3458344"/>
            <a:chExt cx="1035938" cy="1035938"/>
          </a:xfrm>
        </p:grpSpPr>
        <p:sp>
          <p:nvSpPr>
            <p:cNvPr id="26" name="Oval 22">
              <a:extLst>
                <a:ext uri="{FF2B5EF4-FFF2-40B4-BE49-F238E27FC236}">
                  <a16:creationId xmlns:a16="http://schemas.microsoft.com/office/drawing/2014/main" xmlns="" id="{F39A2AAA-7779-1DB2-A05D-6E8A281DE239}"/>
                </a:ext>
              </a:extLst>
            </p:cNvPr>
            <p:cNvSpPr/>
            <p:nvPr/>
          </p:nvSpPr>
          <p:spPr>
            <a:xfrm>
              <a:off x="3729547" y="3458344"/>
              <a:ext cx="1035938" cy="1035938"/>
            </a:xfrm>
            <a:prstGeom prst="ellipse">
              <a:avLst/>
            </a:prstGeom>
            <a:solidFill>
              <a:schemeClr val="accent3">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sp>
          <p:nvSpPr>
            <p:cNvPr id="27" name="Oval 5">
              <a:extLst>
                <a:ext uri="{FF2B5EF4-FFF2-40B4-BE49-F238E27FC236}">
                  <a16:creationId xmlns:a16="http://schemas.microsoft.com/office/drawing/2014/main" xmlns="" id="{F8904DB0-1011-1857-4246-6F172ECB8049}"/>
                </a:ext>
              </a:extLst>
            </p:cNvPr>
            <p:cNvSpPr/>
            <p:nvPr/>
          </p:nvSpPr>
          <p:spPr>
            <a:xfrm>
              <a:off x="3777172" y="3510553"/>
              <a:ext cx="936104" cy="93610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dirty="0"/>
            </a:p>
          </p:txBody>
        </p:sp>
      </p:grpSp>
      <p:grpSp>
        <p:nvGrpSpPr>
          <p:cNvPr id="28" name="Group 34">
            <a:extLst>
              <a:ext uri="{FF2B5EF4-FFF2-40B4-BE49-F238E27FC236}">
                <a16:creationId xmlns:a16="http://schemas.microsoft.com/office/drawing/2014/main" xmlns="" id="{A9EFF682-5033-48E1-7B7D-D68B2F499328}"/>
              </a:ext>
            </a:extLst>
          </p:cNvPr>
          <p:cNvGrpSpPr/>
          <p:nvPr/>
        </p:nvGrpSpPr>
        <p:grpSpPr>
          <a:xfrm>
            <a:off x="3716621" y="1793946"/>
            <a:ext cx="1035938" cy="1035938"/>
            <a:chOff x="3194107" y="1804388"/>
            <a:chExt cx="1035938" cy="1035938"/>
          </a:xfrm>
        </p:grpSpPr>
        <p:sp>
          <p:nvSpPr>
            <p:cNvPr id="29" name="Oval 21">
              <a:extLst>
                <a:ext uri="{FF2B5EF4-FFF2-40B4-BE49-F238E27FC236}">
                  <a16:creationId xmlns:a16="http://schemas.microsoft.com/office/drawing/2014/main" xmlns="" id="{A11F5AE1-74AB-963C-7532-8F7A4AC27BDB}"/>
                </a:ext>
              </a:extLst>
            </p:cNvPr>
            <p:cNvSpPr/>
            <p:nvPr/>
          </p:nvSpPr>
          <p:spPr>
            <a:xfrm>
              <a:off x="3194107" y="1804388"/>
              <a:ext cx="1035938" cy="1035938"/>
            </a:xfrm>
            <a:prstGeom prst="ellipse">
              <a:avLst/>
            </a:prstGeom>
            <a:solidFill>
              <a:srgbClr val="2B5474">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0" name="Oval 4">
              <a:extLst>
                <a:ext uri="{FF2B5EF4-FFF2-40B4-BE49-F238E27FC236}">
                  <a16:creationId xmlns:a16="http://schemas.microsoft.com/office/drawing/2014/main" xmlns="" id="{3492F679-3F40-BEA5-A34E-A2174A8DCFE2}"/>
                </a:ext>
              </a:extLst>
            </p:cNvPr>
            <p:cNvSpPr/>
            <p:nvPr/>
          </p:nvSpPr>
          <p:spPr>
            <a:xfrm>
              <a:off x="3241732" y="1856597"/>
              <a:ext cx="936104" cy="936104"/>
            </a:xfrm>
            <a:prstGeom prst="ellipse">
              <a:avLst/>
            </a:pr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mc:AlternateContent xmlns:mc="http://schemas.openxmlformats.org/markup-compatibility/2006">
        <mc:Choice xmlns:pslz="http://schemas.microsoft.com/office/powerpoint/2016/slidezoom" xmlns="" Requires="pslz">
          <p:graphicFrame>
            <p:nvGraphicFramePr>
              <p:cNvPr id="32" name="صورة الشريحة 31">
                <a:extLst>
                  <a:ext uri="{FF2B5EF4-FFF2-40B4-BE49-F238E27FC236}">
                    <a16:creationId xmlns:a16="http://schemas.microsoft.com/office/drawing/2014/main" id="{3F80D2B4-3764-B167-459A-15A0D76B12E8}"/>
                  </a:ext>
                </a:extLst>
              </p:cNvPr>
              <p:cNvGraphicFramePr>
                <a:graphicFrameLocks noChangeAspect="1"/>
              </p:cNvGraphicFramePr>
              <p:nvPr>
                <p:extLst>
                  <p:ext uri="{D42A27DB-BD31-4B8C-83A1-F6EECF244321}">
                    <p14:modId xmlns:p14="http://schemas.microsoft.com/office/powerpoint/2010/main" val="4204411579"/>
                  </p:ext>
                </p:extLst>
              </p:nvPr>
            </p:nvGraphicFramePr>
            <p:xfrm>
              <a:off x="11112785" y="170613"/>
              <a:ext cx="463209" cy="463209"/>
            </p:xfrm>
            <a:graphic>
              <a:graphicData uri="http://schemas.microsoft.com/office/powerpoint/2016/slidezoom">
                <pslz:sldZm>
                  <pslz:sldZmObj sldId="306" cId="2877548062">
                    <pslz:zmPr id="{BEBA1258-5E2D-4C4C-B9E2-DEFD8CC30DA0}" returnToParent="0" imageType="cover" transitionDur="1000">
                      <p166:blipFill xmlns:p166="http://schemas.microsoft.com/office/powerpoint/2016/6/main">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166:blipFill>
                      <p166:spPr xmlns:p166="http://schemas.microsoft.com/office/powerpoint/2016/6/main">
                        <a:xfrm>
                          <a:off x="0" y="0"/>
                          <a:ext cx="463209" cy="463209"/>
                        </a:xfrm>
                        <a:prstGeom prst="rect">
                          <a:avLst/>
                        </a:prstGeom>
                        <a:ln w="3175">
                          <a:noFill/>
                        </a:ln>
                      </p166:spPr>
                    </pslz:zmPr>
                  </pslz:sldZmObj>
                </pslz:sldZm>
              </a:graphicData>
            </a:graphic>
          </p:graphicFrame>
        </mc:Choice>
        <mc:Fallback>
          <p:pic>
            <p:nvPicPr>
              <p:cNvPr id="32" name="صورة الشريحة 31">
                <a:hlinkClick r:id="rId7" action="ppaction://hlinksldjump"/>
                <a:extLst>
                  <a:ext uri="{FF2B5EF4-FFF2-40B4-BE49-F238E27FC236}">
                    <a16:creationId xmlns:a16="http://schemas.microsoft.com/office/drawing/2014/main" xmlns="" xmlns:pslz="http://schemas.microsoft.com/office/powerpoint/2016/slidezoom" id="{3F80D2B4-3764-B167-459A-15A0D76B12E8}"/>
                  </a:ext>
                </a:extLst>
              </p:cNvPr>
              <p:cNvPicPr>
                <a:picLocks noGrp="1" noRot="1" noChangeAspect="1" noMove="1" noResize="1" noEditPoints="1" noAdjustHandles="1" noChangeArrowheads="1" noChangeShapeType="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9"/>
                  </a:ext>
                </a:extLst>
              </a:blip>
              <a:stretch>
                <a:fillRect/>
              </a:stretch>
            </p:blipFill>
            <p:spPr>
              <a:xfrm>
                <a:off x="11112785" y="170613"/>
                <a:ext cx="463209" cy="463209"/>
              </a:xfrm>
              <a:prstGeom prst="rect">
                <a:avLst/>
              </a:prstGeom>
              <a:ln w="3175">
                <a:noFill/>
              </a:ln>
            </p:spPr>
          </p:pic>
        </mc:Fallback>
      </mc:AlternateContent>
      <p:sp>
        <p:nvSpPr>
          <p:cNvPr id="31"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10"/>
              </a:rPr>
              <a:t>www.dawliatraining.com</a:t>
            </a:r>
            <a:endParaRPr lang="en-US" sz="1100">
              <a:effectLst/>
              <a:ea typeface="Calibri"/>
              <a:cs typeface="Arial"/>
            </a:endParaRPr>
          </a:p>
        </p:txBody>
      </p:sp>
    </p:spTree>
    <p:extLst>
      <p:ext uri="{BB962C8B-B14F-4D97-AF65-F5344CB8AC3E}">
        <p14:creationId xmlns:p14="http://schemas.microsoft.com/office/powerpoint/2010/main" val="63587336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2" presetClass="entr" presetSubtype="4"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par>
                          <p:cTn id="26" fill="hold">
                            <p:stCondLst>
                              <p:cond delay="3000"/>
                            </p:stCondLst>
                            <p:childTnLst>
                              <p:par>
                                <p:cTn id="27" presetID="22" presetClass="entr" presetSubtype="4"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down)">
                                      <p:cBhvr>
                                        <p:cTn id="29" dur="500"/>
                                        <p:tgtEl>
                                          <p:spTgt spid="25"/>
                                        </p:tgtEl>
                                      </p:cBhvr>
                                    </p:animEffect>
                                  </p:childTnLst>
                                </p:cTn>
                              </p:par>
                            </p:childTnLst>
                          </p:cTn>
                        </p:par>
                        <p:par>
                          <p:cTn id="30" fill="hold">
                            <p:stCondLst>
                              <p:cond delay="3500"/>
                            </p:stCondLst>
                            <p:childTnLst>
                              <p:par>
                                <p:cTn id="31" presetID="42"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22" presetClass="entr" presetSubtype="4"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down)">
                                      <p:cBhvr>
                                        <p:cTn id="39" dur="500"/>
                                        <p:tgtEl>
                                          <p:spTgt spid="13"/>
                                        </p:tgtEl>
                                      </p:cBhvr>
                                    </p:animEffect>
                                  </p:childTnLst>
                                </p:cTn>
                              </p:par>
                            </p:childTnLst>
                          </p:cTn>
                        </p:par>
                        <p:par>
                          <p:cTn id="40" fill="hold">
                            <p:stCondLst>
                              <p:cond delay="5000"/>
                            </p:stCondLst>
                            <p:childTnLst>
                              <p:par>
                                <p:cTn id="41" presetID="22" presetClass="entr" presetSubtype="4"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00"/>
                                        <p:tgtEl>
                                          <p:spTgt spid="22"/>
                                        </p:tgtEl>
                                      </p:cBhvr>
                                    </p:animEffect>
                                  </p:childTnLst>
                                </p:cTn>
                              </p:par>
                            </p:childTnLst>
                          </p:cTn>
                        </p:par>
                        <p:par>
                          <p:cTn id="44" fill="hold">
                            <p:stCondLst>
                              <p:cond delay="550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مؤشرات قياس ومتابعة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8" name="مجموعة 7">
            <a:extLst>
              <a:ext uri="{FF2B5EF4-FFF2-40B4-BE49-F238E27FC236}">
                <a16:creationId xmlns:a16="http://schemas.microsoft.com/office/drawing/2014/main" xmlns="" id="{1F7FE692-3454-82E3-EAAB-3418A9291561}"/>
              </a:ext>
            </a:extLst>
          </p:cNvPr>
          <p:cNvGrpSpPr/>
          <p:nvPr/>
        </p:nvGrpSpPr>
        <p:grpSpPr>
          <a:xfrm>
            <a:off x="8333259" y="2098780"/>
            <a:ext cx="2301260" cy="3180399"/>
            <a:chOff x="9135337" y="1494820"/>
            <a:chExt cx="2689031" cy="3716309"/>
          </a:xfrm>
        </p:grpSpPr>
        <p:sp>
          <p:nvSpPr>
            <p:cNvPr id="12" name="Shape">
              <a:extLst>
                <a:ext uri="{FF2B5EF4-FFF2-40B4-BE49-F238E27FC236}">
                  <a16:creationId xmlns:a16="http://schemas.microsoft.com/office/drawing/2014/main" xmlns="" id="{B4D43F65-36D2-AE9C-AA9D-14B075B057C7}"/>
                </a:ext>
              </a:extLst>
            </p:cNvPr>
            <p:cNvSpPr/>
            <p:nvPr/>
          </p:nvSpPr>
          <p:spPr>
            <a:xfrm flipH="1">
              <a:off x="9135337" y="1678249"/>
              <a:ext cx="2689031" cy="3532880"/>
            </a:xfrm>
            <a:custGeom>
              <a:avLst/>
              <a:gdLst/>
              <a:ahLst/>
              <a:cxnLst>
                <a:cxn ang="0">
                  <a:pos x="wd2" y="hd2"/>
                </a:cxn>
                <a:cxn ang="5400000">
                  <a:pos x="wd2" y="hd2"/>
                </a:cxn>
                <a:cxn ang="10800000">
                  <a:pos x="wd2" y="hd2"/>
                </a:cxn>
                <a:cxn ang="16200000">
                  <a:pos x="wd2" y="hd2"/>
                </a:cxn>
              </a:cxnLst>
              <a:rect l="0" t="0" r="r" b="b"/>
              <a:pathLst>
                <a:path w="21600" h="21600" extrusionOk="0">
                  <a:moveTo>
                    <a:pt x="4897" y="3323"/>
                  </a:moveTo>
                  <a:lnTo>
                    <a:pt x="1328" y="6039"/>
                  </a:lnTo>
                  <a:cubicBezTo>
                    <a:pt x="1156" y="6170"/>
                    <a:pt x="875" y="6170"/>
                    <a:pt x="703" y="6039"/>
                  </a:cubicBezTo>
                  <a:lnTo>
                    <a:pt x="703" y="5967"/>
                  </a:lnTo>
                  <a:lnTo>
                    <a:pt x="4176" y="3323"/>
                  </a:lnTo>
                  <a:cubicBezTo>
                    <a:pt x="4348" y="3192"/>
                    <a:pt x="4348" y="2978"/>
                    <a:pt x="4176" y="2847"/>
                  </a:cubicBezTo>
                  <a:lnTo>
                    <a:pt x="703" y="204"/>
                  </a:lnTo>
                  <a:lnTo>
                    <a:pt x="703" y="131"/>
                  </a:lnTo>
                  <a:cubicBezTo>
                    <a:pt x="875" y="0"/>
                    <a:pt x="1156" y="0"/>
                    <a:pt x="1328" y="131"/>
                  </a:cubicBezTo>
                  <a:lnTo>
                    <a:pt x="4897" y="2847"/>
                  </a:lnTo>
                  <a:cubicBezTo>
                    <a:pt x="5069" y="2978"/>
                    <a:pt x="5069" y="3192"/>
                    <a:pt x="4897" y="3323"/>
                  </a:cubicBezTo>
                  <a:close/>
                  <a:moveTo>
                    <a:pt x="21600" y="414"/>
                  </a:moveTo>
                  <a:lnTo>
                    <a:pt x="21600" y="21186"/>
                  </a:lnTo>
                  <a:cubicBezTo>
                    <a:pt x="21600" y="21414"/>
                    <a:pt x="21355" y="21600"/>
                    <a:pt x="21056" y="21600"/>
                  </a:cubicBezTo>
                  <a:lnTo>
                    <a:pt x="3537" y="21600"/>
                  </a:lnTo>
                  <a:cubicBezTo>
                    <a:pt x="3237" y="21600"/>
                    <a:pt x="2992" y="21414"/>
                    <a:pt x="2992" y="21186"/>
                  </a:cubicBezTo>
                  <a:lnTo>
                    <a:pt x="2992" y="5532"/>
                  </a:lnTo>
                  <a:lnTo>
                    <a:pt x="5822" y="3379"/>
                  </a:lnTo>
                  <a:cubicBezTo>
                    <a:pt x="6035" y="3216"/>
                    <a:pt x="6035" y="2954"/>
                    <a:pt x="5822" y="2792"/>
                  </a:cubicBezTo>
                  <a:lnTo>
                    <a:pt x="2992" y="638"/>
                  </a:lnTo>
                  <a:lnTo>
                    <a:pt x="2992" y="414"/>
                  </a:lnTo>
                  <a:cubicBezTo>
                    <a:pt x="2992" y="186"/>
                    <a:pt x="3237" y="0"/>
                    <a:pt x="3537" y="0"/>
                  </a:cubicBezTo>
                  <a:lnTo>
                    <a:pt x="21056" y="0"/>
                  </a:lnTo>
                  <a:cubicBezTo>
                    <a:pt x="21355" y="0"/>
                    <a:pt x="21600" y="186"/>
                    <a:pt x="21600" y="414"/>
                  </a:cubicBezTo>
                  <a:close/>
                  <a:moveTo>
                    <a:pt x="7626" y="2895"/>
                  </a:moveTo>
                  <a:lnTo>
                    <a:pt x="4761" y="714"/>
                  </a:lnTo>
                  <a:cubicBezTo>
                    <a:pt x="4625" y="611"/>
                    <a:pt x="4398" y="611"/>
                    <a:pt x="4257" y="714"/>
                  </a:cubicBezTo>
                  <a:lnTo>
                    <a:pt x="4257" y="773"/>
                  </a:lnTo>
                  <a:lnTo>
                    <a:pt x="7050" y="2899"/>
                  </a:lnTo>
                  <a:cubicBezTo>
                    <a:pt x="7186" y="3002"/>
                    <a:pt x="7186" y="3175"/>
                    <a:pt x="7050" y="3282"/>
                  </a:cubicBezTo>
                  <a:lnTo>
                    <a:pt x="4257" y="5408"/>
                  </a:lnTo>
                  <a:lnTo>
                    <a:pt x="4257" y="5466"/>
                  </a:lnTo>
                  <a:cubicBezTo>
                    <a:pt x="4393" y="5570"/>
                    <a:pt x="4620" y="5570"/>
                    <a:pt x="4761" y="5466"/>
                  </a:cubicBezTo>
                  <a:lnTo>
                    <a:pt x="7626" y="3285"/>
                  </a:lnTo>
                  <a:cubicBezTo>
                    <a:pt x="7762" y="3172"/>
                    <a:pt x="7762" y="2999"/>
                    <a:pt x="7626" y="2895"/>
                  </a:cubicBezTo>
                  <a:close/>
                  <a:moveTo>
                    <a:pt x="3255" y="3251"/>
                  </a:moveTo>
                  <a:cubicBezTo>
                    <a:pt x="3373" y="3161"/>
                    <a:pt x="3373" y="3013"/>
                    <a:pt x="3255" y="2923"/>
                  </a:cubicBezTo>
                  <a:lnTo>
                    <a:pt x="789" y="1046"/>
                  </a:lnTo>
                  <a:cubicBezTo>
                    <a:pt x="671" y="956"/>
                    <a:pt x="476" y="956"/>
                    <a:pt x="358" y="1046"/>
                  </a:cubicBezTo>
                  <a:lnTo>
                    <a:pt x="358" y="1094"/>
                  </a:lnTo>
                  <a:lnTo>
                    <a:pt x="2761" y="2923"/>
                  </a:lnTo>
                  <a:cubicBezTo>
                    <a:pt x="2879" y="3013"/>
                    <a:pt x="2879" y="3161"/>
                    <a:pt x="2761" y="3251"/>
                  </a:cubicBezTo>
                  <a:lnTo>
                    <a:pt x="358" y="5080"/>
                  </a:lnTo>
                  <a:lnTo>
                    <a:pt x="358" y="5128"/>
                  </a:lnTo>
                  <a:cubicBezTo>
                    <a:pt x="476" y="5218"/>
                    <a:pt x="671" y="5218"/>
                    <a:pt x="789" y="5128"/>
                  </a:cubicBezTo>
                  <a:lnTo>
                    <a:pt x="3255" y="3251"/>
                  </a:lnTo>
                  <a:close/>
                  <a:moveTo>
                    <a:pt x="1795" y="2985"/>
                  </a:moveTo>
                  <a:lnTo>
                    <a:pt x="268" y="1822"/>
                  </a:lnTo>
                  <a:cubicBezTo>
                    <a:pt x="195" y="1767"/>
                    <a:pt x="73" y="1767"/>
                    <a:pt x="0" y="1822"/>
                  </a:cubicBezTo>
                  <a:lnTo>
                    <a:pt x="0" y="1853"/>
                  </a:lnTo>
                  <a:lnTo>
                    <a:pt x="1487" y="2985"/>
                  </a:lnTo>
                  <a:cubicBezTo>
                    <a:pt x="1560" y="3040"/>
                    <a:pt x="1560" y="3134"/>
                    <a:pt x="1487" y="3189"/>
                  </a:cubicBezTo>
                  <a:lnTo>
                    <a:pt x="0" y="4321"/>
                  </a:lnTo>
                  <a:lnTo>
                    <a:pt x="0" y="4352"/>
                  </a:lnTo>
                  <a:cubicBezTo>
                    <a:pt x="73" y="4407"/>
                    <a:pt x="195" y="4407"/>
                    <a:pt x="268" y="4352"/>
                  </a:cubicBezTo>
                  <a:lnTo>
                    <a:pt x="1795" y="3189"/>
                  </a:lnTo>
                  <a:cubicBezTo>
                    <a:pt x="1868" y="3134"/>
                    <a:pt x="1868" y="3040"/>
                    <a:pt x="1795" y="2985"/>
                  </a:cubicBezTo>
                  <a:close/>
                </a:path>
              </a:pathLst>
            </a:custGeom>
            <a:solidFill>
              <a:srgbClr val="2B5474"/>
            </a:solidFill>
            <a:ln w="12700">
              <a:miter lim="400000"/>
            </a:ln>
          </p:spPr>
          <p:txBody>
            <a:bodyPr lIns="38100" tIns="38100" rIns="38100" bIns="38100" anchor="ctr"/>
            <a:lstStyle/>
            <a:p>
              <a:pPr algn="l" rtl="0">
                <a:defRPr sz="3000">
                  <a:solidFill>
                    <a:srgbClr val="FFFFFF"/>
                  </a:solidFill>
                </a:defRPr>
              </a:pPr>
              <a:endParaRPr sz="3200" dirty="0">
                <a:solidFill>
                  <a:schemeClr val="bg1"/>
                </a:solidFill>
              </a:endParaRPr>
            </a:p>
          </p:txBody>
        </p:sp>
        <p:sp>
          <p:nvSpPr>
            <p:cNvPr id="31" name="TextBox 13">
              <a:extLst>
                <a:ext uri="{FF2B5EF4-FFF2-40B4-BE49-F238E27FC236}">
                  <a16:creationId xmlns:a16="http://schemas.microsoft.com/office/drawing/2014/main" xmlns="" id="{CE77075B-43B5-1C3F-B4BD-B4B565DA3CCD}"/>
                </a:ext>
              </a:extLst>
            </p:cNvPr>
            <p:cNvSpPr txBox="1"/>
            <p:nvPr/>
          </p:nvSpPr>
          <p:spPr>
            <a:xfrm flipH="1">
              <a:off x="9319725" y="3593079"/>
              <a:ext cx="2050407" cy="668028"/>
            </a:xfrm>
            <a:prstGeom prst="rect">
              <a:avLst/>
            </a:prstGeom>
            <a:noFill/>
          </p:spPr>
          <p:txBody>
            <a:bodyPr wrap="square" lIns="0" rIns="0" rtlCol="0" anchor="b">
              <a:spAutoFit/>
            </a:bodyPr>
            <a:lstStyle>
              <a:defPPr>
                <a:defRPr lang="ar-SY"/>
              </a:defPPr>
              <a:lvl1pPr algn="ctr">
                <a:defRPr sz="2800" b="1">
                  <a:solidFill>
                    <a:schemeClr val="bg1"/>
                  </a:solidFill>
                  <a:latin typeface="Adobe Arabic" panose="02040503050201020203" pitchFamily="18" charset="-78"/>
                  <a:cs typeface="Adobe Arabic" panose="02040503050201020203" pitchFamily="18" charset="-78"/>
                </a:defRPr>
              </a:lvl1pPr>
            </a:lstStyle>
            <a:p>
              <a:pPr algn="ctr" rtl="1">
                <a:lnSpc>
                  <a:spcPct val="115000"/>
                </a:lnSpc>
              </a:pPr>
              <a:r>
                <a:rPr lang="ar-SA" dirty="0">
                  <a:latin typeface="Times New Roman" panose="02020603050405020304" pitchFamily="18" charset="0"/>
                </a:rPr>
                <a:t>اعتمادية النظام</a:t>
              </a:r>
              <a:endParaRPr lang="en-US" dirty="0">
                <a:latin typeface="Times New Roman" panose="02020603050405020304" pitchFamily="18" charset="0"/>
              </a:endParaRPr>
            </a:p>
          </p:txBody>
        </p:sp>
        <p:sp>
          <p:nvSpPr>
            <p:cNvPr id="32" name="TextBox 18">
              <a:extLst>
                <a:ext uri="{FF2B5EF4-FFF2-40B4-BE49-F238E27FC236}">
                  <a16:creationId xmlns:a16="http://schemas.microsoft.com/office/drawing/2014/main" xmlns="" id="{5B55E2A4-CD65-3F97-0C1A-C8C7779D6074}"/>
                </a:ext>
              </a:extLst>
            </p:cNvPr>
            <p:cNvSpPr txBox="1"/>
            <p:nvPr/>
          </p:nvSpPr>
          <p:spPr>
            <a:xfrm flipH="1">
              <a:off x="9460444" y="1494820"/>
              <a:ext cx="884485" cy="1690300"/>
            </a:xfrm>
            <a:prstGeom prst="rect">
              <a:avLst/>
            </a:prstGeom>
            <a:noFill/>
          </p:spPr>
          <p:txBody>
            <a:bodyPr wrap="none" rtlCol="0" anchor="ctr">
              <a:spAutoFit/>
            </a:bodyPr>
            <a:lstStyle/>
            <a:p>
              <a:pPr algn="ctr" rtl="0"/>
              <a:r>
                <a:rPr lang="en-US" sz="8800" b="1" dirty="0">
                  <a:solidFill>
                    <a:schemeClr val="bg1"/>
                  </a:solidFill>
                  <a:effectLst>
                    <a:outerShdw blurRad="38100" dist="38100" dir="2700000" algn="tl">
                      <a:srgbClr val="000000">
                        <a:alpha val="43137"/>
                      </a:srgbClr>
                    </a:outerShdw>
                  </a:effectLst>
                </a:rPr>
                <a:t>1</a:t>
              </a:r>
            </a:p>
          </p:txBody>
        </p:sp>
      </p:grpSp>
      <p:grpSp>
        <p:nvGrpSpPr>
          <p:cNvPr id="33" name="مجموعة 32">
            <a:extLst>
              <a:ext uri="{FF2B5EF4-FFF2-40B4-BE49-F238E27FC236}">
                <a16:creationId xmlns:a16="http://schemas.microsoft.com/office/drawing/2014/main" xmlns="" id="{9E8D2BE9-BE75-146B-2E67-F2102F4DF431}"/>
              </a:ext>
            </a:extLst>
          </p:cNvPr>
          <p:cNvGrpSpPr/>
          <p:nvPr/>
        </p:nvGrpSpPr>
        <p:grpSpPr>
          <a:xfrm>
            <a:off x="5146340" y="2273511"/>
            <a:ext cx="2301260" cy="3180401"/>
            <a:chOff x="6345081" y="1678249"/>
            <a:chExt cx="2689032" cy="3716310"/>
          </a:xfrm>
          <a:solidFill>
            <a:srgbClr val="579DA5"/>
          </a:solidFill>
        </p:grpSpPr>
        <p:sp>
          <p:nvSpPr>
            <p:cNvPr id="34" name="Shape">
              <a:extLst>
                <a:ext uri="{FF2B5EF4-FFF2-40B4-BE49-F238E27FC236}">
                  <a16:creationId xmlns:a16="http://schemas.microsoft.com/office/drawing/2014/main" xmlns="" id="{1370CB14-11C7-4FBB-2D6A-D410088EA1C2}"/>
                </a:ext>
              </a:extLst>
            </p:cNvPr>
            <p:cNvSpPr/>
            <p:nvPr/>
          </p:nvSpPr>
          <p:spPr>
            <a:xfrm flipH="1">
              <a:off x="6345081" y="1678249"/>
              <a:ext cx="2689032" cy="3532880"/>
            </a:xfrm>
            <a:custGeom>
              <a:avLst/>
              <a:gdLst/>
              <a:ahLst/>
              <a:cxnLst>
                <a:cxn ang="0">
                  <a:pos x="wd2" y="hd2"/>
                </a:cxn>
                <a:cxn ang="5400000">
                  <a:pos x="wd2" y="hd2"/>
                </a:cxn>
                <a:cxn ang="10800000">
                  <a:pos x="wd2" y="hd2"/>
                </a:cxn>
                <a:cxn ang="16200000">
                  <a:pos x="wd2" y="hd2"/>
                </a:cxn>
              </a:cxnLst>
              <a:rect l="0" t="0" r="r" b="b"/>
              <a:pathLst>
                <a:path w="21600" h="21600" extrusionOk="0">
                  <a:moveTo>
                    <a:pt x="4901" y="18753"/>
                  </a:moveTo>
                  <a:lnTo>
                    <a:pt x="1333" y="21469"/>
                  </a:lnTo>
                  <a:cubicBezTo>
                    <a:pt x="1161" y="21600"/>
                    <a:pt x="880" y="21600"/>
                    <a:pt x="707" y="21469"/>
                  </a:cubicBezTo>
                  <a:lnTo>
                    <a:pt x="707" y="21396"/>
                  </a:lnTo>
                  <a:lnTo>
                    <a:pt x="4180" y="18753"/>
                  </a:lnTo>
                  <a:cubicBezTo>
                    <a:pt x="4353" y="18622"/>
                    <a:pt x="4353" y="18408"/>
                    <a:pt x="4180" y="18277"/>
                  </a:cubicBezTo>
                  <a:lnTo>
                    <a:pt x="707" y="15633"/>
                  </a:lnTo>
                  <a:lnTo>
                    <a:pt x="707" y="15561"/>
                  </a:lnTo>
                  <a:cubicBezTo>
                    <a:pt x="880" y="15430"/>
                    <a:pt x="1161" y="15430"/>
                    <a:pt x="1333" y="15561"/>
                  </a:cubicBezTo>
                  <a:lnTo>
                    <a:pt x="4901" y="18277"/>
                  </a:lnTo>
                  <a:cubicBezTo>
                    <a:pt x="5074" y="18408"/>
                    <a:pt x="5074" y="18622"/>
                    <a:pt x="4901" y="18753"/>
                  </a:cubicBezTo>
                  <a:close/>
                  <a:moveTo>
                    <a:pt x="21056" y="21600"/>
                  </a:moveTo>
                  <a:lnTo>
                    <a:pt x="3537" y="21600"/>
                  </a:lnTo>
                  <a:cubicBezTo>
                    <a:pt x="3237" y="21600"/>
                    <a:pt x="2992" y="21414"/>
                    <a:pt x="2992" y="21186"/>
                  </a:cubicBezTo>
                  <a:lnTo>
                    <a:pt x="2992" y="20962"/>
                  </a:lnTo>
                  <a:lnTo>
                    <a:pt x="5822" y="18808"/>
                  </a:lnTo>
                  <a:cubicBezTo>
                    <a:pt x="6035" y="18646"/>
                    <a:pt x="6035" y="18384"/>
                    <a:pt x="5822" y="18221"/>
                  </a:cubicBezTo>
                  <a:lnTo>
                    <a:pt x="2992" y="16068"/>
                  </a:lnTo>
                  <a:lnTo>
                    <a:pt x="2992" y="414"/>
                  </a:lnTo>
                  <a:cubicBezTo>
                    <a:pt x="2992" y="186"/>
                    <a:pt x="3237" y="0"/>
                    <a:pt x="3537" y="0"/>
                  </a:cubicBezTo>
                  <a:lnTo>
                    <a:pt x="21056" y="0"/>
                  </a:lnTo>
                  <a:cubicBezTo>
                    <a:pt x="21355" y="0"/>
                    <a:pt x="21600" y="186"/>
                    <a:pt x="21600" y="414"/>
                  </a:cubicBezTo>
                  <a:lnTo>
                    <a:pt x="21600" y="21186"/>
                  </a:lnTo>
                  <a:cubicBezTo>
                    <a:pt x="21600" y="21414"/>
                    <a:pt x="21355" y="21600"/>
                    <a:pt x="21056" y="21600"/>
                  </a:cubicBezTo>
                  <a:close/>
                  <a:moveTo>
                    <a:pt x="7631" y="18325"/>
                  </a:moveTo>
                  <a:lnTo>
                    <a:pt x="4765" y="16144"/>
                  </a:lnTo>
                  <a:cubicBezTo>
                    <a:pt x="4629" y="16040"/>
                    <a:pt x="4403" y="16040"/>
                    <a:pt x="4262" y="16144"/>
                  </a:cubicBezTo>
                  <a:lnTo>
                    <a:pt x="4262" y="16203"/>
                  </a:lnTo>
                  <a:lnTo>
                    <a:pt x="7055" y="18328"/>
                  </a:lnTo>
                  <a:cubicBezTo>
                    <a:pt x="7191" y="18432"/>
                    <a:pt x="7191" y="18604"/>
                    <a:pt x="7055" y="18711"/>
                  </a:cubicBezTo>
                  <a:lnTo>
                    <a:pt x="4262" y="20837"/>
                  </a:lnTo>
                  <a:lnTo>
                    <a:pt x="4262" y="20896"/>
                  </a:lnTo>
                  <a:cubicBezTo>
                    <a:pt x="4398" y="21000"/>
                    <a:pt x="4625" y="21000"/>
                    <a:pt x="4765" y="20896"/>
                  </a:cubicBezTo>
                  <a:lnTo>
                    <a:pt x="7631" y="18715"/>
                  </a:lnTo>
                  <a:cubicBezTo>
                    <a:pt x="7767" y="18601"/>
                    <a:pt x="7767" y="18428"/>
                    <a:pt x="7631" y="18325"/>
                  </a:cubicBezTo>
                  <a:close/>
                  <a:moveTo>
                    <a:pt x="789" y="16472"/>
                  </a:moveTo>
                  <a:cubicBezTo>
                    <a:pt x="671" y="16382"/>
                    <a:pt x="476" y="16382"/>
                    <a:pt x="358" y="16472"/>
                  </a:cubicBezTo>
                  <a:lnTo>
                    <a:pt x="358" y="16520"/>
                  </a:lnTo>
                  <a:lnTo>
                    <a:pt x="2761" y="18349"/>
                  </a:lnTo>
                  <a:cubicBezTo>
                    <a:pt x="2879" y="18439"/>
                    <a:pt x="2879" y="18587"/>
                    <a:pt x="2761" y="18677"/>
                  </a:cubicBezTo>
                  <a:lnTo>
                    <a:pt x="358" y="20506"/>
                  </a:lnTo>
                  <a:lnTo>
                    <a:pt x="358" y="20554"/>
                  </a:lnTo>
                  <a:cubicBezTo>
                    <a:pt x="476" y="20644"/>
                    <a:pt x="671" y="20644"/>
                    <a:pt x="789" y="20554"/>
                  </a:cubicBezTo>
                  <a:lnTo>
                    <a:pt x="3255" y="18677"/>
                  </a:lnTo>
                  <a:cubicBezTo>
                    <a:pt x="3373" y="18587"/>
                    <a:pt x="3373" y="18439"/>
                    <a:pt x="3255" y="18349"/>
                  </a:cubicBezTo>
                  <a:lnTo>
                    <a:pt x="789" y="16472"/>
                  </a:lnTo>
                  <a:close/>
                  <a:moveTo>
                    <a:pt x="1795" y="18415"/>
                  </a:moveTo>
                  <a:lnTo>
                    <a:pt x="268" y="17252"/>
                  </a:lnTo>
                  <a:cubicBezTo>
                    <a:pt x="195" y="17196"/>
                    <a:pt x="73" y="17196"/>
                    <a:pt x="0" y="17252"/>
                  </a:cubicBezTo>
                  <a:lnTo>
                    <a:pt x="0" y="17283"/>
                  </a:lnTo>
                  <a:lnTo>
                    <a:pt x="1487" y="18415"/>
                  </a:lnTo>
                  <a:cubicBezTo>
                    <a:pt x="1560" y="18470"/>
                    <a:pt x="1560" y="18563"/>
                    <a:pt x="1487" y="18618"/>
                  </a:cubicBezTo>
                  <a:lnTo>
                    <a:pt x="0" y="19750"/>
                  </a:lnTo>
                  <a:lnTo>
                    <a:pt x="0" y="19781"/>
                  </a:lnTo>
                  <a:cubicBezTo>
                    <a:pt x="73" y="19836"/>
                    <a:pt x="195" y="19836"/>
                    <a:pt x="268" y="19781"/>
                  </a:cubicBezTo>
                  <a:lnTo>
                    <a:pt x="1795" y="18618"/>
                  </a:lnTo>
                  <a:cubicBezTo>
                    <a:pt x="1868" y="18560"/>
                    <a:pt x="1868" y="18470"/>
                    <a:pt x="1795" y="18415"/>
                  </a:cubicBezTo>
                  <a:close/>
                </a:path>
              </a:pathLst>
            </a:custGeom>
            <a:grpFill/>
            <a:ln w="12700">
              <a:miter lim="400000"/>
            </a:ln>
          </p:spPr>
          <p:txBody>
            <a:bodyPr lIns="38100" tIns="38100" rIns="38100" bIns="38100" anchor="ctr"/>
            <a:lstStyle/>
            <a:p>
              <a:pPr>
                <a:defRPr sz="3000">
                  <a:solidFill>
                    <a:srgbClr val="FFFFFF"/>
                  </a:solidFill>
                </a:defRPr>
              </a:pPr>
              <a:endParaRPr sz="3200" dirty="0">
                <a:solidFill>
                  <a:schemeClr val="bg1"/>
                </a:solidFill>
              </a:endParaRPr>
            </a:p>
          </p:txBody>
        </p:sp>
        <p:sp>
          <p:nvSpPr>
            <p:cNvPr id="35" name="TextBox 10">
              <a:extLst>
                <a:ext uri="{FF2B5EF4-FFF2-40B4-BE49-F238E27FC236}">
                  <a16:creationId xmlns:a16="http://schemas.microsoft.com/office/drawing/2014/main" xmlns="" id="{8CC2949C-4C62-9B34-D766-F6DE5F1A5F60}"/>
                </a:ext>
              </a:extLst>
            </p:cNvPr>
            <p:cNvSpPr txBox="1"/>
            <p:nvPr/>
          </p:nvSpPr>
          <p:spPr>
            <a:xfrm flipH="1">
              <a:off x="6420369" y="2555694"/>
              <a:ext cx="2184256" cy="668028"/>
            </a:xfrm>
            <a:prstGeom prst="rect">
              <a:avLst/>
            </a:prstGeom>
            <a:noFill/>
          </p:spPr>
          <p:txBody>
            <a:bodyPr wrap="square" lIns="0" rIns="0" rtlCol="0" anchor="b">
              <a:spAutoFit/>
            </a:bodyPr>
            <a:lstStyle>
              <a:defPPr>
                <a:defRPr lang="ar-SY"/>
              </a:defPPr>
              <a:lvl1pPr algn="ctr">
                <a:defRPr sz="2800" b="1">
                  <a:solidFill>
                    <a:schemeClr val="bg1"/>
                  </a:solidFill>
                  <a:latin typeface="Adobe Arabic" panose="02040503050201020203" pitchFamily="18" charset="-78"/>
                  <a:cs typeface="Adobe Arabic" panose="02040503050201020203" pitchFamily="18" charset="-78"/>
                </a:defRPr>
              </a:lvl1pPr>
            </a:lstStyle>
            <a:p>
              <a:pPr algn="ctr" rtl="1">
                <a:lnSpc>
                  <a:spcPct val="115000"/>
                </a:lnSpc>
              </a:pPr>
              <a:r>
                <a:rPr lang="ar-SA" dirty="0">
                  <a:latin typeface="Times New Roman" panose="02020603050405020304" pitchFamily="18" charset="0"/>
                </a:rPr>
                <a:t>مستوى الامتثال</a:t>
              </a:r>
              <a:endParaRPr lang="en-US" dirty="0">
                <a:latin typeface="Times New Roman" panose="02020603050405020304" pitchFamily="18" charset="0"/>
              </a:endParaRPr>
            </a:p>
          </p:txBody>
        </p:sp>
        <p:sp>
          <p:nvSpPr>
            <p:cNvPr id="36" name="TextBox 19">
              <a:extLst>
                <a:ext uri="{FF2B5EF4-FFF2-40B4-BE49-F238E27FC236}">
                  <a16:creationId xmlns:a16="http://schemas.microsoft.com/office/drawing/2014/main" xmlns="" id="{E6C2B3AE-E6A8-BBB7-E757-87BE3CF4E385}"/>
                </a:ext>
              </a:extLst>
            </p:cNvPr>
            <p:cNvSpPr txBox="1"/>
            <p:nvPr/>
          </p:nvSpPr>
          <p:spPr>
            <a:xfrm flipH="1">
              <a:off x="6672071" y="3704260"/>
              <a:ext cx="884485" cy="1690299"/>
            </a:xfrm>
            <a:prstGeom prst="rect">
              <a:avLst/>
            </a:prstGeom>
            <a:noFill/>
          </p:spPr>
          <p:txBody>
            <a:bodyPr wrap="none" rtlCol="0" anchor="ctr">
              <a:spAutoFit/>
            </a:bodyPr>
            <a:lstStyle/>
            <a:p>
              <a:pPr algn="ctr"/>
              <a:r>
                <a:rPr lang="en-US" sz="8800" b="1" dirty="0">
                  <a:solidFill>
                    <a:schemeClr val="bg1"/>
                  </a:solidFill>
                  <a:effectLst>
                    <a:outerShdw blurRad="38100" dist="38100" dir="2700000" algn="tl">
                      <a:srgbClr val="000000">
                        <a:alpha val="43137"/>
                      </a:srgbClr>
                    </a:outerShdw>
                  </a:effectLst>
                </a:rPr>
                <a:t>2</a:t>
              </a:r>
            </a:p>
          </p:txBody>
        </p:sp>
      </p:grpSp>
      <p:grpSp>
        <p:nvGrpSpPr>
          <p:cNvPr id="37" name="مجموعة 36">
            <a:extLst>
              <a:ext uri="{FF2B5EF4-FFF2-40B4-BE49-F238E27FC236}">
                <a16:creationId xmlns:a16="http://schemas.microsoft.com/office/drawing/2014/main" xmlns="" id="{285320AB-AA0A-D889-47C1-8DD39336FFC3}"/>
              </a:ext>
            </a:extLst>
          </p:cNvPr>
          <p:cNvGrpSpPr/>
          <p:nvPr/>
        </p:nvGrpSpPr>
        <p:grpSpPr>
          <a:xfrm>
            <a:off x="2069132" y="2098780"/>
            <a:ext cx="2301260" cy="3180399"/>
            <a:chOff x="9135337" y="1494820"/>
            <a:chExt cx="2689031" cy="3716309"/>
          </a:xfrm>
        </p:grpSpPr>
        <p:sp>
          <p:nvSpPr>
            <p:cNvPr id="38" name="Shape">
              <a:extLst>
                <a:ext uri="{FF2B5EF4-FFF2-40B4-BE49-F238E27FC236}">
                  <a16:creationId xmlns:a16="http://schemas.microsoft.com/office/drawing/2014/main" xmlns="" id="{115AB4AE-C0C9-88CE-626F-572094D02416}"/>
                </a:ext>
              </a:extLst>
            </p:cNvPr>
            <p:cNvSpPr/>
            <p:nvPr/>
          </p:nvSpPr>
          <p:spPr>
            <a:xfrm flipH="1">
              <a:off x="9135337" y="1678249"/>
              <a:ext cx="2689031" cy="3532880"/>
            </a:xfrm>
            <a:custGeom>
              <a:avLst/>
              <a:gdLst/>
              <a:ahLst/>
              <a:cxnLst>
                <a:cxn ang="0">
                  <a:pos x="wd2" y="hd2"/>
                </a:cxn>
                <a:cxn ang="5400000">
                  <a:pos x="wd2" y="hd2"/>
                </a:cxn>
                <a:cxn ang="10800000">
                  <a:pos x="wd2" y="hd2"/>
                </a:cxn>
                <a:cxn ang="16200000">
                  <a:pos x="wd2" y="hd2"/>
                </a:cxn>
              </a:cxnLst>
              <a:rect l="0" t="0" r="r" b="b"/>
              <a:pathLst>
                <a:path w="21600" h="21600" extrusionOk="0">
                  <a:moveTo>
                    <a:pt x="4897" y="3323"/>
                  </a:moveTo>
                  <a:lnTo>
                    <a:pt x="1328" y="6039"/>
                  </a:lnTo>
                  <a:cubicBezTo>
                    <a:pt x="1156" y="6170"/>
                    <a:pt x="875" y="6170"/>
                    <a:pt x="703" y="6039"/>
                  </a:cubicBezTo>
                  <a:lnTo>
                    <a:pt x="703" y="5967"/>
                  </a:lnTo>
                  <a:lnTo>
                    <a:pt x="4176" y="3323"/>
                  </a:lnTo>
                  <a:cubicBezTo>
                    <a:pt x="4348" y="3192"/>
                    <a:pt x="4348" y="2978"/>
                    <a:pt x="4176" y="2847"/>
                  </a:cubicBezTo>
                  <a:lnTo>
                    <a:pt x="703" y="204"/>
                  </a:lnTo>
                  <a:lnTo>
                    <a:pt x="703" y="131"/>
                  </a:lnTo>
                  <a:cubicBezTo>
                    <a:pt x="875" y="0"/>
                    <a:pt x="1156" y="0"/>
                    <a:pt x="1328" y="131"/>
                  </a:cubicBezTo>
                  <a:lnTo>
                    <a:pt x="4897" y="2847"/>
                  </a:lnTo>
                  <a:cubicBezTo>
                    <a:pt x="5069" y="2978"/>
                    <a:pt x="5069" y="3192"/>
                    <a:pt x="4897" y="3323"/>
                  </a:cubicBezTo>
                  <a:close/>
                  <a:moveTo>
                    <a:pt x="21600" y="414"/>
                  </a:moveTo>
                  <a:lnTo>
                    <a:pt x="21600" y="21186"/>
                  </a:lnTo>
                  <a:cubicBezTo>
                    <a:pt x="21600" y="21414"/>
                    <a:pt x="21355" y="21600"/>
                    <a:pt x="21056" y="21600"/>
                  </a:cubicBezTo>
                  <a:lnTo>
                    <a:pt x="3537" y="21600"/>
                  </a:lnTo>
                  <a:cubicBezTo>
                    <a:pt x="3237" y="21600"/>
                    <a:pt x="2992" y="21414"/>
                    <a:pt x="2992" y="21186"/>
                  </a:cubicBezTo>
                  <a:lnTo>
                    <a:pt x="2992" y="5532"/>
                  </a:lnTo>
                  <a:lnTo>
                    <a:pt x="5822" y="3379"/>
                  </a:lnTo>
                  <a:cubicBezTo>
                    <a:pt x="6035" y="3216"/>
                    <a:pt x="6035" y="2954"/>
                    <a:pt x="5822" y="2792"/>
                  </a:cubicBezTo>
                  <a:lnTo>
                    <a:pt x="2992" y="638"/>
                  </a:lnTo>
                  <a:lnTo>
                    <a:pt x="2992" y="414"/>
                  </a:lnTo>
                  <a:cubicBezTo>
                    <a:pt x="2992" y="186"/>
                    <a:pt x="3237" y="0"/>
                    <a:pt x="3537" y="0"/>
                  </a:cubicBezTo>
                  <a:lnTo>
                    <a:pt x="21056" y="0"/>
                  </a:lnTo>
                  <a:cubicBezTo>
                    <a:pt x="21355" y="0"/>
                    <a:pt x="21600" y="186"/>
                    <a:pt x="21600" y="414"/>
                  </a:cubicBezTo>
                  <a:close/>
                  <a:moveTo>
                    <a:pt x="7626" y="2895"/>
                  </a:moveTo>
                  <a:lnTo>
                    <a:pt x="4761" y="714"/>
                  </a:lnTo>
                  <a:cubicBezTo>
                    <a:pt x="4625" y="611"/>
                    <a:pt x="4398" y="611"/>
                    <a:pt x="4257" y="714"/>
                  </a:cubicBezTo>
                  <a:lnTo>
                    <a:pt x="4257" y="773"/>
                  </a:lnTo>
                  <a:lnTo>
                    <a:pt x="7050" y="2899"/>
                  </a:lnTo>
                  <a:cubicBezTo>
                    <a:pt x="7186" y="3002"/>
                    <a:pt x="7186" y="3175"/>
                    <a:pt x="7050" y="3282"/>
                  </a:cubicBezTo>
                  <a:lnTo>
                    <a:pt x="4257" y="5408"/>
                  </a:lnTo>
                  <a:lnTo>
                    <a:pt x="4257" y="5466"/>
                  </a:lnTo>
                  <a:cubicBezTo>
                    <a:pt x="4393" y="5570"/>
                    <a:pt x="4620" y="5570"/>
                    <a:pt x="4761" y="5466"/>
                  </a:cubicBezTo>
                  <a:lnTo>
                    <a:pt x="7626" y="3285"/>
                  </a:lnTo>
                  <a:cubicBezTo>
                    <a:pt x="7762" y="3172"/>
                    <a:pt x="7762" y="2999"/>
                    <a:pt x="7626" y="2895"/>
                  </a:cubicBezTo>
                  <a:close/>
                  <a:moveTo>
                    <a:pt x="3255" y="3251"/>
                  </a:moveTo>
                  <a:cubicBezTo>
                    <a:pt x="3373" y="3161"/>
                    <a:pt x="3373" y="3013"/>
                    <a:pt x="3255" y="2923"/>
                  </a:cubicBezTo>
                  <a:lnTo>
                    <a:pt x="789" y="1046"/>
                  </a:lnTo>
                  <a:cubicBezTo>
                    <a:pt x="671" y="956"/>
                    <a:pt x="476" y="956"/>
                    <a:pt x="358" y="1046"/>
                  </a:cubicBezTo>
                  <a:lnTo>
                    <a:pt x="358" y="1094"/>
                  </a:lnTo>
                  <a:lnTo>
                    <a:pt x="2761" y="2923"/>
                  </a:lnTo>
                  <a:cubicBezTo>
                    <a:pt x="2879" y="3013"/>
                    <a:pt x="2879" y="3161"/>
                    <a:pt x="2761" y="3251"/>
                  </a:cubicBezTo>
                  <a:lnTo>
                    <a:pt x="358" y="5080"/>
                  </a:lnTo>
                  <a:lnTo>
                    <a:pt x="358" y="5128"/>
                  </a:lnTo>
                  <a:cubicBezTo>
                    <a:pt x="476" y="5218"/>
                    <a:pt x="671" y="5218"/>
                    <a:pt x="789" y="5128"/>
                  </a:cubicBezTo>
                  <a:lnTo>
                    <a:pt x="3255" y="3251"/>
                  </a:lnTo>
                  <a:close/>
                  <a:moveTo>
                    <a:pt x="1795" y="2985"/>
                  </a:moveTo>
                  <a:lnTo>
                    <a:pt x="268" y="1822"/>
                  </a:lnTo>
                  <a:cubicBezTo>
                    <a:pt x="195" y="1767"/>
                    <a:pt x="73" y="1767"/>
                    <a:pt x="0" y="1822"/>
                  </a:cubicBezTo>
                  <a:lnTo>
                    <a:pt x="0" y="1853"/>
                  </a:lnTo>
                  <a:lnTo>
                    <a:pt x="1487" y="2985"/>
                  </a:lnTo>
                  <a:cubicBezTo>
                    <a:pt x="1560" y="3040"/>
                    <a:pt x="1560" y="3134"/>
                    <a:pt x="1487" y="3189"/>
                  </a:cubicBezTo>
                  <a:lnTo>
                    <a:pt x="0" y="4321"/>
                  </a:lnTo>
                  <a:lnTo>
                    <a:pt x="0" y="4352"/>
                  </a:lnTo>
                  <a:cubicBezTo>
                    <a:pt x="73" y="4407"/>
                    <a:pt x="195" y="4407"/>
                    <a:pt x="268" y="4352"/>
                  </a:cubicBezTo>
                  <a:lnTo>
                    <a:pt x="1795" y="3189"/>
                  </a:lnTo>
                  <a:cubicBezTo>
                    <a:pt x="1868" y="3134"/>
                    <a:pt x="1868" y="3040"/>
                    <a:pt x="1795" y="2985"/>
                  </a:cubicBezTo>
                  <a:close/>
                </a:path>
              </a:pathLst>
            </a:custGeom>
            <a:solidFill>
              <a:srgbClr val="2B5474"/>
            </a:solidFill>
            <a:ln w="12700">
              <a:miter lim="400000"/>
            </a:ln>
          </p:spPr>
          <p:txBody>
            <a:bodyPr lIns="38100" tIns="38100" rIns="38100" bIns="38100" anchor="ctr"/>
            <a:lstStyle/>
            <a:p>
              <a:pPr algn="l" rtl="0">
                <a:defRPr sz="3000">
                  <a:solidFill>
                    <a:srgbClr val="FFFFFF"/>
                  </a:solidFill>
                </a:defRPr>
              </a:pPr>
              <a:endParaRPr sz="3200" dirty="0">
                <a:solidFill>
                  <a:schemeClr val="bg1"/>
                </a:solidFill>
              </a:endParaRPr>
            </a:p>
          </p:txBody>
        </p:sp>
        <p:sp>
          <p:nvSpPr>
            <p:cNvPr id="39" name="TextBox 13">
              <a:extLst>
                <a:ext uri="{FF2B5EF4-FFF2-40B4-BE49-F238E27FC236}">
                  <a16:creationId xmlns:a16="http://schemas.microsoft.com/office/drawing/2014/main" xmlns="" id="{C25CC740-4AA5-90B9-225D-8D9FFC2F778B}"/>
                </a:ext>
              </a:extLst>
            </p:cNvPr>
            <p:cNvSpPr txBox="1"/>
            <p:nvPr/>
          </p:nvSpPr>
          <p:spPr>
            <a:xfrm flipH="1">
              <a:off x="9272792" y="3426203"/>
              <a:ext cx="2050407" cy="668028"/>
            </a:xfrm>
            <a:prstGeom prst="rect">
              <a:avLst/>
            </a:prstGeom>
            <a:noFill/>
          </p:spPr>
          <p:txBody>
            <a:bodyPr wrap="square" lIns="0" rIns="0" rtlCol="0" anchor="b">
              <a:spAutoFit/>
            </a:bodyPr>
            <a:lstStyle>
              <a:defPPr>
                <a:defRPr lang="ar-SY"/>
              </a:defPPr>
              <a:lvl1pPr algn="ctr">
                <a:defRPr sz="2800" b="1">
                  <a:solidFill>
                    <a:schemeClr val="bg1"/>
                  </a:solidFill>
                  <a:latin typeface="Adobe Arabic" panose="02040503050201020203" pitchFamily="18" charset="-78"/>
                  <a:cs typeface="Adobe Arabic" panose="02040503050201020203" pitchFamily="18" charset="-78"/>
                </a:defRPr>
              </a:lvl1pPr>
            </a:lstStyle>
            <a:p>
              <a:pPr>
                <a:lnSpc>
                  <a:spcPct val="115000"/>
                </a:lnSpc>
              </a:pPr>
              <a:r>
                <a:rPr lang="ar-SA" dirty="0">
                  <a:latin typeface="Times New Roman" panose="02020603050405020304" pitchFamily="18" charset="0"/>
                </a:rPr>
                <a:t>درجة التأمين</a:t>
              </a:r>
              <a:endParaRPr lang="en-US" dirty="0">
                <a:latin typeface="Times New Roman" panose="02020603050405020304" pitchFamily="18" charset="0"/>
              </a:endParaRPr>
            </a:p>
          </p:txBody>
        </p:sp>
        <p:sp>
          <p:nvSpPr>
            <p:cNvPr id="40" name="TextBox 18">
              <a:extLst>
                <a:ext uri="{FF2B5EF4-FFF2-40B4-BE49-F238E27FC236}">
                  <a16:creationId xmlns:a16="http://schemas.microsoft.com/office/drawing/2014/main" xmlns="" id="{79F1EAB3-B3ED-35F1-30D8-79BEA3718F6A}"/>
                </a:ext>
              </a:extLst>
            </p:cNvPr>
            <p:cNvSpPr txBox="1"/>
            <p:nvPr/>
          </p:nvSpPr>
          <p:spPr>
            <a:xfrm flipH="1">
              <a:off x="9460444" y="1494820"/>
              <a:ext cx="884485" cy="1690300"/>
            </a:xfrm>
            <a:prstGeom prst="rect">
              <a:avLst/>
            </a:prstGeom>
            <a:noFill/>
          </p:spPr>
          <p:txBody>
            <a:bodyPr wrap="none" rtlCol="0" anchor="ctr">
              <a:spAutoFit/>
            </a:bodyPr>
            <a:lstStyle/>
            <a:p>
              <a:pPr algn="ctr" rtl="0"/>
              <a:r>
                <a:rPr lang="en-US" sz="8800" b="1" dirty="0">
                  <a:solidFill>
                    <a:schemeClr val="bg1"/>
                  </a:solidFill>
                  <a:effectLst>
                    <a:outerShdw blurRad="38100" dist="38100" dir="2700000" algn="tl">
                      <a:srgbClr val="000000">
                        <a:alpha val="43137"/>
                      </a:srgbClr>
                    </a:outerShdw>
                  </a:effectLst>
                </a:rPr>
                <a:t>3</a:t>
              </a:r>
            </a:p>
          </p:txBody>
        </p:sp>
      </p:grpSp>
      <mc:AlternateContent xmlns:mc="http://schemas.openxmlformats.org/markup-compatibility/2006">
        <mc:Choice xmlns:pslz="http://schemas.microsoft.com/office/powerpoint/2016/slidezoom" xmlns="" Requires="pslz">
          <p:graphicFrame>
            <p:nvGraphicFramePr>
              <p:cNvPr id="42" name="صورة الشريحة 41">
                <a:extLst>
                  <a:ext uri="{FF2B5EF4-FFF2-40B4-BE49-F238E27FC236}">
                    <a16:creationId xmlns:a16="http://schemas.microsoft.com/office/drawing/2014/main" id="{20AD8948-C7E1-E180-5D47-930169627919}"/>
                  </a:ext>
                </a:extLst>
              </p:cNvPr>
              <p:cNvGraphicFramePr>
                <a:graphicFrameLocks noChangeAspect="1"/>
              </p:cNvGraphicFramePr>
              <p:nvPr>
                <p:extLst>
                  <p:ext uri="{D42A27DB-BD31-4B8C-83A1-F6EECF244321}">
                    <p14:modId xmlns:p14="http://schemas.microsoft.com/office/powerpoint/2010/main" val="578138709"/>
                  </p:ext>
                </p:extLst>
              </p:nvPr>
            </p:nvGraphicFramePr>
            <p:xfrm>
              <a:off x="11248780" y="170613"/>
              <a:ext cx="452674" cy="452674"/>
            </p:xfrm>
            <a:graphic>
              <a:graphicData uri="http://schemas.microsoft.com/office/powerpoint/2016/slidezoom">
                <pslz:sldZm>
                  <pslz:sldZmObj sldId="307" cId="2387253202">
                    <pslz:zmPr id="{EA1FA712-DC8D-4749-B46B-EE601884CA71}" returnToParent="0" imageType="cover" transitionDur="1000">
                      <p166:blipFill xmlns:p166="http://schemas.microsoft.com/office/powerpoint/2016/6/main">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166:blipFill>
                      <p166:spPr xmlns:p166="http://schemas.microsoft.com/office/powerpoint/2016/6/main">
                        <a:xfrm>
                          <a:off x="0" y="0"/>
                          <a:ext cx="452674" cy="452674"/>
                        </a:xfrm>
                        <a:prstGeom prst="rect">
                          <a:avLst/>
                        </a:prstGeom>
                        <a:ln w="3175">
                          <a:noFill/>
                        </a:ln>
                      </p166:spPr>
                    </pslz:zmPr>
                  </pslz:sldZmObj>
                </pslz:sldZm>
              </a:graphicData>
            </a:graphic>
          </p:graphicFrame>
        </mc:Choice>
        <mc:Fallback>
          <p:pic>
            <p:nvPicPr>
              <p:cNvPr id="42" name="صورة الشريحة 41">
                <a:hlinkClick r:id="rId5" action="ppaction://hlinksldjump"/>
                <a:extLst>
                  <a:ext uri="{FF2B5EF4-FFF2-40B4-BE49-F238E27FC236}">
                    <a16:creationId xmlns:a16="http://schemas.microsoft.com/office/drawing/2014/main" xmlns="" xmlns:pslz="http://schemas.microsoft.com/office/powerpoint/2016/slidezoom" id="{20AD8948-C7E1-E180-5D47-930169627919}"/>
                  </a:ext>
                </a:extLst>
              </p:cNvPr>
              <p:cNvPicPr>
                <a:picLocks noGrp="1" noRot="1" noChangeAspect="1" noMove="1" noResize="1" noEditPoints="1" noAdjustHandles="1" noChangeArrowheads="1" noChangeShapeType="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7"/>
                  </a:ext>
                </a:extLst>
              </a:blip>
              <a:stretch>
                <a:fillRect/>
              </a:stretch>
            </p:blipFill>
            <p:spPr>
              <a:xfrm>
                <a:off x="11248780" y="170613"/>
                <a:ext cx="452674" cy="452674"/>
              </a:xfrm>
              <a:prstGeom prst="rect">
                <a:avLst/>
              </a:prstGeom>
              <a:ln w="3175">
                <a:noFill/>
              </a:ln>
            </p:spPr>
          </p:pic>
        </mc:Fallback>
      </mc:AlternateContent>
      <p:sp>
        <p:nvSpPr>
          <p:cNvPr id="21"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287754806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مؤشرات قياس ومتابعة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pic>
        <p:nvPicPr>
          <p:cNvPr id="21" name="صورة 20">
            <a:extLst>
              <a:ext uri="{FF2B5EF4-FFF2-40B4-BE49-F238E27FC236}">
                <a16:creationId xmlns:a16="http://schemas.microsoft.com/office/drawing/2014/main" xmlns="" id="{2EAC5416-DF56-E99E-65C3-E139E946391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5816" y="1684972"/>
            <a:ext cx="4581525" cy="4943475"/>
          </a:xfrm>
          <a:prstGeom prst="rect">
            <a:avLst/>
          </a:prstGeom>
        </p:spPr>
      </p:pic>
      <p:grpSp>
        <p:nvGrpSpPr>
          <p:cNvPr id="22" name="مجموعة 21">
            <a:extLst>
              <a:ext uri="{FF2B5EF4-FFF2-40B4-BE49-F238E27FC236}">
                <a16:creationId xmlns:a16="http://schemas.microsoft.com/office/drawing/2014/main" xmlns="" id="{A4820DA1-F0A2-446B-DF1C-5ABE7AC2D050}"/>
              </a:ext>
            </a:extLst>
          </p:cNvPr>
          <p:cNvGrpSpPr/>
          <p:nvPr/>
        </p:nvGrpSpPr>
        <p:grpSpPr>
          <a:xfrm>
            <a:off x="4023300" y="1671773"/>
            <a:ext cx="7204992" cy="1085898"/>
            <a:chOff x="4361050" y="1480733"/>
            <a:chExt cx="7204992" cy="1085898"/>
          </a:xfrm>
        </p:grpSpPr>
        <p:sp>
          <p:nvSpPr>
            <p:cNvPr id="23" name="شكل حر: شكل 22">
              <a:extLst>
                <a:ext uri="{FF2B5EF4-FFF2-40B4-BE49-F238E27FC236}">
                  <a16:creationId xmlns:a16="http://schemas.microsoft.com/office/drawing/2014/main" xmlns="" id="{E02F2D44-B077-6698-DE13-EDB6A1F6FD86}"/>
                </a:ext>
              </a:extLst>
            </p:cNvPr>
            <p:cNvSpPr/>
            <p:nvPr/>
          </p:nvSpPr>
          <p:spPr>
            <a:xfrm>
              <a:off x="10480144" y="1480733"/>
              <a:ext cx="1085898" cy="1085898"/>
            </a:xfrm>
            <a:custGeom>
              <a:avLst/>
              <a:gdLst>
                <a:gd name="connsiteX0" fmla="*/ 317545 w 1310700"/>
                <a:gd name="connsiteY0" fmla="*/ 0 h 1310700"/>
                <a:gd name="connsiteX1" fmla="*/ 1111225 w 1310700"/>
                <a:gd name="connsiteY1" fmla="*/ 0 h 1310700"/>
                <a:gd name="connsiteX2" fmla="*/ 1310700 w 1310700"/>
                <a:gd name="connsiteY2" fmla="*/ 199475 h 1310700"/>
                <a:gd name="connsiteX3" fmla="*/ 1310700 w 1310700"/>
                <a:gd name="connsiteY3" fmla="*/ 1111225 h 1310700"/>
                <a:gd name="connsiteX4" fmla="*/ 1111225 w 1310700"/>
                <a:gd name="connsiteY4" fmla="*/ 1310700 h 1310700"/>
                <a:gd name="connsiteX5" fmla="*/ 199475 w 1310700"/>
                <a:gd name="connsiteY5" fmla="*/ 1310700 h 1310700"/>
                <a:gd name="connsiteX6" fmla="*/ 0 w 1310700"/>
                <a:gd name="connsiteY6" fmla="*/ 1111225 h 1310700"/>
                <a:gd name="connsiteX7" fmla="*/ 0 w 1310700"/>
                <a:gd name="connsiteY7" fmla="*/ 199475 h 1310700"/>
                <a:gd name="connsiteX8" fmla="*/ 121830 w 1310700"/>
                <a:gd name="connsiteY8" fmla="*/ 15676 h 1310700"/>
                <a:gd name="connsiteX9" fmla="*/ 157888 w 1310700"/>
                <a:gd name="connsiteY9" fmla="*/ 4483 h 1310700"/>
                <a:gd name="connsiteX10" fmla="*/ 157888 w 1310700"/>
                <a:gd name="connsiteY10" fmla="*/ 324716 h 1310700"/>
                <a:gd name="connsiteX11" fmla="*/ 317545 w 1310700"/>
                <a:gd name="connsiteY11" fmla="*/ 324716 h 1310700"/>
                <a:gd name="connsiteX12" fmla="*/ 317545 w 1310700"/>
                <a:gd name="connsiteY12" fmla="*/ 0 h 131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0700" h="1310700">
                  <a:moveTo>
                    <a:pt x="317545" y="0"/>
                  </a:moveTo>
                  <a:lnTo>
                    <a:pt x="1111225" y="0"/>
                  </a:lnTo>
                  <a:cubicBezTo>
                    <a:pt x="1221392" y="0"/>
                    <a:pt x="1310700" y="89308"/>
                    <a:pt x="1310700" y="199475"/>
                  </a:cubicBezTo>
                  <a:lnTo>
                    <a:pt x="1310700" y="1111225"/>
                  </a:lnTo>
                  <a:cubicBezTo>
                    <a:pt x="1310700" y="1221392"/>
                    <a:pt x="1221392" y="1310700"/>
                    <a:pt x="1111225" y="1310700"/>
                  </a:cubicBezTo>
                  <a:lnTo>
                    <a:pt x="199475" y="1310700"/>
                  </a:lnTo>
                  <a:cubicBezTo>
                    <a:pt x="89308" y="1310700"/>
                    <a:pt x="0" y="1221392"/>
                    <a:pt x="0" y="1111225"/>
                  </a:cubicBezTo>
                  <a:lnTo>
                    <a:pt x="0" y="199475"/>
                  </a:lnTo>
                  <a:cubicBezTo>
                    <a:pt x="0" y="116850"/>
                    <a:pt x="50236" y="45958"/>
                    <a:pt x="121830" y="15676"/>
                  </a:cubicBezTo>
                  <a:lnTo>
                    <a:pt x="157888" y="4483"/>
                  </a:lnTo>
                  <a:lnTo>
                    <a:pt x="157888" y="324716"/>
                  </a:lnTo>
                  <a:lnTo>
                    <a:pt x="317545" y="324716"/>
                  </a:lnTo>
                  <a:lnTo>
                    <a:pt x="317545" y="0"/>
                  </a:lnTo>
                  <a:close/>
                </a:path>
              </a:pathLst>
            </a:cu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1" anchor="ctr">
              <a:noAutofit/>
            </a:bodyPr>
            <a:lstStyle/>
            <a:p>
              <a:pPr algn="ctr"/>
              <a:r>
                <a:rPr lang="en-US" sz="3200" b="1" dirty="0">
                  <a:latin typeface="Adobe Arabic" panose="02040503050201020203" pitchFamily="18" charset="-78"/>
                  <a:cs typeface="Adobe Arabic" panose="02040503050201020203" pitchFamily="18" charset="-78"/>
                </a:rPr>
                <a:t>1</a:t>
              </a:r>
              <a:endParaRPr lang="ar-SA" sz="3200" b="1" dirty="0">
                <a:latin typeface="Adobe Arabic" panose="02040503050201020203" pitchFamily="18" charset="-78"/>
                <a:cs typeface="Adobe Arabic" panose="02040503050201020203" pitchFamily="18" charset="-78"/>
              </a:endParaRPr>
            </a:p>
          </p:txBody>
        </p:sp>
        <p:sp>
          <p:nvSpPr>
            <p:cNvPr id="24" name="مربع نص 23">
              <a:extLst>
                <a:ext uri="{FF2B5EF4-FFF2-40B4-BE49-F238E27FC236}">
                  <a16:creationId xmlns:a16="http://schemas.microsoft.com/office/drawing/2014/main" xmlns="" id="{A86D8D18-157F-7365-BC51-9EAFFB06B107}"/>
                </a:ext>
              </a:extLst>
            </p:cNvPr>
            <p:cNvSpPr txBox="1"/>
            <p:nvPr/>
          </p:nvSpPr>
          <p:spPr>
            <a:xfrm>
              <a:off x="4361050" y="1684972"/>
              <a:ext cx="5077031" cy="584775"/>
            </a:xfrm>
            <a:prstGeom prst="rect">
              <a:avLst/>
            </a:prstGeom>
            <a:noFill/>
          </p:spPr>
          <p:txBody>
            <a:bodyPr wrap="square">
              <a:spAutoFit/>
            </a:bodyPr>
            <a:lstStyle/>
            <a:p>
              <a:r>
                <a:rPr lang="ar-SA" sz="3200" b="1" dirty="0">
                  <a:solidFill>
                    <a:srgbClr val="31394C"/>
                  </a:solidFill>
                  <a:latin typeface="Adobe Arabic" panose="02040503050201020203" pitchFamily="18" charset="-78"/>
                  <a:cs typeface="Adobe Arabic" panose="02040503050201020203" pitchFamily="18" charset="-78"/>
                </a:rPr>
                <a:t>استجابة الطوارئ</a:t>
              </a:r>
              <a:endParaRPr lang="ar-SY" sz="3200" b="1" dirty="0">
                <a:solidFill>
                  <a:srgbClr val="31394C"/>
                </a:solidFill>
                <a:latin typeface="Adobe Arabic" panose="02040503050201020203" pitchFamily="18" charset="-78"/>
                <a:cs typeface="Adobe Arabic" panose="02040503050201020203" pitchFamily="18" charset="-78"/>
              </a:endParaRPr>
            </a:p>
          </p:txBody>
        </p:sp>
      </p:grpSp>
      <p:grpSp>
        <p:nvGrpSpPr>
          <p:cNvPr id="25" name="مجموعة 24">
            <a:extLst>
              <a:ext uri="{FF2B5EF4-FFF2-40B4-BE49-F238E27FC236}">
                <a16:creationId xmlns:a16="http://schemas.microsoft.com/office/drawing/2014/main" xmlns="" id="{17668EDB-7E9E-17FF-F87B-B420741312DA}"/>
              </a:ext>
            </a:extLst>
          </p:cNvPr>
          <p:cNvGrpSpPr/>
          <p:nvPr/>
        </p:nvGrpSpPr>
        <p:grpSpPr>
          <a:xfrm>
            <a:off x="4023300" y="3456053"/>
            <a:ext cx="7204992" cy="1085898"/>
            <a:chOff x="4361050" y="2730604"/>
            <a:chExt cx="7204992" cy="1085898"/>
          </a:xfrm>
        </p:grpSpPr>
        <p:sp>
          <p:nvSpPr>
            <p:cNvPr id="26" name="شكل حر: شكل 25">
              <a:extLst>
                <a:ext uri="{FF2B5EF4-FFF2-40B4-BE49-F238E27FC236}">
                  <a16:creationId xmlns:a16="http://schemas.microsoft.com/office/drawing/2014/main" xmlns="" id="{F331F641-7444-13A8-28E8-94841A9B76AC}"/>
                </a:ext>
              </a:extLst>
            </p:cNvPr>
            <p:cNvSpPr/>
            <p:nvPr/>
          </p:nvSpPr>
          <p:spPr>
            <a:xfrm>
              <a:off x="10480144" y="2730604"/>
              <a:ext cx="1085898" cy="1085898"/>
            </a:xfrm>
            <a:custGeom>
              <a:avLst/>
              <a:gdLst>
                <a:gd name="connsiteX0" fmla="*/ 317545 w 1310700"/>
                <a:gd name="connsiteY0" fmla="*/ 0 h 1310700"/>
                <a:gd name="connsiteX1" fmla="*/ 1111225 w 1310700"/>
                <a:gd name="connsiteY1" fmla="*/ 0 h 1310700"/>
                <a:gd name="connsiteX2" fmla="*/ 1310700 w 1310700"/>
                <a:gd name="connsiteY2" fmla="*/ 199475 h 1310700"/>
                <a:gd name="connsiteX3" fmla="*/ 1310700 w 1310700"/>
                <a:gd name="connsiteY3" fmla="*/ 1111225 h 1310700"/>
                <a:gd name="connsiteX4" fmla="*/ 1111225 w 1310700"/>
                <a:gd name="connsiteY4" fmla="*/ 1310700 h 1310700"/>
                <a:gd name="connsiteX5" fmla="*/ 199475 w 1310700"/>
                <a:gd name="connsiteY5" fmla="*/ 1310700 h 1310700"/>
                <a:gd name="connsiteX6" fmla="*/ 0 w 1310700"/>
                <a:gd name="connsiteY6" fmla="*/ 1111225 h 1310700"/>
                <a:gd name="connsiteX7" fmla="*/ 0 w 1310700"/>
                <a:gd name="connsiteY7" fmla="*/ 199475 h 1310700"/>
                <a:gd name="connsiteX8" fmla="*/ 121830 w 1310700"/>
                <a:gd name="connsiteY8" fmla="*/ 15676 h 1310700"/>
                <a:gd name="connsiteX9" fmla="*/ 157888 w 1310700"/>
                <a:gd name="connsiteY9" fmla="*/ 4483 h 1310700"/>
                <a:gd name="connsiteX10" fmla="*/ 157888 w 1310700"/>
                <a:gd name="connsiteY10" fmla="*/ 324716 h 1310700"/>
                <a:gd name="connsiteX11" fmla="*/ 317545 w 1310700"/>
                <a:gd name="connsiteY11" fmla="*/ 324716 h 1310700"/>
                <a:gd name="connsiteX12" fmla="*/ 317545 w 1310700"/>
                <a:gd name="connsiteY12" fmla="*/ 0 h 131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0700" h="1310700">
                  <a:moveTo>
                    <a:pt x="317545" y="0"/>
                  </a:moveTo>
                  <a:lnTo>
                    <a:pt x="1111225" y="0"/>
                  </a:lnTo>
                  <a:cubicBezTo>
                    <a:pt x="1221392" y="0"/>
                    <a:pt x="1310700" y="89308"/>
                    <a:pt x="1310700" y="199475"/>
                  </a:cubicBezTo>
                  <a:lnTo>
                    <a:pt x="1310700" y="1111225"/>
                  </a:lnTo>
                  <a:cubicBezTo>
                    <a:pt x="1310700" y="1221392"/>
                    <a:pt x="1221392" y="1310700"/>
                    <a:pt x="1111225" y="1310700"/>
                  </a:cubicBezTo>
                  <a:lnTo>
                    <a:pt x="199475" y="1310700"/>
                  </a:lnTo>
                  <a:cubicBezTo>
                    <a:pt x="89308" y="1310700"/>
                    <a:pt x="0" y="1221392"/>
                    <a:pt x="0" y="1111225"/>
                  </a:cubicBezTo>
                  <a:lnTo>
                    <a:pt x="0" y="199475"/>
                  </a:lnTo>
                  <a:cubicBezTo>
                    <a:pt x="0" y="116850"/>
                    <a:pt x="50236" y="45958"/>
                    <a:pt x="121830" y="15676"/>
                  </a:cubicBezTo>
                  <a:lnTo>
                    <a:pt x="157888" y="4483"/>
                  </a:lnTo>
                  <a:lnTo>
                    <a:pt x="157888" y="324716"/>
                  </a:lnTo>
                  <a:lnTo>
                    <a:pt x="317545" y="324716"/>
                  </a:lnTo>
                  <a:lnTo>
                    <a:pt x="317545" y="0"/>
                  </a:lnTo>
                  <a:close/>
                </a:path>
              </a:pathLst>
            </a:cu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1" anchor="ctr">
              <a:noAutofit/>
            </a:bodyPr>
            <a:lstStyle/>
            <a:p>
              <a:pPr algn="ctr"/>
              <a:r>
                <a:rPr lang="en-US" sz="3200" b="1" dirty="0">
                  <a:latin typeface="Adobe Arabic" panose="02040503050201020203" pitchFamily="18" charset="-78"/>
                  <a:cs typeface="Adobe Arabic" panose="02040503050201020203" pitchFamily="18" charset="-78"/>
                </a:rPr>
                <a:t>2</a:t>
              </a:r>
              <a:endParaRPr lang="ar-SA" sz="3200" b="1" dirty="0">
                <a:latin typeface="Adobe Arabic" panose="02040503050201020203" pitchFamily="18" charset="-78"/>
                <a:cs typeface="Adobe Arabic" panose="02040503050201020203" pitchFamily="18" charset="-78"/>
              </a:endParaRPr>
            </a:p>
          </p:txBody>
        </p:sp>
        <p:sp>
          <p:nvSpPr>
            <p:cNvPr id="27" name="مربع نص 26">
              <a:extLst>
                <a:ext uri="{FF2B5EF4-FFF2-40B4-BE49-F238E27FC236}">
                  <a16:creationId xmlns:a16="http://schemas.microsoft.com/office/drawing/2014/main" xmlns="" id="{70945BF5-2B2D-0DC0-704E-5346ACC6E3C7}"/>
                </a:ext>
              </a:extLst>
            </p:cNvPr>
            <p:cNvSpPr txBox="1"/>
            <p:nvPr/>
          </p:nvSpPr>
          <p:spPr>
            <a:xfrm>
              <a:off x="4361050" y="2934843"/>
              <a:ext cx="5077031" cy="584775"/>
            </a:xfrm>
            <a:prstGeom prst="rect">
              <a:avLst/>
            </a:prstGeom>
            <a:noFill/>
          </p:spPr>
          <p:txBody>
            <a:bodyPr wrap="square">
              <a:spAutoFit/>
            </a:bodyPr>
            <a:lstStyle/>
            <a:p>
              <a:pPr rtl="1"/>
              <a:r>
                <a:rPr lang="ar-SA" sz="3200" b="1" dirty="0">
                  <a:solidFill>
                    <a:srgbClr val="31394C"/>
                  </a:solidFill>
                  <a:latin typeface="Adobe Arabic" panose="02040503050201020203" pitchFamily="18" charset="-78"/>
                  <a:cs typeface="Adobe Arabic" panose="02040503050201020203" pitchFamily="18" charset="-78"/>
                </a:rPr>
                <a:t>مستوى الحماية</a:t>
              </a:r>
              <a:endParaRPr lang="en-US" sz="3200" b="1" dirty="0">
                <a:solidFill>
                  <a:srgbClr val="31394C"/>
                </a:solidFill>
                <a:latin typeface="Adobe Arabic" panose="02040503050201020203" pitchFamily="18" charset="-78"/>
                <a:cs typeface="Adobe Arabic" panose="02040503050201020203" pitchFamily="18" charset="-78"/>
              </a:endParaRPr>
            </a:p>
          </p:txBody>
        </p:sp>
      </p:grpSp>
      <p:grpSp>
        <p:nvGrpSpPr>
          <p:cNvPr id="28" name="مجموعة 27">
            <a:extLst>
              <a:ext uri="{FF2B5EF4-FFF2-40B4-BE49-F238E27FC236}">
                <a16:creationId xmlns:a16="http://schemas.microsoft.com/office/drawing/2014/main" xmlns="" id="{3E750A3D-2521-5D61-8E66-56CB784CE183}"/>
              </a:ext>
            </a:extLst>
          </p:cNvPr>
          <p:cNvGrpSpPr/>
          <p:nvPr/>
        </p:nvGrpSpPr>
        <p:grpSpPr>
          <a:xfrm>
            <a:off x="4023300" y="5240333"/>
            <a:ext cx="7204992" cy="1085898"/>
            <a:chOff x="4361050" y="3980475"/>
            <a:chExt cx="7204992" cy="1085898"/>
          </a:xfrm>
        </p:grpSpPr>
        <p:sp>
          <p:nvSpPr>
            <p:cNvPr id="29" name="شكل حر: شكل 28">
              <a:extLst>
                <a:ext uri="{FF2B5EF4-FFF2-40B4-BE49-F238E27FC236}">
                  <a16:creationId xmlns:a16="http://schemas.microsoft.com/office/drawing/2014/main" xmlns="" id="{E104020E-CFFE-DF2D-84A5-573B3BBEBA56}"/>
                </a:ext>
              </a:extLst>
            </p:cNvPr>
            <p:cNvSpPr/>
            <p:nvPr/>
          </p:nvSpPr>
          <p:spPr>
            <a:xfrm>
              <a:off x="10480144" y="3980475"/>
              <a:ext cx="1085898" cy="1085898"/>
            </a:xfrm>
            <a:custGeom>
              <a:avLst/>
              <a:gdLst>
                <a:gd name="connsiteX0" fmla="*/ 317545 w 1310700"/>
                <a:gd name="connsiteY0" fmla="*/ 0 h 1310700"/>
                <a:gd name="connsiteX1" fmla="*/ 1111225 w 1310700"/>
                <a:gd name="connsiteY1" fmla="*/ 0 h 1310700"/>
                <a:gd name="connsiteX2" fmla="*/ 1310700 w 1310700"/>
                <a:gd name="connsiteY2" fmla="*/ 199475 h 1310700"/>
                <a:gd name="connsiteX3" fmla="*/ 1310700 w 1310700"/>
                <a:gd name="connsiteY3" fmla="*/ 1111225 h 1310700"/>
                <a:gd name="connsiteX4" fmla="*/ 1111225 w 1310700"/>
                <a:gd name="connsiteY4" fmla="*/ 1310700 h 1310700"/>
                <a:gd name="connsiteX5" fmla="*/ 199475 w 1310700"/>
                <a:gd name="connsiteY5" fmla="*/ 1310700 h 1310700"/>
                <a:gd name="connsiteX6" fmla="*/ 0 w 1310700"/>
                <a:gd name="connsiteY6" fmla="*/ 1111225 h 1310700"/>
                <a:gd name="connsiteX7" fmla="*/ 0 w 1310700"/>
                <a:gd name="connsiteY7" fmla="*/ 199475 h 1310700"/>
                <a:gd name="connsiteX8" fmla="*/ 121830 w 1310700"/>
                <a:gd name="connsiteY8" fmla="*/ 15676 h 1310700"/>
                <a:gd name="connsiteX9" fmla="*/ 157888 w 1310700"/>
                <a:gd name="connsiteY9" fmla="*/ 4483 h 1310700"/>
                <a:gd name="connsiteX10" fmla="*/ 157888 w 1310700"/>
                <a:gd name="connsiteY10" fmla="*/ 324716 h 1310700"/>
                <a:gd name="connsiteX11" fmla="*/ 317545 w 1310700"/>
                <a:gd name="connsiteY11" fmla="*/ 324716 h 1310700"/>
                <a:gd name="connsiteX12" fmla="*/ 317545 w 1310700"/>
                <a:gd name="connsiteY12" fmla="*/ 0 h 131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0700" h="1310700">
                  <a:moveTo>
                    <a:pt x="317545" y="0"/>
                  </a:moveTo>
                  <a:lnTo>
                    <a:pt x="1111225" y="0"/>
                  </a:lnTo>
                  <a:cubicBezTo>
                    <a:pt x="1221392" y="0"/>
                    <a:pt x="1310700" y="89308"/>
                    <a:pt x="1310700" y="199475"/>
                  </a:cubicBezTo>
                  <a:lnTo>
                    <a:pt x="1310700" y="1111225"/>
                  </a:lnTo>
                  <a:cubicBezTo>
                    <a:pt x="1310700" y="1221392"/>
                    <a:pt x="1221392" y="1310700"/>
                    <a:pt x="1111225" y="1310700"/>
                  </a:cubicBezTo>
                  <a:lnTo>
                    <a:pt x="199475" y="1310700"/>
                  </a:lnTo>
                  <a:cubicBezTo>
                    <a:pt x="89308" y="1310700"/>
                    <a:pt x="0" y="1221392"/>
                    <a:pt x="0" y="1111225"/>
                  </a:cubicBezTo>
                  <a:lnTo>
                    <a:pt x="0" y="199475"/>
                  </a:lnTo>
                  <a:cubicBezTo>
                    <a:pt x="0" y="116850"/>
                    <a:pt x="50236" y="45958"/>
                    <a:pt x="121830" y="15676"/>
                  </a:cubicBezTo>
                  <a:lnTo>
                    <a:pt x="157888" y="4483"/>
                  </a:lnTo>
                  <a:lnTo>
                    <a:pt x="157888" y="324716"/>
                  </a:lnTo>
                  <a:lnTo>
                    <a:pt x="317545" y="324716"/>
                  </a:lnTo>
                  <a:lnTo>
                    <a:pt x="317545" y="0"/>
                  </a:lnTo>
                  <a:close/>
                </a:path>
              </a:pathLst>
            </a:cu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wrap="square" rtlCol="1" anchor="ctr">
              <a:noAutofit/>
            </a:bodyPr>
            <a:lstStyle/>
            <a:p>
              <a:pPr algn="ctr"/>
              <a:r>
                <a:rPr lang="en-US" sz="3200" b="1" dirty="0">
                  <a:latin typeface="Adobe Arabic" panose="02040503050201020203" pitchFamily="18" charset="-78"/>
                  <a:cs typeface="Adobe Arabic" panose="02040503050201020203" pitchFamily="18" charset="-78"/>
                </a:rPr>
                <a:t>3</a:t>
              </a:r>
              <a:endParaRPr lang="ar-SA" sz="3200" b="1" dirty="0">
                <a:latin typeface="Adobe Arabic" panose="02040503050201020203" pitchFamily="18" charset="-78"/>
                <a:cs typeface="Adobe Arabic" panose="02040503050201020203" pitchFamily="18" charset="-78"/>
              </a:endParaRPr>
            </a:p>
          </p:txBody>
        </p:sp>
        <p:sp>
          <p:nvSpPr>
            <p:cNvPr id="30" name="مربع نص 29">
              <a:extLst>
                <a:ext uri="{FF2B5EF4-FFF2-40B4-BE49-F238E27FC236}">
                  <a16:creationId xmlns:a16="http://schemas.microsoft.com/office/drawing/2014/main" xmlns="" id="{485D0E56-CEB1-4D52-3CE7-4049C2B8350E}"/>
                </a:ext>
              </a:extLst>
            </p:cNvPr>
            <p:cNvSpPr txBox="1"/>
            <p:nvPr/>
          </p:nvSpPr>
          <p:spPr>
            <a:xfrm>
              <a:off x="4361050" y="4184714"/>
              <a:ext cx="5077031" cy="584775"/>
            </a:xfrm>
            <a:prstGeom prst="rect">
              <a:avLst/>
            </a:prstGeom>
            <a:noFill/>
          </p:spPr>
          <p:txBody>
            <a:bodyPr wrap="square">
              <a:spAutoFit/>
            </a:bodyPr>
            <a:lstStyle/>
            <a:p>
              <a:r>
                <a:rPr lang="ar-SA" sz="3200" b="1" dirty="0">
                  <a:solidFill>
                    <a:srgbClr val="31394C"/>
                  </a:solidFill>
                  <a:latin typeface="Adobe Arabic" panose="02040503050201020203" pitchFamily="18" charset="-78"/>
                  <a:cs typeface="Adobe Arabic" panose="02040503050201020203" pitchFamily="18" charset="-78"/>
                </a:rPr>
                <a:t>القدرة على التعافي</a:t>
              </a:r>
              <a:endParaRPr lang="en-US" sz="3200" b="1" dirty="0">
                <a:solidFill>
                  <a:srgbClr val="31394C"/>
                </a:solidFill>
                <a:latin typeface="Adobe Arabic" panose="02040503050201020203" pitchFamily="18" charset="-78"/>
                <a:cs typeface="Adobe Arabic" panose="02040503050201020203" pitchFamily="18" charset="-78"/>
              </a:endParaRPr>
            </a:p>
          </p:txBody>
        </p:sp>
      </p:grpSp>
      <p:sp>
        <p:nvSpPr>
          <p:cNvPr id="41" name="شكل حر 12">
            <a:extLst>
              <a:ext uri="{FF2B5EF4-FFF2-40B4-BE49-F238E27FC236}">
                <a16:creationId xmlns:a16="http://schemas.microsoft.com/office/drawing/2014/main" xmlns="" id="{A9273904-1868-6B25-DB6C-F3CFC0A4E123}"/>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19"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7"/>
              </a:rPr>
              <a:t>www.dawliatraining.com</a:t>
            </a:r>
            <a:endParaRPr lang="en-US" sz="1100">
              <a:effectLst/>
              <a:ea typeface="Calibri"/>
              <a:cs typeface="Arial"/>
            </a:endParaRPr>
          </a:p>
        </p:txBody>
      </p:sp>
    </p:spTree>
    <p:extLst>
      <p:ext uri="{BB962C8B-B14F-4D97-AF65-F5344CB8AC3E}">
        <p14:creationId xmlns:p14="http://schemas.microsoft.com/office/powerpoint/2010/main" val="238725320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anim calcmode="lin" valueType="num">
                                      <p:cBhvr>
                                        <p:cTn id="24" dur="1000" fill="hold"/>
                                        <p:tgtEl>
                                          <p:spTgt spid="28"/>
                                        </p:tgtEl>
                                        <p:attrNameLst>
                                          <p:attrName>ppt_x</p:attrName>
                                        </p:attrNameLst>
                                      </p:cBhvr>
                                      <p:tavLst>
                                        <p:tav tm="0">
                                          <p:val>
                                            <p:strVal val="#ppt_x"/>
                                          </p:val>
                                        </p:tav>
                                        <p:tav tm="100000">
                                          <p:val>
                                            <p:strVal val="#ppt_x"/>
                                          </p:val>
                                        </p:tav>
                                      </p:tavLst>
                                    </p:anim>
                                    <p:anim calcmode="lin" valueType="num">
                                      <p:cBhvr>
                                        <p:cTn id="2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حالة عملية: مخاطر أمنية</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sp>
        <p:nvSpPr>
          <p:cNvPr id="6" name="شكل حر 12">
            <a:extLst>
              <a:ext uri="{FF2B5EF4-FFF2-40B4-BE49-F238E27FC236}">
                <a16:creationId xmlns:a16="http://schemas.microsoft.com/office/drawing/2014/main" xmlns="" id="{2618EA45-C39E-016D-BF71-727E8A95FF6E}"/>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8" name="مربع نص 7">
            <a:extLst>
              <a:ext uri="{FF2B5EF4-FFF2-40B4-BE49-F238E27FC236}">
                <a16:creationId xmlns:a16="http://schemas.microsoft.com/office/drawing/2014/main" xmlns="" id="{862B0508-9AED-40FE-C22D-00FF878A6343}"/>
              </a:ext>
            </a:extLst>
          </p:cNvPr>
          <p:cNvSpPr txBox="1"/>
          <p:nvPr/>
        </p:nvSpPr>
        <p:spPr>
          <a:xfrm>
            <a:off x="5747993" y="2625425"/>
            <a:ext cx="5457752" cy="2623795"/>
          </a:xfrm>
          <a:prstGeom prst="rect">
            <a:avLst/>
          </a:prstGeom>
          <a:noFill/>
        </p:spPr>
        <p:txBody>
          <a:bodyPr wrap="square">
            <a:spAutoFit/>
          </a:bodyPr>
          <a:lstStyle/>
          <a:p>
            <a:pPr algn="ctr">
              <a:lnSpc>
                <a:spcPct val="150000"/>
              </a:lnSpc>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مؤسسة مالية كبيرة تقدم خدمات مصرفية واستثمارية لعملائها. تدير المؤسسة أنظمة معقدة تحتوي على معلومات حساسة للغاية، بما في ذلك بيانات العملاء والمعاملات المالية</a:t>
            </a:r>
            <a:endParaRPr lang="ar-SY" sz="2800" dirty="0"/>
          </a:p>
        </p:txBody>
      </p:sp>
      <p:pic>
        <p:nvPicPr>
          <p:cNvPr id="13" name="صورة 12">
            <a:extLst>
              <a:ext uri="{FF2B5EF4-FFF2-40B4-BE49-F238E27FC236}">
                <a16:creationId xmlns:a16="http://schemas.microsoft.com/office/drawing/2014/main" xmlns="" id="{330CBCC1-CEAF-6D54-E4A7-42B8E854D5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1692" y="1558873"/>
            <a:ext cx="4752975" cy="4752975"/>
          </a:xfrm>
          <a:prstGeom prst="rect">
            <a:avLst/>
          </a:prstGeom>
        </p:spPr>
      </p:pic>
      <mc:AlternateContent xmlns:mc="http://schemas.openxmlformats.org/markup-compatibility/2006">
        <mc:Choice xmlns:pslz="http://schemas.microsoft.com/office/powerpoint/2016/slidezoom" xmlns="" Requires="pslz">
          <p:graphicFrame>
            <p:nvGraphicFramePr>
              <p:cNvPr id="15" name="صورة الشريحة 14">
                <a:extLst>
                  <a:ext uri="{FF2B5EF4-FFF2-40B4-BE49-F238E27FC236}">
                    <a16:creationId xmlns:a16="http://schemas.microsoft.com/office/drawing/2014/main" id="{AF43643F-4D29-37FA-F455-FB479266DD68}"/>
                  </a:ext>
                </a:extLst>
              </p:cNvPr>
              <p:cNvGraphicFramePr>
                <a:graphicFrameLocks noChangeAspect="1"/>
              </p:cNvGraphicFramePr>
              <p:nvPr>
                <p:extLst>
                  <p:ext uri="{D42A27DB-BD31-4B8C-83A1-F6EECF244321}">
                    <p14:modId xmlns:p14="http://schemas.microsoft.com/office/powerpoint/2010/main" val="3976496522"/>
                  </p:ext>
                </p:extLst>
              </p:nvPr>
            </p:nvGraphicFramePr>
            <p:xfrm>
              <a:off x="11183900" y="181884"/>
              <a:ext cx="462284" cy="462284"/>
            </p:xfrm>
            <a:graphic>
              <a:graphicData uri="http://schemas.microsoft.com/office/powerpoint/2016/slidezoom">
                <pslz:sldZm>
                  <pslz:sldZmObj sldId="309" cId="2482070870">
                    <pslz:zmPr id="{6E8C77FB-F594-4E21-BA51-C36CFE21E920}" returnToParent="0" imageType="cover" transitionDur="1000">
                      <p166:blipFill xmlns:p166="http://schemas.microsoft.com/office/powerpoint/2016/6/main">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166:blipFill>
                      <p166:spPr xmlns:p166="http://schemas.microsoft.com/office/powerpoint/2016/6/main">
                        <a:xfrm>
                          <a:off x="0" y="0"/>
                          <a:ext cx="462284" cy="462284"/>
                        </a:xfrm>
                        <a:prstGeom prst="rect">
                          <a:avLst/>
                        </a:prstGeom>
                        <a:ln w="3175">
                          <a:noFill/>
                        </a:ln>
                      </p166:spPr>
                    </pslz:zmPr>
                  </pslz:sldZmObj>
                </pslz:sldZm>
              </a:graphicData>
            </a:graphic>
          </p:graphicFrame>
        </mc:Choice>
        <mc:Fallback>
          <p:pic>
            <p:nvPicPr>
              <p:cNvPr id="15" name="صورة الشريحة 14">
                <a:hlinkClick r:id="rId6" action="ppaction://hlinksldjump"/>
                <a:extLst>
                  <a:ext uri="{FF2B5EF4-FFF2-40B4-BE49-F238E27FC236}">
                    <a16:creationId xmlns:a16="http://schemas.microsoft.com/office/drawing/2014/main" xmlns="" xmlns:pslz="http://schemas.microsoft.com/office/powerpoint/2016/slidezoom" id="{AF43643F-4D29-37FA-F455-FB479266DD68}"/>
                  </a:ext>
                </a:extLst>
              </p:cNvPr>
              <p:cNvPicPr>
                <a:picLocks noGrp="1" noRot="1" noChangeAspect="1" noMove="1" noResize="1" noEditPoints="1" noAdjustHandles="1" noChangeArrowheads="1" noChangeShapeType="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8"/>
                  </a:ext>
                </a:extLst>
              </a:blip>
              <a:stretch>
                <a:fillRect/>
              </a:stretch>
            </p:blipFill>
            <p:spPr>
              <a:xfrm>
                <a:off x="11183900" y="181884"/>
                <a:ext cx="462284" cy="462284"/>
              </a:xfrm>
              <a:prstGeom prst="rect">
                <a:avLst/>
              </a:prstGeom>
              <a:ln w="3175">
                <a:noFill/>
              </a:ln>
            </p:spPr>
          </p:pic>
        </mc:Fallback>
      </mc:AlternateContent>
      <p:sp>
        <p:nvSpPr>
          <p:cNvPr id="12"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9"/>
              </a:rPr>
              <a:t>www.dawliatraining.com</a:t>
            </a:r>
            <a:endParaRPr lang="en-US" sz="1100">
              <a:effectLst/>
              <a:ea typeface="Calibri"/>
              <a:cs typeface="Arial"/>
            </a:endParaRPr>
          </a:p>
        </p:txBody>
      </p:sp>
    </p:spTree>
    <p:extLst>
      <p:ext uri="{BB962C8B-B14F-4D97-AF65-F5344CB8AC3E}">
        <p14:creationId xmlns:p14="http://schemas.microsoft.com/office/powerpoint/2010/main" val="28986969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مشكلة المخاطر الأمنية</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sp>
        <p:nvSpPr>
          <p:cNvPr id="6" name="شكل حر 12">
            <a:extLst>
              <a:ext uri="{FF2B5EF4-FFF2-40B4-BE49-F238E27FC236}">
                <a16:creationId xmlns:a16="http://schemas.microsoft.com/office/drawing/2014/main" xmlns="" id="{2618EA45-C39E-016D-BF71-727E8A95FF6E}"/>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9" name="مربع نص 8">
            <a:extLst>
              <a:ext uri="{FF2B5EF4-FFF2-40B4-BE49-F238E27FC236}">
                <a16:creationId xmlns:a16="http://schemas.microsoft.com/office/drawing/2014/main" xmlns="" id="{4F7378E5-9C6D-A5A9-0A55-23616A5B0788}"/>
              </a:ext>
            </a:extLst>
          </p:cNvPr>
          <p:cNvSpPr txBox="1"/>
          <p:nvPr/>
        </p:nvSpPr>
        <p:spPr>
          <a:xfrm>
            <a:off x="5893135" y="2263425"/>
            <a:ext cx="5312610" cy="3270126"/>
          </a:xfrm>
          <a:prstGeom prst="rect">
            <a:avLst/>
          </a:prstGeom>
          <a:noFill/>
        </p:spPr>
        <p:txBody>
          <a:bodyPr wrap="square">
            <a:spAutoFit/>
          </a:bodyPr>
          <a:lstStyle/>
          <a:p>
            <a:pPr algn="ctr">
              <a:lnSpc>
                <a:spcPct val="150000"/>
              </a:lnSpc>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بسبب الطبيعة الحساسة للمعلومات التي تتعامل معها المؤسسة، تواجه تحديات هائلة فيما يتعلق بمخاطر الأمن السيبراني. يجب على المؤسسة حماية بيانات العملاء ومنع وقوع اختراقات أمنية والحفاظ على الثقة والسمعة الجيدة</a:t>
            </a:r>
            <a:endParaRPr lang="ar-SY" sz="2800" dirty="0"/>
          </a:p>
        </p:txBody>
      </p:sp>
      <mc:AlternateContent xmlns:mc="http://schemas.openxmlformats.org/markup-compatibility/2006">
        <mc:Choice xmlns:pslz="http://schemas.microsoft.com/office/powerpoint/2016/slidezoom" xmlns="" Requires="pslz">
          <p:graphicFrame>
            <p:nvGraphicFramePr>
              <p:cNvPr id="14" name="صورة الشريحة 13">
                <a:extLst>
                  <a:ext uri="{FF2B5EF4-FFF2-40B4-BE49-F238E27FC236}">
                    <a16:creationId xmlns:a16="http://schemas.microsoft.com/office/drawing/2014/main" id="{67A5130E-71C1-8C63-936B-70993747AE47}"/>
                  </a:ext>
                </a:extLst>
              </p:cNvPr>
              <p:cNvGraphicFramePr>
                <a:graphicFrameLocks noChangeAspect="1"/>
              </p:cNvGraphicFramePr>
              <p:nvPr>
                <p:extLst>
                  <p:ext uri="{D42A27DB-BD31-4B8C-83A1-F6EECF244321}">
                    <p14:modId xmlns:p14="http://schemas.microsoft.com/office/powerpoint/2010/main" val="3577823725"/>
                  </p:ext>
                </p:extLst>
              </p:nvPr>
            </p:nvGraphicFramePr>
            <p:xfrm>
              <a:off x="11205313" y="211787"/>
              <a:ext cx="440871" cy="440871"/>
            </p:xfrm>
            <a:graphic>
              <a:graphicData uri="http://schemas.microsoft.com/office/powerpoint/2016/slidezoom">
                <pslz:sldZm>
                  <pslz:sldZmObj sldId="310" cId="2287178658">
                    <pslz:zmPr id="{FCB61FB1-0E27-4517-A410-F8B88DCE763F}" returnToParent="0" imageType="cover" transitionDur="1000">
                      <p166:blipFill xmlns:p166="http://schemas.microsoft.com/office/powerpoint/2016/6/main">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166:blipFill>
                      <p166:spPr xmlns:p166="http://schemas.microsoft.com/office/powerpoint/2016/6/main">
                        <a:xfrm>
                          <a:off x="0" y="0"/>
                          <a:ext cx="440871" cy="440871"/>
                        </a:xfrm>
                        <a:prstGeom prst="rect">
                          <a:avLst/>
                        </a:prstGeom>
                        <a:ln w="3175">
                          <a:noFill/>
                        </a:ln>
                      </p166:spPr>
                    </pslz:zmPr>
                  </pslz:sldZmObj>
                </pslz:sldZm>
              </a:graphicData>
            </a:graphic>
          </p:graphicFrame>
        </mc:Choice>
        <mc:Fallback>
          <p:pic>
            <p:nvPicPr>
              <p:cNvPr id="14" name="صورة الشريحة 13">
                <a:hlinkClick r:id="rId5" action="ppaction://hlinksldjump"/>
                <a:extLst>
                  <a:ext uri="{FF2B5EF4-FFF2-40B4-BE49-F238E27FC236}">
                    <a16:creationId xmlns:a16="http://schemas.microsoft.com/office/drawing/2014/main" xmlns="" xmlns:pslz="http://schemas.microsoft.com/office/powerpoint/2016/slidezoom" id="{67A5130E-71C1-8C63-936B-70993747AE47}"/>
                  </a:ext>
                </a:extLst>
              </p:cNvPr>
              <p:cNvPicPr>
                <a:picLocks noGrp="1" noRot="1" noChangeAspect="1" noMove="1" noResize="1" noEditPoints="1" noAdjustHandles="1" noChangeArrowheads="1" noChangeShapeType="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7"/>
                  </a:ext>
                </a:extLst>
              </a:blip>
              <a:stretch>
                <a:fillRect/>
              </a:stretch>
            </p:blipFill>
            <p:spPr>
              <a:xfrm>
                <a:off x="11205313" y="211787"/>
                <a:ext cx="440871" cy="440871"/>
              </a:xfrm>
              <a:prstGeom prst="rect">
                <a:avLst/>
              </a:prstGeom>
              <a:ln w="3175">
                <a:noFill/>
              </a:ln>
            </p:spPr>
          </p:pic>
        </mc:Fallback>
      </mc:AlternateContent>
      <p:pic>
        <p:nvPicPr>
          <p:cNvPr id="16" name="صورة 15">
            <a:extLst>
              <a:ext uri="{FF2B5EF4-FFF2-40B4-BE49-F238E27FC236}">
                <a16:creationId xmlns:a16="http://schemas.microsoft.com/office/drawing/2014/main" xmlns="" id="{43612D0D-7042-CAE0-E3F6-3CD5E159BCE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3530" y="2372212"/>
            <a:ext cx="4548698" cy="3032465"/>
          </a:xfrm>
          <a:prstGeom prst="rect">
            <a:avLst/>
          </a:prstGeom>
        </p:spPr>
      </p:pic>
      <p:sp>
        <p:nvSpPr>
          <p:cNvPr id="12"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9"/>
              </a:rPr>
              <a:t>www.dawliatraining.com</a:t>
            </a:r>
            <a:endParaRPr lang="en-US" sz="1100">
              <a:effectLst/>
              <a:ea typeface="Calibri"/>
              <a:cs typeface="Arial"/>
            </a:endParaRPr>
          </a:p>
        </p:txBody>
      </p:sp>
    </p:spTree>
    <p:extLst>
      <p:ext uri="{BB962C8B-B14F-4D97-AF65-F5344CB8AC3E}">
        <p14:creationId xmlns:p14="http://schemas.microsoft.com/office/powerpoint/2010/main" val="248207087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تحليل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sp>
        <p:nvSpPr>
          <p:cNvPr id="6" name="شكل حر 12">
            <a:extLst>
              <a:ext uri="{FF2B5EF4-FFF2-40B4-BE49-F238E27FC236}">
                <a16:creationId xmlns:a16="http://schemas.microsoft.com/office/drawing/2014/main" xmlns="" id="{2618EA45-C39E-016D-BF71-727E8A95FF6E}"/>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7" name="Google Shape;5027;p69">
            <a:extLst>
              <a:ext uri="{FF2B5EF4-FFF2-40B4-BE49-F238E27FC236}">
                <a16:creationId xmlns:a16="http://schemas.microsoft.com/office/drawing/2014/main" xmlns="" id="{378869DD-95E7-A0AF-20CA-875DBF2E4E5A}"/>
              </a:ext>
            </a:extLst>
          </p:cNvPr>
          <p:cNvSpPr/>
          <p:nvPr/>
        </p:nvSpPr>
        <p:spPr>
          <a:xfrm>
            <a:off x="4401396" y="1399612"/>
            <a:ext cx="2034028" cy="1582369"/>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38100" cap="flat" cmpd="sng">
            <a:solidFill>
              <a:srgbClr val="2B54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5028;p69">
            <a:extLst>
              <a:ext uri="{FF2B5EF4-FFF2-40B4-BE49-F238E27FC236}">
                <a16:creationId xmlns:a16="http://schemas.microsoft.com/office/drawing/2014/main" xmlns="" id="{D97460C9-6C89-2A3B-59BB-FA56D87BCF1A}"/>
              </a:ext>
            </a:extLst>
          </p:cNvPr>
          <p:cNvSpPr/>
          <p:nvPr/>
        </p:nvSpPr>
        <p:spPr>
          <a:xfrm>
            <a:off x="3794814" y="3135273"/>
            <a:ext cx="1297229" cy="2141144"/>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38100" cap="flat" cmpd="sng">
            <a:solidFill>
              <a:srgbClr val="343C4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5029;p69">
            <a:extLst>
              <a:ext uri="{FF2B5EF4-FFF2-40B4-BE49-F238E27FC236}">
                <a16:creationId xmlns:a16="http://schemas.microsoft.com/office/drawing/2014/main" xmlns="" id="{58A216B3-7444-067C-71A1-F21C868640F3}"/>
              </a:ext>
            </a:extLst>
          </p:cNvPr>
          <p:cNvSpPr/>
          <p:nvPr/>
        </p:nvSpPr>
        <p:spPr>
          <a:xfrm>
            <a:off x="5101933" y="4989613"/>
            <a:ext cx="2022490" cy="1096120"/>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38100" cap="flat" cmpd="sng">
            <a:solidFill>
              <a:srgbClr val="579DA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 name="Google Shape;5030;p69">
            <a:extLst>
              <a:ext uri="{FF2B5EF4-FFF2-40B4-BE49-F238E27FC236}">
                <a16:creationId xmlns:a16="http://schemas.microsoft.com/office/drawing/2014/main" xmlns="" id="{82AE196B-D1DE-6331-9724-2BAA98268876}"/>
              </a:ext>
            </a:extLst>
          </p:cNvPr>
          <p:cNvSpPr/>
          <p:nvPr/>
        </p:nvSpPr>
        <p:spPr>
          <a:xfrm>
            <a:off x="7135961" y="3634709"/>
            <a:ext cx="1297229" cy="1832911"/>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38100" cap="flat" cmpd="sng">
            <a:solidFill>
              <a:srgbClr val="2B54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5031;p69">
            <a:extLst>
              <a:ext uri="{FF2B5EF4-FFF2-40B4-BE49-F238E27FC236}">
                <a16:creationId xmlns:a16="http://schemas.microsoft.com/office/drawing/2014/main" xmlns="" id="{FF8FF5E4-A4F8-318A-0182-18E371F70F2A}"/>
              </a:ext>
            </a:extLst>
          </p:cNvPr>
          <p:cNvSpPr/>
          <p:nvPr/>
        </p:nvSpPr>
        <p:spPr>
          <a:xfrm>
            <a:off x="6730474" y="1732569"/>
            <a:ext cx="1643376" cy="173731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38100" cap="flat" cmpd="sng">
            <a:solidFill>
              <a:srgbClr val="343C4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TextBox 25">
            <a:extLst>
              <a:ext uri="{FF2B5EF4-FFF2-40B4-BE49-F238E27FC236}">
                <a16:creationId xmlns:a16="http://schemas.microsoft.com/office/drawing/2014/main" xmlns="" id="{8F495784-65D4-7DD3-838A-2BB5A6E5781B}"/>
              </a:ext>
            </a:extLst>
          </p:cNvPr>
          <p:cNvSpPr txBox="1"/>
          <p:nvPr/>
        </p:nvSpPr>
        <p:spPr>
          <a:xfrm>
            <a:off x="8459196" y="1528086"/>
            <a:ext cx="2890976" cy="523220"/>
          </a:xfrm>
          <a:prstGeom prst="rect">
            <a:avLst/>
          </a:prstGeom>
          <a:noFill/>
        </p:spPr>
        <p:txBody>
          <a:bodyPr wrap="square" rtlCol="0">
            <a:spAutoFit/>
          </a:bodyPr>
          <a:lstStyle/>
          <a:p>
            <a:pPr algn="ctr"/>
            <a:r>
              <a:rPr lang="ar-SY" sz="2800" b="1" dirty="0">
                <a:solidFill>
                  <a:srgbClr val="31394C"/>
                </a:solidFill>
                <a:latin typeface="Adobe Arabic" panose="02040503050201020203" pitchFamily="18" charset="-78"/>
                <a:cs typeface="Adobe Arabic" panose="02040503050201020203" pitchFamily="18" charset="-78"/>
              </a:rPr>
              <a:t>هجمات الاختراق المتقدمة</a:t>
            </a:r>
            <a:endParaRPr lang="en-US" sz="2800" dirty="0">
              <a:solidFill>
                <a:srgbClr val="31394C"/>
              </a:solidFill>
              <a:latin typeface="Adobe Arabic" panose="02040503050201020203" pitchFamily="18" charset="-78"/>
              <a:cs typeface="Adobe Arabic" panose="02040503050201020203" pitchFamily="18" charset="-78"/>
            </a:endParaRPr>
          </a:p>
        </p:txBody>
      </p:sp>
      <p:sp>
        <p:nvSpPr>
          <p:cNvPr id="16" name="TextBox 25">
            <a:extLst>
              <a:ext uri="{FF2B5EF4-FFF2-40B4-BE49-F238E27FC236}">
                <a16:creationId xmlns:a16="http://schemas.microsoft.com/office/drawing/2014/main" xmlns="" id="{F989F16D-E230-D1CC-1771-2BB4292915E6}"/>
              </a:ext>
            </a:extLst>
          </p:cNvPr>
          <p:cNvSpPr txBox="1"/>
          <p:nvPr/>
        </p:nvSpPr>
        <p:spPr>
          <a:xfrm>
            <a:off x="8785902" y="5146318"/>
            <a:ext cx="2890976" cy="523220"/>
          </a:xfrm>
          <a:prstGeom prst="rect">
            <a:avLst/>
          </a:prstGeom>
          <a:noFill/>
        </p:spPr>
        <p:txBody>
          <a:bodyPr wrap="square" rtlCol="0">
            <a:spAutoFit/>
          </a:bodyPr>
          <a:lstStyle/>
          <a:p>
            <a:pPr algn="ctr"/>
            <a:r>
              <a:rPr lang="ar-SY" sz="2800" b="1" dirty="0">
                <a:solidFill>
                  <a:srgbClr val="2B5474"/>
                </a:solidFill>
                <a:latin typeface="Adobe Arabic" panose="02040503050201020203" pitchFamily="18" charset="-78"/>
                <a:cs typeface="Adobe Arabic" panose="02040503050201020203" pitchFamily="18" charset="-78"/>
              </a:rPr>
              <a:t>الاحتيال المصرفي عبر الإنترنت</a:t>
            </a:r>
            <a:endParaRPr lang="en-US" sz="2800" dirty="0">
              <a:solidFill>
                <a:srgbClr val="2B5474"/>
              </a:solidFill>
              <a:latin typeface="Adobe Arabic" panose="02040503050201020203" pitchFamily="18" charset="-78"/>
              <a:cs typeface="Adobe Arabic" panose="02040503050201020203" pitchFamily="18" charset="-78"/>
            </a:endParaRPr>
          </a:p>
        </p:txBody>
      </p:sp>
      <p:sp>
        <p:nvSpPr>
          <p:cNvPr id="17" name="TextBox 25">
            <a:extLst>
              <a:ext uri="{FF2B5EF4-FFF2-40B4-BE49-F238E27FC236}">
                <a16:creationId xmlns:a16="http://schemas.microsoft.com/office/drawing/2014/main" xmlns="" id="{83494978-B5AD-4323-BF08-74593B6BEB8B}"/>
              </a:ext>
            </a:extLst>
          </p:cNvPr>
          <p:cNvSpPr txBox="1"/>
          <p:nvPr/>
        </p:nvSpPr>
        <p:spPr>
          <a:xfrm>
            <a:off x="781622" y="5553447"/>
            <a:ext cx="3544389" cy="523220"/>
          </a:xfrm>
          <a:prstGeom prst="rect">
            <a:avLst/>
          </a:prstGeom>
          <a:noFill/>
        </p:spPr>
        <p:txBody>
          <a:bodyPr wrap="square" rtlCol="0">
            <a:spAutoFit/>
          </a:bodyPr>
          <a:lstStyle/>
          <a:p>
            <a:pPr algn="ctr"/>
            <a:r>
              <a:rPr lang="ar-SY" sz="2800" b="1" dirty="0">
                <a:solidFill>
                  <a:srgbClr val="579DA5"/>
                </a:solidFill>
                <a:latin typeface="Adobe Arabic" panose="02040503050201020203" pitchFamily="18" charset="-78"/>
                <a:cs typeface="Adobe Arabic" panose="02040503050201020203" pitchFamily="18" charset="-78"/>
              </a:rPr>
              <a:t>هجمات الفدية</a:t>
            </a:r>
            <a:endParaRPr lang="en-US" sz="2800" dirty="0">
              <a:solidFill>
                <a:srgbClr val="579DA5"/>
              </a:solidFill>
              <a:latin typeface="Adobe Arabic" panose="02040503050201020203" pitchFamily="18" charset="-78"/>
              <a:cs typeface="Adobe Arabic" panose="02040503050201020203" pitchFamily="18" charset="-78"/>
            </a:endParaRPr>
          </a:p>
        </p:txBody>
      </p:sp>
      <p:sp>
        <p:nvSpPr>
          <p:cNvPr id="18" name="TextBox 25">
            <a:extLst>
              <a:ext uri="{FF2B5EF4-FFF2-40B4-BE49-F238E27FC236}">
                <a16:creationId xmlns:a16="http://schemas.microsoft.com/office/drawing/2014/main" xmlns="" id="{7CF5789B-1632-4929-5962-08719C933539}"/>
              </a:ext>
            </a:extLst>
          </p:cNvPr>
          <p:cNvSpPr txBox="1"/>
          <p:nvPr/>
        </p:nvSpPr>
        <p:spPr>
          <a:xfrm>
            <a:off x="421655" y="3850044"/>
            <a:ext cx="3116889" cy="523220"/>
          </a:xfrm>
          <a:prstGeom prst="rect">
            <a:avLst/>
          </a:prstGeom>
          <a:noFill/>
        </p:spPr>
        <p:txBody>
          <a:bodyPr wrap="square" rtlCol="0">
            <a:spAutoFit/>
          </a:bodyPr>
          <a:lstStyle/>
          <a:p>
            <a:pPr algn="ctr"/>
            <a:r>
              <a:rPr lang="ar-SY" sz="2800" b="1" dirty="0">
                <a:solidFill>
                  <a:srgbClr val="31394C"/>
                </a:solidFill>
                <a:latin typeface="Adobe Arabic" panose="02040503050201020203" pitchFamily="18" charset="-78"/>
                <a:cs typeface="Adobe Arabic" panose="02040503050201020203" pitchFamily="18" charset="-78"/>
              </a:rPr>
              <a:t>الضعف في أمان التطبيقات</a:t>
            </a:r>
            <a:endParaRPr lang="en-US" sz="2800" dirty="0">
              <a:solidFill>
                <a:srgbClr val="31394C"/>
              </a:solidFill>
              <a:latin typeface="Adobe Arabic" panose="02040503050201020203" pitchFamily="18" charset="-78"/>
              <a:cs typeface="Adobe Arabic" panose="02040503050201020203" pitchFamily="18" charset="-78"/>
            </a:endParaRPr>
          </a:p>
        </p:txBody>
      </p:sp>
      <p:sp>
        <p:nvSpPr>
          <p:cNvPr id="19" name="TextBox 25">
            <a:extLst>
              <a:ext uri="{FF2B5EF4-FFF2-40B4-BE49-F238E27FC236}">
                <a16:creationId xmlns:a16="http://schemas.microsoft.com/office/drawing/2014/main" xmlns="" id="{A1109EA3-FBC6-36EE-7CBD-D6D6159D8120}"/>
              </a:ext>
            </a:extLst>
          </p:cNvPr>
          <p:cNvSpPr txBox="1"/>
          <p:nvPr/>
        </p:nvSpPr>
        <p:spPr>
          <a:xfrm>
            <a:off x="1182077" y="1524851"/>
            <a:ext cx="2924269" cy="523220"/>
          </a:xfrm>
          <a:prstGeom prst="rect">
            <a:avLst/>
          </a:prstGeom>
          <a:noFill/>
        </p:spPr>
        <p:txBody>
          <a:bodyPr wrap="square" rtlCol="0">
            <a:spAutoFit/>
          </a:bodyPr>
          <a:lstStyle/>
          <a:p>
            <a:pPr algn="ctr"/>
            <a:r>
              <a:rPr lang="ar-SY" sz="2800" b="1" dirty="0">
                <a:solidFill>
                  <a:srgbClr val="2B5474"/>
                </a:solidFill>
                <a:latin typeface="Adobe Arabic" panose="02040503050201020203" pitchFamily="18" charset="-78"/>
                <a:cs typeface="Adobe Arabic" panose="02040503050201020203" pitchFamily="18" charset="-78"/>
              </a:rPr>
              <a:t>التهديدات الداخلية</a:t>
            </a:r>
            <a:endParaRPr lang="en-US" sz="2800" dirty="0">
              <a:solidFill>
                <a:srgbClr val="2B5474"/>
              </a:solidFill>
              <a:latin typeface="Adobe Arabic" panose="02040503050201020203" pitchFamily="18" charset="-78"/>
              <a:cs typeface="Adobe Arabic" panose="02040503050201020203" pitchFamily="18" charset="-78"/>
            </a:endParaRPr>
          </a:p>
        </p:txBody>
      </p:sp>
      <mc:AlternateContent xmlns:mc="http://schemas.openxmlformats.org/markup-compatibility/2006">
        <mc:Choice xmlns:pslz="http://schemas.microsoft.com/office/powerpoint/2016/slidezoom" xmlns="" Requires="pslz">
          <p:graphicFrame>
            <p:nvGraphicFramePr>
              <p:cNvPr id="21" name="صورة الشريحة 20">
                <a:extLst>
                  <a:ext uri="{FF2B5EF4-FFF2-40B4-BE49-F238E27FC236}">
                    <a16:creationId xmlns:a16="http://schemas.microsoft.com/office/drawing/2014/main" id="{ADFDC384-5404-541C-EF8F-8160F5854291}"/>
                  </a:ext>
                </a:extLst>
              </p:cNvPr>
              <p:cNvGraphicFramePr>
                <a:graphicFrameLocks noChangeAspect="1"/>
              </p:cNvGraphicFramePr>
              <p:nvPr>
                <p:extLst>
                  <p:ext uri="{D42A27DB-BD31-4B8C-83A1-F6EECF244321}">
                    <p14:modId xmlns:p14="http://schemas.microsoft.com/office/powerpoint/2010/main" val="2950981801"/>
                  </p:ext>
                </p:extLst>
              </p:nvPr>
            </p:nvGraphicFramePr>
            <p:xfrm>
              <a:off x="11244171" y="207642"/>
              <a:ext cx="432707" cy="432707"/>
            </p:xfrm>
            <a:graphic>
              <a:graphicData uri="http://schemas.microsoft.com/office/powerpoint/2016/slidezoom">
                <pslz:sldZm>
                  <pslz:sldZmObj sldId="311" cId="572412688">
                    <pslz:zmPr id="{268A569B-9A92-4922-9B09-550F3E5A7874}" returnToParent="0" imageType="cover" transitionDur="1000">
                      <p166:blipFill xmlns:p166="http://schemas.microsoft.com/office/powerpoint/2016/6/main">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166:blipFill>
                      <p166:spPr xmlns:p166="http://schemas.microsoft.com/office/powerpoint/2016/6/main">
                        <a:xfrm>
                          <a:off x="0" y="0"/>
                          <a:ext cx="432707" cy="432707"/>
                        </a:xfrm>
                        <a:prstGeom prst="rect">
                          <a:avLst/>
                        </a:prstGeom>
                        <a:ln w="3175">
                          <a:noFill/>
                        </a:ln>
                      </p166:spPr>
                    </pslz:zmPr>
                  </pslz:sldZmObj>
                </pslz:sldZm>
              </a:graphicData>
            </a:graphic>
          </p:graphicFrame>
        </mc:Choice>
        <mc:Fallback>
          <p:pic>
            <p:nvPicPr>
              <p:cNvPr id="21" name="صورة الشريحة 20">
                <a:hlinkClick r:id="rId6" action="ppaction://hlinksldjump"/>
                <a:extLst>
                  <a:ext uri="{FF2B5EF4-FFF2-40B4-BE49-F238E27FC236}">
                    <a16:creationId xmlns:a16="http://schemas.microsoft.com/office/drawing/2014/main" xmlns="" xmlns:pslz="http://schemas.microsoft.com/office/powerpoint/2016/slidezoom" id="{ADFDC384-5404-541C-EF8F-8160F5854291}"/>
                  </a:ext>
                </a:extLst>
              </p:cNvPr>
              <p:cNvPicPr>
                <a:picLocks noGrp="1" noRot="1" noChangeAspect="1" noMove="1" noResize="1" noEditPoints="1" noAdjustHandles="1" noChangeArrowheads="1" noChangeShapeType="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8"/>
                  </a:ext>
                </a:extLst>
              </a:blip>
              <a:stretch>
                <a:fillRect/>
              </a:stretch>
            </p:blipFill>
            <p:spPr>
              <a:xfrm>
                <a:off x="11244171" y="207642"/>
                <a:ext cx="432707" cy="432707"/>
              </a:xfrm>
              <a:prstGeom prst="rect">
                <a:avLst/>
              </a:prstGeom>
              <a:ln w="3175">
                <a:noFill/>
              </a:ln>
            </p:spPr>
          </p:pic>
        </mc:Fallback>
      </mc:AlternateContent>
      <p:sp>
        <p:nvSpPr>
          <p:cNvPr id="20"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9"/>
              </a:rPr>
              <a:t>www.dawliatraining.com</a:t>
            </a:r>
            <a:endParaRPr lang="en-US" sz="1100">
              <a:effectLst/>
              <a:ea typeface="Calibri"/>
              <a:cs typeface="Arial"/>
            </a:endParaRPr>
          </a:p>
        </p:txBody>
      </p:sp>
    </p:spTree>
    <p:extLst>
      <p:ext uri="{BB962C8B-B14F-4D97-AF65-F5344CB8AC3E}">
        <p14:creationId xmlns:p14="http://schemas.microsoft.com/office/powerpoint/2010/main" val="228717865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500"/>
                                        <p:tgtEl>
                                          <p:spTgt spid="13"/>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right)">
                                      <p:cBhvr>
                                        <p:cTn id="25" dur="500"/>
                                        <p:tgtEl>
                                          <p:spTgt spid="12"/>
                                        </p:tgtEl>
                                      </p:cBhvr>
                                    </p:animEffect>
                                  </p:childTnLst>
                                </p:cTn>
                              </p:par>
                            </p:childTnLst>
                          </p:cTn>
                        </p:par>
                        <p:par>
                          <p:cTn id="26" fill="hold">
                            <p:stCondLst>
                              <p:cond delay="2500"/>
                            </p:stCondLst>
                            <p:childTnLst>
                              <p:par>
                                <p:cTn id="27" presetID="2" presetClass="entr" presetSubtype="4"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ppt_x"/>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00"/>
                                        <p:tgtEl>
                                          <p:spTgt spid="8"/>
                                        </p:tgtEl>
                                      </p:cBhvr>
                                    </p:animEffect>
                                  </p:childTnLst>
                                </p:cTn>
                              </p:par>
                            </p:childTnLst>
                          </p:cTn>
                        </p:par>
                        <p:par>
                          <p:cTn id="35" fill="hold">
                            <p:stCondLst>
                              <p:cond delay="3500"/>
                            </p:stCondLst>
                            <p:childTnLst>
                              <p:par>
                                <p:cTn id="36" presetID="2" presetClass="entr" presetSubtype="4"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ppt_x"/>
                                          </p:val>
                                        </p:tav>
                                        <p:tav tm="100000">
                                          <p:val>
                                            <p:strVal val="#ppt_x"/>
                                          </p:val>
                                        </p:tav>
                                      </p:tavLst>
                                    </p:anim>
                                    <p:anim calcmode="lin" valueType="num">
                                      <p:cBhvr additive="base">
                                        <p:cTn id="39" dur="500" fill="hold"/>
                                        <p:tgtEl>
                                          <p:spTgt spid="18"/>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par>
                          <p:cTn id="44" fill="hold">
                            <p:stCondLst>
                              <p:cond delay="4500"/>
                            </p:stCondLst>
                            <p:childTnLst>
                              <p:par>
                                <p:cTn id="45" presetID="2" presetClass="entr" presetSubtype="4"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ppt_x"/>
                                          </p:val>
                                        </p:tav>
                                        <p:tav tm="100000">
                                          <p:val>
                                            <p:strVal val="#ppt_x"/>
                                          </p:val>
                                        </p:tav>
                                      </p:tavLst>
                                    </p:anim>
                                    <p:anim calcmode="lin" valueType="num">
                                      <p:cBhvr additive="base">
                                        <p:cTn id="4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2" grpId="0" animBg="1"/>
      <p:bldP spid="13" grpId="0" animBg="1"/>
      <p:bldP spid="14" grpId="0" animBg="1"/>
      <p:bldP spid="15" grpId="0"/>
      <p:bldP spid="16" grpId="0"/>
      <p:bldP spid="17" grpId="0"/>
      <p:bldP spid="18" grpId="0"/>
      <p:bldP spid="1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استراتيجيات المعالجة</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sp>
        <p:nvSpPr>
          <p:cNvPr id="6" name="شكل حر 12">
            <a:extLst>
              <a:ext uri="{FF2B5EF4-FFF2-40B4-BE49-F238E27FC236}">
                <a16:creationId xmlns:a16="http://schemas.microsoft.com/office/drawing/2014/main" xmlns="" id="{2618EA45-C39E-016D-BF71-727E8A95FF6E}"/>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nvGrpSpPr>
          <p:cNvPr id="9" name="مجموعة 8">
            <a:extLst>
              <a:ext uri="{FF2B5EF4-FFF2-40B4-BE49-F238E27FC236}">
                <a16:creationId xmlns:a16="http://schemas.microsoft.com/office/drawing/2014/main" xmlns="" id="{FE7B91C4-3E97-DC68-175D-D10539DFCC63}"/>
              </a:ext>
            </a:extLst>
          </p:cNvPr>
          <p:cNvGrpSpPr/>
          <p:nvPr/>
        </p:nvGrpSpPr>
        <p:grpSpPr>
          <a:xfrm>
            <a:off x="8439981" y="2645734"/>
            <a:ext cx="2632834" cy="2261223"/>
            <a:chOff x="7155078" y="1596840"/>
            <a:chExt cx="2537688" cy="2179506"/>
          </a:xfrm>
        </p:grpSpPr>
        <p:sp>
          <p:nvSpPr>
            <p:cNvPr id="20" name="Isosceles Triangle 2">
              <a:extLst>
                <a:ext uri="{FF2B5EF4-FFF2-40B4-BE49-F238E27FC236}">
                  <a16:creationId xmlns:a16="http://schemas.microsoft.com/office/drawing/2014/main" xmlns="" id="{5723CBA8-E8C5-D369-F402-E3E22522C811}"/>
                </a:ext>
              </a:extLst>
            </p:cNvPr>
            <p:cNvSpPr/>
            <p:nvPr/>
          </p:nvSpPr>
          <p:spPr>
            <a:xfrm rot="5400000">
              <a:off x="7334169" y="1417749"/>
              <a:ext cx="2179506" cy="2537688"/>
            </a:xfrm>
            <a:custGeom>
              <a:avLst/>
              <a:gdLst/>
              <a:ahLst/>
              <a:cxnLst/>
              <a:rect l="l" t="t" r="r" b="b"/>
              <a:pathLst>
                <a:path w="1800201" h="2096048">
                  <a:moveTo>
                    <a:pt x="0" y="1195948"/>
                  </a:moveTo>
                  <a:cubicBezTo>
                    <a:pt x="0" y="761309"/>
                    <a:pt x="308064" y="398623"/>
                    <a:pt x="717763" y="314375"/>
                  </a:cubicBezTo>
                  <a:lnTo>
                    <a:pt x="900100" y="0"/>
                  </a:lnTo>
                  <a:lnTo>
                    <a:pt x="1082438" y="314375"/>
                  </a:lnTo>
                  <a:cubicBezTo>
                    <a:pt x="1492137" y="398623"/>
                    <a:pt x="1800201" y="761309"/>
                    <a:pt x="1800201" y="1195948"/>
                  </a:cubicBezTo>
                  <a:cubicBezTo>
                    <a:pt x="1800201" y="1693060"/>
                    <a:pt x="1397213" y="2096048"/>
                    <a:pt x="900101" y="2096048"/>
                  </a:cubicBezTo>
                  <a:cubicBezTo>
                    <a:pt x="402988" y="2096048"/>
                    <a:pt x="0" y="1693060"/>
                    <a:pt x="0" y="1195948"/>
                  </a:cubicBezTo>
                  <a:close/>
                </a:path>
              </a:pathLst>
            </a:custGeom>
            <a:solidFill>
              <a:schemeClr val="bg1"/>
            </a:solidFill>
            <a:ln w="635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700" b="1" dirty="0">
                <a:solidFill>
                  <a:srgbClr val="FFC000"/>
                </a:solidFill>
                <a:latin typeface="Adobe Arabic" panose="02040503050201020203" pitchFamily="18" charset="-78"/>
                <a:cs typeface="Adobe Arabic" panose="02040503050201020203" pitchFamily="18" charset="-78"/>
              </a:endParaRPr>
            </a:p>
          </p:txBody>
        </p:sp>
        <p:sp>
          <p:nvSpPr>
            <p:cNvPr id="21" name="TextBox 4">
              <a:extLst>
                <a:ext uri="{FF2B5EF4-FFF2-40B4-BE49-F238E27FC236}">
                  <a16:creationId xmlns:a16="http://schemas.microsoft.com/office/drawing/2014/main" xmlns="" id="{665241E5-70B8-A21E-0D44-31380FEAC23D}"/>
                </a:ext>
              </a:extLst>
            </p:cNvPr>
            <p:cNvSpPr txBox="1"/>
            <p:nvPr/>
          </p:nvSpPr>
          <p:spPr>
            <a:xfrm>
              <a:off x="7419755" y="2226781"/>
              <a:ext cx="1547217" cy="919627"/>
            </a:xfrm>
            <a:prstGeom prst="rect">
              <a:avLst/>
            </a:prstGeom>
            <a:noFill/>
          </p:spPr>
          <p:txBody>
            <a:bodyPr wrap="square" lIns="180000" rtlCol="0" anchor="ctr">
              <a:spAutoFit/>
            </a:bodyPr>
            <a:lstStyle/>
            <a:p>
              <a:pPr algn="ctr"/>
              <a:r>
                <a:rPr lang="ar-SA" sz="2800" b="1" dirty="0">
                  <a:solidFill>
                    <a:srgbClr val="FFC000"/>
                  </a:solidFill>
                  <a:effectLst/>
                  <a:latin typeface="Adobe Arabic" panose="02040503050201020203" pitchFamily="18" charset="-78"/>
                  <a:ea typeface="Calibri" panose="020F0502020204030204" pitchFamily="34" charset="0"/>
                  <a:cs typeface="Adobe Arabic" panose="02040503050201020203" pitchFamily="18" charset="-78"/>
                </a:rPr>
                <a:t>فحص الأمان الدوري</a:t>
              </a:r>
              <a:endParaRPr lang="ko-KR" altLang="en-US" sz="9600" b="1" dirty="0">
                <a:solidFill>
                  <a:srgbClr val="FFC000"/>
                </a:solidFill>
                <a:latin typeface="Adobe Arabic" panose="02040503050201020203" pitchFamily="18" charset="-78"/>
                <a:cs typeface="Adobe Arabic" panose="02040503050201020203" pitchFamily="18" charset="-78"/>
              </a:endParaRPr>
            </a:p>
          </p:txBody>
        </p:sp>
      </p:grpSp>
      <p:grpSp>
        <p:nvGrpSpPr>
          <p:cNvPr id="22" name="مجموعة 21">
            <a:extLst>
              <a:ext uri="{FF2B5EF4-FFF2-40B4-BE49-F238E27FC236}">
                <a16:creationId xmlns:a16="http://schemas.microsoft.com/office/drawing/2014/main" xmlns="" id="{4264F5A4-6787-3D18-24EC-66E75E076CB9}"/>
              </a:ext>
            </a:extLst>
          </p:cNvPr>
          <p:cNvGrpSpPr/>
          <p:nvPr/>
        </p:nvGrpSpPr>
        <p:grpSpPr>
          <a:xfrm>
            <a:off x="6192519" y="2645733"/>
            <a:ext cx="2632834" cy="2261223"/>
            <a:chOff x="4718872" y="1596840"/>
            <a:chExt cx="2537688" cy="2179506"/>
          </a:xfrm>
        </p:grpSpPr>
        <p:sp>
          <p:nvSpPr>
            <p:cNvPr id="23" name="Isosceles Triangle 2">
              <a:extLst>
                <a:ext uri="{FF2B5EF4-FFF2-40B4-BE49-F238E27FC236}">
                  <a16:creationId xmlns:a16="http://schemas.microsoft.com/office/drawing/2014/main" xmlns="" id="{8CECE9DA-E85C-52BD-9BB8-FAB3193A3395}"/>
                </a:ext>
              </a:extLst>
            </p:cNvPr>
            <p:cNvSpPr/>
            <p:nvPr/>
          </p:nvSpPr>
          <p:spPr>
            <a:xfrm rot="5400000">
              <a:off x="4897963" y="1417749"/>
              <a:ext cx="2179506" cy="2537688"/>
            </a:xfrm>
            <a:custGeom>
              <a:avLst/>
              <a:gdLst/>
              <a:ahLst/>
              <a:cxnLst/>
              <a:rect l="l" t="t" r="r" b="b"/>
              <a:pathLst>
                <a:path w="1800201" h="2096048">
                  <a:moveTo>
                    <a:pt x="0" y="1195948"/>
                  </a:moveTo>
                  <a:cubicBezTo>
                    <a:pt x="0" y="761309"/>
                    <a:pt x="308064" y="398623"/>
                    <a:pt x="717763" y="314375"/>
                  </a:cubicBezTo>
                  <a:lnTo>
                    <a:pt x="900100" y="0"/>
                  </a:lnTo>
                  <a:lnTo>
                    <a:pt x="1082438" y="314375"/>
                  </a:lnTo>
                  <a:cubicBezTo>
                    <a:pt x="1492137" y="398623"/>
                    <a:pt x="1800201" y="761309"/>
                    <a:pt x="1800201" y="1195948"/>
                  </a:cubicBezTo>
                  <a:cubicBezTo>
                    <a:pt x="1800201" y="1693060"/>
                    <a:pt x="1397213" y="2096048"/>
                    <a:pt x="900101" y="2096048"/>
                  </a:cubicBezTo>
                  <a:cubicBezTo>
                    <a:pt x="402988" y="2096048"/>
                    <a:pt x="0" y="1693060"/>
                    <a:pt x="0" y="1195948"/>
                  </a:cubicBezTo>
                  <a:close/>
                </a:path>
              </a:pathLst>
            </a:custGeom>
            <a:solidFill>
              <a:schemeClr val="bg1"/>
            </a:solidFill>
            <a:ln w="635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700" b="1" dirty="0">
                <a:solidFill>
                  <a:srgbClr val="00B0F0"/>
                </a:solidFill>
                <a:latin typeface="Adobe Arabic" panose="02040503050201020203" pitchFamily="18" charset="-78"/>
                <a:cs typeface="Adobe Arabic" panose="02040503050201020203" pitchFamily="18" charset="-78"/>
              </a:endParaRPr>
            </a:p>
          </p:txBody>
        </p:sp>
        <p:sp>
          <p:nvSpPr>
            <p:cNvPr id="24" name="TextBox 8">
              <a:extLst>
                <a:ext uri="{FF2B5EF4-FFF2-40B4-BE49-F238E27FC236}">
                  <a16:creationId xmlns:a16="http://schemas.microsoft.com/office/drawing/2014/main" xmlns="" id="{B1C09A3F-B2AB-EEBE-B0B9-143927FAE97F}"/>
                </a:ext>
              </a:extLst>
            </p:cNvPr>
            <p:cNvSpPr txBox="1"/>
            <p:nvPr/>
          </p:nvSpPr>
          <p:spPr>
            <a:xfrm>
              <a:off x="4894416" y="2449008"/>
              <a:ext cx="1847282" cy="504312"/>
            </a:xfrm>
            <a:prstGeom prst="rect">
              <a:avLst/>
            </a:prstGeom>
            <a:noFill/>
          </p:spPr>
          <p:txBody>
            <a:bodyPr wrap="square" lIns="180000" rtlCol="0" anchor="ctr">
              <a:spAutoFit/>
            </a:bodyPr>
            <a:lstStyle/>
            <a:p>
              <a:pPr algn="ctr"/>
              <a:r>
                <a:rPr lang="ar-SA" sz="2800" b="1" dirty="0">
                  <a:solidFill>
                    <a:srgbClr val="00B0F0"/>
                  </a:solidFill>
                  <a:effectLst/>
                  <a:latin typeface="Adobe Arabic" panose="02040503050201020203" pitchFamily="18" charset="-78"/>
                  <a:ea typeface="Calibri" panose="020F0502020204030204" pitchFamily="34" charset="0"/>
                  <a:cs typeface="Adobe Arabic" panose="02040503050201020203" pitchFamily="18" charset="-78"/>
                </a:rPr>
                <a:t>تشفير البيانات</a:t>
              </a:r>
              <a:endParaRPr lang="ko-KR" altLang="en-US" sz="9600" b="1" dirty="0">
                <a:solidFill>
                  <a:srgbClr val="00B0F0"/>
                </a:solidFill>
                <a:latin typeface="Adobe Arabic" panose="02040503050201020203" pitchFamily="18" charset="-78"/>
                <a:cs typeface="Adobe Arabic" panose="02040503050201020203" pitchFamily="18" charset="-78"/>
              </a:endParaRPr>
            </a:p>
          </p:txBody>
        </p:sp>
      </p:grpSp>
      <p:grpSp>
        <p:nvGrpSpPr>
          <p:cNvPr id="25" name="مجموعة 24">
            <a:extLst>
              <a:ext uri="{FF2B5EF4-FFF2-40B4-BE49-F238E27FC236}">
                <a16:creationId xmlns:a16="http://schemas.microsoft.com/office/drawing/2014/main" xmlns="" id="{8A8A359A-99FE-6799-67C8-D7CCDF1E429D}"/>
              </a:ext>
            </a:extLst>
          </p:cNvPr>
          <p:cNvGrpSpPr/>
          <p:nvPr/>
        </p:nvGrpSpPr>
        <p:grpSpPr>
          <a:xfrm>
            <a:off x="3918032" y="2645733"/>
            <a:ext cx="2632834" cy="2261223"/>
            <a:chOff x="2282666" y="1596840"/>
            <a:chExt cx="2537688" cy="2179506"/>
          </a:xfrm>
        </p:grpSpPr>
        <p:sp>
          <p:nvSpPr>
            <p:cNvPr id="26" name="Isosceles Triangle 2">
              <a:extLst>
                <a:ext uri="{FF2B5EF4-FFF2-40B4-BE49-F238E27FC236}">
                  <a16:creationId xmlns:a16="http://schemas.microsoft.com/office/drawing/2014/main" xmlns="" id="{581CF05A-50B7-E28A-9BF8-8626717DD71A}"/>
                </a:ext>
              </a:extLst>
            </p:cNvPr>
            <p:cNvSpPr/>
            <p:nvPr/>
          </p:nvSpPr>
          <p:spPr>
            <a:xfrm rot="5400000">
              <a:off x="2461757" y="1417749"/>
              <a:ext cx="2179506" cy="2537688"/>
            </a:xfrm>
            <a:custGeom>
              <a:avLst/>
              <a:gdLst/>
              <a:ahLst/>
              <a:cxnLst/>
              <a:rect l="l" t="t" r="r" b="b"/>
              <a:pathLst>
                <a:path w="1800201" h="2096048">
                  <a:moveTo>
                    <a:pt x="0" y="1195948"/>
                  </a:moveTo>
                  <a:cubicBezTo>
                    <a:pt x="0" y="761309"/>
                    <a:pt x="308064" y="398623"/>
                    <a:pt x="717763" y="314375"/>
                  </a:cubicBezTo>
                  <a:lnTo>
                    <a:pt x="900100" y="0"/>
                  </a:lnTo>
                  <a:lnTo>
                    <a:pt x="1082438" y="314375"/>
                  </a:lnTo>
                  <a:cubicBezTo>
                    <a:pt x="1492137" y="398623"/>
                    <a:pt x="1800201" y="761309"/>
                    <a:pt x="1800201" y="1195948"/>
                  </a:cubicBezTo>
                  <a:cubicBezTo>
                    <a:pt x="1800201" y="1693060"/>
                    <a:pt x="1397213" y="2096048"/>
                    <a:pt x="900101" y="2096048"/>
                  </a:cubicBezTo>
                  <a:cubicBezTo>
                    <a:pt x="402988" y="2096048"/>
                    <a:pt x="0" y="1693060"/>
                    <a:pt x="0" y="1195948"/>
                  </a:cubicBezTo>
                  <a:close/>
                </a:path>
              </a:pathLst>
            </a:custGeom>
            <a:solidFill>
              <a:schemeClr val="bg1"/>
            </a:solidFill>
            <a:ln w="63500">
              <a:solidFill>
                <a:srgbClr val="3139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700" b="1">
                <a:solidFill>
                  <a:srgbClr val="31394C"/>
                </a:solidFill>
                <a:latin typeface="Adobe Arabic" panose="02040503050201020203" pitchFamily="18" charset="-78"/>
                <a:cs typeface="Adobe Arabic" panose="02040503050201020203" pitchFamily="18" charset="-78"/>
              </a:endParaRPr>
            </a:p>
          </p:txBody>
        </p:sp>
        <p:sp>
          <p:nvSpPr>
            <p:cNvPr id="27" name="TextBox 12">
              <a:extLst>
                <a:ext uri="{FF2B5EF4-FFF2-40B4-BE49-F238E27FC236}">
                  <a16:creationId xmlns:a16="http://schemas.microsoft.com/office/drawing/2014/main" xmlns="" id="{3F1C017D-A0DF-A9E5-A36A-D7355E721E64}"/>
                </a:ext>
              </a:extLst>
            </p:cNvPr>
            <p:cNvSpPr txBox="1"/>
            <p:nvPr/>
          </p:nvSpPr>
          <p:spPr>
            <a:xfrm>
              <a:off x="2354050" y="2241349"/>
              <a:ext cx="1886134" cy="919627"/>
            </a:xfrm>
            <a:prstGeom prst="rect">
              <a:avLst/>
            </a:prstGeom>
            <a:noFill/>
          </p:spPr>
          <p:txBody>
            <a:bodyPr wrap="square" lIns="180000" rtlCol="0" anchor="ctr">
              <a:spAutoFit/>
            </a:bodyPr>
            <a:lstStyle/>
            <a:p>
              <a:pPr algn="ctr" rtl="0"/>
              <a:r>
                <a:rPr lang="ar-SA" sz="2800" b="1" dirty="0">
                  <a:solidFill>
                    <a:srgbClr val="31394C"/>
                  </a:solidFill>
                  <a:effectLst/>
                  <a:latin typeface="Adobe Arabic" panose="02040503050201020203" pitchFamily="18" charset="-78"/>
                  <a:ea typeface="Calibri" panose="020F0502020204030204" pitchFamily="34" charset="0"/>
                  <a:cs typeface="Adobe Arabic" panose="02040503050201020203" pitchFamily="18" charset="-78"/>
                </a:rPr>
                <a:t>تطبيق إجراءات الوصول والتحكم</a:t>
              </a:r>
              <a:endParaRPr lang="ko-KR" altLang="en-US" sz="9600" b="1" dirty="0">
                <a:solidFill>
                  <a:srgbClr val="31394C"/>
                </a:solidFill>
                <a:latin typeface="Adobe Arabic" panose="02040503050201020203" pitchFamily="18" charset="-78"/>
                <a:cs typeface="Adobe Arabic" panose="02040503050201020203" pitchFamily="18" charset="-78"/>
              </a:endParaRPr>
            </a:p>
          </p:txBody>
        </p:sp>
      </p:grpSp>
      <p:grpSp>
        <p:nvGrpSpPr>
          <p:cNvPr id="28" name="مجموعة 27">
            <a:extLst>
              <a:ext uri="{FF2B5EF4-FFF2-40B4-BE49-F238E27FC236}">
                <a16:creationId xmlns:a16="http://schemas.microsoft.com/office/drawing/2014/main" xmlns="" id="{8AC8FE9D-C9C4-BEC9-C401-F9020B05607C}"/>
              </a:ext>
            </a:extLst>
          </p:cNvPr>
          <p:cNvGrpSpPr/>
          <p:nvPr/>
        </p:nvGrpSpPr>
        <p:grpSpPr>
          <a:xfrm>
            <a:off x="1670570" y="2645733"/>
            <a:ext cx="2632834" cy="2261223"/>
            <a:chOff x="7155078" y="1596840"/>
            <a:chExt cx="2537688" cy="2179506"/>
          </a:xfrm>
        </p:grpSpPr>
        <p:sp>
          <p:nvSpPr>
            <p:cNvPr id="29" name="Isosceles Triangle 2">
              <a:extLst>
                <a:ext uri="{FF2B5EF4-FFF2-40B4-BE49-F238E27FC236}">
                  <a16:creationId xmlns:a16="http://schemas.microsoft.com/office/drawing/2014/main" xmlns="" id="{F1CBDF01-24AE-D0ED-A040-B675086B4B24}"/>
                </a:ext>
              </a:extLst>
            </p:cNvPr>
            <p:cNvSpPr/>
            <p:nvPr/>
          </p:nvSpPr>
          <p:spPr>
            <a:xfrm rot="5400000">
              <a:off x="7334169" y="1417749"/>
              <a:ext cx="2179506" cy="2537688"/>
            </a:xfrm>
            <a:custGeom>
              <a:avLst/>
              <a:gdLst/>
              <a:ahLst/>
              <a:cxnLst/>
              <a:rect l="l" t="t" r="r" b="b"/>
              <a:pathLst>
                <a:path w="1800201" h="2096048">
                  <a:moveTo>
                    <a:pt x="0" y="1195948"/>
                  </a:moveTo>
                  <a:cubicBezTo>
                    <a:pt x="0" y="761309"/>
                    <a:pt x="308064" y="398623"/>
                    <a:pt x="717763" y="314375"/>
                  </a:cubicBezTo>
                  <a:lnTo>
                    <a:pt x="900100" y="0"/>
                  </a:lnTo>
                  <a:lnTo>
                    <a:pt x="1082438" y="314375"/>
                  </a:lnTo>
                  <a:cubicBezTo>
                    <a:pt x="1492137" y="398623"/>
                    <a:pt x="1800201" y="761309"/>
                    <a:pt x="1800201" y="1195948"/>
                  </a:cubicBezTo>
                  <a:cubicBezTo>
                    <a:pt x="1800201" y="1693060"/>
                    <a:pt x="1397213" y="2096048"/>
                    <a:pt x="900101" y="2096048"/>
                  </a:cubicBezTo>
                  <a:cubicBezTo>
                    <a:pt x="402988" y="2096048"/>
                    <a:pt x="0" y="1693060"/>
                    <a:pt x="0" y="1195948"/>
                  </a:cubicBezTo>
                  <a:close/>
                </a:path>
              </a:pathLst>
            </a:custGeom>
            <a:solidFill>
              <a:schemeClr val="bg1"/>
            </a:solidFill>
            <a:ln w="63500">
              <a:solidFill>
                <a:srgbClr val="579D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700" b="1" dirty="0">
                <a:solidFill>
                  <a:srgbClr val="579DA5"/>
                </a:solidFill>
                <a:latin typeface="Adobe Arabic" panose="02040503050201020203" pitchFamily="18" charset="-78"/>
                <a:cs typeface="Adobe Arabic" panose="02040503050201020203" pitchFamily="18" charset="-78"/>
              </a:endParaRPr>
            </a:p>
          </p:txBody>
        </p:sp>
        <p:sp>
          <p:nvSpPr>
            <p:cNvPr id="30" name="TextBox 4">
              <a:extLst>
                <a:ext uri="{FF2B5EF4-FFF2-40B4-BE49-F238E27FC236}">
                  <a16:creationId xmlns:a16="http://schemas.microsoft.com/office/drawing/2014/main" xmlns="" id="{8D64D7BB-0D80-D7DD-DCCF-876FDA7AD270}"/>
                </a:ext>
              </a:extLst>
            </p:cNvPr>
            <p:cNvSpPr txBox="1"/>
            <p:nvPr/>
          </p:nvSpPr>
          <p:spPr>
            <a:xfrm>
              <a:off x="7412084" y="2303080"/>
              <a:ext cx="1593029" cy="919627"/>
            </a:xfrm>
            <a:prstGeom prst="rect">
              <a:avLst/>
            </a:prstGeom>
            <a:noFill/>
          </p:spPr>
          <p:txBody>
            <a:bodyPr wrap="square" lIns="180000" rtlCol="0" anchor="ctr">
              <a:spAutoFit/>
            </a:bodyPr>
            <a:lstStyle/>
            <a:p>
              <a:pPr algn="ctr"/>
              <a:r>
                <a:rPr lang="ar-SA" sz="2800" b="1" dirty="0">
                  <a:solidFill>
                    <a:srgbClr val="579DA5"/>
                  </a:solidFill>
                  <a:effectLst/>
                  <a:latin typeface="Adobe Arabic" panose="02040503050201020203" pitchFamily="18" charset="-78"/>
                  <a:ea typeface="Calibri" panose="020F0502020204030204" pitchFamily="34" charset="0"/>
                  <a:cs typeface="Adobe Arabic" panose="02040503050201020203" pitchFamily="18" charset="-78"/>
                </a:rPr>
                <a:t>تعزيز الوعي الأمني</a:t>
              </a:r>
              <a:endParaRPr lang="ko-KR" altLang="en-US" sz="9600" b="1" dirty="0">
                <a:solidFill>
                  <a:srgbClr val="579DA5"/>
                </a:solidFill>
                <a:latin typeface="Adobe Arabic" panose="02040503050201020203" pitchFamily="18" charset="-78"/>
                <a:cs typeface="Adobe Arabic" panose="02040503050201020203" pitchFamily="18" charset="-78"/>
              </a:endParaRPr>
            </a:p>
          </p:txBody>
        </p:sp>
      </p:grpSp>
      <mc:AlternateContent xmlns:mc="http://schemas.openxmlformats.org/markup-compatibility/2006">
        <mc:Choice xmlns:pslz="http://schemas.microsoft.com/office/powerpoint/2016/slidezoom" xmlns="" Requires="pslz">
          <p:graphicFrame>
            <p:nvGraphicFramePr>
              <p:cNvPr id="32" name="صورة الشريحة 31">
                <a:extLst>
                  <a:ext uri="{FF2B5EF4-FFF2-40B4-BE49-F238E27FC236}">
                    <a16:creationId xmlns:a16="http://schemas.microsoft.com/office/drawing/2014/main" id="{20B89FBB-D840-DB21-5333-43257BE513E9}"/>
                  </a:ext>
                </a:extLst>
              </p:cNvPr>
              <p:cNvGraphicFramePr>
                <a:graphicFrameLocks noChangeAspect="1"/>
              </p:cNvGraphicFramePr>
              <p:nvPr>
                <p:extLst>
                  <p:ext uri="{D42A27DB-BD31-4B8C-83A1-F6EECF244321}">
                    <p14:modId xmlns:p14="http://schemas.microsoft.com/office/powerpoint/2010/main" val="4253212049"/>
                  </p:ext>
                </p:extLst>
              </p:nvPr>
            </p:nvGraphicFramePr>
            <p:xfrm>
              <a:off x="11205745" y="205707"/>
              <a:ext cx="427620" cy="427620"/>
            </p:xfrm>
            <a:graphic>
              <a:graphicData uri="http://schemas.microsoft.com/office/powerpoint/2016/slidezoom">
                <pslz:sldZm>
                  <pslz:sldZmObj sldId="312" cId="3217466196">
                    <pslz:zmPr id="{98AC6BBE-D8E3-43B8-9C05-FBA4C61F48F5}" returnToParent="0" imageType="cover" transitionDur="1000">
                      <p166:blipFill xmlns:p166="http://schemas.microsoft.com/office/powerpoint/2016/6/main">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166:blipFill>
                      <p166:spPr xmlns:p166="http://schemas.microsoft.com/office/powerpoint/2016/6/main">
                        <a:xfrm>
                          <a:off x="0" y="0"/>
                          <a:ext cx="427620" cy="427620"/>
                        </a:xfrm>
                        <a:prstGeom prst="rect">
                          <a:avLst/>
                        </a:prstGeom>
                        <a:ln w="3175">
                          <a:noFill/>
                        </a:ln>
                      </p166:spPr>
                    </pslz:zmPr>
                  </pslz:sldZmObj>
                </pslz:sldZm>
              </a:graphicData>
            </a:graphic>
          </p:graphicFrame>
        </mc:Choice>
        <mc:Fallback>
          <p:pic>
            <p:nvPicPr>
              <p:cNvPr id="32" name="صورة الشريحة 31">
                <a:hlinkClick r:id="rId5" action="ppaction://hlinksldjump"/>
                <a:extLst>
                  <a:ext uri="{FF2B5EF4-FFF2-40B4-BE49-F238E27FC236}">
                    <a16:creationId xmlns:a16="http://schemas.microsoft.com/office/drawing/2014/main" xmlns="" xmlns:pslz="http://schemas.microsoft.com/office/powerpoint/2016/slidezoom" id="{20B89FBB-D840-DB21-5333-43257BE513E9}"/>
                  </a:ext>
                </a:extLst>
              </p:cNvPr>
              <p:cNvPicPr>
                <a:picLocks noGrp="1" noRot="1" noChangeAspect="1" noMove="1" noResize="1" noEditPoints="1" noAdjustHandles="1" noChangeArrowheads="1" noChangeShapeType="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7"/>
                  </a:ext>
                </a:extLst>
              </a:blip>
              <a:stretch>
                <a:fillRect/>
              </a:stretch>
            </p:blipFill>
            <p:spPr>
              <a:xfrm>
                <a:off x="11205745" y="205707"/>
                <a:ext cx="427620" cy="427620"/>
              </a:xfrm>
              <a:prstGeom prst="rect">
                <a:avLst/>
              </a:prstGeom>
              <a:ln w="3175">
                <a:noFill/>
              </a:ln>
            </p:spPr>
          </p:pic>
        </mc:Fallback>
      </mc:AlternateContent>
      <p:sp>
        <p:nvSpPr>
          <p:cNvPr id="31"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57241268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right)">
                                      <p:cBhvr>
                                        <p:cTn id="11" dur="500"/>
                                        <p:tgtEl>
                                          <p:spTgt spid="22"/>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right)">
                                      <p:cBhvr>
                                        <p:cTn id="15" dur="500"/>
                                        <p:tgtEl>
                                          <p:spTgt spid="25"/>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right)">
                                      <p:cBhvr>
                                        <p:cTn id="1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isk Management Stock Photos, Images and Backgrounds for Free Download">
            <a:extLst>
              <a:ext uri="{FF2B5EF4-FFF2-40B4-BE49-F238E27FC236}">
                <a16:creationId xmlns:a16="http://schemas.microsoft.com/office/drawing/2014/main" xmlns="" id="{385ED384-9811-C8AA-8AB1-D9D00A3ED5F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80" b="9542"/>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57">
            <a:extLst>
              <a:ext uri="{FF2B5EF4-FFF2-40B4-BE49-F238E27FC236}">
                <a16:creationId xmlns:a16="http://schemas.microsoft.com/office/drawing/2014/main" xmlns="" id="{728EA3C0-8E28-4FD2-41E8-637800FBD400}"/>
              </a:ext>
            </a:extLst>
          </p:cNvPr>
          <p:cNvSpPr/>
          <p:nvPr/>
        </p:nvSpPr>
        <p:spPr>
          <a:xfrm flipH="1">
            <a:off x="5712000" y="4659993"/>
            <a:ext cx="6480000" cy="1943100"/>
          </a:xfrm>
          <a:custGeom>
            <a:avLst/>
            <a:gdLst>
              <a:gd name="connsiteX0" fmla="*/ 0 w 7620000"/>
              <a:gd name="connsiteY0" fmla="*/ 0 h 1943100"/>
              <a:gd name="connsiteX1" fmla="*/ 7620000 w 7620000"/>
              <a:gd name="connsiteY1" fmla="*/ 0 h 1943100"/>
              <a:gd name="connsiteX2" fmla="*/ 7620000 w 7620000"/>
              <a:gd name="connsiteY2" fmla="*/ 1943100 h 1943100"/>
              <a:gd name="connsiteX3" fmla="*/ 0 w 7620000"/>
              <a:gd name="connsiteY3" fmla="*/ 1943100 h 1943100"/>
              <a:gd name="connsiteX4" fmla="*/ 0 w 7620000"/>
              <a:gd name="connsiteY4" fmla="*/ 0 h 1943100"/>
              <a:gd name="connsiteX0" fmla="*/ 0 w 7620000"/>
              <a:gd name="connsiteY0" fmla="*/ 0 h 1943100"/>
              <a:gd name="connsiteX1" fmla="*/ 6705600 w 7620000"/>
              <a:gd name="connsiteY1" fmla="*/ 9525 h 1943100"/>
              <a:gd name="connsiteX2" fmla="*/ 7620000 w 7620000"/>
              <a:gd name="connsiteY2" fmla="*/ 1943100 h 1943100"/>
              <a:gd name="connsiteX3" fmla="*/ 0 w 7620000"/>
              <a:gd name="connsiteY3" fmla="*/ 1943100 h 1943100"/>
              <a:gd name="connsiteX4" fmla="*/ 0 w 7620000"/>
              <a:gd name="connsiteY4" fmla="*/ 0 h 1943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00" h="1943100">
                <a:moveTo>
                  <a:pt x="0" y="0"/>
                </a:moveTo>
                <a:lnTo>
                  <a:pt x="6705600" y="9525"/>
                </a:lnTo>
                <a:lnTo>
                  <a:pt x="7620000" y="1943100"/>
                </a:lnTo>
                <a:lnTo>
                  <a:pt x="0" y="1943100"/>
                </a:lnTo>
                <a:lnTo>
                  <a:pt x="0" y="0"/>
                </a:lnTo>
                <a:close/>
              </a:path>
            </a:pathLst>
          </a:custGeom>
          <a:gradFill flip="none" rotWithShape="0">
            <a:gsLst>
              <a:gs pos="43000">
                <a:srgbClr val="DAB07A">
                  <a:alpha val="81000"/>
                </a:srgbClr>
              </a:gs>
              <a:gs pos="1000">
                <a:srgbClr val="402238">
                  <a:alpha val="86000"/>
                </a:srgbClr>
              </a:gs>
              <a:gs pos="87000">
                <a:schemeClr val="bg1">
                  <a:alpha val="67000"/>
                </a:scheme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مربع نص 2">
            <a:extLst>
              <a:ext uri="{FF2B5EF4-FFF2-40B4-BE49-F238E27FC236}">
                <a16:creationId xmlns:a16="http://schemas.microsoft.com/office/drawing/2014/main" xmlns="" id="{A233BD49-F8D0-A297-118C-2D10EA47D3B5}"/>
              </a:ext>
            </a:extLst>
          </p:cNvPr>
          <p:cNvSpPr txBox="1"/>
          <p:nvPr/>
        </p:nvSpPr>
        <p:spPr>
          <a:xfrm flipH="1">
            <a:off x="7349533" y="5858144"/>
            <a:ext cx="3526972" cy="523220"/>
          </a:xfrm>
          <a:prstGeom prst="rect">
            <a:avLst/>
          </a:prstGeom>
          <a:noFill/>
        </p:spPr>
        <p:txBody>
          <a:bodyPr wrap="square" rtlCol="1">
            <a:spAutoFit/>
          </a:bodyPr>
          <a:lstStyle/>
          <a:p>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الجلسة الأولى</a:t>
            </a:r>
          </a:p>
        </p:txBody>
      </p:sp>
      <p:pic>
        <p:nvPicPr>
          <p:cNvPr id="4" name="رسم 3" descr="كتب">
            <a:extLst>
              <a:ext uri="{FF2B5EF4-FFF2-40B4-BE49-F238E27FC236}">
                <a16:creationId xmlns:a16="http://schemas.microsoft.com/office/drawing/2014/main" xmlns="" id="{BA591EE2-6404-C3D0-0625-33912200400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1217771" y="5013496"/>
            <a:ext cx="691200" cy="691200"/>
          </a:xfrm>
          <a:prstGeom prst="rect">
            <a:avLst/>
          </a:prstGeom>
        </p:spPr>
      </p:pic>
      <mc:AlternateContent xmlns:mc="http://schemas.openxmlformats.org/markup-compatibility/2006">
        <mc:Choice xmlns:pslz="http://schemas.microsoft.com/office/powerpoint/2016/slidezoom" xmlns="" Requires="pslz">
          <p:graphicFrame>
            <p:nvGraphicFramePr>
              <p:cNvPr id="16" name="صورة الشريحة 15">
                <a:extLst>
                  <a:ext uri="{FF2B5EF4-FFF2-40B4-BE49-F238E27FC236}">
                    <a16:creationId xmlns:a16="http://schemas.microsoft.com/office/drawing/2014/main" id="{96ACEB51-9CC4-1FBB-B7FD-4DB002BB511D}"/>
                  </a:ext>
                </a:extLst>
              </p:cNvPr>
              <p:cNvGraphicFramePr>
                <a:graphicFrameLocks noChangeAspect="1"/>
              </p:cNvGraphicFramePr>
              <p:nvPr>
                <p:extLst>
                  <p:ext uri="{D42A27DB-BD31-4B8C-83A1-F6EECF244321}">
                    <p14:modId xmlns:p14="http://schemas.microsoft.com/office/powerpoint/2010/main" val="2439936277"/>
                  </p:ext>
                </p:extLst>
              </p:nvPr>
            </p:nvGraphicFramePr>
            <p:xfrm>
              <a:off x="7013603" y="5075305"/>
              <a:ext cx="3955625" cy="846228"/>
            </p:xfrm>
            <a:graphic>
              <a:graphicData uri="http://schemas.microsoft.com/office/powerpoint/2016/slidezoom">
                <pslz:sldZm>
                  <pslz:sldZmObj sldId="261" cId="1502859441">
                    <pslz:zmPr id="{F1EC8F60-5894-44A7-8F2D-9ED68E1AAAF7}" returnToParent="0" imageType="cover" transitionDur="1000">
                      <p166:blipFill xmlns:p166="http://schemas.microsoft.com/office/powerpoint/2016/6/main">
                        <a:blip r:embed="rId5">
                          <a:extLst>
                            <a:ext uri="{28A0092B-C50C-407E-A947-70E740481C1C}">
                              <a14:useLocalDpi xmlns:a14="http://schemas.microsoft.com/office/drawing/2010/main" val="0"/>
                            </a:ext>
                          </a:extLst>
                        </a:blip>
                        <a:stretch>
                          <a:fillRect/>
                        </a:stretch>
                      </p166:blipFill>
                      <p166:spPr xmlns:p166="http://schemas.microsoft.com/office/powerpoint/2016/6/main">
                        <a:xfrm>
                          <a:off x="0" y="0"/>
                          <a:ext cx="3955625" cy="846228"/>
                        </a:xfrm>
                        <a:prstGeom prst="rect">
                          <a:avLst/>
                        </a:prstGeom>
                        <a:ln w="3175">
                          <a:noFill/>
                        </a:ln>
                      </p166:spPr>
                    </pslz:zmPr>
                  </pslz:sldZmObj>
                </pslz:sldZm>
              </a:graphicData>
            </a:graphic>
          </p:graphicFrame>
        </mc:Choice>
        <mc:Fallback>
          <p:pic>
            <p:nvPicPr>
              <p:cNvPr id="16" name="صورة الشريحة 15">
                <a:hlinkClick r:id="rId6" action="ppaction://hlinksldjump"/>
                <a:extLst>
                  <a:ext uri="{FF2B5EF4-FFF2-40B4-BE49-F238E27FC236}">
                    <a16:creationId xmlns:a16="http://schemas.microsoft.com/office/drawing/2014/main" xmlns="" xmlns:pslz="http://schemas.microsoft.com/office/powerpoint/2016/slidezoom" id="{96ACEB51-9CC4-1FBB-B7FD-4DB002BB511D}"/>
                  </a:ext>
                </a:extLst>
              </p:cNvPr>
              <p:cNvPicPr>
                <a:picLocks noGrp="1" noRot="1" noChangeAspect="1" noMove="1" noResize="1" noEditPoints="1" noAdjustHandles="1" noChangeArrowheads="1" noChangeShapeType="1"/>
              </p:cNvPicPr>
              <p:nvPr/>
            </p:nvPicPr>
            <p:blipFill>
              <a:blip r:embed="rId7">
                <a:extLst>
                  <a:ext uri="{28A0092B-C50C-407E-A947-70E740481C1C}">
                    <a14:useLocalDpi xmlns:a14="http://schemas.microsoft.com/office/drawing/2010/main" val="0"/>
                  </a:ext>
                </a:extLst>
              </a:blip>
              <a:stretch>
                <a:fillRect/>
              </a:stretch>
            </p:blipFill>
            <p:spPr>
              <a:xfrm>
                <a:off x="7013603" y="5075305"/>
                <a:ext cx="3955625" cy="846228"/>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18" name="صورة الشريحة 17">
                <a:extLst>
                  <a:ext uri="{FF2B5EF4-FFF2-40B4-BE49-F238E27FC236}">
                    <a16:creationId xmlns:a16="http://schemas.microsoft.com/office/drawing/2014/main" id="{EE082EBE-3F7D-4FDE-D6E5-75FC1E3773F8}"/>
                  </a:ext>
                </a:extLst>
              </p:cNvPr>
              <p:cNvGraphicFramePr>
                <a:graphicFrameLocks noChangeAspect="1"/>
              </p:cNvGraphicFramePr>
              <p:nvPr>
                <p:extLst>
                  <p:ext uri="{D42A27DB-BD31-4B8C-83A1-F6EECF244321}">
                    <p14:modId xmlns:p14="http://schemas.microsoft.com/office/powerpoint/2010/main" val="3271485519"/>
                  </p:ext>
                </p:extLst>
              </p:nvPr>
            </p:nvGraphicFramePr>
            <p:xfrm>
              <a:off x="908546" y="766864"/>
              <a:ext cx="3894908" cy="697166"/>
            </p:xfrm>
            <a:graphic>
              <a:graphicData uri="http://schemas.microsoft.com/office/powerpoint/2016/slidezoom">
                <pslz:sldZm>
                  <pslz:sldZmObj sldId="262" cId="2728653133">
                    <pslz:zmPr id="{4D027D10-AA1E-4C86-BA92-3E0FCD2C93C2}" returnToParent="0" imageType="cover" transitionDur="1000">
                      <p166:blipFill xmlns:p166="http://schemas.microsoft.com/office/powerpoint/2016/6/main">
                        <a:blip r:embed="rId8">
                          <a:extLst>
                            <a:ext uri="{28A0092B-C50C-407E-A947-70E740481C1C}">
                              <a14:useLocalDpi xmlns:a14="http://schemas.microsoft.com/office/drawing/2010/main" val="0"/>
                            </a:ext>
                          </a:extLst>
                        </a:blip>
                        <a:stretch>
                          <a:fillRect/>
                        </a:stretch>
                      </p166:blipFill>
                      <p166:spPr xmlns:p166="http://schemas.microsoft.com/office/powerpoint/2016/6/main">
                        <a:xfrm>
                          <a:off x="0" y="0"/>
                          <a:ext cx="3894908" cy="697166"/>
                        </a:xfrm>
                        <a:prstGeom prst="rect">
                          <a:avLst/>
                        </a:prstGeom>
                        <a:ln w="3175">
                          <a:noFill/>
                        </a:ln>
                      </p166:spPr>
                    </pslz:zmPr>
                  </pslz:sldZmObj>
                </pslz:sldZm>
              </a:graphicData>
            </a:graphic>
          </p:graphicFrame>
        </mc:Choice>
        <mc:Fallback>
          <p:pic>
            <p:nvPicPr>
              <p:cNvPr id="18" name="صورة الشريحة 17">
                <a:hlinkClick r:id="rId9" action="ppaction://hlinksldjump"/>
                <a:extLst>
                  <a:ext uri="{FF2B5EF4-FFF2-40B4-BE49-F238E27FC236}">
                    <a16:creationId xmlns:a16="http://schemas.microsoft.com/office/drawing/2014/main" xmlns="" xmlns:pslz="http://schemas.microsoft.com/office/powerpoint/2016/slidezoom" id="{EE082EBE-3F7D-4FDE-D6E5-75FC1E3773F8}"/>
                  </a:ext>
                </a:extLst>
              </p:cNvPr>
              <p:cNvPicPr>
                <a:picLocks noGrp="1" noRot="1" noChangeAspect="1" noMove="1" noResize="1" noEditPoints="1" noAdjustHandles="1" noChangeArrowheads="1" noChangeShapeType="1"/>
              </p:cNvPicPr>
              <p:nvPr/>
            </p:nvPicPr>
            <p:blipFill>
              <a:blip r:embed="rId10">
                <a:extLst>
                  <a:ext uri="{28A0092B-C50C-407E-A947-70E740481C1C}">
                    <a14:useLocalDpi xmlns:a14="http://schemas.microsoft.com/office/drawing/2010/main" val="0"/>
                  </a:ext>
                </a:extLst>
              </a:blip>
              <a:stretch>
                <a:fillRect/>
              </a:stretch>
            </p:blipFill>
            <p:spPr>
              <a:xfrm>
                <a:off x="908546" y="766864"/>
                <a:ext cx="3894908" cy="697166"/>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20" name="صورة الشريحة 19">
                <a:extLst>
                  <a:ext uri="{FF2B5EF4-FFF2-40B4-BE49-F238E27FC236}">
                    <a16:creationId xmlns:a16="http://schemas.microsoft.com/office/drawing/2014/main" id="{1D12F999-CA4D-C3DC-BE60-CFE73BAD9942}"/>
                  </a:ext>
                </a:extLst>
              </p:cNvPr>
              <p:cNvGraphicFramePr>
                <a:graphicFrameLocks noChangeAspect="1"/>
              </p:cNvGraphicFramePr>
              <p:nvPr>
                <p:extLst>
                  <p:ext uri="{D42A27DB-BD31-4B8C-83A1-F6EECF244321}">
                    <p14:modId xmlns:p14="http://schemas.microsoft.com/office/powerpoint/2010/main" val="4282456383"/>
                  </p:ext>
                </p:extLst>
              </p:nvPr>
            </p:nvGraphicFramePr>
            <p:xfrm>
              <a:off x="908549" y="1682036"/>
              <a:ext cx="3894902" cy="702928"/>
            </p:xfrm>
            <a:graphic>
              <a:graphicData uri="http://schemas.microsoft.com/office/powerpoint/2016/slidezoom">
                <pslz:sldZm>
                  <pslz:sldZmObj sldId="265" cId="678275556">
                    <pslz:zmPr id="{3C6DA7A6-D55A-4318-BCCC-EB9C98F18006}" returnToParent="0" imageType="cover" transitionDur="1000">
                      <p166:blipFill xmlns:p166="http://schemas.microsoft.com/office/powerpoint/2016/6/main">
                        <a:blip r:embed="rId11">
                          <a:extLst>
                            <a:ext uri="{28A0092B-C50C-407E-A947-70E740481C1C}">
                              <a14:useLocalDpi xmlns:a14="http://schemas.microsoft.com/office/drawing/2010/main" val="0"/>
                            </a:ext>
                          </a:extLst>
                        </a:blip>
                        <a:stretch>
                          <a:fillRect/>
                        </a:stretch>
                      </p166:blipFill>
                      <p166:spPr xmlns:p166="http://schemas.microsoft.com/office/powerpoint/2016/6/main">
                        <a:xfrm>
                          <a:off x="0" y="0"/>
                          <a:ext cx="3894902" cy="702928"/>
                        </a:xfrm>
                        <a:prstGeom prst="rect">
                          <a:avLst/>
                        </a:prstGeom>
                        <a:ln w="3175">
                          <a:noFill/>
                        </a:ln>
                      </p166:spPr>
                    </pslz:zmPr>
                  </pslz:sldZmObj>
                </pslz:sldZm>
              </a:graphicData>
            </a:graphic>
          </p:graphicFrame>
        </mc:Choice>
        <mc:Fallback>
          <p:pic>
            <p:nvPicPr>
              <p:cNvPr id="20" name="صورة الشريحة 19">
                <a:hlinkClick r:id="rId12" action="ppaction://hlinksldjump"/>
                <a:extLst>
                  <a:ext uri="{FF2B5EF4-FFF2-40B4-BE49-F238E27FC236}">
                    <a16:creationId xmlns:a16="http://schemas.microsoft.com/office/drawing/2014/main" xmlns="" xmlns:pslz="http://schemas.microsoft.com/office/powerpoint/2016/slidezoom" id="{1D12F999-CA4D-C3DC-BE60-CFE73BAD9942}"/>
                  </a:ext>
                </a:extLst>
              </p:cNvPr>
              <p:cNvPicPr>
                <a:picLocks noGrp="1" noRot="1" noChangeAspect="1" noMove="1" noResize="1" noEditPoints="1" noAdjustHandles="1" noChangeArrowheads="1" noChangeShapeType="1"/>
              </p:cNvPicPr>
              <p:nvPr/>
            </p:nvPicPr>
            <p:blipFill>
              <a:blip r:embed="rId13">
                <a:extLst>
                  <a:ext uri="{28A0092B-C50C-407E-A947-70E740481C1C}">
                    <a14:useLocalDpi xmlns:a14="http://schemas.microsoft.com/office/drawing/2010/main" val="0"/>
                  </a:ext>
                </a:extLst>
              </a:blip>
              <a:stretch>
                <a:fillRect/>
              </a:stretch>
            </p:blipFill>
            <p:spPr>
              <a:xfrm>
                <a:off x="908549" y="1682036"/>
                <a:ext cx="3894902" cy="702928"/>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22" name="صورة الشريحة 21">
                <a:extLst>
                  <a:ext uri="{FF2B5EF4-FFF2-40B4-BE49-F238E27FC236}">
                    <a16:creationId xmlns:a16="http://schemas.microsoft.com/office/drawing/2014/main" id="{D5C6E6E4-3267-2046-FD05-A76BD9B67692}"/>
                  </a:ext>
                </a:extLst>
              </p:cNvPr>
              <p:cNvGraphicFramePr>
                <a:graphicFrameLocks noChangeAspect="1"/>
              </p:cNvGraphicFramePr>
              <p:nvPr>
                <p:extLst>
                  <p:ext uri="{D42A27DB-BD31-4B8C-83A1-F6EECF244321}">
                    <p14:modId xmlns:p14="http://schemas.microsoft.com/office/powerpoint/2010/main" val="2386123644"/>
                  </p:ext>
                </p:extLst>
              </p:nvPr>
            </p:nvGraphicFramePr>
            <p:xfrm>
              <a:off x="908546" y="2615743"/>
              <a:ext cx="3894908" cy="697166"/>
            </p:xfrm>
            <a:graphic>
              <a:graphicData uri="http://schemas.microsoft.com/office/powerpoint/2016/slidezoom">
                <pslz:sldZm>
                  <pslz:sldZmObj sldId="269" cId="1429320657">
                    <pslz:zmPr id="{A98800FC-E406-483D-984D-94E688E392DA}" returnToParent="0" imageType="cover" transitionDur="1000">
                      <p166:blipFill xmlns:p166="http://schemas.microsoft.com/office/powerpoint/2016/6/main">
                        <a:blip r:embed="rId14">
                          <a:extLst>
                            <a:ext uri="{28A0092B-C50C-407E-A947-70E740481C1C}">
                              <a14:useLocalDpi xmlns:a14="http://schemas.microsoft.com/office/drawing/2010/main" val="0"/>
                            </a:ext>
                          </a:extLst>
                        </a:blip>
                        <a:stretch>
                          <a:fillRect/>
                        </a:stretch>
                      </p166:blipFill>
                      <p166:spPr xmlns:p166="http://schemas.microsoft.com/office/powerpoint/2016/6/main">
                        <a:xfrm>
                          <a:off x="0" y="0"/>
                          <a:ext cx="3894908" cy="697166"/>
                        </a:xfrm>
                        <a:prstGeom prst="rect">
                          <a:avLst/>
                        </a:prstGeom>
                        <a:ln w="3175">
                          <a:noFill/>
                        </a:ln>
                      </p166:spPr>
                    </pslz:zmPr>
                  </pslz:sldZmObj>
                </pslz:sldZm>
              </a:graphicData>
            </a:graphic>
          </p:graphicFrame>
        </mc:Choice>
        <mc:Fallback>
          <p:pic>
            <p:nvPicPr>
              <p:cNvPr id="22" name="صورة الشريحة 21">
                <a:hlinkClick r:id="rId15" action="ppaction://hlinksldjump"/>
                <a:extLst>
                  <a:ext uri="{FF2B5EF4-FFF2-40B4-BE49-F238E27FC236}">
                    <a16:creationId xmlns:a16="http://schemas.microsoft.com/office/drawing/2014/main" xmlns="" xmlns:pslz="http://schemas.microsoft.com/office/powerpoint/2016/slidezoom" id="{D5C6E6E4-3267-2046-FD05-A76BD9B67692}"/>
                  </a:ext>
                </a:extLst>
              </p:cNvPr>
              <p:cNvPicPr>
                <a:picLocks noGrp="1" noRot="1" noChangeAspect="1" noMove="1" noResize="1" noEditPoints="1" noAdjustHandles="1" noChangeArrowheads="1" noChangeShapeType="1"/>
              </p:cNvPicPr>
              <p:nvPr/>
            </p:nvPicPr>
            <p:blipFill>
              <a:blip r:embed="rId16">
                <a:extLst>
                  <a:ext uri="{28A0092B-C50C-407E-A947-70E740481C1C}">
                    <a14:useLocalDpi xmlns:a14="http://schemas.microsoft.com/office/drawing/2010/main" val="0"/>
                  </a:ext>
                </a:extLst>
              </a:blip>
              <a:stretch>
                <a:fillRect/>
              </a:stretch>
            </p:blipFill>
            <p:spPr>
              <a:xfrm>
                <a:off x="908546" y="2615743"/>
                <a:ext cx="3894908" cy="697166"/>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24" name="صورة الشريحة 23">
                <a:extLst>
                  <a:ext uri="{FF2B5EF4-FFF2-40B4-BE49-F238E27FC236}">
                    <a16:creationId xmlns:a16="http://schemas.microsoft.com/office/drawing/2014/main" id="{3C9AA444-2F28-1F09-DC28-5255E7190D1D}"/>
                  </a:ext>
                </a:extLst>
              </p:cNvPr>
              <p:cNvGraphicFramePr>
                <a:graphicFrameLocks noChangeAspect="1"/>
              </p:cNvGraphicFramePr>
              <p:nvPr>
                <p:extLst>
                  <p:ext uri="{D42A27DB-BD31-4B8C-83A1-F6EECF244321}">
                    <p14:modId xmlns:p14="http://schemas.microsoft.com/office/powerpoint/2010/main" val="2867745107"/>
                  </p:ext>
                </p:extLst>
              </p:nvPr>
            </p:nvGraphicFramePr>
            <p:xfrm>
              <a:off x="908549" y="3517173"/>
              <a:ext cx="3894902" cy="702928"/>
            </p:xfrm>
            <a:graphic>
              <a:graphicData uri="http://schemas.microsoft.com/office/powerpoint/2016/slidezoom">
                <pslz:sldZm>
                  <pslz:sldZmObj sldId="271" cId="991316792">
                    <pslz:zmPr id="{F48AF2B0-B467-4CE1-9BBB-3E0C4E7514A5}" returnToParent="0" imageType="cover" transitionDur="1000">
                      <p166:blipFill xmlns:p166="http://schemas.microsoft.com/office/powerpoint/2016/6/main">
                        <a:blip r:embed="rId17">
                          <a:extLst>
                            <a:ext uri="{28A0092B-C50C-407E-A947-70E740481C1C}">
                              <a14:useLocalDpi xmlns:a14="http://schemas.microsoft.com/office/drawing/2010/main" val="0"/>
                            </a:ext>
                          </a:extLst>
                        </a:blip>
                        <a:stretch>
                          <a:fillRect/>
                        </a:stretch>
                      </p166:blipFill>
                      <p166:spPr xmlns:p166="http://schemas.microsoft.com/office/powerpoint/2016/6/main">
                        <a:xfrm>
                          <a:off x="0" y="0"/>
                          <a:ext cx="3894902" cy="702928"/>
                        </a:xfrm>
                        <a:prstGeom prst="rect">
                          <a:avLst/>
                        </a:prstGeom>
                        <a:ln w="3175">
                          <a:noFill/>
                        </a:ln>
                      </p166:spPr>
                    </pslz:zmPr>
                  </pslz:sldZmObj>
                </pslz:sldZm>
              </a:graphicData>
            </a:graphic>
          </p:graphicFrame>
        </mc:Choice>
        <mc:Fallback>
          <p:pic>
            <p:nvPicPr>
              <p:cNvPr id="24" name="صورة الشريحة 23">
                <a:hlinkClick r:id="rId18" action="ppaction://hlinksldjump"/>
                <a:extLst>
                  <a:ext uri="{FF2B5EF4-FFF2-40B4-BE49-F238E27FC236}">
                    <a16:creationId xmlns:a16="http://schemas.microsoft.com/office/drawing/2014/main" xmlns="" xmlns:pslz="http://schemas.microsoft.com/office/powerpoint/2016/slidezoom" id="{3C9AA444-2F28-1F09-DC28-5255E7190D1D}"/>
                  </a:ext>
                </a:extLst>
              </p:cNvPr>
              <p:cNvPicPr>
                <a:picLocks noGrp="1" noRot="1" noChangeAspect="1" noMove="1" noResize="1" noEditPoints="1" noAdjustHandles="1" noChangeArrowheads="1" noChangeShapeType="1"/>
              </p:cNvPicPr>
              <p:nvPr/>
            </p:nvPicPr>
            <p:blipFill>
              <a:blip r:embed="rId19">
                <a:extLst>
                  <a:ext uri="{28A0092B-C50C-407E-A947-70E740481C1C}">
                    <a14:useLocalDpi xmlns:a14="http://schemas.microsoft.com/office/drawing/2010/main" val="0"/>
                  </a:ext>
                </a:extLst>
              </a:blip>
              <a:stretch>
                <a:fillRect/>
              </a:stretch>
            </p:blipFill>
            <p:spPr>
              <a:xfrm>
                <a:off x="908549" y="3517173"/>
                <a:ext cx="3894902" cy="702928"/>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26" name="صورة الشريحة 25">
                <a:extLst>
                  <a:ext uri="{FF2B5EF4-FFF2-40B4-BE49-F238E27FC236}">
                    <a16:creationId xmlns:a16="http://schemas.microsoft.com/office/drawing/2014/main" id="{014C7CD6-5B92-CDB0-6505-60227785C1FB}"/>
                  </a:ext>
                </a:extLst>
              </p:cNvPr>
              <p:cNvGraphicFramePr>
                <a:graphicFrameLocks noChangeAspect="1"/>
              </p:cNvGraphicFramePr>
              <p:nvPr>
                <p:extLst>
                  <p:ext uri="{D42A27DB-BD31-4B8C-83A1-F6EECF244321}">
                    <p14:modId xmlns:p14="http://schemas.microsoft.com/office/powerpoint/2010/main" val="641707212"/>
                  </p:ext>
                </p:extLst>
              </p:nvPr>
            </p:nvGraphicFramePr>
            <p:xfrm>
              <a:off x="908549" y="4440865"/>
              <a:ext cx="3894902" cy="702928"/>
            </p:xfrm>
            <a:graphic>
              <a:graphicData uri="http://schemas.microsoft.com/office/powerpoint/2016/slidezoom">
                <pslz:sldZm>
                  <pslz:sldZmObj sldId="275" cId="952965293">
                    <pslz:zmPr id="{D753862A-44D6-47D7-A7BB-79E7F82D6B15}" returnToParent="0" imageType="cover" transitionDur="1000">
                      <p166:blipFill xmlns:p166="http://schemas.microsoft.com/office/powerpoint/2016/6/main">
                        <a:blip r:embed="rId20">
                          <a:extLst>
                            <a:ext uri="{28A0092B-C50C-407E-A947-70E740481C1C}">
                              <a14:useLocalDpi xmlns:a14="http://schemas.microsoft.com/office/drawing/2010/main" val="0"/>
                            </a:ext>
                          </a:extLst>
                        </a:blip>
                        <a:stretch>
                          <a:fillRect/>
                        </a:stretch>
                      </p166:blipFill>
                      <p166:spPr xmlns:p166="http://schemas.microsoft.com/office/powerpoint/2016/6/main">
                        <a:xfrm>
                          <a:off x="0" y="0"/>
                          <a:ext cx="3894902" cy="702928"/>
                        </a:xfrm>
                        <a:prstGeom prst="rect">
                          <a:avLst/>
                        </a:prstGeom>
                        <a:ln w="3175">
                          <a:noFill/>
                        </a:ln>
                      </p166:spPr>
                    </pslz:zmPr>
                  </pslz:sldZmObj>
                </pslz:sldZm>
              </a:graphicData>
            </a:graphic>
          </p:graphicFrame>
        </mc:Choice>
        <mc:Fallback>
          <p:pic>
            <p:nvPicPr>
              <p:cNvPr id="26" name="صورة الشريحة 25">
                <a:hlinkClick r:id="rId21" action="ppaction://hlinksldjump"/>
                <a:extLst>
                  <a:ext uri="{FF2B5EF4-FFF2-40B4-BE49-F238E27FC236}">
                    <a16:creationId xmlns:a16="http://schemas.microsoft.com/office/drawing/2014/main" xmlns="" xmlns:pslz="http://schemas.microsoft.com/office/powerpoint/2016/slidezoom" id="{014C7CD6-5B92-CDB0-6505-60227785C1FB}"/>
                  </a:ext>
                </a:extLst>
              </p:cNvPr>
              <p:cNvPicPr>
                <a:picLocks noGrp="1" noRot="1" noChangeAspect="1" noMove="1" noResize="1" noEditPoints="1" noAdjustHandles="1" noChangeArrowheads="1" noChangeShapeType="1"/>
              </p:cNvPicPr>
              <p:nvPr/>
            </p:nvPicPr>
            <p:blipFill>
              <a:blip r:embed="rId22">
                <a:extLst>
                  <a:ext uri="{28A0092B-C50C-407E-A947-70E740481C1C}">
                    <a14:useLocalDpi xmlns:a14="http://schemas.microsoft.com/office/drawing/2010/main" val="0"/>
                  </a:ext>
                </a:extLst>
              </a:blip>
              <a:stretch>
                <a:fillRect/>
              </a:stretch>
            </p:blipFill>
            <p:spPr>
              <a:xfrm>
                <a:off x="908549" y="4440865"/>
                <a:ext cx="3894902" cy="702928"/>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28" name="صورة الشريحة 27">
                <a:extLst>
                  <a:ext uri="{FF2B5EF4-FFF2-40B4-BE49-F238E27FC236}">
                    <a16:creationId xmlns:a16="http://schemas.microsoft.com/office/drawing/2014/main" id="{1026CA4E-B5FD-F775-18E3-A13D198F410D}"/>
                  </a:ext>
                </a:extLst>
              </p:cNvPr>
              <p:cNvGraphicFramePr>
                <a:graphicFrameLocks noChangeAspect="1"/>
              </p:cNvGraphicFramePr>
              <p:nvPr>
                <p:extLst>
                  <p:ext uri="{D42A27DB-BD31-4B8C-83A1-F6EECF244321}">
                    <p14:modId xmlns:p14="http://schemas.microsoft.com/office/powerpoint/2010/main" val="2251692398"/>
                  </p:ext>
                </p:extLst>
              </p:nvPr>
            </p:nvGraphicFramePr>
            <p:xfrm>
              <a:off x="908549" y="5345176"/>
              <a:ext cx="3894902" cy="702928"/>
            </p:xfrm>
            <a:graphic>
              <a:graphicData uri="http://schemas.microsoft.com/office/powerpoint/2016/slidezoom">
                <pslz:sldZm>
                  <pslz:sldZmObj sldId="277" cId="1909137098">
                    <pslz:zmPr id="{AC863CCC-235D-4C83-A410-5169FAF49073}" returnToParent="0" imageType="cover" transitionDur="1000">
                      <p166:blipFill xmlns:p166="http://schemas.microsoft.com/office/powerpoint/2016/6/main">
                        <a:blip r:embed="rId23">
                          <a:extLst>
                            <a:ext uri="{28A0092B-C50C-407E-A947-70E740481C1C}">
                              <a14:useLocalDpi xmlns:a14="http://schemas.microsoft.com/office/drawing/2010/main" val="0"/>
                            </a:ext>
                          </a:extLst>
                        </a:blip>
                        <a:stretch>
                          <a:fillRect/>
                        </a:stretch>
                      </p166:blipFill>
                      <p166:spPr xmlns:p166="http://schemas.microsoft.com/office/powerpoint/2016/6/main">
                        <a:xfrm>
                          <a:off x="0" y="0"/>
                          <a:ext cx="3894902" cy="702928"/>
                        </a:xfrm>
                        <a:prstGeom prst="rect">
                          <a:avLst/>
                        </a:prstGeom>
                        <a:ln w="3175">
                          <a:noFill/>
                        </a:ln>
                      </p166:spPr>
                    </pslz:zmPr>
                  </pslz:sldZmObj>
                </pslz:sldZm>
              </a:graphicData>
            </a:graphic>
          </p:graphicFrame>
        </mc:Choice>
        <mc:Fallback>
          <p:pic>
            <p:nvPicPr>
              <p:cNvPr id="28" name="صورة الشريحة 27">
                <a:hlinkClick r:id="rId24" action="ppaction://hlinksldjump"/>
                <a:extLst>
                  <a:ext uri="{FF2B5EF4-FFF2-40B4-BE49-F238E27FC236}">
                    <a16:creationId xmlns:a16="http://schemas.microsoft.com/office/drawing/2014/main" xmlns="" xmlns:pslz="http://schemas.microsoft.com/office/powerpoint/2016/slidezoom" id="{1026CA4E-B5FD-F775-18E3-A13D198F410D}"/>
                  </a:ext>
                </a:extLst>
              </p:cNvPr>
              <p:cNvPicPr>
                <a:picLocks noGrp="1" noRot="1" noChangeAspect="1" noMove="1" noResize="1" noEditPoints="1" noAdjustHandles="1" noChangeArrowheads="1" noChangeShapeType="1"/>
              </p:cNvPicPr>
              <p:nvPr/>
            </p:nvPicPr>
            <p:blipFill>
              <a:blip r:embed="rId25">
                <a:extLst>
                  <a:ext uri="{28A0092B-C50C-407E-A947-70E740481C1C}">
                    <a14:useLocalDpi xmlns:a14="http://schemas.microsoft.com/office/drawing/2010/main" val="0"/>
                  </a:ext>
                </a:extLst>
              </a:blip>
              <a:stretch>
                <a:fillRect/>
              </a:stretch>
            </p:blipFill>
            <p:spPr>
              <a:xfrm>
                <a:off x="908549" y="5345176"/>
                <a:ext cx="3894902" cy="702928"/>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30" name="صورة الشريحة 29">
                <a:extLst>
                  <a:ext uri="{FF2B5EF4-FFF2-40B4-BE49-F238E27FC236}">
                    <a16:creationId xmlns:a16="http://schemas.microsoft.com/office/drawing/2014/main" id="{11FC8F8F-A954-0096-E17C-3128CE625EEB}"/>
                  </a:ext>
                </a:extLst>
              </p:cNvPr>
              <p:cNvGraphicFramePr>
                <a:graphicFrameLocks noChangeAspect="1"/>
              </p:cNvGraphicFramePr>
              <p:nvPr>
                <p:extLst>
                  <p:ext uri="{D42A27DB-BD31-4B8C-83A1-F6EECF244321}">
                    <p14:modId xmlns:p14="http://schemas.microsoft.com/office/powerpoint/2010/main" val="3507524770"/>
                  </p:ext>
                </p:extLst>
              </p:nvPr>
            </p:nvGraphicFramePr>
            <p:xfrm>
              <a:off x="11295285" y="5780018"/>
              <a:ext cx="536172" cy="536172"/>
            </p:xfrm>
            <a:graphic>
              <a:graphicData uri="http://schemas.microsoft.com/office/powerpoint/2016/slidezoom">
                <pslz:sldZm>
                  <pslz:sldZmObj sldId="335" cId="764126354">
                    <pslz:zmPr id="{0624AD56-CE8C-4A4C-AB5F-C3B321265925}" returnToParent="0" imageType="cover" transitionDur="1000">
                      <p166:blipFill xmlns:p166="http://schemas.microsoft.com/office/powerpoint/2016/6/main">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166:blipFill>
                      <p166:spPr xmlns:p166="http://schemas.microsoft.com/office/powerpoint/2016/6/main">
                        <a:xfrm>
                          <a:off x="0" y="0"/>
                          <a:ext cx="536172" cy="536172"/>
                        </a:xfrm>
                        <a:prstGeom prst="rect">
                          <a:avLst/>
                        </a:prstGeom>
                        <a:ln w="3175">
                          <a:noFill/>
                        </a:ln>
                      </p166:spPr>
                    </pslz:zmPr>
                  </pslz:sldZmObj>
                </pslz:sldZm>
              </a:graphicData>
            </a:graphic>
          </p:graphicFrame>
        </mc:Choice>
        <mc:Fallback>
          <p:pic>
            <p:nvPicPr>
              <p:cNvPr id="30" name="صورة الشريحة 29">
                <a:hlinkClick r:id="rId28" action="ppaction://hlinksldjump"/>
                <a:extLst>
                  <a:ext uri="{FF2B5EF4-FFF2-40B4-BE49-F238E27FC236}">
                    <a16:creationId xmlns:a16="http://schemas.microsoft.com/office/drawing/2014/main" xmlns="" xmlns:pslz="http://schemas.microsoft.com/office/powerpoint/2016/slidezoom" id="{11FC8F8F-A954-0096-E17C-3128CE625EEB}"/>
                  </a:ext>
                </a:extLst>
              </p:cNvPr>
              <p:cNvPicPr>
                <a:picLocks noGrp="1" noRot="1" noChangeAspect="1" noMove="1" noResize="1" noEditPoints="1" noAdjustHandles="1" noChangeArrowheads="1" noChangeShapeType="1"/>
              </p:cNvPicPr>
              <p:nvPr/>
            </p:nvPicPr>
            <p:blipFill>
              <a:blip r:embed="rId29"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30"/>
                  </a:ext>
                </a:extLst>
              </a:blip>
              <a:stretch>
                <a:fillRect/>
              </a:stretch>
            </p:blipFill>
            <p:spPr>
              <a:xfrm>
                <a:off x="11295285" y="5780018"/>
                <a:ext cx="536172" cy="536172"/>
              </a:xfrm>
              <a:prstGeom prst="rect">
                <a:avLst/>
              </a:prstGeom>
              <a:ln w="3175">
                <a:noFill/>
              </a:ln>
            </p:spPr>
          </p:pic>
        </mc:Fallback>
      </mc:AlternateContent>
      <p:sp>
        <p:nvSpPr>
          <p:cNvPr id="14"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1"/>
              </a:rPr>
              <a:t>www.dawliatraining.com</a:t>
            </a:r>
            <a:endParaRPr lang="en-US" sz="1100">
              <a:effectLst/>
              <a:ea typeface="Calibri"/>
              <a:cs typeface="Arial"/>
            </a:endParaRPr>
          </a:p>
        </p:txBody>
      </p:sp>
    </p:spTree>
    <p:extLst>
      <p:ext uri="{BB962C8B-B14F-4D97-AF65-F5344CB8AC3E}">
        <p14:creationId xmlns:p14="http://schemas.microsoft.com/office/powerpoint/2010/main" val="2117717483"/>
      </p:ext>
    </p:extLst>
  </p:cSld>
  <p:clrMapOvr>
    <a:masterClrMapping/>
  </p:clrMapOvr>
  <p:transition spd="slow">
    <p:wipe dir="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استراتيجيات المعالجة</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sp>
        <p:nvSpPr>
          <p:cNvPr id="6" name="شكل حر 12">
            <a:extLst>
              <a:ext uri="{FF2B5EF4-FFF2-40B4-BE49-F238E27FC236}">
                <a16:creationId xmlns:a16="http://schemas.microsoft.com/office/drawing/2014/main" xmlns="" id="{2618EA45-C39E-016D-BF71-727E8A95FF6E}"/>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nvGrpSpPr>
          <p:cNvPr id="7" name="Google Shape;5037;p69">
            <a:extLst>
              <a:ext uri="{FF2B5EF4-FFF2-40B4-BE49-F238E27FC236}">
                <a16:creationId xmlns:a16="http://schemas.microsoft.com/office/drawing/2014/main" xmlns="" id="{49791812-E513-1CAB-46ED-A7CEE0700A78}"/>
              </a:ext>
            </a:extLst>
          </p:cNvPr>
          <p:cNvGrpSpPr/>
          <p:nvPr/>
        </p:nvGrpSpPr>
        <p:grpSpPr>
          <a:xfrm>
            <a:off x="3845563" y="2279812"/>
            <a:ext cx="3936768" cy="3472353"/>
            <a:chOff x="3161917" y="2170682"/>
            <a:chExt cx="458870" cy="404737"/>
          </a:xfrm>
        </p:grpSpPr>
        <p:sp>
          <p:nvSpPr>
            <p:cNvPr id="8" name="Google Shape;5038;p69">
              <a:extLst>
                <a:ext uri="{FF2B5EF4-FFF2-40B4-BE49-F238E27FC236}">
                  <a16:creationId xmlns:a16="http://schemas.microsoft.com/office/drawing/2014/main" xmlns="" id="{590C5813-ED54-4B7F-7265-6DB8CEB0241C}"/>
                </a:ext>
              </a:extLst>
            </p:cNvPr>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solidFill>
              <a:srgbClr val="579DA5"/>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800">
                <a:latin typeface="Adobe Arabic" panose="02040503050201020203" pitchFamily="18" charset="-78"/>
                <a:cs typeface="Adobe Arabic" panose="02040503050201020203" pitchFamily="18" charset="-78"/>
              </a:endParaRPr>
            </a:p>
          </p:txBody>
        </p:sp>
        <p:sp>
          <p:nvSpPr>
            <p:cNvPr id="12" name="Google Shape;5039;p69">
              <a:extLst>
                <a:ext uri="{FF2B5EF4-FFF2-40B4-BE49-F238E27FC236}">
                  <a16:creationId xmlns:a16="http://schemas.microsoft.com/office/drawing/2014/main" xmlns="" id="{F1100218-AB76-B070-4313-AF30A327277E}"/>
                </a:ext>
              </a:extLst>
            </p:cNvPr>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solidFill>
              <a:srgbClr val="31394C"/>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800">
                <a:latin typeface="Adobe Arabic" panose="02040503050201020203" pitchFamily="18" charset="-78"/>
                <a:cs typeface="Adobe Arabic" panose="02040503050201020203" pitchFamily="18" charset="-78"/>
              </a:endParaRPr>
            </a:p>
          </p:txBody>
        </p:sp>
        <p:sp>
          <p:nvSpPr>
            <p:cNvPr id="13" name="Google Shape;5040;p69">
              <a:extLst>
                <a:ext uri="{FF2B5EF4-FFF2-40B4-BE49-F238E27FC236}">
                  <a16:creationId xmlns:a16="http://schemas.microsoft.com/office/drawing/2014/main" xmlns="" id="{42A1EECB-DCD8-4B26-B7E8-2A2DB523C9A4}"/>
                </a:ext>
              </a:extLst>
            </p:cNvPr>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solidFill>
              <a:srgbClr val="2B5474"/>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800">
                <a:latin typeface="Adobe Arabic" panose="02040503050201020203" pitchFamily="18" charset="-78"/>
                <a:cs typeface="Adobe Arabic" panose="02040503050201020203" pitchFamily="18" charset="-78"/>
              </a:endParaRPr>
            </a:p>
          </p:txBody>
        </p:sp>
      </p:grpSp>
      <p:sp>
        <p:nvSpPr>
          <p:cNvPr id="14" name="مربع نص 13">
            <a:extLst>
              <a:ext uri="{FF2B5EF4-FFF2-40B4-BE49-F238E27FC236}">
                <a16:creationId xmlns:a16="http://schemas.microsoft.com/office/drawing/2014/main" xmlns="" id="{53D01C2C-57D9-2D98-2827-84C3CF1A1DC1}"/>
              </a:ext>
            </a:extLst>
          </p:cNvPr>
          <p:cNvSpPr txBox="1"/>
          <p:nvPr/>
        </p:nvSpPr>
        <p:spPr>
          <a:xfrm>
            <a:off x="7449246" y="1808380"/>
            <a:ext cx="3832078" cy="954107"/>
          </a:xfrm>
          <a:prstGeom prst="rect">
            <a:avLst/>
          </a:prstGeom>
          <a:noFill/>
        </p:spPr>
        <p:txBody>
          <a:bodyPr wrap="square">
            <a:spAutoFit/>
          </a:bodyPr>
          <a:lstStyle/>
          <a:p>
            <a:pPr algn="ctr"/>
            <a:r>
              <a:rPr lang="ar-SA" sz="2800" b="1" dirty="0">
                <a:solidFill>
                  <a:srgbClr val="31394C"/>
                </a:solidFill>
                <a:latin typeface="Adobe Arabic" panose="02040503050201020203" pitchFamily="18" charset="-78"/>
                <a:cs typeface="Adobe Arabic" panose="02040503050201020203" pitchFamily="18" charset="-78"/>
              </a:rPr>
              <a:t>استخدام أنظمة الكشف المبكر والاستجابة</a:t>
            </a:r>
            <a:endParaRPr lang="ar-SY" sz="7200" b="1" dirty="0">
              <a:solidFill>
                <a:srgbClr val="31394C"/>
              </a:solidFill>
              <a:latin typeface="Adobe Arabic" panose="02040503050201020203" pitchFamily="18" charset="-78"/>
              <a:cs typeface="Adobe Arabic" panose="02040503050201020203" pitchFamily="18" charset="-78"/>
            </a:endParaRPr>
          </a:p>
        </p:txBody>
      </p:sp>
      <p:sp>
        <p:nvSpPr>
          <p:cNvPr id="15" name="مربع نص 14">
            <a:extLst>
              <a:ext uri="{FF2B5EF4-FFF2-40B4-BE49-F238E27FC236}">
                <a16:creationId xmlns:a16="http://schemas.microsoft.com/office/drawing/2014/main" xmlns="" id="{5E6A4754-5A67-050E-F4DF-BB7E83F56FDE}"/>
              </a:ext>
            </a:extLst>
          </p:cNvPr>
          <p:cNvSpPr txBox="1"/>
          <p:nvPr/>
        </p:nvSpPr>
        <p:spPr>
          <a:xfrm>
            <a:off x="7782331" y="5075152"/>
            <a:ext cx="3186002" cy="954107"/>
          </a:xfrm>
          <a:prstGeom prst="rect">
            <a:avLst/>
          </a:prstGeom>
          <a:noFill/>
        </p:spPr>
        <p:txBody>
          <a:bodyPr wrap="square">
            <a:spAutoFit/>
          </a:bodyPr>
          <a:lstStyle/>
          <a:p>
            <a:pPr algn="ctr"/>
            <a:r>
              <a:rPr lang="ar-SA" sz="2800" b="1" dirty="0">
                <a:solidFill>
                  <a:srgbClr val="2B5474"/>
                </a:solidFill>
                <a:latin typeface="Adobe Arabic" panose="02040503050201020203" pitchFamily="18" charset="-78"/>
                <a:cs typeface="Adobe Arabic" panose="02040503050201020203" pitchFamily="18" charset="-78"/>
              </a:rPr>
              <a:t>تكثيف التعاون مع مزودي خدمات الأمان</a:t>
            </a:r>
            <a:endParaRPr lang="ar-SY" sz="7200" b="1" dirty="0">
              <a:solidFill>
                <a:srgbClr val="2B5474"/>
              </a:solidFill>
              <a:latin typeface="Adobe Arabic" panose="02040503050201020203" pitchFamily="18" charset="-78"/>
              <a:cs typeface="Adobe Arabic" panose="02040503050201020203" pitchFamily="18" charset="-78"/>
            </a:endParaRPr>
          </a:p>
        </p:txBody>
      </p:sp>
      <p:sp>
        <p:nvSpPr>
          <p:cNvPr id="16" name="مربع نص 15">
            <a:extLst>
              <a:ext uri="{FF2B5EF4-FFF2-40B4-BE49-F238E27FC236}">
                <a16:creationId xmlns:a16="http://schemas.microsoft.com/office/drawing/2014/main" xmlns="" id="{1C72094F-C3CF-5F76-7E66-981E55F24E12}"/>
              </a:ext>
            </a:extLst>
          </p:cNvPr>
          <p:cNvSpPr txBox="1"/>
          <p:nvPr/>
        </p:nvSpPr>
        <p:spPr>
          <a:xfrm>
            <a:off x="742159" y="2580864"/>
            <a:ext cx="2807923" cy="954107"/>
          </a:xfrm>
          <a:prstGeom prst="rect">
            <a:avLst/>
          </a:prstGeom>
          <a:noFill/>
        </p:spPr>
        <p:txBody>
          <a:bodyPr wrap="square">
            <a:spAutoFit/>
          </a:bodyPr>
          <a:lstStyle/>
          <a:p>
            <a:pPr algn="ctr"/>
            <a:r>
              <a:rPr lang="ar-SA" sz="2800" b="1" dirty="0">
                <a:solidFill>
                  <a:srgbClr val="579DA5"/>
                </a:solidFill>
                <a:latin typeface="Adobe Arabic" panose="02040503050201020203" pitchFamily="18" charset="-78"/>
                <a:cs typeface="Adobe Arabic" panose="02040503050201020203" pitchFamily="18" charset="-78"/>
              </a:rPr>
              <a:t>إجراءات الطوارئ وخطة الاستجابة</a:t>
            </a:r>
            <a:endParaRPr lang="ar-SY" sz="7200" b="1" dirty="0">
              <a:solidFill>
                <a:srgbClr val="579DA5"/>
              </a:solidFill>
              <a:latin typeface="Adobe Arabic" panose="02040503050201020203" pitchFamily="18" charset="-78"/>
              <a:cs typeface="Adobe Arabic" panose="02040503050201020203" pitchFamily="18" charset="-78"/>
            </a:endParaRPr>
          </a:p>
        </p:txBody>
      </p:sp>
      <mc:AlternateContent xmlns:mc="http://schemas.openxmlformats.org/markup-compatibility/2006">
        <mc:Choice xmlns:pslz="http://schemas.microsoft.com/office/powerpoint/2016/slidezoom" xmlns="" Requires="pslz">
          <p:graphicFrame>
            <p:nvGraphicFramePr>
              <p:cNvPr id="18" name="صورة الشريحة 17">
                <a:extLst>
                  <a:ext uri="{FF2B5EF4-FFF2-40B4-BE49-F238E27FC236}">
                    <a16:creationId xmlns:a16="http://schemas.microsoft.com/office/drawing/2014/main" id="{70457955-D137-1379-5D67-96862478ACB4}"/>
                  </a:ext>
                </a:extLst>
              </p:cNvPr>
              <p:cNvGraphicFramePr>
                <a:graphicFrameLocks noChangeAspect="1"/>
              </p:cNvGraphicFramePr>
              <p:nvPr>
                <p:extLst>
                  <p:ext uri="{D42A27DB-BD31-4B8C-83A1-F6EECF244321}">
                    <p14:modId xmlns:p14="http://schemas.microsoft.com/office/powerpoint/2010/main" val="1158204694"/>
                  </p:ext>
                </p:extLst>
              </p:nvPr>
            </p:nvGraphicFramePr>
            <p:xfrm>
              <a:off x="11205745" y="209004"/>
              <a:ext cx="443044" cy="443044"/>
            </p:xfrm>
            <a:graphic>
              <a:graphicData uri="http://schemas.microsoft.com/office/powerpoint/2016/slidezoom">
                <pslz:sldZm>
                  <pslz:sldZmObj sldId="313" cId="142525393">
                    <pslz:zmPr id="{45B4E43D-9BF0-4FE4-92F9-C88A45F16104}" returnToParent="0" imageType="cover" transitionDur="1000">
                      <p166:blipFill xmlns:p166="http://schemas.microsoft.com/office/powerpoint/2016/6/main">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166:blipFill>
                      <p166:spPr xmlns:p166="http://schemas.microsoft.com/office/powerpoint/2016/6/main">
                        <a:xfrm>
                          <a:off x="0" y="0"/>
                          <a:ext cx="443044" cy="443044"/>
                        </a:xfrm>
                        <a:prstGeom prst="rect">
                          <a:avLst/>
                        </a:prstGeom>
                        <a:ln w="3175">
                          <a:noFill/>
                        </a:ln>
                      </p166:spPr>
                    </pslz:zmPr>
                  </pslz:sldZmObj>
                </pslz:sldZm>
              </a:graphicData>
            </a:graphic>
          </p:graphicFrame>
        </mc:Choice>
        <mc:Fallback>
          <p:pic>
            <p:nvPicPr>
              <p:cNvPr id="18" name="صورة الشريحة 17">
                <a:hlinkClick r:id="rId5" action="ppaction://hlinksldjump"/>
                <a:extLst>
                  <a:ext uri="{FF2B5EF4-FFF2-40B4-BE49-F238E27FC236}">
                    <a16:creationId xmlns:a16="http://schemas.microsoft.com/office/drawing/2014/main" xmlns="" xmlns:pslz="http://schemas.microsoft.com/office/powerpoint/2016/slidezoom" id="{70457955-D137-1379-5D67-96862478ACB4}"/>
                  </a:ext>
                </a:extLst>
              </p:cNvPr>
              <p:cNvPicPr>
                <a:picLocks noGrp="1" noRot="1" noChangeAspect="1" noMove="1" noResize="1" noEditPoints="1" noAdjustHandles="1" noChangeArrowheads="1" noChangeShapeType="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7"/>
                  </a:ext>
                </a:extLst>
              </a:blip>
              <a:stretch>
                <a:fillRect/>
              </a:stretch>
            </p:blipFill>
            <p:spPr>
              <a:xfrm>
                <a:off x="11205745" y="209004"/>
                <a:ext cx="443044" cy="443044"/>
              </a:xfrm>
              <a:prstGeom prst="rect">
                <a:avLst/>
              </a:prstGeom>
              <a:ln w="3175">
                <a:noFill/>
              </a:ln>
            </p:spPr>
          </p:pic>
        </mc:Fallback>
      </mc:AlternateContent>
      <p:sp>
        <p:nvSpPr>
          <p:cNvPr id="17"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321746619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نشاط</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sp>
        <p:nvSpPr>
          <p:cNvPr id="6" name="شكل حر 12">
            <a:extLst>
              <a:ext uri="{FF2B5EF4-FFF2-40B4-BE49-F238E27FC236}">
                <a16:creationId xmlns:a16="http://schemas.microsoft.com/office/drawing/2014/main" xmlns="" id="{2618EA45-C39E-016D-BF71-727E8A95FF6E}"/>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nvGrpSpPr>
          <p:cNvPr id="9" name="مجموعة 8">
            <a:extLst>
              <a:ext uri="{FF2B5EF4-FFF2-40B4-BE49-F238E27FC236}">
                <a16:creationId xmlns:a16="http://schemas.microsoft.com/office/drawing/2014/main" xmlns="" id="{C53E108E-BBED-4F25-CFCE-1CB30A470030}"/>
              </a:ext>
            </a:extLst>
          </p:cNvPr>
          <p:cNvGrpSpPr/>
          <p:nvPr/>
        </p:nvGrpSpPr>
        <p:grpSpPr>
          <a:xfrm>
            <a:off x="727233" y="1797959"/>
            <a:ext cx="4032824" cy="4201060"/>
            <a:chOff x="890071" y="2059011"/>
            <a:chExt cx="3468370" cy="3576798"/>
          </a:xfrm>
        </p:grpSpPr>
        <p:grpSp>
          <p:nvGrpSpPr>
            <p:cNvPr id="17" name="그룹 6">
              <a:extLst>
                <a:ext uri="{FF2B5EF4-FFF2-40B4-BE49-F238E27FC236}">
                  <a16:creationId xmlns:a16="http://schemas.microsoft.com/office/drawing/2014/main" xmlns="" id="{CCEE53B9-0818-DE34-0AFE-A0CA3B5E518C}"/>
                </a:ext>
              </a:extLst>
            </p:cNvPr>
            <p:cNvGrpSpPr/>
            <p:nvPr/>
          </p:nvGrpSpPr>
          <p:grpSpPr>
            <a:xfrm>
              <a:off x="890071" y="3036796"/>
              <a:ext cx="3007581" cy="2599013"/>
              <a:chOff x="0" y="0"/>
              <a:chExt cx="7934952" cy="6857020"/>
            </a:xfrm>
          </p:grpSpPr>
          <p:grpSp>
            <p:nvGrpSpPr>
              <p:cNvPr id="42" name="그룹 7">
                <a:extLst>
                  <a:ext uri="{FF2B5EF4-FFF2-40B4-BE49-F238E27FC236}">
                    <a16:creationId xmlns:a16="http://schemas.microsoft.com/office/drawing/2014/main" xmlns="" id="{FBB11A2F-E3DF-3656-1B86-CC8DE5644AED}"/>
                  </a:ext>
                </a:extLst>
              </p:cNvPr>
              <p:cNvGrpSpPr/>
              <p:nvPr/>
            </p:nvGrpSpPr>
            <p:grpSpPr>
              <a:xfrm>
                <a:off x="3259917" y="0"/>
                <a:ext cx="4144327" cy="5931604"/>
                <a:chOff x="3259917" y="0"/>
                <a:chExt cx="4144327" cy="5931604"/>
              </a:xfrm>
            </p:grpSpPr>
            <p:sp>
              <p:nvSpPr>
                <p:cNvPr id="53" name="자유형: 도형 18">
                  <a:extLst>
                    <a:ext uri="{FF2B5EF4-FFF2-40B4-BE49-F238E27FC236}">
                      <a16:creationId xmlns:a16="http://schemas.microsoft.com/office/drawing/2014/main" xmlns="" id="{49D0E3D6-59A1-C7A7-A5EE-6B36B32E9C27}"/>
                    </a:ext>
                  </a:extLst>
                </p:cNvPr>
                <p:cNvSpPr/>
                <p:nvPr/>
              </p:nvSpPr>
              <p:spPr>
                <a:xfrm>
                  <a:off x="3493537" y="3918148"/>
                  <a:ext cx="3823851" cy="2013456"/>
                </a:xfrm>
                <a:custGeom>
                  <a:avLst/>
                  <a:gdLst>
                    <a:gd name="connsiteX0" fmla="*/ 3823851 w 3823851"/>
                    <a:gd name="connsiteY0" fmla="*/ 1995749 h 2013456"/>
                    <a:gd name="connsiteX1" fmla="*/ 3724061 w 3823851"/>
                    <a:gd name="connsiteY1" fmla="*/ 1540267 h 2013456"/>
                    <a:gd name="connsiteX2" fmla="*/ 3456907 w 3823851"/>
                    <a:gd name="connsiteY2" fmla="*/ 901904 h 2013456"/>
                    <a:gd name="connsiteX3" fmla="*/ 2927278 w 3823851"/>
                    <a:gd name="connsiteY3" fmla="*/ 186907 h 2013456"/>
                    <a:gd name="connsiteX4" fmla="*/ 2686181 w 3823851"/>
                    <a:gd name="connsiteY4" fmla="*/ 2369 h 2013456"/>
                    <a:gd name="connsiteX5" fmla="*/ 2668948 w 3823851"/>
                    <a:gd name="connsiteY5" fmla="*/ 20254 h 2013456"/>
                    <a:gd name="connsiteX6" fmla="*/ 2644430 w 3823851"/>
                    <a:gd name="connsiteY6" fmla="*/ 68995 h 2013456"/>
                    <a:gd name="connsiteX7" fmla="*/ 2549495 w 3823851"/>
                    <a:gd name="connsiteY7" fmla="*/ 0 h 2013456"/>
                    <a:gd name="connsiteX8" fmla="*/ 1593343 w 3823851"/>
                    <a:gd name="connsiteY8" fmla="*/ 240267 h 2013456"/>
                    <a:gd name="connsiteX9" fmla="*/ 1473654 w 3823851"/>
                    <a:gd name="connsiteY9" fmla="*/ 245952 h 2013456"/>
                    <a:gd name="connsiteX10" fmla="*/ 1400395 w 3823851"/>
                    <a:gd name="connsiteY10" fmla="*/ 283263 h 2013456"/>
                    <a:gd name="connsiteX11" fmla="*/ 1241204 w 3823851"/>
                    <a:gd name="connsiteY11" fmla="*/ 441210 h 2013456"/>
                    <a:gd name="connsiteX12" fmla="*/ 1073426 w 3823851"/>
                    <a:gd name="connsiteY12" fmla="*/ 658025 h 2013456"/>
                    <a:gd name="connsiteX13" fmla="*/ 1021665 w 3823851"/>
                    <a:gd name="connsiteY13" fmla="*/ 525247 h 2013456"/>
                    <a:gd name="connsiteX14" fmla="*/ 996614 w 3823851"/>
                    <a:gd name="connsiteY14" fmla="*/ 516364 h 2013456"/>
                    <a:gd name="connsiteX15" fmla="*/ 642166 w 3823851"/>
                    <a:gd name="connsiteY15" fmla="*/ 424805 h 2013456"/>
                    <a:gd name="connsiteX16" fmla="*/ 595616 w 3823851"/>
                    <a:gd name="connsiteY16" fmla="*/ 427648 h 2013456"/>
                    <a:gd name="connsiteX17" fmla="*/ 479362 w 3823851"/>
                    <a:gd name="connsiteY17" fmla="*/ 511330 h 2013456"/>
                    <a:gd name="connsiteX18" fmla="*/ 435893 w 3823851"/>
                    <a:gd name="connsiteY18" fmla="*/ 588379 h 2013456"/>
                    <a:gd name="connsiteX19" fmla="*/ 169627 w 3823851"/>
                    <a:gd name="connsiteY19" fmla="*/ 1071104 h 2013456"/>
                    <a:gd name="connsiteX20" fmla="*/ 168679 w 3823851"/>
                    <a:gd name="connsiteY20" fmla="*/ 1995690 h 2013456"/>
                    <a:gd name="connsiteX21" fmla="*/ 895817 w 3823851"/>
                    <a:gd name="connsiteY21" fmla="*/ 1714678 h 2013456"/>
                    <a:gd name="connsiteX22" fmla="*/ 1023501 w 3823851"/>
                    <a:gd name="connsiteY22" fmla="*/ 1629160 h 2013456"/>
                    <a:gd name="connsiteX23" fmla="*/ 1304751 w 3823851"/>
                    <a:gd name="connsiteY23" fmla="*/ 1394223 h 2013456"/>
                    <a:gd name="connsiteX24" fmla="*/ 1427105 w 3823851"/>
                    <a:gd name="connsiteY24" fmla="*/ 1306870 h 2013456"/>
                    <a:gd name="connsiteX25" fmla="*/ 1465600 w 3823851"/>
                    <a:gd name="connsiteY25" fmla="*/ 1336540 h 2013456"/>
                    <a:gd name="connsiteX26" fmla="*/ 1454525 w 3823851"/>
                    <a:gd name="connsiteY26" fmla="*/ 2013457 h 2013456"/>
                    <a:gd name="connsiteX27" fmla="*/ 3823851 w 3823851"/>
                    <a:gd name="connsiteY27" fmla="*/ 1995749 h 201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23851" h="2013456">
                      <a:moveTo>
                        <a:pt x="3823851" y="1995749"/>
                      </a:moveTo>
                      <a:cubicBezTo>
                        <a:pt x="3823851" y="1995749"/>
                        <a:pt x="3726963" y="1551756"/>
                        <a:pt x="3724061" y="1540267"/>
                      </a:cubicBezTo>
                      <a:cubicBezTo>
                        <a:pt x="3666674" y="1314213"/>
                        <a:pt x="3570378" y="1104268"/>
                        <a:pt x="3456907" y="901904"/>
                      </a:cubicBezTo>
                      <a:cubicBezTo>
                        <a:pt x="3310745" y="641205"/>
                        <a:pt x="3143145" y="395964"/>
                        <a:pt x="2927278" y="186907"/>
                      </a:cubicBezTo>
                      <a:cubicBezTo>
                        <a:pt x="2854256" y="116136"/>
                        <a:pt x="2776260" y="51169"/>
                        <a:pt x="2686181" y="2369"/>
                      </a:cubicBezTo>
                      <a:cubicBezTo>
                        <a:pt x="2674752" y="2843"/>
                        <a:pt x="2672797" y="12614"/>
                        <a:pt x="2668948" y="20254"/>
                      </a:cubicBezTo>
                      <a:cubicBezTo>
                        <a:pt x="2660775" y="36481"/>
                        <a:pt x="2653135" y="53004"/>
                        <a:pt x="2644430" y="68995"/>
                      </a:cubicBezTo>
                      <a:lnTo>
                        <a:pt x="2549495" y="0"/>
                      </a:lnTo>
                      <a:lnTo>
                        <a:pt x="1593343" y="240267"/>
                      </a:lnTo>
                      <a:cubicBezTo>
                        <a:pt x="1553486" y="243051"/>
                        <a:pt x="1513629" y="244886"/>
                        <a:pt x="1473654" y="245952"/>
                      </a:cubicBezTo>
                      <a:cubicBezTo>
                        <a:pt x="1445878" y="251875"/>
                        <a:pt x="1422308" y="266384"/>
                        <a:pt x="1400395" y="283263"/>
                      </a:cubicBezTo>
                      <a:cubicBezTo>
                        <a:pt x="1340758" y="329220"/>
                        <a:pt x="1289412" y="383823"/>
                        <a:pt x="1241204" y="441210"/>
                      </a:cubicBezTo>
                      <a:cubicBezTo>
                        <a:pt x="1180975" y="512929"/>
                        <a:pt x="1120035" y="584292"/>
                        <a:pt x="1073426" y="658025"/>
                      </a:cubicBezTo>
                      <a:cubicBezTo>
                        <a:pt x="1106295" y="599986"/>
                        <a:pt x="1089416" y="551542"/>
                        <a:pt x="1021665" y="525247"/>
                      </a:cubicBezTo>
                      <a:cubicBezTo>
                        <a:pt x="1013374" y="522049"/>
                        <a:pt x="1004906" y="519384"/>
                        <a:pt x="996614" y="516364"/>
                      </a:cubicBezTo>
                      <a:cubicBezTo>
                        <a:pt x="880538" y="477987"/>
                        <a:pt x="761263" y="451692"/>
                        <a:pt x="642166" y="424805"/>
                      </a:cubicBezTo>
                      <a:cubicBezTo>
                        <a:pt x="626768" y="421311"/>
                        <a:pt x="610837" y="421311"/>
                        <a:pt x="595616" y="427648"/>
                      </a:cubicBezTo>
                      <a:cubicBezTo>
                        <a:pt x="543974" y="437657"/>
                        <a:pt x="506486" y="467801"/>
                        <a:pt x="479362" y="511330"/>
                      </a:cubicBezTo>
                      <a:cubicBezTo>
                        <a:pt x="463787" y="536322"/>
                        <a:pt x="448863" y="561965"/>
                        <a:pt x="435893" y="588379"/>
                      </a:cubicBezTo>
                      <a:cubicBezTo>
                        <a:pt x="354995" y="753669"/>
                        <a:pt x="245136" y="902911"/>
                        <a:pt x="169627" y="1071104"/>
                      </a:cubicBezTo>
                      <a:cubicBezTo>
                        <a:pt x="-139279" y="1652198"/>
                        <a:pt x="44312" y="1995690"/>
                        <a:pt x="168679" y="1995690"/>
                      </a:cubicBezTo>
                      <a:cubicBezTo>
                        <a:pt x="512646" y="1995690"/>
                        <a:pt x="883617" y="1719652"/>
                        <a:pt x="895817" y="1714678"/>
                      </a:cubicBezTo>
                      <a:cubicBezTo>
                        <a:pt x="941656" y="1691048"/>
                        <a:pt x="982045" y="1659245"/>
                        <a:pt x="1023501" y="1629160"/>
                      </a:cubicBezTo>
                      <a:cubicBezTo>
                        <a:pt x="1122522" y="1557204"/>
                        <a:pt x="1212718" y="1474530"/>
                        <a:pt x="1304751" y="1394223"/>
                      </a:cubicBezTo>
                      <a:cubicBezTo>
                        <a:pt x="1342890" y="1360940"/>
                        <a:pt x="1386893" y="1336718"/>
                        <a:pt x="1427105" y="1306870"/>
                      </a:cubicBezTo>
                      <a:cubicBezTo>
                        <a:pt x="1435100" y="1296683"/>
                        <a:pt x="1471403" y="1317115"/>
                        <a:pt x="1465600" y="1336540"/>
                      </a:cubicBezTo>
                      <a:cubicBezTo>
                        <a:pt x="1472825" y="1449005"/>
                        <a:pt x="1454525" y="2013457"/>
                        <a:pt x="1454525" y="2013457"/>
                      </a:cubicBezTo>
                      <a:lnTo>
                        <a:pt x="3823851" y="1995749"/>
                      </a:lnTo>
                      <a:close/>
                    </a:path>
                  </a:pathLst>
                </a:custGeom>
                <a:solidFill>
                  <a:schemeClr val="accent5"/>
                </a:solidFill>
                <a:ln w="5921" cap="flat">
                  <a:noFill/>
                  <a:prstDash val="solid"/>
                  <a:miter/>
                </a:ln>
              </p:spPr>
              <p:txBody>
                <a:bodyPr rtlCol="0" anchor="ctr"/>
                <a:lstStyle/>
                <a:p>
                  <a:pPr algn="l" rtl="0"/>
                  <a:endParaRPr lang="ko-KR" altLang="en-US"/>
                </a:p>
              </p:txBody>
            </p:sp>
            <p:sp>
              <p:nvSpPr>
                <p:cNvPr id="54" name="자유형: 도형 19">
                  <a:extLst>
                    <a:ext uri="{FF2B5EF4-FFF2-40B4-BE49-F238E27FC236}">
                      <a16:creationId xmlns:a16="http://schemas.microsoft.com/office/drawing/2014/main" xmlns="" id="{18BF69A0-B42C-41A6-CF83-29DABB5AED45}"/>
                    </a:ext>
                  </a:extLst>
                </p:cNvPr>
                <p:cNvSpPr/>
                <p:nvPr/>
              </p:nvSpPr>
              <p:spPr>
                <a:xfrm>
                  <a:off x="5699748" y="4458189"/>
                  <a:ext cx="390758" cy="833175"/>
                </a:xfrm>
                <a:custGeom>
                  <a:avLst/>
                  <a:gdLst>
                    <a:gd name="connsiteX0" fmla="*/ 10630 w 390758"/>
                    <a:gd name="connsiteY0" fmla="*/ 39276 h 833175"/>
                    <a:gd name="connsiteX1" fmla="*/ 1569 w 390758"/>
                    <a:gd name="connsiteY1" fmla="*/ 5578 h 833175"/>
                    <a:gd name="connsiteX2" fmla="*/ 11045 w 390758"/>
                    <a:gd name="connsiteY2" fmla="*/ 4275 h 833175"/>
                    <a:gd name="connsiteX3" fmla="*/ 43617 w 390758"/>
                    <a:gd name="connsiteY3" fmla="*/ 18963 h 833175"/>
                    <a:gd name="connsiteX4" fmla="*/ 173256 w 390758"/>
                    <a:gd name="connsiteY4" fmla="*/ 314662 h 833175"/>
                    <a:gd name="connsiteX5" fmla="*/ 207013 w 390758"/>
                    <a:gd name="connsiteY5" fmla="*/ 131071 h 833175"/>
                    <a:gd name="connsiteX6" fmla="*/ 213054 w 390758"/>
                    <a:gd name="connsiteY6" fmla="*/ 90385 h 833175"/>
                    <a:gd name="connsiteX7" fmla="*/ 242073 w 390758"/>
                    <a:gd name="connsiteY7" fmla="*/ 60063 h 833175"/>
                    <a:gd name="connsiteX8" fmla="*/ 253562 w 390758"/>
                    <a:gd name="connsiteY8" fmla="*/ 94768 h 833175"/>
                    <a:gd name="connsiteX9" fmla="*/ 216252 w 390758"/>
                    <a:gd name="connsiteY9" fmla="*/ 270363 h 833175"/>
                    <a:gd name="connsiteX10" fmla="*/ 202038 w 390758"/>
                    <a:gd name="connsiteY10" fmla="*/ 336515 h 833175"/>
                    <a:gd name="connsiteX11" fmla="*/ 225964 w 390758"/>
                    <a:gd name="connsiteY11" fmla="*/ 420079 h 833175"/>
                    <a:gd name="connsiteX12" fmla="*/ 385629 w 390758"/>
                    <a:gd name="connsiteY12" fmla="*/ 788444 h 833175"/>
                    <a:gd name="connsiteX13" fmla="*/ 390130 w 390758"/>
                    <a:gd name="connsiteY13" fmla="*/ 802362 h 833175"/>
                    <a:gd name="connsiteX14" fmla="*/ 378286 w 390758"/>
                    <a:gd name="connsiteY14" fmla="*/ 832092 h 833175"/>
                    <a:gd name="connsiteX15" fmla="*/ 351694 w 390758"/>
                    <a:gd name="connsiteY15" fmla="*/ 814858 h 833175"/>
                    <a:gd name="connsiteX16" fmla="*/ 302776 w 390758"/>
                    <a:gd name="connsiteY16" fmla="*/ 704111 h 833175"/>
                    <a:gd name="connsiteX17" fmla="*/ 154127 w 390758"/>
                    <a:gd name="connsiteY17" fmla="*/ 366364 h 833175"/>
                    <a:gd name="connsiteX18" fmla="*/ 10630 w 390758"/>
                    <a:gd name="connsiteY18" fmla="*/ 39276 h 83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758" h="833175">
                      <a:moveTo>
                        <a:pt x="10630" y="39276"/>
                      </a:moveTo>
                      <a:cubicBezTo>
                        <a:pt x="5359" y="28675"/>
                        <a:pt x="-3642" y="19022"/>
                        <a:pt x="1569" y="5578"/>
                      </a:cubicBezTo>
                      <a:cubicBezTo>
                        <a:pt x="4708" y="5164"/>
                        <a:pt x="7847" y="4749"/>
                        <a:pt x="11045" y="4275"/>
                      </a:cubicBezTo>
                      <a:cubicBezTo>
                        <a:pt x="28279" y="-4904"/>
                        <a:pt x="35978" y="1018"/>
                        <a:pt x="43617" y="18963"/>
                      </a:cubicBezTo>
                      <a:cubicBezTo>
                        <a:pt x="84836" y="115614"/>
                        <a:pt x="127773" y="211496"/>
                        <a:pt x="173256" y="314662"/>
                      </a:cubicBezTo>
                      <a:cubicBezTo>
                        <a:pt x="185397" y="248747"/>
                        <a:pt x="196294" y="189939"/>
                        <a:pt x="207013" y="131071"/>
                      </a:cubicBezTo>
                      <a:cubicBezTo>
                        <a:pt x="209441" y="117569"/>
                        <a:pt x="211218" y="103948"/>
                        <a:pt x="213054" y="90385"/>
                      </a:cubicBezTo>
                      <a:cubicBezTo>
                        <a:pt x="215363" y="72974"/>
                        <a:pt x="224365" y="57576"/>
                        <a:pt x="242073" y="60063"/>
                      </a:cubicBezTo>
                      <a:cubicBezTo>
                        <a:pt x="260669" y="62669"/>
                        <a:pt x="255931" y="82627"/>
                        <a:pt x="253562" y="94768"/>
                      </a:cubicBezTo>
                      <a:cubicBezTo>
                        <a:pt x="242132" y="153517"/>
                        <a:pt x="228866" y="211851"/>
                        <a:pt x="216252" y="270363"/>
                      </a:cubicBezTo>
                      <a:cubicBezTo>
                        <a:pt x="211514" y="292394"/>
                        <a:pt x="206954" y="314485"/>
                        <a:pt x="202038" y="336515"/>
                      </a:cubicBezTo>
                      <a:cubicBezTo>
                        <a:pt x="194872" y="368673"/>
                        <a:pt x="214712" y="393606"/>
                        <a:pt x="225964" y="420079"/>
                      </a:cubicBezTo>
                      <a:cubicBezTo>
                        <a:pt x="278199" y="543262"/>
                        <a:pt x="332269" y="665735"/>
                        <a:pt x="385629" y="788444"/>
                      </a:cubicBezTo>
                      <a:cubicBezTo>
                        <a:pt x="387583" y="792945"/>
                        <a:pt x="389893" y="797683"/>
                        <a:pt x="390130" y="802362"/>
                      </a:cubicBezTo>
                      <a:cubicBezTo>
                        <a:pt x="390663" y="813851"/>
                        <a:pt x="393861" y="827413"/>
                        <a:pt x="378286" y="832092"/>
                      </a:cubicBezTo>
                      <a:cubicBezTo>
                        <a:pt x="363420" y="836593"/>
                        <a:pt x="356787" y="826347"/>
                        <a:pt x="351694" y="814858"/>
                      </a:cubicBezTo>
                      <a:cubicBezTo>
                        <a:pt x="335349" y="777962"/>
                        <a:pt x="319062" y="741066"/>
                        <a:pt x="302776" y="704111"/>
                      </a:cubicBezTo>
                      <a:cubicBezTo>
                        <a:pt x="253207" y="591529"/>
                        <a:pt x="203578" y="479005"/>
                        <a:pt x="154127" y="366364"/>
                      </a:cubicBezTo>
                      <a:cubicBezTo>
                        <a:pt x="106156" y="257394"/>
                        <a:pt x="58423" y="148305"/>
                        <a:pt x="10630" y="39276"/>
                      </a:cubicBezTo>
                      <a:close/>
                    </a:path>
                  </a:pathLst>
                </a:custGeom>
                <a:solidFill>
                  <a:srgbClr val="212F99"/>
                </a:solidFill>
                <a:ln w="5921" cap="flat">
                  <a:noFill/>
                  <a:prstDash val="solid"/>
                  <a:miter/>
                </a:ln>
              </p:spPr>
              <p:txBody>
                <a:bodyPr rtlCol="0" anchor="ctr"/>
                <a:lstStyle/>
                <a:p>
                  <a:pPr algn="l" rtl="0"/>
                  <a:endParaRPr lang="ko-KR" altLang="en-US"/>
                </a:p>
              </p:txBody>
            </p:sp>
            <p:sp>
              <p:nvSpPr>
                <p:cNvPr id="55" name="자유형: 도형 20">
                  <a:extLst>
                    <a:ext uri="{FF2B5EF4-FFF2-40B4-BE49-F238E27FC236}">
                      <a16:creationId xmlns:a16="http://schemas.microsoft.com/office/drawing/2014/main" xmlns="" id="{40D6DF80-0FC5-820E-F88F-63E66FAF457D}"/>
                    </a:ext>
                  </a:extLst>
                </p:cNvPr>
                <p:cNvSpPr/>
                <p:nvPr/>
              </p:nvSpPr>
              <p:spPr>
                <a:xfrm>
                  <a:off x="4335640" y="4608271"/>
                  <a:ext cx="2323335" cy="1014093"/>
                </a:xfrm>
                <a:custGeom>
                  <a:avLst/>
                  <a:gdLst>
                    <a:gd name="connsiteX0" fmla="*/ 177195 w 2323335"/>
                    <a:gd name="connsiteY0" fmla="*/ 68284 h 1014093"/>
                    <a:gd name="connsiteX1" fmla="*/ 0 w 2323335"/>
                    <a:gd name="connsiteY1" fmla="*/ 648667 h 1014093"/>
                    <a:gd name="connsiteX2" fmla="*/ 177195 w 2323335"/>
                    <a:gd name="connsiteY2" fmla="*/ 68284 h 1014093"/>
                    <a:gd name="connsiteX3" fmla="*/ 703389 w 2323335"/>
                    <a:gd name="connsiteY3" fmla="*/ 62243 h 1014093"/>
                    <a:gd name="connsiteX4" fmla="*/ 630545 w 2323335"/>
                    <a:gd name="connsiteY4" fmla="*/ 641619 h 1014093"/>
                    <a:gd name="connsiteX5" fmla="*/ 576652 w 2323335"/>
                    <a:gd name="connsiteY5" fmla="*/ 617990 h 1014093"/>
                    <a:gd name="connsiteX6" fmla="*/ 677271 w 2323335"/>
                    <a:gd name="connsiteY6" fmla="*/ 274201 h 1014093"/>
                    <a:gd name="connsiteX7" fmla="*/ 703389 w 2323335"/>
                    <a:gd name="connsiteY7" fmla="*/ 62243 h 1014093"/>
                    <a:gd name="connsiteX8" fmla="*/ 2308385 w 2323335"/>
                    <a:gd name="connsiteY8" fmla="*/ 60052 h 1014093"/>
                    <a:gd name="connsiteX9" fmla="*/ 2322777 w 2323335"/>
                    <a:gd name="connsiteY9" fmla="*/ 90196 h 1014093"/>
                    <a:gd name="connsiteX10" fmla="*/ 2246379 w 2323335"/>
                    <a:gd name="connsiteY10" fmla="*/ 615562 h 1014093"/>
                    <a:gd name="connsiteX11" fmla="*/ 2139127 w 2323335"/>
                    <a:gd name="connsiteY11" fmla="*/ 902556 h 1014093"/>
                    <a:gd name="connsiteX12" fmla="*/ 2104185 w 2323335"/>
                    <a:gd name="connsiteY12" fmla="*/ 914518 h 1014093"/>
                    <a:gd name="connsiteX13" fmla="*/ 2308385 w 2323335"/>
                    <a:gd name="connsiteY13" fmla="*/ 60052 h 1014093"/>
                    <a:gd name="connsiteX14" fmla="*/ 851386 w 2323335"/>
                    <a:gd name="connsiteY14" fmla="*/ 0 h 1014093"/>
                    <a:gd name="connsiteX15" fmla="*/ 883722 w 2323335"/>
                    <a:gd name="connsiteY15" fmla="*/ 2310 h 1014093"/>
                    <a:gd name="connsiteX16" fmla="*/ 869331 w 2323335"/>
                    <a:gd name="connsiteY16" fmla="*/ 216341 h 1014093"/>
                    <a:gd name="connsiteX17" fmla="*/ 1070689 w 2323335"/>
                    <a:gd name="connsiteY17" fmla="*/ 738804 h 1014093"/>
                    <a:gd name="connsiteX18" fmla="*/ 1178356 w 2323335"/>
                    <a:gd name="connsiteY18" fmla="*/ 994232 h 1014093"/>
                    <a:gd name="connsiteX19" fmla="*/ 1180132 w 2323335"/>
                    <a:gd name="connsiteY19" fmla="*/ 1014072 h 1014093"/>
                    <a:gd name="connsiteX20" fmla="*/ 1152653 w 2323335"/>
                    <a:gd name="connsiteY20" fmla="*/ 987422 h 1014093"/>
                    <a:gd name="connsiteX21" fmla="*/ 829060 w 2323335"/>
                    <a:gd name="connsiteY21" fmla="*/ 282493 h 1014093"/>
                    <a:gd name="connsiteX22" fmla="*/ 790269 w 2323335"/>
                    <a:gd name="connsiteY22" fmla="*/ 116491 h 1014093"/>
                    <a:gd name="connsiteX23" fmla="*/ 798441 w 2323335"/>
                    <a:gd name="connsiteY23" fmla="*/ 43766 h 1014093"/>
                    <a:gd name="connsiteX24" fmla="*/ 841970 w 2323335"/>
                    <a:gd name="connsiteY24" fmla="*/ 3850 h 1014093"/>
                    <a:gd name="connsiteX25" fmla="*/ 851386 w 2323335"/>
                    <a:gd name="connsiteY25" fmla="*/ 0 h 1014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323335" h="1014093">
                      <a:moveTo>
                        <a:pt x="177195" y="68284"/>
                      </a:moveTo>
                      <a:cubicBezTo>
                        <a:pt x="188802" y="283263"/>
                        <a:pt x="129046" y="476507"/>
                        <a:pt x="0" y="648667"/>
                      </a:cubicBezTo>
                      <a:cubicBezTo>
                        <a:pt x="76753" y="460635"/>
                        <a:pt x="136686" y="267450"/>
                        <a:pt x="177195" y="68284"/>
                      </a:cubicBezTo>
                      <a:close/>
                      <a:moveTo>
                        <a:pt x="703389" y="62243"/>
                      </a:moveTo>
                      <a:cubicBezTo>
                        <a:pt x="720800" y="260639"/>
                        <a:pt x="718609" y="456607"/>
                        <a:pt x="630545" y="641619"/>
                      </a:cubicBezTo>
                      <a:cubicBezTo>
                        <a:pt x="618759" y="619707"/>
                        <a:pt x="599630" y="614496"/>
                        <a:pt x="576652" y="617990"/>
                      </a:cubicBezTo>
                      <a:cubicBezTo>
                        <a:pt x="627228" y="508368"/>
                        <a:pt x="656662" y="392647"/>
                        <a:pt x="677271" y="274201"/>
                      </a:cubicBezTo>
                      <a:cubicBezTo>
                        <a:pt x="689471" y="203963"/>
                        <a:pt x="693854" y="132777"/>
                        <a:pt x="703389" y="62243"/>
                      </a:cubicBezTo>
                      <a:close/>
                      <a:moveTo>
                        <a:pt x="2308385" y="60052"/>
                      </a:moveTo>
                      <a:cubicBezTo>
                        <a:pt x="2327573" y="70712"/>
                        <a:pt x="2322836" y="81668"/>
                        <a:pt x="2322777" y="90196"/>
                      </a:cubicBezTo>
                      <a:cubicBezTo>
                        <a:pt x="2321532" y="268812"/>
                        <a:pt x="2295238" y="443697"/>
                        <a:pt x="2246379" y="615562"/>
                      </a:cubicBezTo>
                      <a:cubicBezTo>
                        <a:pt x="2218367" y="714286"/>
                        <a:pt x="2177147" y="807740"/>
                        <a:pt x="2139127" y="902556"/>
                      </a:cubicBezTo>
                      <a:cubicBezTo>
                        <a:pt x="2127993" y="908004"/>
                        <a:pt x="2117451" y="915348"/>
                        <a:pt x="2104185" y="914518"/>
                      </a:cubicBezTo>
                      <a:cubicBezTo>
                        <a:pt x="2192723" y="635934"/>
                        <a:pt x="2241641" y="347460"/>
                        <a:pt x="2308385" y="60052"/>
                      </a:cubicBezTo>
                      <a:close/>
                      <a:moveTo>
                        <a:pt x="851386" y="0"/>
                      </a:moveTo>
                      <a:cubicBezTo>
                        <a:pt x="861869" y="4797"/>
                        <a:pt x="872944" y="1658"/>
                        <a:pt x="883722" y="2310"/>
                      </a:cubicBezTo>
                      <a:cubicBezTo>
                        <a:pt x="834686" y="70712"/>
                        <a:pt x="846530" y="142075"/>
                        <a:pt x="869331" y="216341"/>
                      </a:cubicBezTo>
                      <a:cubicBezTo>
                        <a:pt x="924231" y="395312"/>
                        <a:pt x="986947" y="570789"/>
                        <a:pt x="1070689" y="738804"/>
                      </a:cubicBezTo>
                      <a:cubicBezTo>
                        <a:pt x="1111789" y="821361"/>
                        <a:pt x="1143059" y="908833"/>
                        <a:pt x="1178356" y="994232"/>
                      </a:cubicBezTo>
                      <a:cubicBezTo>
                        <a:pt x="1180725" y="999977"/>
                        <a:pt x="1184752" y="1006669"/>
                        <a:pt x="1180132" y="1014072"/>
                      </a:cubicBezTo>
                      <a:cubicBezTo>
                        <a:pt x="1161714" y="1014783"/>
                        <a:pt x="1158220" y="997963"/>
                        <a:pt x="1152653" y="987422"/>
                      </a:cubicBezTo>
                      <a:cubicBezTo>
                        <a:pt x="1031602" y="758526"/>
                        <a:pt x="912623" y="528564"/>
                        <a:pt x="829060" y="282493"/>
                      </a:cubicBezTo>
                      <a:cubicBezTo>
                        <a:pt x="810700" y="228482"/>
                        <a:pt x="798441" y="172871"/>
                        <a:pt x="790269" y="116491"/>
                      </a:cubicBezTo>
                      <a:cubicBezTo>
                        <a:pt x="786715" y="91795"/>
                        <a:pt x="791275" y="67632"/>
                        <a:pt x="798441" y="43766"/>
                      </a:cubicBezTo>
                      <a:cubicBezTo>
                        <a:pt x="805133" y="21498"/>
                        <a:pt x="821953" y="11134"/>
                        <a:pt x="841970" y="3850"/>
                      </a:cubicBezTo>
                      <a:cubicBezTo>
                        <a:pt x="845109" y="2547"/>
                        <a:pt x="848248" y="1303"/>
                        <a:pt x="851386" y="0"/>
                      </a:cubicBezTo>
                      <a:close/>
                    </a:path>
                  </a:pathLst>
                </a:custGeom>
                <a:solidFill>
                  <a:schemeClr val="accent5">
                    <a:lumMod val="75000"/>
                  </a:schemeClr>
                </a:solidFill>
                <a:ln w="5921" cap="flat">
                  <a:noFill/>
                  <a:prstDash val="solid"/>
                  <a:miter/>
                </a:ln>
              </p:spPr>
              <p:txBody>
                <a:bodyPr rtlCol="0" anchor="ctr"/>
                <a:lstStyle/>
                <a:p>
                  <a:pPr algn="l" rtl="0"/>
                  <a:endParaRPr lang="ko-KR" altLang="en-US"/>
                </a:p>
              </p:txBody>
            </p:sp>
            <p:sp>
              <p:nvSpPr>
                <p:cNvPr id="56" name="자유형: 도형 21">
                  <a:extLst>
                    <a:ext uri="{FF2B5EF4-FFF2-40B4-BE49-F238E27FC236}">
                      <a16:creationId xmlns:a16="http://schemas.microsoft.com/office/drawing/2014/main" xmlns="" id="{05A91CAA-67F6-4C57-F341-45687D870BBC}"/>
                    </a:ext>
                  </a:extLst>
                </p:cNvPr>
                <p:cNvSpPr/>
                <p:nvPr/>
              </p:nvSpPr>
              <p:spPr>
                <a:xfrm>
                  <a:off x="3259917" y="0"/>
                  <a:ext cx="4144327" cy="4617073"/>
                </a:xfrm>
                <a:custGeom>
                  <a:avLst/>
                  <a:gdLst>
                    <a:gd name="connsiteX0" fmla="*/ 4113438 w 4144327"/>
                    <a:gd name="connsiteY0" fmla="*/ 1843337 h 4617073"/>
                    <a:gd name="connsiteX1" fmla="*/ 4046635 w 4144327"/>
                    <a:gd name="connsiteY1" fmla="*/ 1551072 h 4617073"/>
                    <a:gd name="connsiteX2" fmla="*/ 3703202 w 4144327"/>
                    <a:gd name="connsiteY2" fmla="*/ 1060944 h 4617073"/>
                    <a:gd name="connsiteX3" fmla="*/ 3297466 w 4144327"/>
                    <a:gd name="connsiteY3" fmla="*/ 717215 h 4617073"/>
                    <a:gd name="connsiteX4" fmla="*/ 3363144 w 4144327"/>
                    <a:gd name="connsiteY4" fmla="*/ 333215 h 4617073"/>
                    <a:gd name="connsiteX5" fmla="*/ 3362671 w 4144327"/>
                    <a:gd name="connsiteY5" fmla="*/ 447159 h 4617073"/>
                    <a:gd name="connsiteX6" fmla="*/ 3327788 w 4144327"/>
                    <a:gd name="connsiteY6" fmla="*/ 620031 h 4617073"/>
                    <a:gd name="connsiteX7" fmla="*/ 3270934 w 4144327"/>
                    <a:gd name="connsiteY7" fmla="*/ 689203 h 4617073"/>
                    <a:gd name="connsiteX8" fmla="*/ 3177244 w 4144327"/>
                    <a:gd name="connsiteY8" fmla="*/ 684228 h 4617073"/>
                    <a:gd name="connsiteX9" fmla="*/ 3169486 w 4144327"/>
                    <a:gd name="connsiteY9" fmla="*/ 630276 h 4617073"/>
                    <a:gd name="connsiteX10" fmla="*/ 3126371 w 4144327"/>
                    <a:gd name="connsiteY10" fmla="*/ 312960 h 4617073"/>
                    <a:gd name="connsiteX11" fmla="*/ 2692742 w 4144327"/>
                    <a:gd name="connsiteY11" fmla="*/ 86 h 4617073"/>
                    <a:gd name="connsiteX12" fmla="*/ 2874320 w 4144327"/>
                    <a:gd name="connsiteY12" fmla="*/ 124513 h 4617073"/>
                    <a:gd name="connsiteX13" fmla="*/ 3081303 w 4144327"/>
                    <a:gd name="connsiteY13" fmla="*/ 385212 h 4617073"/>
                    <a:gd name="connsiteX14" fmla="*/ 3081007 w 4144327"/>
                    <a:gd name="connsiteY14" fmla="*/ 630513 h 4617073"/>
                    <a:gd name="connsiteX15" fmla="*/ 2788505 w 4144327"/>
                    <a:gd name="connsiteY15" fmla="*/ 380830 h 4617073"/>
                    <a:gd name="connsiteX16" fmla="*/ 1909580 w 4144327"/>
                    <a:gd name="connsiteY16" fmla="*/ 207721 h 4617073"/>
                    <a:gd name="connsiteX17" fmla="*/ 1712427 w 4144327"/>
                    <a:gd name="connsiteY17" fmla="*/ 222468 h 4617073"/>
                    <a:gd name="connsiteX18" fmla="*/ 1473404 w 4144327"/>
                    <a:gd name="connsiteY18" fmla="*/ 344645 h 4617073"/>
                    <a:gd name="connsiteX19" fmla="*/ 1489749 w 4144327"/>
                    <a:gd name="connsiteY19" fmla="*/ 343401 h 4617073"/>
                    <a:gd name="connsiteX20" fmla="*/ 1962347 w 4144327"/>
                    <a:gd name="connsiteY20" fmla="*/ 238458 h 4617073"/>
                    <a:gd name="connsiteX21" fmla="*/ 2309334 w 4144327"/>
                    <a:gd name="connsiteY21" fmla="*/ 264694 h 4617073"/>
                    <a:gd name="connsiteX22" fmla="*/ 2414099 w 4144327"/>
                    <a:gd name="connsiteY22" fmla="*/ 319889 h 4617073"/>
                    <a:gd name="connsiteX23" fmla="*/ 2403143 w 4144327"/>
                    <a:gd name="connsiteY23" fmla="*/ 319830 h 4617073"/>
                    <a:gd name="connsiteX24" fmla="*/ 2043068 w 4144327"/>
                    <a:gd name="connsiteY24" fmla="*/ 321962 h 4617073"/>
                    <a:gd name="connsiteX25" fmla="*/ 1789772 w 4144327"/>
                    <a:gd name="connsiteY25" fmla="*/ 364188 h 4617073"/>
                    <a:gd name="connsiteX26" fmla="*/ 1356380 w 4144327"/>
                    <a:gd name="connsiteY26" fmla="*/ 463919 h 4617073"/>
                    <a:gd name="connsiteX27" fmla="*/ 1188898 w 4144327"/>
                    <a:gd name="connsiteY27" fmla="*/ 528235 h 4617073"/>
                    <a:gd name="connsiteX28" fmla="*/ 817807 w 4144327"/>
                    <a:gd name="connsiteY28" fmla="*/ 440585 h 4617073"/>
                    <a:gd name="connsiteX29" fmla="*/ 784347 w 4144327"/>
                    <a:gd name="connsiteY29" fmla="*/ 411981 h 4617073"/>
                    <a:gd name="connsiteX30" fmla="*/ 875609 w 4144327"/>
                    <a:gd name="connsiteY30" fmla="*/ 556781 h 4617073"/>
                    <a:gd name="connsiteX31" fmla="*/ 1033556 w 4144327"/>
                    <a:gd name="connsiteY31" fmla="*/ 603152 h 4617073"/>
                    <a:gd name="connsiteX32" fmla="*/ 1000214 w 4144327"/>
                    <a:gd name="connsiteY32" fmla="*/ 642891 h 4617073"/>
                    <a:gd name="connsiteX33" fmla="*/ 497827 w 4144327"/>
                    <a:gd name="connsiteY33" fmla="*/ 927456 h 4617073"/>
                    <a:gd name="connsiteX34" fmla="*/ 247255 w 4144327"/>
                    <a:gd name="connsiteY34" fmla="*/ 1167901 h 4617073"/>
                    <a:gd name="connsiteX35" fmla="*/ 166712 w 4144327"/>
                    <a:gd name="connsiteY35" fmla="*/ 1401357 h 4617073"/>
                    <a:gd name="connsiteX36" fmla="*/ 392588 w 4144327"/>
                    <a:gd name="connsiteY36" fmla="*/ 1087535 h 4617073"/>
                    <a:gd name="connsiteX37" fmla="*/ 372689 w 4144327"/>
                    <a:gd name="connsiteY37" fmla="*/ 1108796 h 4617073"/>
                    <a:gd name="connsiteX38" fmla="*/ 265081 w 4144327"/>
                    <a:gd name="connsiteY38" fmla="*/ 1324249 h 4617073"/>
                    <a:gd name="connsiteX39" fmla="*/ 221197 w 4144327"/>
                    <a:gd name="connsiteY39" fmla="*/ 1619297 h 4617073"/>
                    <a:gd name="connsiteX40" fmla="*/ 109740 w 4144327"/>
                    <a:gd name="connsiteY40" fmla="*/ 1746034 h 4617073"/>
                    <a:gd name="connsiteX41" fmla="*/ 0 w 4144327"/>
                    <a:gd name="connsiteY41" fmla="*/ 1758411 h 4617073"/>
                    <a:gd name="connsiteX42" fmla="*/ 126855 w 4144327"/>
                    <a:gd name="connsiteY42" fmla="*/ 1797617 h 4617073"/>
                    <a:gd name="connsiteX43" fmla="*/ 237128 w 4144327"/>
                    <a:gd name="connsiteY43" fmla="*/ 1747870 h 4617073"/>
                    <a:gd name="connsiteX44" fmla="*/ 383823 w 4144327"/>
                    <a:gd name="connsiteY44" fmla="*/ 2452206 h 4617073"/>
                    <a:gd name="connsiteX45" fmla="*/ 438900 w 4144327"/>
                    <a:gd name="connsiteY45" fmla="*/ 1968593 h 4617073"/>
                    <a:gd name="connsiteX46" fmla="*/ 425634 w 4144327"/>
                    <a:gd name="connsiteY46" fmla="*/ 2176583 h 4617073"/>
                    <a:gd name="connsiteX47" fmla="*/ 532413 w 4144327"/>
                    <a:gd name="connsiteY47" fmla="*/ 2479212 h 4617073"/>
                    <a:gd name="connsiteX48" fmla="*/ 532413 w 4144327"/>
                    <a:gd name="connsiteY48" fmla="*/ 2479212 h 4617073"/>
                    <a:gd name="connsiteX49" fmla="*/ 526728 w 4144327"/>
                    <a:gd name="connsiteY49" fmla="*/ 2573258 h 4617073"/>
                    <a:gd name="connsiteX50" fmla="*/ 337985 w 4144327"/>
                    <a:gd name="connsiteY50" fmla="*/ 2976328 h 4617073"/>
                    <a:gd name="connsiteX51" fmla="*/ 669277 w 4144327"/>
                    <a:gd name="connsiteY51" fmla="*/ 3279194 h 4617073"/>
                    <a:gd name="connsiteX52" fmla="*/ 669277 w 4144327"/>
                    <a:gd name="connsiteY52" fmla="*/ 3279194 h 4617073"/>
                    <a:gd name="connsiteX53" fmla="*/ 715411 w 4144327"/>
                    <a:gd name="connsiteY53" fmla="*/ 3392487 h 4617073"/>
                    <a:gd name="connsiteX54" fmla="*/ 686451 w 4144327"/>
                    <a:gd name="connsiteY54" fmla="*/ 3402318 h 4617073"/>
                    <a:gd name="connsiteX55" fmla="*/ 604073 w 4144327"/>
                    <a:gd name="connsiteY55" fmla="*/ 3509393 h 4617073"/>
                    <a:gd name="connsiteX56" fmla="*/ 666967 w 4144327"/>
                    <a:gd name="connsiteY56" fmla="*/ 3810067 h 4617073"/>
                    <a:gd name="connsiteX57" fmla="*/ 862284 w 4144327"/>
                    <a:gd name="connsiteY57" fmla="*/ 4173043 h 4617073"/>
                    <a:gd name="connsiteX58" fmla="*/ 860744 w 4144327"/>
                    <a:gd name="connsiteY58" fmla="*/ 4299484 h 4617073"/>
                    <a:gd name="connsiteX59" fmla="*/ 829415 w 4144327"/>
                    <a:gd name="connsiteY59" fmla="*/ 4345856 h 4617073"/>
                    <a:gd name="connsiteX60" fmla="*/ 887750 w 4144327"/>
                    <a:gd name="connsiteY60" fmla="*/ 4354384 h 4617073"/>
                    <a:gd name="connsiteX61" fmla="*/ 1230709 w 4144327"/>
                    <a:gd name="connsiteY61" fmla="*/ 4442625 h 4617073"/>
                    <a:gd name="connsiteX62" fmla="*/ 1248535 w 4144327"/>
                    <a:gd name="connsiteY62" fmla="*/ 4423793 h 4617073"/>
                    <a:gd name="connsiteX63" fmla="*/ 1334526 w 4144327"/>
                    <a:gd name="connsiteY63" fmla="*/ 4341414 h 4617073"/>
                    <a:gd name="connsiteX64" fmla="*/ 1482110 w 4144327"/>
                    <a:gd name="connsiteY64" fmla="*/ 4174346 h 4617073"/>
                    <a:gd name="connsiteX65" fmla="*/ 1489157 w 4144327"/>
                    <a:gd name="connsiteY65" fmla="*/ 4147933 h 4617073"/>
                    <a:gd name="connsiteX66" fmla="*/ 1489572 w 4144327"/>
                    <a:gd name="connsiteY66" fmla="*/ 4148051 h 4617073"/>
                    <a:gd name="connsiteX67" fmla="*/ 1700050 w 4144327"/>
                    <a:gd name="connsiteY67" fmla="*/ 4171918 h 4617073"/>
                    <a:gd name="connsiteX68" fmla="*/ 1960038 w 4144327"/>
                    <a:gd name="connsiteY68" fmla="*/ 4155276 h 4617073"/>
                    <a:gd name="connsiteX69" fmla="*/ 1948845 w 4144327"/>
                    <a:gd name="connsiteY69" fmla="*/ 4175886 h 4617073"/>
                    <a:gd name="connsiteX70" fmla="*/ 1917634 w 4144327"/>
                    <a:gd name="connsiteY70" fmla="*/ 4612299 h 4617073"/>
                    <a:gd name="connsiteX71" fmla="*/ 1926695 w 4144327"/>
                    <a:gd name="connsiteY71" fmla="*/ 4607561 h 4617073"/>
                    <a:gd name="connsiteX72" fmla="*/ 1927051 w 4144327"/>
                    <a:gd name="connsiteY72" fmla="*/ 4608390 h 4617073"/>
                    <a:gd name="connsiteX73" fmla="*/ 1959386 w 4144327"/>
                    <a:gd name="connsiteY73" fmla="*/ 4610700 h 4617073"/>
                    <a:gd name="connsiteX74" fmla="*/ 2247031 w 4144327"/>
                    <a:gd name="connsiteY74" fmla="*/ 4545377 h 4617073"/>
                    <a:gd name="connsiteX75" fmla="*/ 2450343 w 4144327"/>
                    <a:gd name="connsiteY75" fmla="*/ 4497584 h 4617073"/>
                    <a:gd name="connsiteX76" fmla="*/ 2442467 w 4144327"/>
                    <a:gd name="connsiteY76" fmla="*/ 4465604 h 4617073"/>
                    <a:gd name="connsiteX77" fmla="*/ 2450758 w 4144327"/>
                    <a:gd name="connsiteY77" fmla="*/ 4462584 h 4617073"/>
                    <a:gd name="connsiteX78" fmla="*/ 2440631 w 4144327"/>
                    <a:gd name="connsiteY78" fmla="*/ 4444639 h 4617073"/>
                    <a:gd name="connsiteX79" fmla="*/ 2478830 w 4144327"/>
                    <a:gd name="connsiteY79" fmla="*/ 4348994 h 4617073"/>
                    <a:gd name="connsiteX80" fmla="*/ 2569914 w 4144327"/>
                    <a:gd name="connsiteY80" fmla="*/ 4307893 h 4617073"/>
                    <a:gd name="connsiteX81" fmla="*/ 2919743 w 4144327"/>
                    <a:gd name="connsiteY81" fmla="*/ 3920576 h 4617073"/>
                    <a:gd name="connsiteX82" fmla="*/ 2938872 w 4144327"/>
                    <a:gd name="connsiteY82" fmla="*/ 3796860 h 4617073"/>
                    <a:gd name="connsiteX83" fmla="*/ 2951131 w 4144327"/>
                    <a:gd name="connsiteY83" fmla="*/ 3717146 h 4617073"/>
                    <a:gd name="connsiteX84" fmla="*/ 2961318 w 4144327"/>
                    <a:gd name="connsiteY84" fmla="*/ 3639090 h 4617073"/>
                    <a:gd name="connsiteX85" fmla="*/ 2971563 w 4144327"/>
                    <a:gd name="connsiteY85" fmla="*/ 3487362 h 4617073"/>
                    <a:gd name="connsiteX86" fmla="*/ 2971563 w 4144327"/>
                    <a:gd name="connsiteY86" fmla="*/ 3487362 h 4617073"/>
                    <a:gd name="connsiteX87" fmla="*/ 2985362 w 4144327"/>
                    <a:gd name="connsiteY87" fmla="*/ 3461777 h 4617073"/>
                    <a:gd name="connsiteX88" fmla="*/ 3043697 w 4144327"/>
                    <a:gd name="connsiteY88" fmla="*/ 3349373 h 4617073"/>
                    <a:gd name="connsiteX89" fmla="*/ 3202236 w 4144327"/>
                    <a:gd name="connsiteY89" fmla="*/ 3283694 h 4617073"/>
                    <a:gd name="connsiteX90" fmla="*/ 3467495 w 4144327"/>
                    <a:gd name="connsiteY90" fmla="*/ 3246325 h 4617073"/>
                    <a:gd name="connsiteX91" fmla="*/ 3654106 w 4144327"/>
                    <a:gd name="connsiteY91" fmla="*/ 2988765 h 4617073"/>
                    <a:gd name="connsiteX92" fmla="*/ 3654106 w 4144327"/>
                    <a:gd name="connsiteY92" fmla="*/ 2988765 h 4617073"/>
                    <a:gd name="connsiteX93" fmla="*/ 3718896 w 4144327"/>
                    <a:gd name="connsiteY93" fmla="*/ 2957318 h 4617073"/>
                    <a:gd name="connsiteX94" fmla="*/ 3771249 w 4144327"/>
                    <a:gd name="connsiteY94" fmla="*/ 2886132 h 4617073"/>
                    <a:gd name="connsiteX95" fmla="*/ 3865827 w 4144327"/>
                    <a:gd name="connsiteY95" fmla="*/ 2673877 h 4617073"/>
                    <a:gd name="connsiteX96" fmla="*/ 3902605 w 4144327"/>
                    <a:gd name="connsiteY96" fmla="*/ 2571363 h 4617073"/>
                    <a:gd name="connsiteX97" fmla="*/ 3940389 w 4144327"/>
                    <a:gd name="connsiteY97" fmla="*/ 2465768 h 4617073"/>
                    <a:gd name="connsiteX98" fmla="*/ 3906395 w 4144327"/>
                    <a:gd name="connsiteY98" fmla="*/ 2758092 h 4617073"/>
                    <a:gd name="connsiteX99" fmla="*/ 3915220 w 4144327"/>
                    <a:gd name="connsiteY99" fmla="*/ 2758566 h 4617073"/>
                    <a:gd name="connsiteX100" fmla="*/ 4103074 w 4144327"/>
                    <a:gd name="connsiteY100" fmla="*/ 2576870 h 4617073"/>
                    <a:gd name="connsiteX101" fmla="*/ 4143879 w 4144327"/>
                    <a:gd name="connsiteY101" fmla="*/ 2306400 h 4617073"/>
                    <a:gd name="connsiteX102" fmla="*/ 4113438 w 4144327"/>
                    <a:gd name="connsiteY102" fmla="*/ 1843337 h 4617073"/>
                    <a:gd name="connsiteX103" fmla="*/ 262712 w 4144327"/>
                    <a:gd name="connsiteY103" fmla="*/ 1656015 h 4617073"/>
                    <a:gd name="connsiteX104" fmla="*/ 275327 w 4144327"/>
                    <a:gd name="connsiteY104" fmla="*/ 1491790 h 4617073"/>
                    <a:gd name="connsiteX105" fmla="*/ 484087 w 4144327"/>
                    <a:gd name="connsiteY105" fmla="*/ 1170329 h 4617073"/>
                    <a:gd name="connsiteX106" fmla="*/ 602592 w 4144327"/>
                    <a:gd name="connsiteY106" fmla="*/ 1070361 h 4617073"/>
                    <a:gd name="connsiteX107" fmla="*/ 262712 w 4144327"/>
                    <a:gd name="connsiteY107" fmla="*/ 1656015 h 4617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4144327" h="4617073">
                      <a:moveTo>
                        <a:pt x="4113438" y="1843337"/>
                      </a:moveTo>
                      <a:cubicBezTo>
                        <a:pt x="4102778" y="1743250"/>
                        <a:pt x="4085011" y="1645000"/>
                        <a:pt x="4046635" y="1551072"/>
                      </a:cubicBezTo>
                      <a:cubicBezTo>
                        <a:pt x="3969290" y="1361500"/>
                        <a:pt x="3845514" y="1204737"/>
                        <a:pt x="3703202" y="1060944"/>
                      </a:cubicBezTo>
                      <a:cubicBezTo>
                        <a:pt x="3578123" y="934504"/>
                        <a:pt x="3440489" y="822869"/>
                        <a:pt x="3297466" y="717215"/>
                      </a:cubicBezTo>
                      <a:cubicBezTo>
                        <a:pt x="3462698" y="596223"/>
                        <a:pt x="3425032" y="441652"/>
                        <a:pt x="3363144" y="333215"/>
                      </a:cubicBezTo>
                      <a:cubicBezTo>
                        <a:pt x="3363144" y="376566"/>
                        <a:pt x="3365158" y="412040"/>
                        <a:pt x="3362671" y="447159"/>
                      </a:cubicBezTo>
                      <a:cubicBezTo>
                        <a:pt x="3358585" y="506145"/>
                        <a:pt x="3350945" y="564776"/>
                        <a:pt x="3327788" y="620031"/>
                      </a:cubicBezTo>
                      <a:cubicBezTo>
                        <a:pt x="3315825" y="648635"/>
                        <a:pt x="3300131" y="675049"/>
                        <a:pt x="3270934" y="689203"/>
                      </a:cubicBezTo>
                      <a:cubicBezTo>
                        <a:pt x="3239191" y="704601"/>
                        <a:pt x="3206381" y="700574"/>
                        <a:pt x="3177244" y="684228"/>
                      </a:cubicBezTo>
                      <a:cubicBezTo>
                        <a:pt x="3155924" y="672265"/>
                        <a:pt x="3169308" y="648221"/>
                        <a:pt x="3169486" y="630276"/>
                      </a:cubicBezTo>
                      <a:cubicBezTo>
                        <a:pt x="3170552" y="522313"/>
                        <a:pt x="3163031" y="415712"/>
                        <a:pt x="3126371" y="312960"/>
                      </a:cubicBezTo>
                      <a:cubicBezTo>
                        <a:pt x="3062352" y="133456"/>
                        <a:pt x="2873372" y="-3941"/>
                        <a:pt x="2692742" y="86"/>
                      </a:cubicBezTo>
                      <a:cubicBezTo>
                        <a:pt x="2757236" y="38877"/>
                        <a:pt x="2818117" y="78438"/>
                        <a:pt x="2874320" y="124513"/>
                      </a:cubicBezTo>
                      <a:cubicBezTo>
                        <a:pt x="2962087" y="196410"/>
                        <a:pt x="3039906" y="276420"/>
                        <a:pt x="3081303" y="385212"/>
                      </a:cubicBezTo>
                      <a:cubicBezTo>
                        <a:pt x="3112276" y="466644"/>
                        <a:pt x="3112099" y="569750"/>
                        <a:pt x="3081007" y="630513"/>
                      </a:cubicBezTo>
                      <a:cubicBezTo>
                        <a:pt x="2980269" y="497795"/>
                        <a:pt x="2923415" y="448107"/>
                        <a:pt x="2788505" y="380830"/>
                      </a:cubicBezTo>
                      <a:cubicBezTo>
                        <a:pt x="2511521" y="242544"/>
                        <a:pt x="2217124" y="189777"/>
                        <a:pt x="1909580" y="207721"/>
                      </a:cubicBezTo>
                      <a:cubicBezTo>
                        <a:pt x="1843902" y="211571"/>
                        <a:pt x="1777572" y="205708"/>
                        <a:pt x="1712427" y="222468"/>
                      </a:cubicBezTo>
                      <a:cubicBezTo>
                        <a:pt x="1623593" y="245269"/>
                        <a:pt x="1545656" y="287198"/>
                        <a:pt x="1473404" y="344645"/>
                      </a:cubicBezTo>
                      <a:cubicBezTo>
                        <a:pt x="1481221" y="348612"/>
                        <a:pt x="1485189" y="344941"/>
                        <a:pt x="1489749" y="343401"/>
                      </a:cubicBezTo>
                      <a:cubicBezTo>
                        <a:pt x="1643729" y="292588"/>
                        <a:pt x="1796761" y="237688"/>
                        <a:pt x="1962347" y="238458"/>
                      </a:cubicBezTo>
                      <a:cubicBezTo>
                        <a:pt x="2078661" y="238991"/>
                        <a:pt x="2195211" y="236563"/>
                        <a:pt x="2309334" y="264694"/>
                      </a:cubicBezTo>
                      <a:cubicBezTo>
                        <a:pt x="2347236" y="274051"/>
                        <a:pt x="2384369" y="286310"/>
                        <a:pt x="2414099" y="319889"/>
                      </a:cubicBezTo>
                      <a:cubicBezTo>
                        <a:pt x="2407999" y="319889"/>
                        <a:pt x="2405512" y="320126"/>
                        <a:pt x="2403143" y="319830"/>
                      </a:cubicBezTo>
                      <a:cubicBezTo>
                        <a:pt x="2283039" y="306801"/>
                        <a:pt x="2163172" y="308282"/>
                        <a:pt x="2043068" y="321962"/>
                      </a:cubicBezTo>
                      <a:cubicBezTo>
                        <a:pt x="1957787" y="331675"/>
                        <a:pt x="1874342" y="351041"/>
                        <a:pt x="1789772" y="364188"/>
                      </a:cubicBezTo>
                      <a:cubicBezTo>
                        <a:pt x="1642781" y="387048"/>
                        <a:pt x="1497626" y="416186"/>
                        <a:pt x="1356380" y="463919"/>
                      </a:cubicBezTo>
                      <a:cubicBezTo>
                        <a:pt x="1299526" y="483167"/>
                        <a:pt x="1246699" y="515384"/>
                        <a:pt x="1188898" y="528235"/>
                      </a:cubicBezTo>
                      <a:cubicBezTo>
                        <a:pt x="1052804" y="558498"/>
                        <a:pt x="926896" y="531611"/>
                        <a:pt x="817807" y="440585"/>
                      </a:cubicBezTo>
                      <a:cubicBezTo>
                        <a:pt x="808509" y="432827"/>
                        <a:pt x="799389" y="424832"/>
                        <a:pt x="784347" y="411981"/>
                      </a:cubicBezTo>
                      <a:cubicBezTo>
                        <a:pt x="799034" y="476948"/>
                        <a:pt x="825980" y="523971"/>
                        <a:pt x="875609" y="556781"/>
                      </a:cubicBezTo>
                      <a:cubicBezTo>
                        <a:pt x="923461" y="588465"/>
                        <a:pt x="978479" y="596282"/>
                        <a:pt x="1033556" y="603152"/>
                      </a:cubicBezTo>
                      <a:cubicBezTo>
                        <a:pt x="1029233" y="624058"/>
                        <a:pt x="1017566" y="634718"/>
                        <a:pt x="1000214" y="642891"/>
                      </a:cubicBezTo>
                      <a:cubicBezTo>
                        <a:pt x="825684" y="725269"/>
                        <a:pt x="655063" y="814637"/>
                        <a:pt x="497827" y="927456"/>
                      </a:cubicBezTo>
                      <a:cubicBezTo>
                        <a:pt x="402893" y="995562"/>
                        <a:pt x="314355" y="1070598"/>
                        <a:pt x="247255" y="1167901"/>
                      </a:cubicBezTo>
                      <a:cubicBezTo>
                        <a:pt x="199936" y="1236481"/>
                        <a:pt x="170976" y="1311398"/>
                        <a:pt x="166712" y="1401357"/>
                      </a:cubicBezTo>
                      <a:cubicBezTo>
                        <a:pt x="203549" y="1259459"/>
                        <a:pt x="290251" y="1139237"/>
                        <a:pt x="392588" y="1087535"/>
                      </a:cubicBezTo>
                      <a:cubicBezTo>
                        <a:pt x="384178" y="1096478"/>
                        <a:pt x="378375" y="1102637"/>
                        <a:pt x="372689" y="1108796"/>
                      </a:cubicBezTo>
                      <a:cubicBezTo>
                        <a:pt x="316131" y="1170270"/>
                        <a:pt x="276689" y="1239856"/>
                        <a:pt x="265081" y="1324249"/>
                      </a:cubicBezTo>
                      <a:cubicBezTo>
                        <a:pt x="251460" y="1422736"/>
                        <a:pt x="234167" y="1520750"/>
                        <a:pt x="221197" y="1619297"/>
                      </a:cubicBezTo>
                      <a:cubicBezTo>
                        <a:pt x="212136" y="1687936"/>
                        <a:pt x="171154" y="1724891"/>
                        <a:pt x="109740" y="1746034"/>
                      </a:cubicBezTo>
                      <a:cubicBezTo>
                        <a:pt x="76160" y="1757582"/>
                        <a:pt x="41219" y="1757286"/>
                        <a:pt x="0" y="1758411"/>
                      </a:cubicBezTo>
                      <a:cubicBezTo>
                        <a:pt x="42403" y="1786957"/>
                        <a:pt x="82557" y="1800637"/>
                        <a:pt x="126855" y="1797617"/>
                      </a:cubicBezTo>
                      <a:cubicBezTo>
                        <a:pt x="168666" y="1794774"/>
                        <a:pt x="213084" y="1795189"/>
                        <a:pt x="237128" y="1747870"/>
                      </a:cubicBezTo>
                      <a:cubicBezTo>
                        <a:pt x="176365" y="2005193"/>
                        <a:pt x="217999" y="2239241"/>
                        <a:pt x="383823" y="2452206"/>
                      </a:cubicBezTo>
                      <a:cubicBezTo>
                        <a:pt x="308669" y="2183868"/>
                        <a:pt x="366707" y="2056006"/>
                        <a:pt x="438900" y="1968593"/>
                      </a:cubicBezTo>
                      <a:cubicBezTo>
                        <a:pt x="426641" y="2038831"/>
                        <a:pt x="423621" y="2107530"/>
                        <a:pt x="425634" y="2176583"/>
                      </a:cubicBezTo>
                      <a:cubicBezTo>
                        <a:pt x="428891" y="2288929"/>
                        <a:pt x="458681" y="2391799"/>
                        <a:pt x="532413" y="2479212"/>
                      </a:cubicBezTo>
                      <a:cubicBezTo>
                        <a:pt x="532413" y="2479212"/>
                        <a:pt x="532413" y="2479212"/>
                        <a:pt x="532413" y="2479212"/>
                      </a:cubicBezTo>
                      <a:cubicBezTo>
                        <a:pt x="520746" y="2509949"/>
                        <a:pt x="533005" y="2542166"/>
                        <a:pt x="526728" y="2573258"/>
                      </a:cubicBezTo>
                      <a:cubicBezTo>
                        <a:pt x="378611" y="2660967"/>
                        <a:pt x="305708" y="2816723"/>
                        <a:pt x="337985" y="2976328"/>
                      </a:cubicBezTo>
                      <a:cubicBezTo>
                        <a:pt x="368188" y="3125747"/>
                        <a:pt x="514113" y="3259117"/>
                        <a:pt x="669277" y="3279194"/>
                      </a:cubicBezTo>
                      <a:cubicBezTo>
                        <a:pt x="669277" y="3279194"/>
                        <a:pt x="669277" y="3279194"/>
                        <a:pt x="669277" y="3279194"/>
                      </a:cubicBezTo>
                      <a:cubicBezTo>
                        <a:pt x="684675" y="3317096"/>
                        <a:pt x="700132" y="3354999"/>
                        <a:pt x="715411" y="3392487"/>
                      </a:cubicBezTo>
                      <a:cubicBezTo>
                        <a:pt x="705758" y="3400008"/>
                        <a:pt x="693913" y="3394145"/>
                        <a:pt x="686451" y="3402318"/>
                      </a:cubicBezTo>
                      <a:cubicBezTo>
                        <a:pt x="634631" y="3413392"/>
                        <a:pt x="607211" y="3449518"/>
                        <a:pt x="604073" y="3509393"/>
                      </a:cubicBezTo>
                      <a:cubicBezTo>
                        <a:pt x="598565" y="3615224"/>
                        <a:pt x="630427" y="3713297"/>
                        <a:pt x="666967" y="3810067"/>
                      </a:cubicBezTo>
                      <a:cubicBezTo>
                        <a:pt x="715885" y="3939646"/>
                        <a:pt x="788433" y="4056789"/>
                        <a:pt x="862284" y="4173043"/>
                      </a:cubicBezTo>
                      <a:cubicBezTo>
                        <a:pt x="889941" y="4216631"/>
                        <a:pt x="889112" y="4257673"/>
                        <a:pt x="860744" y="4299484"/>
                      </a:cubicBezTo>
                      <a:cubicBezTo>
                        <a:pt x="850262" y="4314941"/>
                        <a:pt x="839839" y="4330398"/>
                        <a:pt x="829415" y="4345856"/>
                      </a:cubicBezTo>
                      <a:cubicBezTo>
                        <a:pt x="848899" y="4348639"/>
                        <a:pt x="868621" y="4350119"/>
                        <a:pt x="887750" y="4354384"/>
                      </a:cubicBezTo>
                      <a:cubicBezTo>
                        <a:pt x="1003057" y="4379909"/>
                        <a:pt x="1117534" y="4408750"/>
                        <a:pt x="1230709" y="4442625"/>
                      </a:cubicBezTo>
                      <a:cubicBezTo>
                        <a:pt x="1239355" y="4438895"/>
                        <a:pt x="1244153" y="4431551"/>
                        <a:pt x="1248535" y="4423793"/>
                      </a:cubicBezTo>
                      <a:cubicBezTo>
                        <a:pt x="1268967" y="4387726"/>
                        <a:pt x="1299289" y="4361549"/>
                        <a:pt x="1334526" y="4341414"/>
                      </a:cubicBezTo>
                      <a:cubicBezTo>
                        <a:pt x="1402810" y="4302327"/>
                        <a:pt x="1447168" y="4242571"/>
                        <a:pt x="1482110" y="4174346"/>
                      </a:cubicBezTo>
                      <a:cubicBezTo>
                        <a:pt x="1486314" y="4166114"/>
                        <a:pt x="1492296" y="4157764"/>
                        <a:pt x="1489157" y="4147933"/>
                      </a:cubicBezTo>
                      <a:cubicBezTo>
                        <a:pt x="1489276" y="4147992"/>
                        <a:pt x="1489453" y="4147992"/>
                        <a:pt x="1489572" y="4148051"/>
                      </a:cubicBezTo>
                      <a:cubicBezTo>
                        <a:pt x="1559218" y="4160370"/>
                        <a:pt x="1627739" y="4182933"/>
                        <a:pt x="1700050" y="4171918"/>
                      </a:cubicBezTo>
                      <a:cubicBezTo>
                        <a:pt x="1786989" y="4170970"/>
                        <a:pt x="1873809" y="4167476"/>
                        <a:pt x="1960038" y="4155276"/>
                      </a:cubicBezTo>
                      <a:cubicBezTo>
                        <a:pt x="1956307" y="4162146"/>
                        <a:pt x="1952398" y="4168898"/>
                        <a:pt x="1948845" y="4175886"/>
                      </a:cubicBezTo>
                      <a:cubicBezTo>
                        <a:pt x="1876593" y="4316895"/>
                        <a:pt x="1855924" y="4461636"/>
                        <a:pt x="1917634" y="4612299"/>
                      </a:cubicBezTo>
                      <a:cubicBezTo>
                        <a:pt x="1922194" y="4612832"/>
                        <a:pt x="1924978" y="4610878"/>
                        <a:pt x="1926695" y="4607561"/>
                      </a:cubicBezTo>
                      <a:cubicBezTo>
                        <a:pt x="1926814" y="4607857"/>
                        <a:pt x="1926932" y="4608153"/>
                        <a:pt x="1927051" y="4608390"/>
                      </a:cubicBezTo>
                      <a:cubicBezTo>
                        <a:pt x="1937000" y="4620827"/>
                        <a:pt x="1948016" y="4618340"/>
                        <a:pt x="1959386" y="4610700"/>
                      </a:cubicBezTo>
                      <a:cubicBezTo>
                        <a:pt x="2055268" y="4589024"/>
                        <a:pt x="2151328" y="4567882"/>
                        <a:pt x="2247031" y="4545377"/>
                      </a:cubicBezTo>
                      <a:cubicBezTo>
                        <a:pt x="2314782" y="4529446"/>
                        <a:pt x="2384073" y="4519852"/>
                        <a:pt x="2450343" y="4497584"/>
                      </a:cubicBezTo>
                      <a:cubicBezTo>
                        <a:pt x="2455851" y="4484733"/>
                        <a:pt x="2449040" y="4475198"/>
                        <a:pt x="2442467" y="4465604"/>
                      </a:cubicBezTo>
                      <a:cubicBezTo>
                        <a:pt x="2445369" y="4465663"/>
                        <a:pt x="2448152" y="4464834"/>
                        <a:pt x="2450758" y="4462584"/>
                      </a:cubicBezTo>
                      <a:cubicBezTo>
                        <a:pt x="2447382" y="4456602"/>
                        <a:pt x="2444125" y="4450561"/>
                        <a:pt x="2440631" y="4444639"/>
                      </a:cubicBezTo>
                      <a:cubicBezTo>
                        <a:pt x="2405452" y="4385298"/>
                        <a:pt x="2413092" y="4366465"/>
                        <a:pt x="2478830" y="4348994"/>
                      </a:cubicBezTo>
                      <a:cubicBezTo>
                        <a:pt x="2511402" y="4340348"/>
                        <a:pt x="2542613" y="4327674"/>
                        <a:pt x="2569914" y="4307893"/>
                      </a:cubicBezTo>
                      <a:cubicBezTo>
                        <a:pt x="2714003" y="4203721"/>
                        <a:pt x="2849150" y="4091257"/>
                        <a:pt x="2919743" y="3920576"/>
                      </a:cubicBezTo>
                      <a:cubicBezTo>
                        <a:pt x="2929456" y="3879831"/>
                        <a:pt x="2942129" y="3839027"/>
                        <a:pt x="2938872" y="3796860"/>
                      </a:cubicBezTo>
                      <a:cubicBezTo>
                        <a:pt x="2936681" y="3768552"/>
                        <a:pt x="2942129" y="3742967"/>
                        <a:pt x="2951131" y="3717146"/>
                      </a:cubicBezTo>
                      <a:cubicBezTo>
                        <a:pt x="2959956" y="3691799"/>
                        <a:pt x="2960785" y="3665622"/>
                        <a:pt x="2961318" y="3639090"/>
                      </a:cubicBezTo>
                      <a:cubicBezTo>
                        <a:pt x="2962384" y="3588396"/>
                        <a:pt x="2963568" y="3537642"/>
                        <a:pt x="2971563" y="3487362"/>
                      </a:cubicBezTo>
                      <a:cubicBezTo>
                        <a:pt x="2971563" y="3487362"/>
                        <a:pt x="2971563" y="3487362"/>
                        <a:pt x="2971563" y="3487362"/>
                      </a:cubicBezTo>
                      <a:cubicBezTo>
                        <a:pt x="2979499" y="3480610"/>
                        <a:pt x="2981868" y="3471016"/>
                        <a:pt x="2985362" y="3461777"/>
                      </a:cubicBezTo>
                      <a:cubicBezTo>
                        <a:pt x="3000227" y="3421980"/>
                        <a:pt x="3017106" y="3382952"/>
                        <a:pt x="3043697" y="3349373"/>
                      </a:cubicBezTo>
                      <a:cubicBezTo>
                        <a:pt x="3084146" y="3298322"/>
                        <a:pt x="3133064" y="3266520"/>
                        <a:pt x="3202236" y="3283694"/>
                      </a:cubicBezTo>
                      <a:cubicBezTo>
                        <a:pt x="3295571" y="3306910"/>
                        <a:pt x="3383991" y="3291512"/>
                        <a:pt x="3467495" y="3246325"/>
                      </a:cubicBezTo>
                      <a:cubicBezTo>
                        <a:pt x="3570602" y="3190537"/>
                        <a:pt x="3636695" y="3107092"/>
                        <a:pt x="3654106" y="2988765"/>
                      </a:cubicBezTo>
                      <a:cubicBezTo>
                        <a:pt x="3654106" y="2988765"/>
                        <a:pt x="3654106" y="2988765"/>
                        <a:pt x="3654106" y="2988765"/>
                      </a:cubicBezTo>
                      <a:cubicBezTo>
                        <a:pt x="3680164" y="2987462"/>
                        <a:pt x="3700892" y="2975262"/>
                        <a:pt x="3718896" y="2957318"/>
                      </a:cubicBezTo>
                      <a:cubicBezTo>
                        <a:pt x="3740038" y="2936294"/>
                        <a:pt x="3756443" y="2911834"/>
                        <a:pt x="3771249" y="2886132"/>
                      </a:cubicBezTo>
                      <a:cubicBezTo>
                        <a:pt x="3810040" y="2818618"/>
                        <a:pt x="3838348" y="2746366"/>
                        <a:pt x="3865827" y="2673877"/>
                      </a:cubicBezTo>
                      <a:cubicBezTo>
                        <a:pt x="3878679" y="2639943"/>
                        <a:pt x="3890405" y="2605534"/>
                        <a:pt x="3902605" y="2571363"/>
                      </a:cubicBezTo>
                      <a:cubicBezTo>
                        <a:pt x="3914805" y="2537250"/>
                        <a:pt x="3927005" y="2503138"/>
                        <a:pt x="3940389" y="2465768"/>
                      </a:cubicBezTo>
                      <a:cubicBezTo>
                        <a:pt x="4004231" y="2574265"/>
                        <a:pt x="3976219" y="2668429"/>
                        <a:pt x="3906395" y="2758092"/>
                      </a:cubicBezTo>
                      <a:cubicBezTo>
                        <a:pt x="3911606" y="2758447"/>
                        <a:pt x="3913502" y="2758980"/>
                        <a:pt x="3915220" y="2758566"/>
                      </a:cubicBezTo>
                      <a:cubicBezTo>
                        <a:pt x="4015602" y="2737068"/>
                        <a:pt x="4070324" y="2668073"/>
                        <a:pt x="4103074" y="2576870"/>
                      </a:cubicBezTo>
                      <a:cubicBezTo>
                        <a:pt x="4134403" y="2489457"/>
                        <a:pt x="4141806" y="2398136"/>
                        <a:pt x="4143879" y="2306400"/>
                      </a:cubicBezTo>
                      <a:cubicBezTo>
                        <a:pt x="4147373" y="2151236"/>
                        <a:pt x="4129843" y="1997316"/>
                        <a:pt x="4113438" y="1843337"/>
                      </a:cubicBezTo>
                      <a:close/>
                      <a:moveTo>
                        <a:pt x="262712" y="1656015"/>
                      </a:moveTo>
                      <a:cubicBezTo>
                        <a:pt x="274202" y="1601826"/>
                        <a:pt x="261410" y="1546453"/>
                        <a:pt x="275327" y="1491790"/>
                      </a:cubicBezTo>
                      <a:cubicBezTo>
                        <a:pt x="308728" y="1360434"/>
                        <a:pt x="385896" y="1258689"/>
                        <a:pt x="484087" y="1170329"/>
                      </a:cubicBezTo>
                      <a:cubicBezTo>
                        <a:pt x="520568" y="1137519"/>
                        <a:pt x="559063" y="1106960"/>
                        <a:pt x="602592" y="1070361"/>
                      </a:cubicBezTo>
                      <a:cubicBezTo>
                        <a:pt x="492023" y="1273317"/>
                        <a:pt x="339347" y="1442517"/>
                        <a:pt x="262712" y="1656015"/>
                      </a:cubicBezTo>
                      <a:close/>
                    </a:path>
                  </a:pathLst>
                </a:custGeom>
                <a:solidFill>
                  <a:srgbClr val="000000"/>
                </a:solidFill>
                <a:ln w="5921" cap="flat">
                  <a:noFill/>
                  <a:prstDash val="solid"/>
                  <a:miter/>
                </a:ln>
              </p:spPr>
              <p:txBody>
                <a:bodyPr rtlCol="0" anchor="ctr"/>
                <a:lstStyle/>
                <a:p>
                  <a:pPr algn="l" rtl="0"/>
                  <a:endParaRPr lang="ko-KR" altLang="en-US" dirty="0"/>
                </a:p>
              </p:txBody>
            </p:sp>
            <p:sp>
              <p:nvSpPr>
                <p:cNvPr id="57" name="자유형: 도형 22">
                  <a:extLst>
                    <a:ext uri="{FF2B5EF4-FFF2-40B4-BE49-F238E27FC236}">
                      <a16:creationId xmlns:a16="http://schemas.microsoft.com/office/drawing/2014/main" xmlns="" id="{58CEF4EC-D3F1-49C7-7E38-18BC828467F3}"/>
                    </a:ext>
                  </a:extLst>
                </p:cNvPr>
                <p:cNvSpPr/>
                <p:nvPr/>
              </p:nvSpPr>
              <p:spPr>
                <a:xfrm>
                  <a:off x="3783291" y="2073713"/>
                  <a:ext cx="3130671" cy="2100345"/>
                </a:xfrm>
                <a:custGeom>
                  <a:avLst/>
                  <a:gdLst>
                    <a:gd name="connsiteX0" fmla="*/ 1436485 w 3130671"/>
                    <a:gd name="connsiteY0" fmla="*/ 2080734 h 2100345"/>
                    <a:gd name="connsiteX1" fmla="*/ 1176497 w 3130671"/>
                    <a:gd name="connsiteY1" fmla="*/ 2097375 h 2100345"/>
                    <a:gd name="connsiteX2" fmla="*/ 966019 w 3130671"/>
                    <a:gd name="connsiteY2" fmla="*/ 2073509 h 2100345"/>
                    <a:gd name="connsiteX3" fmla="*/ 636504 w 3130671"/>
                    <a:gd name="connsiteY3" fmla="*/ 1911179 h 2100345"/>
                    <a:gd name="connsiteX4" fmla="*/ 270981 w 3130671"/>
                    <a:gd name="connsiteY4" fmla="*/ 1490401 h 2100345"/>
                    <a:gd name="connsiteX5" fmla="*/ 215963 w 3130671"/>
                    <a:gd name="connsiteY5" fmla="*/ 1385813 h 2100345"/>
                    <a:gd name="connsiteX6" fmla="*/ 162840 w 3130671"/>
                    <a:gd name="connsiteY6" fmla="*/ 1327716 h 2100345"/>
                    <a:gd name="connsiteX7" fmla="*/ 191800 w 3130671"/>
                    <a:gd name="connsiteY7" fmla="*/ 1317885 h 2100345"/>
                    <a:gd name="connsiteX8" fmla="*/ 145665 w 3130671"/>
                    <a:gd name="connsiteY8" fmla="*/ 1204592 h 2100345"/>
                    <a:gd name="connsiteX9" fmla="*/ 124641 w 3130671"/>
                    <a:gd name="connsiteY9" fmla="*/ 1173500 h 2100345"/>
                    <a:gd name="connsiteX10" fmla="*/ 5248 w 3130671"/>
                    <a:gd name="connsiteY10" fmla="*/ 622372 h 2100345"/>
                    <a:gd name="connsiteX11" fmla="*/ 3057 w 3130671"/>
                    <a:gd name="connsiteY11" fmla="*/ 498597 h 2100345"/>
                    <a:gd name="connsiteX12" fmla="*/ 8742 w 3130671"/>
                    <a:gd name="connsiteY12" fmla="*/ 404551 h 2100345"/>
                    <a:gd name="connsiteX13" fmla="*/ 36577 w 3130671"/>
                    <a:gd name="connsiteY13" fmla="*/ 461405 h 2100345"/>
                    <a:gd name="connsiteX14" fmla="*/ 36044 w 3130671"/>
                    <a:gd name="connsiteY14" fmla="*/ 592761 h 2100345"/>
                    <a:gd name="connsiteX15" fmla="*/ 104091 w 3130671"/>
                    <a:gd name="connsiteY15" fmla="*/ 504282 h 2100345"/>
                    <a:gd name="connsiteX16" fmla="*/ 104091 w 3130671"/>
                    <a:gd name="connsiteY16" fmla="*/ 714108 h 2100345"/>
                    <a:gd name="connsiteX17" fmla="*/ 110309 w 3130671"/>
                    <a:gd name="connsiteY17" fmla="*/ 716418 h 2100345"/>
                    <a:gd name="connsiteX18" fmla="*/ 161123 w 3130671"/>
                    <a:gd name="connsiteY18" fmla="*/ 632618 h 2100345"/>
                    <a:gd name="connsiteX19" fmla="*/ 195827 w 3130671"/>
                    <a:gd name="connsiteY19" fmla="*/ 727019 h 2100345"/>
                    <a:gd name="connsiteX20" fmla="*/ 199617 w 3130671"/>
                    <a:gd name="connsiteY20" fmla="*/ 726486 h 2100345"/>
                    <a:gd name="connsiteX21" fmla="*/ 203940 w 3130671"/>
                    <a:gd name="connsiteY21" fmla="*/ 633625 h 2100345"/>
                    <a:gd name="connsiteX22" fmla="*/ 209744 w 3130671"/>
                    <a:gd name="connsiteY22" fmla="*/ 432445 h 2100345"/>
                    <a:gd name="connsiteX23" fmla="*/ 202519 w 3130671"/>
                    <a:gd name="connsiteY23" fmla="*/ 353856 h 2100345"/>
                    <a:gd name="connsiteX24" fmla="*/ 225498 w 3130671"/>
                    <a:gd name="connsiteY24" fmla="*/ 278288 h 2100345"/>
                    <a:gd name="connsiteX25" fmla="*/ 327953 w 3130671"/>
                    <a:gd name="connsiteY25" fmla="*/ 209649 h 2100345"/>
                    <a:gd name="connsiteX26" fmla="*/ 291827 w 3130671"/>
                    <a:gd name="connsiteY26" fmla="*/ 368958 h 2100345"/>
                    <a:gd name="connsiteX27" fmla="*/ 760161 w 3130671"/>
                    <a:gd name="connsiteY27" fmla="*/ 0 h 2100345"/>
                    <a:gd name="connsiteX28" fmla="*/ 642545 w 3130671"/>
                    <a:gd name="connsiteY28" fmla="*/ 225935 h 2100345"/>
                    <a:gd name="connsiteX29" fmla="*/ 410154 w 3130671"/>
                    <a:gd name="connsiteY29" fmla="*/ 341005 h 2100345"/>
                    <a:gd name="connsiteX30" fmla="*/ 671682 w 3130671"/>
                    <a:gd name="connsiteY30" fmla="*/ 278584 h 2100345"/>
                    <a:gd name="connsiteX31" fmla="*/ 599489 w 3130671"/>
                    <a:gd name="connsiteY31" fmla="*/ 378078 h 2100345"/>
                    <a:gd name="connsiteX32" fmla="*/ 780711 w 3130671"/>
                    <a:gd name="connsiteY32" fmla="*/ 408874 h 2100345"/>
                    <a:gd name="connsiteX33" fmla="*/ 1031520 w 3130671"/>
                    <a:gd name="connsiteY33" fmla="*/ 397385 h 2100345"/>
                    <a:gd name="connsiteX34" fmla="*/ 1130185 w 3130671"/>
                    <a:gd name="connsiteY34" fmla="*/ 346513 h 2100345"/>
                    <a:gd name="connsiteX35" fmla="*/ 1294410 w 3130671"/>
                    <a:gd name="connsiteY35" fmla="*/ 168903 h 2100345"/>
                    <a:gd name="connsiteX36" fmla="*/ 1315553 w 3130671"/>
                    <a:gd name="connsiteY36" fmla="*/ 148768 h 2100345"/>
                    <a:gd name="connsiteX37" fmla="*/ 1128231 w 3130671"/>
                    <a:gd name="connsiteY37" fmla="*/ 412783 h 2100345"/>
                    <a:gd name="connsiteX38" fmla="*/ 1519989 w 3130671"/>
                    <a:gd name="connsiteY38" fmla="*/ 440085 h 2100345"/>
                    <a:gd name="connsiteX39" fmla="*/ 1699079 w 3130671"/>
                    <a:gd name="connsiteY39" fmla="*/ 425042 h 2100345"/>
                    <a:gd name="connsiteX40" fmla="*/ 1983467 w 3130671"/>
                    <a:gd name="connsiteY40" fmla="*/ 218473 h 2100345"/>
                    <a:gd name="connsiteX41" fmla="*/ 2052343 w 3130671"/>
                    <a:gd name="connsiteY41" fmla="*/ 121762 h 2100345"/>
                    <a:gd name="connsiteX42" fmla="*/ 1575422 w 3130671"/>
                    <a:gd name="connsiteY42" fmla="*/ 498656 h 2100345"/>
                    <a:gd name="connsiteX43" fmla="*/ 1751847 w 3130671"/>
                    <a:gd name="connsiteY43" fmla="*/ 485982 h 2100345"/>
                    <a:gd name="connsiteX44" fmla="*/ 1933365 w 3130671"/>
                    <a:gd name="connsiteY44" fmla="*/ 461642 h 2100345"/>
                    <a:gd name="connsiteX45" fmla="*/ 2114409 w 3130671"/>
                    <a:gd name="connsiteY45" fmla="*/ 426759 h 2100345"/>
                    <a:gd name="connsiteX46" fmla="*/ 1907958 w 3130671"/>
                    <a:gd name="connsiteY46" fmla="*/ 518732 h 2100345"/>
                    <a:gd name="connsiteX47" fmla="*/ 2440015 w 3130671"/>
                    <a:gd name="connsiteY47" fmla="*/ 281723 h 2100345"/>
                    <a:gd name="connsiteX48" fmla="*/ 2214021 w 3130671"/>
                    <a:gd name="connsiteY48" fmla="*/ 787663 h 2100345"/>
                    <a:gd name="connsiteX49" fmla="*/ 2326249 w 3130671"/>
                    <a:gd name="connsiteY49" fmla="*/ 781859 h 2100345"/>
                    <a:gd name="connsiteX50" fmla="*/ 2423611 w 3130671"/>
                    <a:gd name="connsiteY50" fmla="*/ 775226 h 2100345"/>
                    <a:gd name="connsiteX51" fmla="*/ 2444102 w 3130671"/>
                    <a:gd name="connsiteY51" fmla="*/ 795658 h 2100345"/>
                    <a:gd name="connsiteX52" fmla="*/ 2443806 w 3130671"/>
                    <a:gd name="connsiteY52" fmla="*/ 963969 h 2100345"/>
                    <a:gd name="connsiteX53" fmla="*/ 2626627 w 3130671"/>
                    <a:gd name="connsiteY53" fmla="*/ 779846 h 2100345"/>
                    <a:gd name="connsiteX54" fmla="*/ 2757924 w 3130671"/>
                    <a:gd name="connsiteY54" fmla="*/ 705521 h 2100345"/>
                    <a:gd name="connsiteX55" fmla="*/ 2963072 w 3130671"/>
                    <a:gd name="connsiteY55" fmla="*/ 749583 h 2100345"/>
                    <a:gd name="connsiteX56" fmla="*/ 3063632 w 3130671"/>
                    <a:gd name="connsiteY56" fmla="*/ 865127 h 2100345"/>
                    <a:gd name="connsiteX57" fmla="*/ 3130672 w 3130671"/>
                    <a:gd name="connsiteY57" fmla="*/ 914282 h 2100345"/>
                    <a:gd name="connsiteX58" fmla="*/ 2944061 w 3130671"/>
                    <a:gd name="connsiteY58" fmla="*/ 1171842 h 2100345"/>
                    <a:gd name="connsiteX59" fmla="*/ 2678802 w 3130671"/>
                    <a:gd name="connsiteY59" fmla="*/ 1209211 h 2100345"/>
                    <a:gd name="connsiteX60" fmla="*/ 2520263 w 3130671"/>
                    <a:gd name="connsiteY60" fmla="*/ 1274889 h 2100345"/>
                    <a:gd name="connsiteX61" fmla="*/ 2461928 w 3130671"/>
                    <a:gd name="connsiteY61" fmla="*/ 1387294 h 2100345"/>
                    <a:gd name="connsiteX62" fmla="*/ 2448129 w 3130671"/>
                    <a:gd name="connsiteY62" fmla="*/ 1412878 h 2100345"/>
                    <a:gd name="connsiteX63" fmla="*/ 2435219 w 3130671"/>
                    <a:gd name="connsiteY63" fmla="*/ 1389367 h 2100345"/>
                    <a:gd name="connsiteX64" fmla="*/ 2399507 w 3130671"/>
                    <a:gd name="connsiteY64" fmla="*/ 1317056 h 2100345"/>
                    <a:gd name="connsiteX65" fmla="*/ 2279285 w 3130671"/>
                    <a:gd name="connsiteY65" fmla="*/ 1351168 h 2100345"/>
                    <a:gd name="connsiteX66" fmla="*/ 2267500 w 3130671"/>
                    <a:gd name="connsiteY66" fmla="*/ 1369409 h 2100345"/>
                    <a:gd name="connsiteX67" fmla="*/ 2249259 w 3130671"/>
                    <a:gd name="connsiteY67" fmla="*/ 1356261 h 2100345"/>
                    <a:gd name="connsiteX68" fmla="*/ 2227465 w 3130671"/>
                    <a:gd name="connsiteY68" fmla="*/ 1328308 h 2100345"/>
                    <a:gd name="connsiteX69" fmla="*/ 2164097 w 3130671"/>
                    <a:gd name="connsiteY69" fmla="*/ 1332809 h 2100345"/>
                    <a:gd name="connsiteX70" fmla="*/ 2146330 w 3130671"/>
                    <a:gd name="connsiteY70" fmla="*/ 1370060 h 2100345"/>
                    <a:gd name="connsiteX71" fmla="*/ 2107006 w 3130671"/>
                    <a:gd name="connsiteY71" fmla="*/ 1379122 h 2100345"/>
                    <a:gd name="connsiteX72" fmla="*/ 2100432 w 3130671"/>
                    <a:gd name="connsiteY72" fmla="*/ 1373199 h 2100345"/>
                    <a:gd name="connsiteX73" fmla="*/ 2047309 w 3130671"/>
                    <a:gd name="connsiteY73" fmla="*/ 1358571 h 2100345"/>
                    <a:gd name="connsiteX74" fmla="*/ 2013671 w 3130671"/>
                    <a:gd name="connsiteY74" fmla="*/ 1410806 h 2100345"/>
                    <a:gd name="connsiteX75" fmla="*/ 2014796 w 3130671"/>
                    <a:gd name="connsiteY75" fmla="*/ 1452084 h 2100345"/>
                    <a:gd name="connsiteX76" fmla="*/ 2013848 w 3130671"/>
                    <a:gd name="connsiteY76" fmla="*/ 1522263 h 2100345"/>
                    <a:gd name="connsiteX77" fmla="*/ 1830672 w 3130671"/>
                    <a:gd name="connsiteY77" fmla="*/ 1801735 h 2100345"/>
                    <a:gd name="connsiteX78" fmla="*/ 1570151 w 3130671"/>
                    <a:gd name="connsiteY78" fmla="*/ 1965131 h 2100345"/>
                    <a:gd name="connsiteX79" fmla="*/ 1458813 w 3130671"/>
                    <a:gd name="connsiteY79" fmla="*/ 2064270 h 2100345"/>
                    <a:gd name="connsiteX80" fmla="*/ 1436485 w 3130671"/>
                    <a:gd name="connsiteY80" fmla="*/ 2080734 h 2100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130671" h="2100345">
                      <a:moveTo>
                        <a:pt x="1436485" y="2080734"/>
                      </a:moveTo>
                      <a:cubicBezTo>
                        <a:pt x="1350257" y="2092934"/>
                        <a:pt x="1263436" y="2096428"/>
                        <a:pt x="1176497" y="2097375"/>
                      </a:cubicBezTo>
                      <a:cubicBezTo>
                        <a:pt x="1104186" y="2108450"/>
                        <a:pt x="1035666" y="2085886"/>
                        <a:pt x="966019" y="2073509"/>
                      </a:cubicBezTo>
                      <a:cubicBezTo>
                        <a:pt x="847396" y="2037264"/>
                        <a:pt x="736590" y="1985385"/>
                        <a:pt x="636504" y="1911179"/>
                      </a:cubicBezTo>
                      <a:cubicBezTo>
                        <a:pt x="483590" y="1797767"/>
                        <a:pt x="366270" y="1653738"/>
                        <a:pt x="270981" y="1490401"/>
                      </a:cubicBezTo>
                      <a:cubicBezTo>
                        <a:pt x="251082" y="1456348"/>
                        <a:pt x="232427" y="1421643"/>
                        <a:pt x="215963" y="1385813"/>
                      </a:cubicBezTo>
                      <a:cubicBezTo>
                        <a:pt x="204296" y="1360407"/>
                        <a:pt x="192037" y="1336599"/>
                        <a:pt x="162840" y="1327716"/>
                      </a:cubicBezTo>
                      <a:cubicBezTo>
                        <a:pt x="170243" y="1319543"/>
                        <a:pt x="182147" y="1325406"/>
                        <a:pt x="191800" y="1317885"/>
                      </a:cubicBezTo>
                      <a:cubicBezTo>
                        <a:pt x="176520" y="1280397"/>
                        <a:pt x="161123" y="1242494"/>
                        <a:pt x="145665" y="1204592"/>
                      </a:cubicBezTo>
                      <a:cubicBezTo>
                        <a:pt x="133939" y="1197426"/>
                        <a:pt x="128964" y="1185877"/>
                        <a:pt x="124641" y="1173500"/>
                      </a:cubicBezTo>
                      <a:cubicBezTo>
                        <a:pt x="62339" y="994647"/>
                        <a:pt x="21830" y="811175"/>
                        <a:pt x="5248" y="622372"/>
                      </a:cubicBezTo>
                      <a:cubicBezTo>
                        <a:pt x="1635" y="581035"/>
                        <a:pt x="-3280" y="539993"/>
                        <a:pt x="3057" y="498597"/>
                      </a:cubicBezTo>
                      <a:cubicBezTo>
                        <a:pt x="9334" y="467505"/>
                        <a:pt x="-2925" y="435288"/>
                        <a:pt x="8742" y="404551"/>
                      </a:cubicBezTo>
                      <a:cubicBezTo>
                        <a:pt x="30062" y="417639"/>
                        <a:pt x="37821" y="435939"/>
                        <a:pt x="36577" y="461405"/>
                      </a:cubicBezTo>
                      <a:cubicBezTo>
                        <a:pt x="34563" y="502446"/>
                        <a:pt x="36044" y="543606"/>
                        <a:pt x="36044" y="592761"/>
                      </a:cubicBezTo>
                      <a:cubicBezTo>
                        <a:pt x="60740" y="560662"/>
                        <a:pt x="81172" y="534130"/>
                        <a:pt x="104091" y="504282"/>
                      </a:cubicBezTo>
                      <a:cubicBezTo>
                        <a:pt x="104091" y="576238"/>
                        <a:pt x="104091" y="645173"/>
                        <a:pt x="104091" y="714108"/>
                      </a:cubicBezTo>
                      <a:cubicBezTo>
                        <a:pt x="106164" y="714878"/>
                        <a:pt x="108236" y="715648"/>
                        <a:pt x="110309" y="716418"/>
                      </a:cubicBezTo>
                      <a:cubicBezTo>
                        <a:pt x="126536" y="689649"/>
                        <a:pt x="142763" y="662940"/>
                        <a:pt x="161123" y="632618"/>
                      </a:cubicBezTo>
                      <a:cubicBezTo>
                        <a:pt x="173500" y="666257"/>
                        <a:pt x="184634" y="696638"/>
                        <a:pt x="195827" y="727019"/>
                      </a:cubicBezTo>
                      <a:cubicBezTo>
                        <a:pt x="197070" y="726841"/>
                        <a:pt x="198314" y="726664"/>
                        <a:pt x="199617" y="726486"/>
                      </a:cubicBezTo>
                      <a:cubicBezTo>
                        <a:pt x="201098" y="695513"/>
                        <a:pt x="202934" y="664598"/>
                        <a:pt x="203940" y="633625"/>
                      </a:cubicBezTo>
                      <a:cubicBezTo>
                        <a:pt x="206072" y="566584"/>
                        <a:pt x="207731" y="499544"/>
                        <a:pt x="209744" y="432445"/>
                      </a:cubicBezTo>
                      <a:cubicBezTo>
                        <a:pt x="210573" y="405913"/>
                        <a:pt x="210929" y="379974"/>
                        <a:pt x="202519" y="353856"/>
                      </a:cubicBezTo>
                      <a:cubicBezTo>
                        <a:pt x="193162" y="324719"/>
                        <a:pt x="206546" y="299786"/>
                        <a:pt x="225498" y="278288"/>
                      </a:cubicBezTo>
                      <a:cubicBezTo>
                        <a:pt x="253273" y="246781"/>
                        <a:pt x="289518" y="227475"/>
                        <a:pt x="327953" y="209649"/>
                      </a:cubicBezTo>
                      <a:cubicBezTo>
                        <a:pt x="285135" y="253947"/>
                        <a:pt x="272994" y="305175"/>
                        <a:pt x="291827" y="368958"/>
                      </a:cubicBezTo>
                      <a:cubicBezTo>
                        <a:pt x="412878" y="201180"/>
                        <a:pt x="558567" y="68047"/>
                        <a:pt x="760161" y="0"/>
                      </a:cubicBezTo>
                      <a:cubicBezTo>
                        <a:pt x="737538" y="86643"/>
                        <a:pt x="703011" y="162803"/>
                        <a:pt x="642545" y="225935"/>
                      </a:cubicBezTo>
                      <a:cubicBezTo>
                        <a:pt x="580953" y="290310"/>
                        <a:pt x="503371" y="323297"/>
                        <a:pt x="410154" y="341005"/>
                      </a:cubicBezTo>
                      <a:cubicBezTo>
                        <a:pt x="512550" y="366411"/>
                        <a:pt x="595107" y="341479"/>
                        <a:pt x="671682" y="278584"/>
                      </a:cubicBezTo>
                      <a:cubicBezTo>
                        <a:pt x="664220" y="325252"/>
                        <a:pt x="634194" y="351369"/>
                        <a:pt x="599489" y="378078"/>
                      </a:cubicBezTo>
                      <a:cubicBezTo>
                        <a:pt x="660430" y="398747"/>
                        <a:pt x="720541" y="404966"/>
                        <a:pt x="780711" y="408874"/>
                      </a:cubicBezTo>
                      <a:cubicBezTo>
                        <a:pt x="864630" y="414323"/>
                        <a:pt x="948430" y="408756"/>
                        <a:pt x="1031520" y="397385"/>
                      </a:cubicBezTo>
                      <a:cubicBezTo>
                        <a:pt x="1069363" y="392233"/>
                        <a:pt x="1100515" y="369550"/>
                        <a:pt x="1130185" y="346513"/>
                      </a:cubicBezTo>
                      <a:cubicBezTo>
                        <a:pt x="1194797" y="296469"/>
                        <a:pt x="1245373" y="233397"/>
                        <a:pt x="1294410" y="168903"/>
                      </a:cubicBezTo>
                      <a:cubicBezTo>
                        <a:pt x="1299325" y="162448"/>
                        <a:pt x="1301813" y="153505"/>
                        <a:pt x="1315553" y="148768"/>
                      </a:cubicBezTo>
                      <a:cubicBezTo>
                        <a:pt x="1265568" y="247255"/>
                        <a:pt x="1200364" y="330049"/>
                        <a:pt x="1128231" y="412783"/>
                      </a:cubicBezTo>
                      <a:cubicBezTo>
                        <a:pt x="1260949" y="434222"/>
                        <a:pt x="1390055" y="442631"/>
                        <a:pt x="1519989" y="440085"/>
                      </a:cubicBezTo>
                      <a:cubicBezTo>
                        <a:pt x="1579982" y="438900"/>
                        <a:pt x="1640508" y="442276"/>
                        <a:pt x="1699079" y="425042"/>
                      </a:cubicBezTo>
                      <a:cubicBezTo>
                        <a:pt x="1818295" y="389982"/>
                        <a:pt x="1908787" y="314769"/>
                        <a:pt x="1983467" y="218473"/>
                      </a:cubicBezTo>
                      <a:cubicBezTo>
                        <a:pt x="2008104" y="186670"/>
                        <a:pt x="2030194" y="152972"/>
                        <a:pt x="2052343" y="121762"/>
                      </a:cubicBezTo>
                      <a:cubicBezTo>
                        <a:pt x="1977367" y="323120"/>
                        <a:pt x="1826171" y="463300"/>
                        <a:pt x="1575422" y="498656"/>
                      </a:cubicBezTo>
                      <a:cubicBezTo>
                        <a:pt x="1634230" y="494570"/>
                        <a:pt x="1693216" y="492023"/>
                        <a:pt x="1751847" y="485982"/>
                      </a:cubicBezTo>
                      <a:cubicBezTo>
                        <a:pt x="1812550" y="479764"/>
                        <a:pt x="1873135" y="471532"/>
                        <a:pt x="1933365" y="461642"/>
                      </a:cubicBezTo>
                      <a:cubicBezTo>
                        <a:pt x="1992350" y="451988"/>
                        <a:pt x="2050863" y="439137"/>
                        <a:pt x="2114409" y="426759"/>
                      </a:cubicBezTo>
                      <a:cubicBezTo>
                        <a:pt x="2065846" y="511744"/>
                        <a:pt x="1985895" y="513402"/>
                        <a:pt x="1907958" y="518732"/>
                      </a:cubicBezTo>
                      <a:cubicBezTo>
                        <a:pt x="2047842" y="558590"/>
                        <a:pt x="2252635" y="516541"/>
                        <a:pt x="2440015" y="281723"/>
                      </a:cubicBezTo>
                      <a:cubicBezTo>
                        <a:pt x="2454644" y="373992"/>
                        <a:pt x="2409161" y="572684"/>
                        <a:pt x="2214021" y="787663"/>
                      </a:cubicBezTo>
                      <a:cubicBezTo>
                        <a:pt x="2253582" y="785650"/>
                        <a:pt x="2289945" y="783932"/>
                        <a:pt x="2326249" y="781859"/>
                      </a:cubicBezTo>
                      <a:cubicBezTo>
                        <a:pt x="2358762" y="780023"/>
                        <a:pt x="2391335" y="779076"/>
                        <a:pt x="2423611" y="775226"/>
                      </a:cubicBezTo>
                      <a:cubicBezTo>
                        <a:pt x="2442147" y="773035"/>
                        <a:pt x="2444339" y="779905"/>
                        <a:pt x="2444102" y="795658"/>
                      </a:cubicBezTo>
                      <a:cubicBezTo>
                        <a:pt x="2443273" y="849492"/>
                        <a:pt x="2443806" y="903325"/>
                        <a:pt x="2443806" y="963969"/>
                      </a:cubicBezTo>
                      <a:cubicBezTo>
                        <a:pt x="2507945" y="899713"/>
                        <a:pt x="2569062" y="841437"/>
                        <a:pt x="2626627" y="779846"/>
                      </a:cubicBezTo>
                      <a:cubicBezTo>
                        <a:pt x="2663345" y="740581"/>
                        <a:pt x="2707703" y="719083"/>
                        <a:pt x="2757924" y="705521"/>
                      </a:cubicBezTo>
                      <a:cubicBezTo>
                        <a:pt x="2833966" y="685030"/>
                        <a:pt x="2902072" y="700783"/>
                        <a:pt x="2963072" y="749583"/>
                      </a:cubicBezTo>
                      <a:cubicBezTo>
                        <a:pt x="3003580" y="781978"/>
                        <a:pt x="3035620" y="822012"/>
                        <a:pt x="3063632" y="865127"/>
                      </a:cubicBezTo>
                      <a:cubicBezTo>
                        <a:pt x="3080096" y="890474"/>
                        <a:pt x="3101120" y="907708"/>
                        <a:pt x="3130672" y="914282"/>
                      </a:cubicBezTo>
                      <a:cubicBezTo>
                        <a:pt x="3113261" y="1032609"/>
                        <a:pt x="3047108" y="1116054"/>
                        <a:pt x="2944061" y="1171842"/>
                      </a:cubicBezTo>
                      <a:cubicBezTo>
                        <a:pt x="2860616" y="1217028"/>
                        <a:pt x="2772197" y="1232427"/>
                        <a:pt x="2678802" y="1209211"/>
                      </a:cubicBezTo>
                      <a:cubicBezTo>
                        <a:pt x="2609630" y="1192037"/>
                        <a:pt x="2560712" y="1223780"/>
                        <a:pt x="2520263" y="1274889"/>
                      </a:cubicBezTo>
                      <a:cubicBezTo>
                        <a:pt x="2493672" y="1308468"/>
                        <a:pt x="2476853" y="1347496"/>
                        <a:pt x="2461928" y="1387294"/>
                      </a:cubicBezTo>
                      <a:cubicBezTo>
                        <a:pt x="2458493" y="1396533"/>
                        <a:pt x="2456065" y="1406127"/>
                        <a:pt x="2448129" y="1412878"/>
                      </a:cubicBezTo>
                      <a:cubicBezTo>
                        <a:pt x="2434982" y="1409976"/>
                        <a:pt x="2435692" y="1398842"/>
                        <a:pt x="2435219" y="1389367"/>
                      </a:cubicBezTo>
                      <a:cubicBezTo>
                        <a:pt x="2433738" y="1359992"/>
                        <a:pt x="2420176" y="1336599"/>
                        <a:pt x="2399507" y="1317056"/>
                      </a:cubicBezTo>
                      <a:cubicBezTo>
                        <a:pt x="2356689" y="1276606"/>
                        <a:pt x="2295216" y="1294196"/>
                        <a:pt x="2279285" y="1351168"/>
                      </a:cubicBezTo>
                      <a:cubicBezTo>
                        <a:pt x="2277212" y="1358571"/>
                        <a:pt x="2277390" y="1368284"/>
                        <a:pt x="2267500" y="1369409"/>
                      </a:cubicBezTo>
                      <a:cubicBezTo>
                        <a:pt x="2258676" y="1370356"/>
                        <a:pt x="2254175" y="1362361"/>
                        <a:pt x="2249259" y="1356261"/>
                      </a:cubicBezTo>
                      <a:cubicBezTo>
                        <a:pt x="2241856" y="1347082"/>
                        <a:pt x="2236053" y="1336718"/>
                        <a:pt x="2227465" y="1328308"/>
                      </a:cubicBezTo>
                      <a:cubicBezTo>
                        <a:pt x="2202888" y="1304264"/>
                        <a:pt x="2184233" y="1305270"/>
                        <a:pt x="2164097" y="1332809"/>
                      </a:cubicBezTo>
                      <a:cubicBezTo>
                        <a:pt x="2155865" y="1344061"/>
                        <a:pt x="2151482" y="1357209"/>
                        <a:pt x="2146330" y="1370060"/>
                      </a:cubicBezTo>
                      <a:cubicBezTo>
                        <a:pt x="2136440" y="1394460"/>
                        <a:pt x="2128089" y="1396059"/>
                        <a:pt x="2107006" y="1379122"/>
                      </a:cubicBezTo>
                      <a:cubicBezTo>
                        <a:pt x="2104696" y="1377285"/>
                        <a:pt x="2102742" y="1374976"/>
                        <a:pt x="2100432" y="1373199"/>
                      </a:cubicBezTo>
                      <a:cubicBezTo>
                        <a:pt x="2084738" y="1360940"/>
                        <a:pt x="2069281" y="1347437"/>
                        <a:pt x="2047309" y="1358571"/>
                      </a:cubicBezTo>
                      <a:cubicBezTo>
                        <a:pt x="2026048" y="1369350"/>
                        <a:pt x="2016040" y="1388064"/>
                        <a:pt x="2013671" y="1410806"/>
                      </a:cubicBezTo>
                      <a:cubicBezTo>
                        <a:pt x="2012249" y="1424486"/>
                        <a:pt x="2011420" y="1438640"/>
                        <a:pt x="2014796" y="1452084"/>
                      </a:cubicBezTo>
                      <a:cubicBezTo>
                        <a:pt x="2020777" y="1475714"/>
                        <a:pt x="2019238" y="1498692"/>
                        <a:pt x="2013848" y="1522263"/>
                      </a:cubicBezTo>
                      <a:cubicBezTo>
                        <a:pt x="1987317" y="1638162"/>
                        <a:pt x="1931943" y="1734458"/>
                        <a:pt x="1830672" y="1801735"/>
                      </a:cubicBezTo>
                      <a:cubicBezTo>
                        <a:pt x="1745214" y="1858470"/>
                        <a:pt x="1659696" y="1914969"/>
                        <a:pt x="1570151" y="1965131"/>
                      </a:cubicBezTo>
                      <a:cubicBezTo>
                        <a:pt x="1525616" y="1990123"/>
                        <a:pt x="1487121" y="2021156"/>
                        <a:pt x="1458813" y="2064270"/>
                      </a:cubicBezTo>
                      <a:cubicBezTo>
                        <a:pt x="1453601" y="2071969"/>
                        <a:pt x="1449159" y="2082570"/>
                        <a:pt x="1436485" y="2080734"/>
                      </a:cubicBezTo>
                      <a:close/>
                    </a:path>
                  </a:pathLst>
                </a:custGeom>
                <a:solidFill>
                  <a:srgbClr val="FDAAB4"/>
                </a:solidFill>
                <a:ln w="5921" cap="flat">
                  <a:noFill/>
                  <a:prstDash val="solid"/>
                  <a:miter/>
                </a:ln>
              </p:spPr>
              <p:txBody>
                <a:bodyPr rtlCol="0" anchor="ctr"/>
                <a:lstStyle/>
                <a:p>
                  <a:pPr algn="l" rtl="0"/>
                  <a:endParaRPr lang="ko-KR" altLang="en-US"/>
                </a:p>
              </p:txBody>
            </p:sp>
            <p:sp>
              <p:nvSpPr>
                <p:cNvPr id="58" name="자유형: 도형 23">
                  <a:extLst>
                    <a:ext uri="{FF2B5EF4-FFF2-40B4-BE49-F238E27FC236}">
                      <a16:creationId xmlns:a16="http://schemas.microsoft.com/office/drawing/2014/main" xmlns="" id="{2484EC85-EA66-2E3B-3393-80EF97AD72EB}"/>
                    </a:ext>
                  </a:extLst>
                </p:cNvPr>
                <p:cNvSpPr/>
                <p:nvPr/>
              </p:nvSpPr>
              <p:spPr>
                <a:xfrm>
                  <a:off x="3590033" y="2575742"/>
                  <a:ext cx="3160120" cy="1860131"/>
                </a:xfrm>
                <a:custGeom>
                  <a:avLst/>
                  <a:gdLst>
                    <a:gd name="connsiteX0" fmla="*/ 356097 w 3160120"/>
                    <a:gd name="connsiteY0" fmla="*/ 819823 h 1860131"/>
                    <a:gd name="connsiteX1" fmla="*/ 405015 w 3160120"/>
                    <a:gd name="connsiteY1" fmla="*/ 850442 h 1860131"/>
                    <a:gd name="connsiteX2" fmla="*/ 609511 w 3160120"/>
                    <a:gd name="connsiteY2" fmla="*/ 1180609 h 1860131"/>
                    <a:gd name="connsiteX3" fmla="*/ 948858 w 3160120"/>
                    <a:gd name="connsiteY3" fmla="*/ 1469438 h 1860131"/>
                    <a:gd name="connsiteX4" fmla="*/ 1138904 w 3160120"/>
                    <a:gd name="connsiteY4" fmla="*/ 1548501 h 1860131"/>
                    <a:gd name="connsiteX5" fmla="*/ 1157263 w 3160120"/>
                    <a:gd name="connsiteY5" fmla="*/ 1561648 h 1860131"/>
                    <a:gd name="connsiteX6" fmla="*/ 1151814 w 3160120"/>
                    <a:gd name="connsiteY6" fmla="*/ 1591852 h 1860131"/>
                    <a:gd name="connsiteX7" fmla="*/ 1004231 w 3160120"/>
                    <a:gd name="connsiteY7" fmla="*/ 1758919 h 1860131"/>
                    <a:gd name="connsiteX8" fmla="*/ 918240 w 3160120"/>
                    <a:gd name="connsiteY8" fmla="*/ 1841299 h 1860131"/>
                    <a:gd name="connsiteX9" fmla="*/ 900414 w 3160120"/>
                    <a:gd name="connsiteY9" fmla="*/ 1860131 h 1860131"/>
                    <a:gd name="connsiteX10" fmla="*/ 557455 w 3160120"/>
                    <a:gd name="connsiteY10" fmla="*/ 1771889 h 1860131"/>
                    <a:gd name="connsiteX11" fmla="*/ 499120 w 3160120"/>
                    <a:gd name="connsiteY11" fmla="*/ 1763361 h 1860131"/>
                    <a:gd name="connsiteX12" fmla="*/ 530449 w 3160120"/>
                    <a:gd name="connsiteY12" fmla="*/ 1716990 h 1860131"/>
                    <a:gd name="connsiteX13" fmla="*/ 531989 w 3160120"/>
                    <a:gd name="connsiteY13" fmla="*/ 1590549 h 1860131"/>
                    <a:gd name="connsiteX14" fmla="*/ 336672 w 3160120"/>
                    <a:gd name="connsiteY14" fmla="*/ 1227573 h 1860131"/>
                    <a:gd name="connsiteX15" fmla="*/ 273777 w 3160120"/>
                    <a:gd name="connsiteY15" fmla="*/ 926898 h 1860131"/>
                    <a:gd name="connsiteX16" fmla="*/ 356097 w 3160120"/>
                    <a:gd name="connsiteY16" fmla="*/ 819823 h 1860131"/>
                    <a:gd name="connsiteX17" fmla="*/ 2979540 w 3160120"/>
                    <a:gd name="connsiteY17" fmla="*/ 264066 h 1860131"/>
                    <a:gd name="connsiteX18" fmla="*/ 3160120 w 3160120"/>
                    <a:gd name="connsiteY18" fmla="*/ 336389 h 1860131"/>
                    <a:gd name="connsiteX19" fmla="*/ 2918491 w 3160120"/>
                    <a:gd name="connsiteY19" fmla="*/ 281844 h 1860131"/>
                    <a:gd name="connsiteX20" fmla="*/ 2979540 w 3160120"/>
                    <a:gd name="connsiteY20" fmla="*/ 264066 h 1860131"/>
                    <a:gd name="connsiteX21" fmla="*/ 196314 w 3160120"/>
                    <a:gd name="connsiteY21" fmla="*/ 0 h 1860131"/>
                    <a:gd name="connsiteX22" fmla="*/ 202533 w 3160120"/>
                    <a:gd name="connsiteY22" fmla="*/ 27657 h 1860131"/>
                    <a:gd name="connsiteX23" fmla="*/ 284734 w 3160120"/>
                    <a:gd name="connsiteY23" fmla="*/ 537506 h 1860131"/>
                    <a:gd name="connsiteX24" fmla="*/ 338804 w 3160120"/>
                    <a:gd name="connsiteY24" fmla="*/ 705995 h 1860131"/>
                    <a:gd name="connsiteX25" fmla="*/ 7512 w 3160120"/>
                    <a:gd name="connsiteY25" fmla="*/ 403130 h 1860131"/>
                    <a:gd name="connsiteX26" fmla="*/ 196314 w 3160120"/>
                    <a:gd name="connsiteY26" fmla="*/ 0 h 186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160120" h="1860131">
                      <a:moveTo>
                        <a:pt x="356097" y="819823"/>
                      </a:moveTo>
                      <a:cubicBezTo>
                        <a:pt x="381030" y="816330"/>
                        <a:pt x="394355" y="826990"/>
                        <a:pt x="405015" y="850442"/>
                      </a:cubicBezTo>
                      <a:cubicBezTo>
                        <a:pt x="458848" y="969243"/>
                        <a:pt x="527073" y="1079930"/>
                        <a:pt x="609511" y="1180609"/>
                      </a:cubicBezTo>
                      <a:cubicBezTo>
                        <a:pt x="704801" y="1296982"/>
                        <a:pt x="815192" y="1396890"/>
                        <a:pt x="948858" y="1469438"/>
                      </a:cubicBezTo>
                      <a:cubicBezTo>
                        <a:pt x="1009739" y="1502426"/>
                        <a:pt x="1072515" y="1529550"/>
                        <a:pt x="1138904" y="1548501"/>
                      </a:cubicBezTo>
                      <a:cubicBezTo>
                        <a:pt x="1147077" y="1550810"/>
                        <a:pt x="1153473" y="1553949"/>
                        <a:pt x="1157263" y="1561648"/>
                      </a:cubicBezTo>
                      <a:cubicBezTo>
                        <a:pt x="1163600" y="1573197"/>
                        <a:pt x="1156552" y="1582613"/>
                        <a:pt x="1151814" y="1591852"/>
                      </a:cubicBezTo>
                      <a:cubicBezTo>
                        <a:pt x="1116873" y="1660077"/>
                        <a:pt x="1072515" y="1719833"/>
                        <a:pt x="1004231" y="1758919"/>
                      </a:cubicBezTo>
                      <a:cubicBezTo>
                        <a:pt x="968994" y="1779115"/>
                        <a:pt x="938672" y="1805291"/>
                        <a:pt x="918240" y="1841299"/>
                      </a:cubicBezTo>
                      <a:cubicBezTo>
                        <a:pt x="913857" y="1849057"/>
                        <a:pt x="909060" y="1856400"/>
                        <a:pt x="900414" y="1860131"/>
                      </a:cubicBezTo>
                      <a:cubicBezTo>
                        <a:pt x="787239" y="1826315"/>
                        <a:pt x="672761" y="1797414"/>
                        <a:pt x="557455" y="1771889"/>
                      </a:cubicBezTo>
                      <a:cubicBezTo>
                        <a:pt x="538326" y="1767625"/>
                        <a:pt x="518545" y="1766145"/>
                        <a:pt x="499120" y="1763361"/>
                      </a:cubicBezTo>
                      <a:cubicBezTo>
                        <a:pt x="509543" y="1747904"/>
                        <a:pt x="519966" y="1732388"/>
                        <a:pt x="530449" y="1716990"/>
                      </a:cubicBezTo>
                      <a:cubicBezTo>
                        <a:pt x="558876" y="1675178"/>
                        <a:pt x="559705" y="1634137"/>
                        <a:pt x="531989" y="1590549"/>
                      </a:cubicBezTo>
                      <a:cubicBezTo>
                        <a:pt x="458197" y="1474295"/>
                        <a:pt x="385590" y="1357093"/>
                        <a:pt x="336672" y="1227573"/>
                      </a:cubicBezTo>
                      <a:cubicBezTo>
                        <a:pt x="300131" y="1130802"/>
                        <a:pt x="268210" y="1032670"/>
                        <a:pt x="273777" y="926898"/>
                      </a:cubicBezTo>
                      <a:cubicBezTo>
                        <a:pt x="276857" y="866965"/>
                        <a:pt x="304277" y="830839"/>
                        <a:pt x="356097" y="819823"/>
                      </a:cubicBezTo>
                      <a:close/>
                      <a:moveTo>
                        <a:pt x="2979540" y="264066"/>
                      </a:moveTo>
                      <a:cubicBezTo>
                        <a:pt x="3045180" y="257426"/>
                        <a:pt x="3119790" y="283532"/>
                        <a:pt x="3160120" y="336389"/>
                      </a:cubicBezTo>
                      <a:lnTo>
                        <a:pt x="2918491" y="281844"/>
                      </a:lnTo>
                      <a:cubicBezTo>
                        <a:pt x="2936776" y="272132"/>
                        <a:pt x="2957660" y="266280"/>
                        <a:pt x="2979540" y="264066"/>
                      </a:cubicBezTo>
                      <a:close/>
                      <a:moveTo>
                        <a:pt x="196314" y="0"/>
                      </a:moveTo>
                      <a:cubicBezTo>
                        <a:pt x="205375" y="7640"/>
                        <a:pt x="202296" y="18122"/>
                        <a:pt x="202533" y="27657"/>
                      </a:cubicBezTo>
                      <a:cubicBezTo>
                        <a:pt x="207093" y="201298"/>
                        <a:pt x="238007" y="370794"/>
                        <a:pt x="284734" y="537506"/>
                      </a:cubicBezTo>
                      <a:cubicBezTo>
                        <a:pt x="300665" y="594242"/>
                        <a:pt x="320682" y="649852"/>
                        <a:pt x="338804" y="705995"/>
                      </a:cubicBezTo>
                      <a:cubicBezTo>
                        <a:pt x="183581" y="685919"/>
                        <a:pt x="37716" y="552549"/>
                        <a:pt x="7512" y="403130"/>
                      </a:cubicBezTo>
                      <a:cubicBezTo>
                        <a:pt x="-24705" y="243406"/>
                        <a:pt x="48257" y="87650"/>
                        <a:pt x="196314" y="0"/>
                      </a:cubicBezTo>
                      <a:close/>
                    </a:path>
                  </a:pathLst>
                </a:custGeom>
                <a:solidFill>
                  <a:srgbClr val="FC8393"/>
                </a:solidFill>
                <a:ln w="5921" cap="flat">
                  <a:noFill/>
                  <a:prstDash val="solid"/>
                  <a:miter/>
                </a:ln>
              </p:spPr>
              <p:txBody>
                <a:bodyPr rtlCol="0" anchor="ctr"/>
                <a:lstStyle/>
                <a:p>
                  <a:pPr algn="l" rtl="0"/>
                  <a:endParaRPr lang="ko-KR" altLang="en-US"/>
                </a:p>
              </p:txBody>
            </p:sp>
            <p:sp>
              <p:nvSpPr>
                <p:cNvPr id="59" name="자유형: 도형 24">
                  <a:extLst>
                    <a:ext uri="{FF2B5EF4-FFF2-40B4-BE49-F238E27FC236}">
                      <a16:creationId xmlns:a16="http://schemas.microsoft.com/office/drawing/2014/main" xmlns="" id="{562F8292-3D10-C79F-1695-67BB1DA0EB31}"/>
                    </a:ext>
                  </a:extLst>
                </p:cNvPr>
                <p:cNvSpPr/>
                <p:nvPr/>
              </p:nvSpPr>
              <p:spPr>
                <a:xfrm>
                  <a:off x="5167795" y="3389530"/>
                  <a:ext cx="1068683" cy="1244480"/>
                </a:xfrm>
                <a:custGeom>
                  <a:avLst/>
                  <a:gdLst>
                    <a:gd name="connsiteX0" fmla="*/ 36762 w 1068683"/>
                    <a:gd name="connsiteY0" fmla="*/ 1235797 h 1244480"/>
                    <a:gd name="connsiteX1" fmla="*/ 31491 w 1068683"/>
                    <a:gd name="connsiteY1" fmla="*/ 887567 h 1244480"/>
                    <a:gd name="connsiteX2" fmla="*/ 222070 w 1068683"/>
                    <a:gd name="connsiteY2" fmla="*/ 657131 h 1244480"/>
                    <a:gd name="connsiteX3" fmla="*/ 492363 w 1068683"/>
                    <a:gd name="connsiteY3" fmla="*/ 483075 h 1244480"/>
                    <a:gd name="connsiteX4" fmla="*/ 649718 w 1068683"/>
                    <a:gd name="connsiteY4" fmla="*/ 144202 h 1244480"/>
                    <a:gd name="connsiteX5" fmla="*/ 655403 w 1068683"/>
                    <a:gd name="connsiteY5" fmla="*/ 86164 h 1244480"/>
                    <a:gd name="connsiteX6" fmla="*/ 724931 w 1068683"/>
                    <a:gd name="connsiteY6" fmla="*/ 69996 h 1244480"/>
                    <a:gd name="connsiteX7" fmla="*/ 758332 w 1068683"/>
                    <a:gd name="connsiteY7" fmla="*/ 133660 h 1244480"/>
                    <a:gd name="connsiteX8" fmla="*/ 689516 w 1068683"/>
                    <a:gd name="connsiteY8" fmla="*/ 459386 h 1244480"/>
                    <a:gd name="connsiteX9" fmla="*/ 785753 w 1068683"/>
                    <a:gd name="connsiteY9" fmla="*/ 307183 h 1244480"/>
                    <a:gd name="connsiteX10" fmla="*/ 783916 w 1068683"/>
                    <a:gd name="connsiteY10" fmla="*/ 109142 h 1244480"/>
                    <a:gd name="connsiteX11" fmla="*/ 803875 w 1068683"/>
                    <a:gd name="connsiteY11" fmla="*/ 28185 h 1244480"/>
                    <a:gd name="connsiteX12" fmla="*/ 855991 w 1068683"/>
                    <a:gd name="connsiteY12" fmla="*/ 27356 h 1244480"/>
                    <a:gd name="connsiteX13" fmla="*/ 905323 w 1068683"/>
                    <a:gd name="connsiteY13" fmla="*/ 140057 h 1244480"/>
                    <a:gd name="connsiteX14" fmla="*/ 868961 w 1068683"/>
                    <a:gd name="connsiteY14" fmla="*/ 431374 h 1244480"/>
                    <a:gd name="connsiteX15" fmla="*/ 866769 w 1068683"/>
                    <a:gd name="connsiteY15" fmla="*/ 458557 h 1244480"/>
                    <a:gd name="connsiteX16" fmla="*/ 940087 w 1068683"/>
                    <a:gd name="connsiteY16" fmla="*/ 293325 h 1244480"/>
                    <a:gd name="connsiteX17" fmla="*/ 920010 w 1068683"/>
                    <a:gd name="connsiteY17" fmla="*/ 90250 h 1244480"/>
                    <a:gd name="connsiteX18" fmla="*/ 936593 w 1068683"/>
                    <a:gd name="connsiteY18" fmla="*/ 13853 h 1244480"/>
                    <a:gd name="connsiteX19" fmla="*/ 1032534 w 1068683"/>
                    <a:gd name="connsiteY19" fmla="*/ 18058 h 1244480"/>
                    <a:gd name="connsiteX20" fmla="*/ 1068601 w 1068683"/>
                    <a:gd name="connsiteY20" fmla="*/ 93448 h 1244480"/>
                    <a:gd name="connsiteX21" fmla="*/ 1050300 w 1068683"/>
                    <a:gd name="connsiteY21" fmla="*/ 346093 h 1244480"/>
                    <a:gd name="connsiteX22" fmla="*/ 979529 w 1068683"/>
                    <a:gd name="connsiteY22" fmla="*/ 501020 h 1244480"/>
                    <a:gd name="connsiteX23" fmla="*/ 968099 w 1068683"/>
                    <a:gd name="connsiteY23" fmla="*/ 526722 h 1244480"/>
                    <a:gd name="connsiteX24" fmla="*/ 1038634 w 1068683"/>
                    <a:gd name="connsiteY24" fmla="*/ 414495 h 1244480"/>
                    <a:gd name="connsiteX25" fmla="*/ 982787 w 1068683"/>
                    <a:gd name="connsiteY25" fmla="*/ 621183 h 1244480"/>
                    <a:gd name="connsiteX26" fmla="*/ 752943 w 1068683"/>
                    <a:gd name="connsiteY26" fmla="*/ 869208 h 1244480"/>
                    <a:gd name="connsiteX27" fmla="*/ 563667 w 1068683"/>
                    <a:gd name="connsiteY27" fmla="*/ 973499 h 1244480"/>
                    <a:gd name="connsiteX28" fmla="*/ 529377 w 1068683"/>
                    <a:gd name="connsiteY28" fmla="*/ 1052917 h 1244480"/>
                    <a:gd name="connsiteX29" fmla="*/ 551230 w 1068683"/>
                    <a:gd name="connsiteY29" fmla="*/ 1091352 h 1244480"/>
                    <a:gd name="connsiteX30" fmla="*/ 560291 w 1068683"/>
                    <a:gd name="connsiteY30" fmla="*/ 1124991 h 1244480"/>
                    <a:gd name="connsiteX31" fmla="*/ 356979 w 1068683"/>
                    <a:gd name="connsiteY31" fmla="*/ 1172784 h 1244480"/>
                    <a:gd name="connsiteX32" fmla="*/ 69334 w 1068683"/>
                    <a:gd name="connsiteY32" fmla="*/ 1238107 h 1244480"/>
                    <a:gd name="connsiteX33" fmla="*/ 36762 w 1068683"/>
                    <a:gd name="connsiteY33" fmla="*/ 1235797 h 1244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68683" h="1244480">
                      <a:moveTo>
                        <a:pt x="36762" y="1235797"/>
                      </a:moveTo>
                      <a:cubicBezTo>
                        <a:pt x="-15828" y="1120490"/>
                        <a:pt x="-6886" y="1003229"/>
                        <a:pt x="31491" y="887567"/>
                      </a:cubicBezTo>
                      <a:cubicBezTo>
                        <a:pt x="64715" y="787362"/>
                        <a:pt x="125418" y="708359"/>
                        <a:pt x="222070" y="657131"/>
                      </a:cubicBezTo>
                      <a:cubicBezTo>
                        <a:pt x="316826" y="606910"/>
                        <a:pt x="408029" y="549701"/>
                        <a:pt x="492363" y="483075"/>
                      </a:cubicBezTo>
                      <a:cubicBezTo>
                        <a:pt x="601155" y="397143"/>
                        <a:pt x="655818" y="284382"/>
                        <a:pt x="649718" y="144202"/>
                      </a:cubicBezTo>
                      <a:cubicBezTo>
                        <a:pt x="648888" y="124659"/>
                        <a:pt x="646105" y="104878"/>
                        <a:pt x="655403" y="86164"/>
                      </a:cubicBezTo>
                      <a:cubicBezTo>
                        <a:pt x="670979" y="54835"/>
                        <a:pt x="696918" y="49268"/>
                        <a:pt x="724931" y="69996"/>
                      </a:cubicBezTo>
                      <a:cubicBezTo>
                        <a:pt x="746843" y="86164"/>
                        <a:pt x="756437" y="104997"/>
                        <a:pt x="758332" y="133660"/>
                      </a:cubicBezTo>
                      <a:cubicBezTo>
                        <a:pt x="765676" y="247901"/>
                        <a:pt x="755608" y="357641"/>
                        <a:pt x="689516" y="459386"/>
                      </a:cubicBezTo>
                      <a:cubicBezTo>
                        <a:pt x="727003" y="434216"/>
                        <a:pt x="767986" y="368301"/>
                        <a:pt x="785753" y="307183"/>
                      </a:cubicBezTo>
                      <a:cubicBezTo>
                        <a:pt x="804941" y="241031"/>
                        <a:pt x="804881" y="174465"/>
                        <a:pt x="783916" y="109142"/>
                      </a:cubicBezTo>
                      <a:cubicBezTo>
                        <a:pt x="773375" y="76273"/>
                        <a:pt x="784153" y="51459"/>
                        <a:pt x="803875" y="28185"/>
                      </a:cubicBezTo>
                      <a:cubicBezTo>
                        <a:pt x="821819" y="6983"/>
                        <a:pt x="836151" y="7042"/>
                        <a:pt x="855991" y="27356"/>
                      </a:cubicBezTo>
                      <a:cubicBezTo>
                        <a:pt x="886550" y="58566"/>
                        <a:pt x="902658" y="95107"/>
                        <a:pt x="905323" y="140057"/>
                      </a:cubicBezTo>
                      <a:cubicBezTo>
                        <a:pt x="911186" y="239729"/>
                        <a:pt x="900289" y="336617"/>
                        <a:pt x="868961" y="431374"/>
                      </a:cubicBezTo>
                      <a:cubicBezTo>
                        <a:pt x="866414" y="439132"/>
                        <a:pt x="859485" y="446712"/>
                        <a:pt x="866769" y="458557"/>
                      </a:cubicBezTo>
                      <a:cubicBezTo>
                        <a:pt x="908581" y="410113"/>
                        <a:pt x="928242" y="353377"/>
                        <a:pt x="940087" y="293325"/>
                      </a:cubicBezTo>
                      <a:cubicBezTo>
                        <a:pt x="953827" y="223738"/>
                        <a:pt x="944706" y="156165"/>
                        <a:pt x="920010" y="90250"/>
                      </a:cubicBezTo>
                      <a:cubicBezTo>
                        <a:pt x="906863" y="55072"/>
                        <a:pt x="912607" y="29665"/>
                        <a:pt x="936593" y="13853"/>
                      </a:cubicBezTo>
                      <a:cubicBezTo>
                        <a:pt x="966796" y="-6046"/>
                        <a:pt x="1008430" y="-4388"/>
                        <a:pt x="1032534" y="18058"/>
                      </a:cubicBezTo>
                      <a:cubicBezTo>
                        <a:pt x="1054387" y="38430"/>
                        <a:pt x="1069963" y="65317"/>
                        <a:pt x="1068601" y="93448"/>
                      </a:cubicBezTo>
                      <a:cubicBezTo>
                        <a:pt x="1064395" y="177781"/>
                        <a:pt x="1072924" y="263654"/>
                        <a:pt x="1050300" y="346093"/>
                      </a:cubicBezTo>
                      <a:cubicBezTo>
                        <a:pt x="1035258" y="400874"/>
                        <a:pt x="1008727" y="451924"/>
                        <a:pt x="979529" y="501020"/>
                      </a:cubicBezTo>
                      <a:cubicBezTo>
                        <a:pt x="974791" y="509015"/>
                        <a:pt x="970054" y="517010"/>
                        <a:pt x="968099" y="526722"/>
                      </a:cubicBezTo>
                      <a:cubicBezTo>
                        <a:pt x="1002508" y="496400"/>
                        <a:pt x="1015774" y="452516"/>
                        <a:pt x="1038634" y="414495"/>
                      </a:cubicBezTo>
                      <a:cubicBezTo>
                        <a:pt x="1040233" y="489116"/>
                        <a:pt x="1020038" y="557222"/>
                        <a:pt x="982787" y="621183"/>
                      </a:cubicBezTo>
                      <a:cubicBezTo>
                        <a:pt x="924630" y="721151"/>
                        <a:pt x="841244" y="797311"/>
                        <a:pt x="752943" y="869208"/>
                      </a:cubicBezTo>
                      <a:cubicBezTo>
                        <a:pt x="696089" y="915520"/>
                        <a:pt x="637754" y="957213"/>
                        <a:pt x="563667" y="973499"/>
                      </a:cubicBezTo>
                      <a:cubicBezTo>
                        <a:pt x="521678" y="982738"/>
                        <a:pt x="510663" y="1013593"/>
                        <a:pt x="529377" y="1052917"/>
                      </a:cubicBezTo>
                      <a:cubicBezTo>
                        <a:pt x="535714" y="1066183"/>
                        <a:pt x="543887" y="1078560"/>
                        <a:pt x="551230" y="1091352"/>
                      </a:cubicBezTo>
                      <a:cubicBezTo>
                        <a:pt x="558159" y="1101539"/>
                        <a:pt x="566095" y="1111429"/>
                        <a:pt x="560291" y="1124991"/>
                      </a:cubicBezTo>
                      <a:cubicBezTo>
                        <a:pt x="494021" y="1147259"/>
                        <a:pt x="424730" y="1156853"/>
                        <a:pt x="356979" y="1172784"/>
                      </a:cubicBezTo>
                      <a:cubicBezTo>
                        <a:pt x="261275" y="1195288"/>
                        <a:pt x="165216" y="1216372"/>
                        <a:pt x="69334" y="1238107"/>
                      </a:cubicBezTo>
                      <a:cubicBezTo>
                        <a:pt x="57726" y="1245746"/>
                        <a:pt x="46711" y="1248234"/>
                        <a:pt x="36762" y="1235797"/>
                      </a:cubicBezTo>
                      <a:close/>
                    </a:path>
                  </a:pathLst>
                </a:custGeom>
                <a:solidFill>
                  <a:srgbClr val="FEA9B3"/>
                </a:solidFill>
                <a:ln w="5921" cap="flat">
                  <a:noFill/>
                  <a:prstDash val="solid"/>
                  <a:miter/>
                </a:ln>
              </p:spPr>
              <p:txBody>
                <a:bodyPr rtlCol="0" anchor="ctr"/>
                <a:lstStyle/>
                <a:p>
                  <a:pPr algn="l" rtl="0"/>
                  <a:endParaRPr lang="ko-KR" altLang="en-US"/>
                </a:p>
              </p:txBody>
            </p:sp>
          </p:grpSp>
          <p:grpSp>
            <p:nvGrpSpPr>
              <p:cNvPr id="43" name="그룹 8">
                <a:extLst>
                  <a:ext uri="{FF2B5EF4-FFF2-40B4-BE49-F238E27FC236}">
                    <a16:creationId xmlns:a16="http://schemas.microsoft.com/office/drawing/2014/main" xmlns="" id="{E285EFC5-EBCD-00DC-EEDA-300B95E7495C}"/>
                  </a:ext>
                </a:extLst>
              </p:cNvPr>
              <p:cNvGrpSpPr/>
              <p:nvPr/>
            </p:nvGrpSpPr>
            <p:grpSpPr>
              <a:xfrm>
                <a:off x="0" y="3503470"/>
                <a:ext cx="5812123" cy="2428134"/>
                <a:chOff x="0" y="3503470"/>
                <a:chExt cx="5812123" cy="2428134"/>
              </a:xfrm>
            </p:grpSpPr>
            <p:sp>
              <p:nvSpPr>
                <p:cNvPr id="49" name="자유형: 도형 14">
                  <a:extLst>
                    <a:ext uri="{FF2B5EF4-FFF2-40B4-BE49-F238E27FC236}">
                      <a16:creationId xmlns:a16="http://schemas.microsoft.com/office/drawing/2014/main" xmlns="" id="{1813DB7D-2B05-8790-3D86-910F151CC647}"/>
                    </a:ext>
                  </a:extLst>
                </p:cNvPr>
                <p:cNvSpPr/>
                <p:nvPr/>
              </p:nvSpPr>
              <p:spPr>
                <a:xfrm>
                  <a:off x="0" y="3503470"/>
                  <a:ext cx="5812123" cy="2428134"/>
                </a:xfrm>
                <a:custGeom>
                  <a:avLst/>
                  <a:gdLst>
                    <a:gd name="connsiteX0" fmla="*/ 5770668 w 5812123"/>
                    <a:gd name="connsiteY0" fmla="*/ 2132080 h 2428134"/>
                    <a:gd name="connsiteX1" fmla="*/ 3935708 w 5812123"/>
                    <a:gd name="connsiteY1" fmla="*/ 2132080 h 2428134"/>
                    <a:gd name="connsiteX2" fmla="*/ 3946606 w 5812123"/>
                    <a:gd name="connsiteY2" fmla="*/ 2070251 h 2428134"/>
                    <a:gd name="connsiteX3" fmla="*/ 3087875 w 5812123"/>
                    <a:gd name="connsiteY3" fmla="*/ 180274 h 2428134"/>
                    <a:gd name="connsiteX4" fmla="*/ 2759544 w 5812123"/>
                    <a:gd name="connsiteY4" fmla="*/ 0 h 2428134"/>
                    <a:gd name="connsiteX5" fmla="*/ 176719 w 5812123"/>
                    <a:gd name="connsiteY5" fmla="*/ 0 h 2428134"/>
                    <a:gd name="connsiteX6" fmla="*/ 8289 w 5812123"/>
                    <a:gd name="connsiteY6" fmla="*/ 201358 h 2428134"/>
                    <a:gd name="connsiteX7" fmla="*/ 884787 w 5812123"/>
                    <a:gd name="connsiteY7" fmla="*/ 2070192 h 2428134"/>
                    <a:gd name="connsiteX8" fmla="*/ 1124284 w 5812123"/>
                    <a:gd name="connsiteY8" fmla="*/ 2250466 h 2428134"/>
                    <a:gd name="connsiteX9" fmla="*/ 1151289 w 5812123"/>
                    <a:gd name="connsiteY9" fmla="*/ 2250466 h 2428134"/>
                    <a:gd name="connsiteX10" fmla="*/ 1151289 w 5812123"/>
                    <a:gd name="connsiteY10" fmla="*/ 2342262 h 2428134"/>
                    <a:gd name="connsiteX11" fmla="*/ 1231240 w 5812123"/>
                    <a:gd name="connsiteY11" fmla="*/ 2422213 h 2428134"/>
                    <a:gd name="connsiteX12" fmla="*/ 3786704 w 5812123"/>
                    <a:gd name="connsiteY12" fmla="*/ 2422213 h 2428134"/>
                    <a:gd name="connsiteX13" fmla="*/ 3786704 w 5812123"/>
                    <a:gd name="connsiteY13" fmla="*/ 2420673 h 2428134"/>
                    <a:gd name="connsiteX14" fmla="*/ 3810393 w 5812123"/>
                    <a:gd name="connsiteY14" fmla="*/ 2428135 h 2428134"/>
                    <a:gd name="connsiteX15" fmla="*/ 5770668 w 5812123"/>
                    <a:gd name="connsiteY15" fmla="*/ 2428135 h 2428134"/>
                    <a:gd name="connsiteX16" fmla="*/ 5812124 w 5812123"/>
                    <a:gd name="connsiteY16" fmla="*/ 2386679 h 2428134"/>
                    <a:gd name="connsiteX17" fmla="*/ 5812124 w 5812123"/>
                    <a:gd name="connsiteY17" fmla="*/ 2173477 h 2428134"/>
                    <a:gd name="connsiteX18" fmla="*/ 5770668 w 5812123"/>
                    <a:gd name="connsiteY18" fmla="*/ 2132080 h 2428134"/>
                    <a:gd name="connsiteX19" fmla="*/ 3768937 w 5812123"/>
                    <a:gd name="connsiteY19" fmla="*/ 2250466 h 2428134"/>
                    <a:gd name="connsiteX20" fmla="*/ 3768937 w 5812123"/>
                    <a:gd name="connsiteY20" fmla="*/ 2250526 h 2428134"/>
                    <a:gd name="connsiteX21" fmla="*/ 3766331 w 5812123"/>
                    <a:gd name="connsiteY21" fmla="*/ 2250526 h 2428134"/>
                    <a:gd name="connsiteX22" fmla="*/ 3768937 w 5812123"/>
                    <a:gd name="connsiteY22" fmla="*/ 2250466 h 2428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812123" h="2428134">
                      <a:moveTo>
                        <a:pt x="5770668" y="2132080"/>
                      </a:moveTo>
                      <a:lnTo>
                        <a:pt x="3935708" y="2132080"/>
                      </a:lnTo>
                      <a:cubicBezTo>
                        <a:pt x="3942756" y="2112773"/>
                        <a:pt x="3946606" y="2091986"/>
                        <a:pt x="3946606" y="2070251"/>
                      </a:cubicBezTo>
                      <a:lnTo>
                        <a:pt x="3087875" y="180274"/>
                      </a:lnTo>
                      <a:cubicBezTo>
                        <a:pt x="3046419" y="71067"/>
                        <a:pt x="2933896" y="17767"/>
                        <a:pt x="2759544" y="0"/>
                      </a:cubicBezTo>
                      <a:lnTo>
                        <a:pt x="176719" y="0"/>
                      </a:lnTo>
                      <a:cubicBezTo>
                        <a:pt x="55667" y="0"/>
                        <a:pt x="-27245" y="109918"/>
                        <a:pt x="8289" y="201358"/>
                      </a:cubicBezTo>
                      <a:lnTo>
                        <a:pt x="884787" y="2070192"/>
                      </a:lnTo>
                      <a:cubicBezTo>
                        <a:pt x="959940" y="2209839"/>
                        <a:pt x="1062633" y="2239510"/>
                        <a:pt x="1124284" y="2250466"/>
                      </a:cubicBezTo>
                      <a:lnTo>
                        <a:pt x="1151289" y="2250466"/>
                      </a:lnTo>
                      <a:lnTo>
                        <a:pt x="1151289" y="2342262"/>
                      </a:lnTo>
                      <a:cubicBezTo>
                        <a:pt x="1151289" y="2386442"/>
                        <a:pt x="1187060" y="2422213"/>
                        <a:pt x="1231240" y="2422213"/>
                      </a:cubicBezTo>
                      <a:lnTo>
                        <a:pt x="3786704" y="2422213"/>
                      </a:lnTo>
                      <a:lnTo>
                        <a:pt x="3786704" y="2420673"/>
                      </a:lnTo>
                      <a:cubicBezTo>
                        <a:pt x="3793396" y="2425351"/>
                        <a:pt x="3801569" y="2428135"/>
                        <a:pt x="3810393" y="2428135"/>
                      </a:cubicBezTo>
                      <a:lnTo>
                        <a:pt x="5770668" y="2428135"/>
                      </a:lnTo>
                      <a:cubicBezTo>
                        <a:pt x="5793587" y="2428135"/>
                        <a:pt x="5812124" y="2409598"/>
                        <a:pt x="5812124" y="2386679"/>
                      </a:cubicBezTo>
                      <a:lnTo>
                        <a:pt x="5812124" y="2173477"/>
                      </a:lnTo>
                      <a:cubicBezTo>
                        <a:pt x="5812124" y="2150617"/>
                        <a:pt x="5793587" y="2132080"/>
                        <a:pt x="5770668" y="2132080"/>
                      </a:cubicBezTo>
                      <a:close/>
                      <a:moveTo>
                        <a:pt x="3768937" y="2250466"/>
                      </a:moveTo>
                      <a:lnTo>
                        <a:pt x="3768937" y="2250526"/>
                      </a:lnTo>
                      <a:lnTo>
                        <a:pt x="3766331" y="2250526"/>
                      </a:lnTo>
                      <a:cubicBezTo>
                        <a:pt x="3767219" y="2250526"/>
                        <a:pt x="3768049" y="2250466"/>
                        <a:pt x="3768937" y="2250466"/>
                      </a:cubicBezTo>
                      <a:close/>
                    </a:path>
                  </a:pathLst>
                </a:custGeom>
                <a:solidFill>
                  <a:srgbClr val="090B55"/>
                </a:solidFill>
                <a:ln w="5921" cap="flat">
                  <a:noFill/>
                  <a:prstDash val="solid"/>
                  <a:miter/>
                </a:ln>
              </p:spPr>
              <p:txBody>
                <a:bodyPr rtlCol="0" anchor="ctr"/>
                <a:lstStyle/>
                <a:p>
                  <a:pPr algn="l" rtl="0"/>
                  <a:endParaRPr lang="ko-KR" altLang="en-US"/>
                </a:p>
              </p:txBody>
            </p:sp>
            <p:sp>
              <p:nvSpPr>
                <p:cNvPr id="50" name="자유형: 도형 15">
                  <a:extLst>
                    <a:ext uri="{FF2B5EF4-FFF2-40B4-BE49-F238E27FC236}">
                      <a16:creationId xmlns:a16="http://schemas.microsoft.com/office/drawing/2014/main" xmlns="" id="{32CA03D3-857F-71CF-2DD5-EC7F25B27AAD}"/>
                    </a:ext>
                  </a:extLst>
                </p:cNvPr>
                <p:cNvSpPr/>
                <p:nvPr/>
              </p:nvSpPr>
              <p:spPr>
                <a:xfrm>
                  <a:off x="3804470" y="5647394"/>
                  <a:ext cx="1995808" cy="266502"/>
                </a:xfrm>
                <a:custGeom>
                  <a:avLst/>
                  <a:gdLst>
                    <a:gd name="connsiteX0" fmla="*/ 1954352 w 1995808"/>
                    <a:gd name="connsiteY0" fmla="*/ 266503 h 266502"/>
                    <a:gd name="connsiteX1" fmla="*/ 41456 w 1995808"/>
                    <a:gd name="connsiteY1" fmla="*/ 266503 h 266502"/>
                    <a:gd name="connsiteX2" fmla="*/ 0 w 1995808"/>
                    <a:gd name="connsiteY2" fmla="*/ 225047 h 266502"/>
                    <a:gd name="connsiteX3" fmla="*/ 0 w 1995808"/>
                    <a:gd name="connsiteY3" fmla="*/ 41456 h 266502"/>
                    <a:gd name="connsiteX4" fmla="*/ 41456 w 1995808"/>
                    <a:gd name="connsiteY4" fmla="*/ 0 h 266502"/>
                    <a:gd name="connsiteX5" fmla="*/ 1954352 w 1995808"/>
                    <a:gd name="connsiteY5" fmla="*/ 0 h 266502"/>
                    <a:gd name="connsiteX6" fmla="*/ 1995808 w 1995808"/>
                    <a:gd name="connsiteY6" fmla="*/ 41456 h 266502"/>
                    <a:gd name="connsiteX7" fmla="*/ 1995808 w 1995808"/>
                    <a:gd name="connsiteY7" fmla="*/ 225047 h 266502"/>
                    <a:gd name="connsiteX8" fmla="*/ 1954352 w 1995808"/>
                    <a:gd name="connsiteY8" fmla="*/ 266503 h 26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5808" h="266502">
                      <a:moveTo>
                        <a:pt x="1954352" y="266503"/>
                      </a:moveTo>
                      <a:lnTo>
                        <a:pt x="41456" y="266503"/>
                      </a:lnTo>
                      <a:cubicBezTo>
                        <a:pt x="18537" y="266503"/>
                        <a:pt x="0" y="247966"/>
                        <a:pt x="0" y="225047"/>
                      </a:cubicBezTo>
                      <a:lnTo>
                        <a:pt x="0" y="41456"/>
                      </a:lnTo>
                      <a:cubicBezTo>
                        <a:pt x="0" y="18536"/>
                        <a:pt x="18537" y="0"/>
                        <a:pt x="41456" y="0"/>
                      </a:cubicBezTo>
                      <a:lnTo>
                        <a:pt x="1954352" y="0"/>
                      </a:lnTo>
                      <a:cubicBezTo>
                        <a:pt x="1977272" y="0"/>
                        <a:pt x="1995808" y="18536"/>
                        <a:pt x="1995808" y="41456"/>
                      </a:cubicBezTo>
                      <a:lnTo>
                        <a:pt x="1995808" y="225047"/>
                      </a:lnTo>
                      <a:cubicBezTo>
                        <a:pt x="1995808" y="247966"/>
                        <a:pt x="1977272" y="266503"/>
                        <a:pt x="1954352" y="266503"/>
                      </a:cubicBezTo>
                      <a:close/>
                    </a:path>
                  </a:pathLst>
                </a:custGeom>
                <a:solidFill>
                  <a:schemeClr val="accent1">
                    <a:lumMod val="20000"/>
                    <a:lumOff val="80000"/>
                  </a:schemeClr>
                </a:solidFill>
                <a:ln w="5921" cap="flat">
                  <a:noFill/>
                  <a:prstDash val="solid"/>
                  <a:miter/>
                </a:ln>
              </p:spPr>
              <p:txBody>
                <a:bodyPr rtlCol="0" anchor="ctr"/>
                <a:lstStyle/>
                <a:p>
                  <a:pPr algn="l" rtl="0"/>
                  <a:endParaRPr lang="ko-KR" altLang="en-US"/>
                </a:p>
              </p:txBody>
            </p:sp>
            <p:sp>
              <p:nvSpPr>
                <p:cNvPr id="51" name="자유형: 도형 16">
                  <a:extLst>
                    <a:ext uri="{FF2B5EF4-FFF2-40B4-BE49-F238E27FC236}">
                      <a16:creationId xmlns:a16="http://schemas.microsoft.com/office/drawing/2014/main" xmlns="" id="{DAC2606B-B056-B1BF-6409-C84219FF9D73}"/>
                    </a:ext>
                  </a:extLst>
                </p:cNvPr>
                <p:cNvSpPr/>
                <p:nvPr/>
              </p:nvSpPr>
              <p:spPr>
                <a:xfrm>
                  <a:off x="29614" y="3521237"/>
                  <a:ext cx="3898545" cy="2197165"/>
                </a:xfrm>
                <a:custGeom>
                  <a:avLst/>
                  <a:gdLst>
                    <a:gd name="connsiteX0" fmla="*/ 3757090 w 3898545"/>
                    <a:gd name="connsiteY0" fmla="*/ 2155769 h 2197165"/>
                    <a:gd name="connsiteX1" fmla="*/ 3798546 w 3898545"/>
                    <a:gd name="connsiteY1" fmla="*/ 2114313 h 2197165"/>
                    <a:gd name="connsiteX2" fmla="*/ 3886136 w 3898545"/>
                    <a:gd name="connsiteY2" fmla="*/ 2114313 h 2197165"/>
                    <a:gd name="connsiteX3" fmla="*/ 3891466 w 3898545"/>
                    <a:gd name="connsiteY3" fmla="*/ 2034007 h 2197165"/>
                    <a:gd name="connsiteX4" fmla="*/ 3039842 w 3898545"/>
                    <a:gd name="connsiteY4" fmla="*/ 175063 h 2197165"/>
                    <a:gd name="connsiteX5" fmla="*/ 2721046 w 3898545"/>
                    <a:gd name="connsiteY5" fmla="*/ 0 h 2197165"/>
                    <a:gd name="connsiteX6" fmla="*/ 177427 w 3898545"/>
                    <a:gd name="connsiteY6" fmla="*/ 0 h 2197165"/>
                    <a:gd name="connsiteX7" fmla="*/ 8286 w 3898545"/>
                    <a:gd name="connsiteY7" fmla="*/ 189513 h 2197165"/>
                    <a:gd name="connsiteX8" fmla="*/ 865003 w 3898545"/>
                    <a:gd name="connsiteY8" fmla="*/ 2010259 h 2197165"/>
                    <a:gd name="connsiteX9" fmla="*/ 1115338 w 3898545"/>
                    <a:gd name="connsiteY9" fmla="*/ 2197166 h 2197165"/>
                    <a:gd name="connsiteX10" fmla="*/ 3734229 w 3898545"/>
                    <a:gd name="connsiteY10" fmla="*/ 2197166 h 2197165"/>
                    <a:gd name="connsiteX11" fmla="*/ 3757090 w 3898545"/>
                    <a:gd name="connsiteY11" fmla="*/ 2196041 h 2197165"/>
                    <a:gd name="connsiteX12" fmla="*/ 3757090 w 3898545"/>
                    <a:gd name="connsiteY12" fmla="*/ 2155769 h 2197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98545" h="2197165">
                      <a:moveTo>
                        <a:pt x="3757090" y="2155769"/>
                      </a:moveTo>
                      <a:cubicBezTo>
                        <a:pt x="3757090" y="2132850"/>
                        <a:pt x="3775627" y="2114313"/>
                        <a:pt x="3798546" y="2114313"/>
                      </a:cubicBezTo>
                      <a:lnTo>
                        <a:pt x="3886136" y="2114313"/>
                      </a:lnTo>
                      <a:cubicBezTo>
                        <a:pt x="3901060" y="2083991"/>
                        <a:pt x="3902126" y="2052662"/>
                        <a:pt x="3891466" y="2034007"/>
                      </a:cubicBezTo>
                      <a:lnTo>
                        <a:pt x="3039842" y="175063"/>
                      </a:lnTo>
                      <a:cubicBezTo>
                        <a:pt x="2999571" y="69054"/>
                        <a:pt x="2890305" y="17293"/>
                        <a:pt x="2721046" y="0"/>
                      </a:cubicBezTo>
                      <a:lnTo>
                        <a:pt x="177427" y="0"/>
                      </a:lnTo>
                      <a:cubicBezTo>
                        <a:pt x="55665" y="0"/>
                        <a:pt x="-27247" y="106601"/>
                        <a:pt x="8286" y="189513"/>
                      </a:cubicBezTo>
                      <a:lnTo>
                        <a:pt x="865003" y="2010259"/>
                      </a:lnTo>
                      <a:cubicBezTo>
                        <a:pt x="893786" y="2099034"/>
                        <a:pt x="1050608" y="2197166"/>
                        <a:pt x="1115338" y="2197166"/>
                      </a:cubicBezTo>
                      <a:lnTo>
                        <a:pt x="3734229" y="2197166"/>
                      </a:lnTo>
                      <a:cubicBezTo>
                        <a:pt x="3742165" y="2197166"/>
                        <a:pt x="3749805" y="2196751"/>
                        <a:pt x="3757090" y="2196041"/>
                      </a:cubicBezTo>
                      <a:lnTo>
                        <a:pt x="3757090" y="2155769"/>
                      </a:lnTo>
                      <a:close/>
                    </a:path>
                  </a:pathLst>
                </a:custGeom>
                <a:solidFill>
                  <a:schemeClr val="accent1">
                    <a:lumMod val="20000"/>
                    <a:lumOff val="80000"/>
                  </a:schemeClr>
                </a:solidFill>
                <a:ln w="5921" cap="flat">
                  <a:noFill/>
                  <a:prstDash val="solid"/>
                  <a:miter/>
                </a:ln>
              </p:spPr>
              <p:txBody>
                <a:bodyPr rtlCol="0" anchor="ctr"/>
                <a:lstStyle/>
                <a:p>
                  <a:pPr algn="l" rtl="0"/>
                  <a:endParaRPr lang="ko-KR" altLang="en-US"/>
                </a:p>
              </p:txBody>
            </p:sp>
            <p:sp>
              <p:nvSpPr>
                <p:cNvPr id="52" name="자유형: 도형 17">
                  <a:extLst>
                    <a:ext uri="{FF2B5EF4-FFF2-40B4-BE49-F238E27FC236}">
                      <a16:creationId xmlns:a16="http://schemas.microsoft.com/office/drawing/2014/main" xmlns="" id="{21FE39A5-1049-AA3E-FA54-71DA9BEEA61C}"/>
                    </a:ext>
                  </a:extLst>
                </p:cNvPr>
                <p:cNvSpPr/>
                <p:nvPr/>
              </p:nvSpPr>
              <p:spPr>
                <a:xfrm>
                  <a:off x="1608663" y="4426794"/>
                  <a:ext cx="418619" cy="498496"/>
                </a:xfrm>
                <a:custGeom>
                  <a:avLst/>
                  <a:gdLst>
                    <a:gd name="connsiteX0" fmla="*/ 222800 w 418619"/>
                    <a:gd name="connsiteY0" fmla="*/ 498496 h 498496"/>
                    <a:gd name="connsiteX1" fmla="*/ 54192 w 418619"/>
                    <a:gd name="connsiteY1" fmla="*/ 395686 h 498496"/>
                    <a:gd name="connsiteX2" fmla="*/ 42229 w 418619"/>
                    <a:gd name="connsiteY2" fmla="*/ 78903 h 498496"/>
                    <a:gd name="connsiteX3" fmla="*/ 307962 w 418619"/>
                    <a:gd name="connsiteY3" fmla="*/ 45560 h 498496"/>
                    <a:gd name="connsiteX4" fmla="*/ 418472 w 418619"/>
                    <a:gd name="connsiteY4" fmla="*/ 268534 h 498496"/>
                    <a:gd name="connsiteX5" fmla="*/ 274738 w 418619"/>
                    <a:gd name="connsiteY5" fmla="*/ 493996 h 498496"/>
                    <a:gd name="connsiteX6" fmla="*/ 222800 w 418619"/>
                    <a:gd name="connsiteY6" fmla="*/ 498496 h 498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19" h="498496">
                      <a:moveTo>
                        <a:pt x="222800" y="498496"/>
                      </a:moveTo>
                      <a:cubicBezTo>
                        <a:pt x="153805" y="495121"/>
                        <a:pt x="98669" y="455501"/>
                        <a:pt x="54192" y="395686"/>
                      </a:cubicBezTo>
                      <a:cubicBezTo>
                        <a:pt x="-12670" y="305904"/>
                        <a:pt x="-18829" y="169514"/>
                        <a:pt x="42229" y="78903"/>
                      </a:cubicBezTo>
                      <a:cubicBezTo>
                        <a:pt x="103999" y="-12715"/>
                        <a:pt x="220608" y="-25507"/>
                        <a:pt x="307962" y="45560"/>
                      </a:cubicBezTo>
                      <a:cubicBezTo>
                        <a:pt x="378437" y="102888"/>
                        <a:pt x="415570" y="179286"/>
                        <a:pt x="418472" y="268534"/>
                      </a:cubicBezTo>
                      <a:cubicBezTo>
                        <a:pt x="421314" y="357369"/>
                        <a:pt x="383471" y="465332"/>
                        <a:pt x="274738" y="493996"/>
                      </a:cubicBezTo>
                      <a:cubicBezTo>
                        <a:pt x="259932" y="497904"/>
                        <a:pt x="245482" y="496720"/>
                        <a:pt x="222800" y="498496"/>
                      </a:cubicBezTo>
                      <a:close/>
                    </a:path>
                  </a:pathLst>
                </a:custGeom>
                <a:solidFill>
                  <a:srgbClr val="FEFEFE"/>
                </a:solidFill>
                <a:ln w="5921" cap="flat">
                  <a:noFill/>
                  <a:prstDash val="solid"/>
                  <a:miter/>
                </a:ln>
              </p:spPr>
              <p:txBody>
                <a:bodyPr rtlCol="0" anchor="ctr"/>
                <a:lstStyle/>
                <a:p>
                  <a:pPr algn="l" rtl="0"/>
                  <a:endParaRPr lang="ko-KR" altLang="en-US"/>
                </a:p>
              </p:txBody>
            </p:sp>
          </p:grpSp>
          <p:grpSp>
            <p:nvGrpSpPr>
              <p:cNvPr id="44" name="그룹 9">
                <a:extLst>
                  <a:ext uri="{FF2B5EF4-FFF2-40B4-BE49-F238E27FC236}">
                    <a16:creationId xmlns:a16="http://schemas.microsoft.com/office/drawing/2014/main" xmlns="" id="{26501C3A-C8E9-9E4A-A2CE-D38C12314C75}"/>
                  </a:ext>
                </a:extLst>
              </p:cNvPr>
              <p:cNvGrpSpPr/>
              <p:nvPr/>
            </p:nvGrpSpPr>
            <p:grpSpPr>
              <a:xfrm>
                <a:off x="5291056" y="5381468"/>
                <a:ext cx="2643896" cy="1475552"/>
                <a:chOff x="5291056" y="5381468"/>
                <a:chExt cx="2643896" cy="1475552"/>
              </a:xfrm>
            </p:grpSpPr>
            <p:sp>
              <p:nvSpPr>
                <p:cNvPr id="45" name="자유형: 도형 10">
                  <a:extLst>
                    <a:ext uri="{FF2B5EF4-FFF2-40B4-BE49-F238E27FC236}">
                      <a16:creationId xmlns:a16="http://schemas.microsoft.com/office/drawing/2014/main" xmlns="" id="{06059FC1-E384-A6B2-F1D9-1DB4B97B42B2}"/>
                    </a:ext>
                  </a:extLst>
                </p:cNvPr>
                <p:cNvSpPr/>
                <p:nvPr/>
              </p:nvSpPr>
              <p:spPr>
                <a:xfrm>
                  <a:off x="5291056" y="5678278"/>
                  <a:ext cx="2643896" cy="1178742"/>
                </a:xfrm>
                <a:custGeom>
                  <a:avLst/>
                  <a:gdLst>
                    <a:gd name="connsiteX0" fmla="*/ 2600794 w 2643896"/>
                    <a:gd name="connsiteY0" fmla="*/ 56470 h 1178742"/>
                    <a:gd name="connsiteX1" fmla="*/ 2603104 w 2643896"/>
                    <a:gd name="connsiteY1" fmla="*/ 356907 h 1178742"/>
                    <a:gd name="connsiteX2" fmla="*/ 2454692 w 2643896"/>
                    <a:gd name="connsiteY2" fmla="*/ 468897 h 1178742"/>
                    <a:gd name="connsiteX3" fmla="*/ 1180572 w 2643896"/>
                    <a:gd name="connsiteY3" fmla="*/ 1177617 h 1178742"/>
                    <a:gd name="connsiteX4" fmla="*/ 1103642 w 2643896"/>
                    <a:gd name="connsiteY4" fmla="*/ 1165713 h 1178742"/>
                    <a:gd name="connsiteX5" fmla="*/ 81752 w 2643896"/>
                    <a:gd name="connsiteY5" fmla="*/ 838447 h 1178742"/>
                    <a:gd name="connsiteX6" fmla="*/ 24010 w 2643896"/>
                    <a:gd name="connsiteY6" fmla="*/ 808185 h 1178742"/>
                    <a:gd name="connsiteX7" fmla="*/ 17555 w 2643896"/>
                    <a:gd name="connsiteY7" fmla="*/ 750916 h 1178742"/>
                    <a:gd name="connsiteX8" fmla="*/ 195223 w 2643896"/>
                    <a:gd name="connsiteY8" fmla="*/ 756838 h 1178742"/>
                    <a:gd name="connsiteX9" fmla="*/ 1119099 w 2643896"/>
                    <a:gd name="connsiteY9" fmla="*/ 1041108 h 1178742"/>
                    <a:gd name="connsiteX10" fmla="*/ 1154633 w 2643896"/>
                    <a:gd name="connsiteY10" fmla="*/ 1047030 h 1178742"/>
                    <a:gd name="connsiteX11" fmla="*/ 1184244 w 2643896"/>
                    <a:gd name="connsiteY11" fmla="*/ 1011496 h 1178742"/>
                    <a:gd name="connsiteX12" fmla="*/ 1136866 w 2643896"/>
                    <a:gd name="connsiteY12" fmla="*/ 685771 h 1178742"/>
                    <a:gd name="connsiteX13" fmla="*/ 17555 w 2643896"/>
                    <a:gd name="connsiteY13" fmla="*/ 348201 h 1178742"/>
                    <a:gd name="connsiteX14" fmla="*/ 17140 w 2643896"/>
                    <a:gd name="connsiteY14" fmla="*/ 276245 h 1178742"/>
                    <a:gd name="connsiteX15" fmla="*/ 17081 w 2643896"/>
                    <a:gd name="connsiteY15" fmla="*/ 276008 h 1178742"/>
                    <a:gd name="connsiteX16" fmla="*/ 112311 w 2643896"/>
                    <a:gd name="connsiteY16" fmla="*/ 306745 h 1178742"/>
                    <a:gd name="connsiteX17" fmla="*/ 1148710 w 2643896"/>
                    <a:gd name="connsiteY17" fmla="*/ 632470 h 1178742"/>
                    <a:gd name="connsiteX18" fmla="*/ 1225700 w 2643896"/>
                    <a:gd name="connsiteY18" fmla="*/ 632470 h 1178742"/>
                    <a:gd name="connsiteX19" fmla="*/ 2498990 w 2643896"/>
                    <a:gd name="connsiteY19" fmla="*/ 4709 h 1178742"/>
                    <a:gd name="connsiteX20" fmla="*/ 2600794 w 2643896"/>
                    <a:gd name="connsiteY20" fmla="*/ 56470 h 1178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43896" h="1178742">
                      <a:moveTo>
                        <a:pt x="2600794" y="56470"/>
                      </a:moveTo>
                      <a:cubicBezTo>
                        <a:pt x="2662445" y="133755"/>
                        <a:pt x="2653207" y="291702"/>
                        <a:pt x="2603104" y="356907"/>
                      </a:cubicBezTo>
                      <a:cubicBezTo>
                        <a:pt x="2565083" y="406417"/>
                        <a:pt x="2509117" y="438279"/>
                        <a:pt x="2454692" y="468897"/>
                      </a:cubicBezTo>
                      <a:cubicBezTo>
                        <a:pt x="2048068" y="697615"/>
                        <a:pt x="1200057" y="1174478"/>
                        <a:pt x="1180572" y="1177617"/>
                      </a:cubicBezTo>
                      <a:cubicBezTo>
                        <a:pt x="1154692" y="1181762"/>
                        <a:pt x="1128634" y="1173708"/>
                        <a:pt x="1103642" y="1165713"/>
                      </a:cubicBezTo>
                      <a:cubicBezTo>
                        <a:pt x="762992" y="1056624"/>
                        <a:pt x="422402" y="947536"/>
                        <a:pt x="81752" y="838447"/>
                      </a:cubicBezTo>
                      <a:cubicBezTo>
                        <a:pt x="60787" y="831755"/>
                        <a:pt x="38875" y="824412"/>
                        <a:pt x="24010" y="808185"/>
                      </a:cubicBezTo>
                      <a:cubicBezTo>
                        <a:pt x="9204" y="791958"/>
                        <a:pt x="2157" y="776737"/>
                        <a:pt x="17555" y="750916"/>
                      </a:cubicBezTo>
                      <a:cubicBezTo>
                        <a:pt x="53088" y="697615"/>
                        <a:pt x="135290" y="738183"/>
                        <a:pt x="195223" y="756838"/>
                      </a:cubicBezTo>
                      <a:cubicBezTo>
                        <a:pt x="498859" y="851240"/>
                        <a:pt x="815463" y="946707"/>
                        <a:pt x="1119099" y="1041108"/>
                      </a:cubicBezTo>
                      <a:cubicBezTo>
                        <a:pt x="1132720" y="1045313"/>
                        <a:pt x="1141722" y="1053071"/>
                        <a:pt x="1154633" y="1047030"/>
                      </a:cubicBezTo>
                      <a:cubicBezTo>
                        <a:pt x="1164937" y="1042233"/>
                        <a:pt x="1178499" y="1021268"/>
                        <a:pt x="1184244" y="1011496"/>
                      </a:cubicBezTo>
                      <a:cubicBezTo>
                        <a:pt x="1243467" y="910817"/>
                        <a:pt x="1213855" y="709460"/>
                        <a:pt x="1136866" y="685771"/>
                      </a:cubicBezTo>
                      <a:cubicBezTo>
                        <a:pt x="942200" y="625897"/>
                        <a:pt x="38875" y="359987"/>
                        <a:pt x="17555" y="348201"/>
                      </a:cubicBezTo>
                      <a:cubicBezTo>
                        <a:pt x="-5424" y="335527"/>
                        <a:pt x="-6134" y="294900"/>
                        <a:pt x="17140" y="276245"/>
                      </a:cubicBezTo>
                      <a:lnTo>
                        <a:pt x="17081" y="276008"/>
                      </a:lnTo>
                      <a:cubicBezTo>
                        <a:pt x="59011" y="288978"/>
                        <a:pt x="87319" y="298809"/>
                        <a:pt x="112311" y="306745"/>
                      </a:cubicBezTo>
                      <a:cubicBezTo>
                        <a:pt x="310530" y="369640"/>
                        <a:pt x="991829" y="582605"/>
                        <a:pt x="1148710" y="632470"/>
                      </a:cubicBezTo>
                      <a:cubicBezTo>
                        <a:pt x="1168846" y="638867"/>
                        <a:pt x="1207045" y="642242"/>
                        <a:pt x="1225700" y="632470"/>
                      </a:cubicBezTo>
                      <a:cubicBezTo>
                        <a:pt x="1445002" y="517578"/>
                        <a:pt x="2346254" y="79803"/>
                        <a:pt x="2498990" y="4709"/>
                      </a:cubicBezTo>
                      <a:cubicBezTo>
                        <a:pt x="2537485" y="-14242"/>
                        <a:pt x="2578349" y="28280"/>
                        <a:pt x="2600794" y="56470"/>
                      </a:cubicBezTo>
                      <a:close/>
                    </a:path>
                  </a:pathLst>
                </a:custGeom>
                <a:solidFill>
                  <a:schemeClr val="accent2">
                    <a:lumMod val="75000"/>
                  </a:schemeClr>
                </a:solidFill>
                <a:ln w="5921" cap="flat">
                  <a:noFill/>
                  <a:prstDash val="solid"/>
                  <a:miter/>
                </a:ln>
              </p:spPr>
              <p:txBody>
                <a:bodyPr rtlCol="0" anchor="ctr"/>
                <a:lstStyle/>
                <a:p>
                  <a:pPr algn="l" rtl="0"/>
                  <a:endParaRPr lang="ko-KR" altLang="en-US"/>
                </a:p>
              </p:txBody>
            </p:sp>
            <p:sp>
              <p:nvSpPr>
                <p:cNvPr id="46" name="자유형: 도형 11">
                  <a:extLst>
                    <a:ext uri="{FF2B5EF4-FFF2-40B4-BE49-F238E27FC236}">
                      <a16:creationId xmlns:a16="http://schemas.microsoft.com/office/drawing/2014/main" xmlns="" id="{7BE2BF15-04A7-BE62-269A-6F2EB23902FE}"/>
                    </a:ext>
                  </a:extLst>
                </p:cNvPr>
                <p:cNvSpPr/>
                <p:nvPr/>
              </p:nvSpPr>
              <p:spPr>
                <a:xfrm>
                  <a:off x="5305590" y="5381468"/>
                  <a:ext cx="2490496" cy="938887"/>
                </a:xfrm>
                <a:custGeom>
                  <a:avLst/>
                  <a:gdLst>
                    <a:gd name="connsiteX0" fmla="*/ 1484064 w 2490496"/>
                    <a:gd name="connsiteY0" fmla="*/ 11920 h 938887"/>
                    <a:gd name="connsiteX1" fmla="*/ 1593982 w 2490496"/>
                    <a:gd name="connsiteY1" fmla="*/ 9137 h 938887"/>
                    <a:gd name="connsiteX2" fmla="*/ 2490497 w 2490496"/>
                    <a:gd name="connsiteY2" fmla="*/ 299388 h 938887"/>
                    <a:gd name="connsiteX3" fmla="*/ 2483923 w 2490496"/>
                    <a:gd name="connsiteY3" fmla="*/ 307028 h 938887"/>
                    <a:gd name="connsiteX4" fmla="*/ 1200269 w 2490496"/>
                    <a:gd name="connsiteY4" fmla="*/ 931413 h 938887"/>
                    <a:gd name="connsiteX5" fmla="*/ 1149574 w 2490496"/>
                    <a:gd name="connsiteY5" fmla="*/ 935203 h 938887"/>
                    <a:gd name="connsiteX6" fmla="*/ 0 w 2490496"/>
                    <a:gd name="connsiteY6" fmla="*/ 571812 h 938887"/>
                    <a:gd name="connsiteX7" fmla="*/ 1484064 w 2490496"/>
                    <a:gd name="connsiteY7" fmla="*/ 11920 h 93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96" h="938887">
                      <a:moveTo>
                        <a:pt x="1484064" y="11920"/>
                      </a:moveTo>
                      <a:cubicBezTo>
                        <a:pt x="1522440" y="-3537"/>
                        <a:pt x="1555842" y="-3419"/>
                        <a:pt x="1593982" y="9137"/>
                      </a:cubicBezTo>
                      <a:cubicBezTo>
                        <a:pt x="1749974" y="60364"/>
                        <a:pt x="2487654" y="302645"/>
                        <a:pt x="2490497" y="299388"/>
                      </a:cubicBezTo>
                      <a:cubicBezTo>
                        <a:pt x="2488305" y="301934"/>
                        <a:pt x="2486943" y="305547"/>
                        <a:pt x="2483923" y="307028"/>
                      </a:cubicBezTo>
                      <a:cubicBezTo>
                        <a:pt x="2383836" y="354761"/>
                        <a:pt x="1229821" y="931413"/>
                        <a:pt x="1200269" y="931413"/>
                      </a:cubicBezTo>
                      <a:cubicBezTo>
                        <a:pt x="1183153" y="939942"/>
                        <a:pt x="1167873" y="941126"/>
                        <a:pt x="1149574" y="935203"/>
                      </a:cubicBezTo>
                      <a:cubicBezTo>
                        <a:pt x="987659" y="883265"/>
                        <a:pt x="220486" y="643531"/>
                        <a:pt x="0" y="571812"/>
                      </a:cubicBezTo>
                      <a:cubicBezTo>
                        <a:pt x="17412" y="577498"/>
                        <a:pt x="1378174" y="47217"/>
                        <a:pt x="1484064" y="11920"/>
                      </a:cubicBezTo>
                      <a:close/>
                    </a:path>
                  </a:pathLst>
                </a:custGeom>
                <a:solidFill>
                  <a:schemeClr val="accent2"/>
                </a:solidFill>
                <a:ln w="5921" cap="flat">
                  <a:noFill/>
                  <a:prstDash val="solid"/>
                  <a:miter/>
                </a:ln>
              </p:spPr>
              <p:txBody>
                <a:bodyPr rtlCol="0" anchor="ctr"/>
                <a:lstStyle/>
                <a:p>
                  <a:pPr algn="l" rtl="0"/>
                  <a:endParaRPr lang="ko-KR" altLang="en-US"/>
                </a:p>
              </p:txBody>
            </p:sp>
            <p:sp>
              <p:nvSpPr>
                <p:cNvPr id="47" name="자유형: 도형 12">
                  <a:extLst>
                    <a:ext uri="{FF2B5EF4-FFF2-40B4-BE49-F238E27FC236}">
                      <a16:creationId xmlns:a16="http://schemas.microsoft.com/office/drawing/2014/main" xmlns="" id="{9458CB6C-D80D-3C19-F9FD-AE96370CD1C1}"/>
                    </a:ext>
                  </a:extLst>
                </p:cNvPr>
                <p:cNvSpPr/>
                <p:nvPr/>
              </p:nvSpPr>
              <p:spPr>
                <a:xfrm>
                  <a:off x="5914697" y="5779540"/>
                  <a:ext cx="820354" cy="286351"/>
                </a:xfrm>
                <a:custGeom>
                  <a:avLst/>
                  <a:gdLst>
                    <a:gd name="connsiteX0" fmla="*/ 642805 w 820354"/>
                    <a:gd name="connsiteY0" fmla="*/ 279808 h 286351"/>
                    <a:gd name="connsiteX1" fmla="*/ 609403 w 820354"/>
                    <a:gd name="connsiteY1" fmla="*/ 280933 h 286351"/>
                    <a:gd name="connsiteX2" fmla="*/ 245656 w 820354"/>
                    <a:gd name="connsiteY2" fmla="*/ 169891 h 286351"/>
                    <a:gd name="connsiteX3" fmla="*/ 0 w 820354"/>
                    <a:gd name="connsiteY3" fmla="*/ 96336 h 286351"/>
                    <a:gd name="connsiteX4" fmla="*/ 197982 w 820354"/>
                    <a:gd name="connsiteY4" fmla="*/ 2053 h 286351"/>
                    <a:gd name="connsiteX5" fmla="*/ 217585 w 820354"/>
                    <a:gd name="connsiteY5" fmla="*/ 2112 h 286351"/>
                    <a:gd name="connsiteX6" fmla="*/ 814254 w 820354"/>
                    <a:gd name="connsiteY6" fmla="*/ 180787 h 286351"/>
                    <a:gd name="connsiteX7" fmla="*/ 820354 w 820354"/>
                    <a:gd name="connsiteY7" fmla="*/ 184341 h 286351"/>
                    <a:gd name="connsiteX8" fmla="*/ 642805 w 820354"/>
                    <a:gd name="connsiteY8" fmla="*/ 279808 h 286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0354" h="286351">
                      <a:moveTo>
                        <a:pt x="642805" y="279808"/>
                      </a:moveTo>
                      <a:cubicBezTo>
                        <a:pt x="625867" y="288336"/>
                        <a:pt x="631789" y="288336"/>
                        <a:pt x="609403" y="280933"/>
                      </a:cubicBezTo>
                      <a:cubicBezTo>
                        <a:pt x="488174" y="243919"/>
                        <a:pt x="366945" y="206727"/>
                        <a:pt x="245656" y="169891"/>
                      </a:cubicBezTo>
                      <a:cubicBezTo>
                        <a:pt x="165646" y="145609"/>
                        <a:pt x="85518" y="121920"/>
                        <a:pt x="0" y="96336"/>
                      </a:cubicBezTo>
                      <a:cubicBezTo>
                        <a:pt x="69173" y="63467"/>
                        <a:pt x="133666" y="32967"/>
                        <a:pt x="197982" y="2053"/>
                      </a:cubicBezTo>
                      <a:cubicBezTo>
                        <a:pt x="205089" y="-1382"/>
                        <a:pt x="210715" y="99"/>
                        <a:pt x="217585" y="2112"/>
                      </a:cubicBezTo>
                      <a:cubicBezTo>
                        <a:pt x="416455" y="61809"/>
                        <a:pt x="615325" y="121209"/>
                        <a:pt x="814254" y="180787"/>
                      </a:cubicBezTo>
                      <a:cubicBezTo>
                        <a:pt x="815913" y="181261"/>
                        <a:pt x="817334" y="182564"/>
                        <a:pt x="820354" y="184341"/>
                      </a:cubicBezTo>
                      <a:cubicBezTo>
                        <a:pt x="813781" y="189197"/>
                        <a:pt x="663770" y="266838"/>
                        <a:pt x="642805" y="279808"/>
                      </a:cubicBezTo>
                      <a:close/>
                    </a:path>
                  </a:pathLst>
                </a:custGeom>
                <a:solidFill>
                  <a:srgbClr val="FEFEFB"/>
                </a:solidFill>
                <a:ln w="5921" cap="flat">
                  <a:noFill/>
                  <a:prstDash val="solid"/>
                  <a:miter/>
                </a:ln>
              </p:spPr>
              <p:txBody>
                <a:bodyPr rtlCol="0" anchor="ctr"/>
                <a:lstStyle/>
                <a:p>
                  <a:pPr algn="l" rtl="0"/>
                  <a:endParaRPr lang="ko-KR" altLang="en-US"/>
                </a:p>
              </p:txBody>
            </p:sp>
            <p:sp>
              <p:nvSpPr>
                <p:cNvPr id="48" name="자유형: 도형 13">
                  <a:extLst>
                    <a:ext uri="{FF2B5EF4-FFF2-40B4-BE49-F238E27FC236}">
                      <a16:creationId xmlns:a16="http://schemas.microsoft.com/office/drawing/2014/main" xmlns="" id="{98EB92DC-2807-5E8A-D772-A77F02F6164C}"/>
                    </a:ext>
                  </a:extLst>
                </p:cNvPr>
                <p:cNvSpPr/>
                <p:nvPr/>
              </p:nvSpPr>
              <p:spPr>
                <a:xfrm>
                  <a:off x="5391404" y="6056032"/>
                  <a:ext cx="1120349" cy="674893"/>
                </a:xfrm>
                <a:custGeom>
                  <a:avLst/>
                  <a:gdLst>
                    <a:gd name="connsiteX0" fmla="*/ 237 w 1120349"/>
                    <a:gd name="connsiteY0" fmla="*/ 0 h 674893"/>
                    <a:gd name="connsiteX1" fmla="*/ 510619 w 1120349"/>
                    <a:gd name="connsiteY1" fmla="*/ 148531 h 674893"/>
                    <a:gd name="connsiteX2" fmla="*/ 1037287 w 1120349"/>
                    <a:gd name="connsiteY2" fmla="*/ 309025 h 674893"/>
                    <a:gd name="connsiteX3" fmla="*/ 1073235 w 1120349"/>
                    <a:gd name="connsiteY3" fmla="*/ 336326 h 674893"/>
                    <a:gd name="connsiteX4" fmla="*/ 1072762 w 1120349"/>
                    <a:gd name="connsiteY4" fmla="*/ 658439 h 674893"/>
                    <a:gd name="connsiteX5" fmla="*/ 1037702 w 1120349"/>
                    <a:gd name="connsiteY5" fmla="*/ 672653 h 674893"/>
                    <a:gd name="connsiteX6" fmla="*/ 8173 w 1120349"/>
                    <a:gd name="connsiteY6" fmla="*/ 353027 h 674893"/>
                    <a:gd name="connsiteX7" fmla="*/ 0 w 1120349"/>
                    <a:gd name="connsiteY7" fmla="*/ 349592 h 674893"/>
                    <a:gd name="connsiteX8" fmla="*/ 237 w 1120349"/>
                    <a:gd name="connsiteY8" fmla="*/ 0 h 674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0349" h="674893">
                      <a:moveTo>
                        <a:pt x="237" y="0"/>
                      </a:moveTo>
                      <a:cubicBezTo>
                        <a:pt x="170325" y="51405"/>
                        <a:pt x="340650" y="96888"/>
                        <a:pt x="510619" y="148531"/>
                      </a:cubicBezTo>
                      <a:cubicBezTo>
                        <a:pt x="686215" y="201891"/>
                        <a:pt x="861692" y="255724"/>
                        <a:pt x="1037287" y="309025"/>
                      </a:cubicBezTo>
                      <a:cubicBezTo>
                        <a:pt x="1053100" y="313821"/>
                        <a:pt x="1064589" y="321639"/>
                        <a:pt x="1073235" y="336326"/>
                      </a:cubicBezTo>
                      <a:cubicBezTo>
                        <a:pt x="1136782" y="443934"/>
                        <a:pt x="1135479" y="551009"/>
                        <a:pt x="1072762" y="658439"/>
                      </a:cubicBezTo>
                      <a:cubicBezTo>
                        <a:pt x="1064175" y="673067"/>
                        <a:pt x="1055884" y="678338"/>
                        <a:pt x="1037702" y="672653"/>
                      </a:cubicBezTo>
                      <a:cubicBezTo>
                        <a:pt x="694684" y="565637"/>
                        <a:pt x="351369" y="459451"/>
                        <a:pt x="8173" y="353027"/>
                      </a:cubicBezTo>
                      <a:cubicBezTo>
                        <a:pt x="5389" y="352139"/>
                        <a:pt x="2724" y="350776"/>
                        <a:pt x="0" y="349592"/>
                      </a:cubicBezTo>
                      <a:cubicBezTo>
                        <a:pt x="178" y="231146"/>
                        <a:pt x="59" y="118445"/>
                        <a:pt x="237" y="0"/>
                      </a:cubicBezTo>
                      <a:close/>
                    </a:path>
                  </a:pathLst>
                </a:custGeom>
                <a:solidFill>
                  <a:schemeClr val="accent2">
                    <a:lumMod val="20000"/>
                    <a:lumOff val="80000"/>
                  </a:schemeClr>
                </a:solidFill>
                <a:ln w="5921" cap="flat">
                  <a:noFill/>
                  <a:prstDash val="solid"/>
                  <a:miter/>
                </a:ln>
              </p:spPr>
              <p:txBody>
                <a:bodyPr rtlCol="0" anchor="ctr"/>
                <a:lstStyle/>
                <a:p>
                  <a:pPr algn="l" rtl="0"/>
                  <a:endParaRPr lang="ko-KR" altLang="en-US"/>
                </a:p>
              </p:txBody>
            </p:sp>
          </p:grpSp>
        </p:grpSp>
        <p:grpSp>
          <p:nvGrpSpPr>
            <p:cNvPr id="18" name="그룹 2">
              <a:extLst>
                <a:ext uri="{FF2B5EF4-FFF2-40B4-BE49-F238E27FC236}">
                  <a16:creationId xmlns:a16="http://schemas.microsoft.com/office/drawing/2014/main" xmlns="" id="{698B5FDA-4DA8-26A2-AFBB-8F79C008B9FD}"/>
                </a:ext>
              </a:extLst>
            </p:cNvPr>
            <p:cNvGrpSpPr/>
            <p:nvPr/>
          </p:nvGrpSpPr>
          <p:grpSpPr>
            <a:xfrm>
              <a:off x="1329778" y="2059011"/>
              <a:ext cx="3028663" cy="2299313"/>
              <a:chOff x="4384136" y="1406015"/>
              <a:chExt cx="4134424" cy="3138789"/>
            </a:xfrm>
            <a:solidFill>
              <a:srgbClr val="2B5474"/>
            </a:solidFill>
          </p:grpSpPr>
          <p:sp>
            <p:nvSpPr>
              <p:cNvPr id="19" name="Freeform: Shape 78">
                <a:extLst>
                  <a:ext uri="{FF2B5EF4-FFF2-40B4-BE49-F238E27FC236}">
                    <a16:creationId xmlns:a16="http://schemas.microsoft.com/office/drawing/2014/main" xmlns="" id="{B9431095-7FE6-725E-B2A4-C64630D623B4}"/>
                  </a:ext>
                </a:extLst>
              </p:cNvPr>
              <p:cNvSpPr/>
              <p:nvPr/>
            </p:nvSpPr>
            <p:spPr>
              <a:xfrm>
                <a:off x="7798995" y="3384433"/>
                <a:ext cx="255653" cy="43285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20" name="Freeform: Shape 79">
                <a:extLst>
                  <a:ext uri="{FF2B5EF4-FFF2-40B4-BE49-F238E27FC236}">
                    <a16:creationId xmlns:a16="http://schemas.microsoft.com/office/drawing/2014/main" xmlns="" id="{5E63DA91-ACBE-5F30-0305-6F353DF43B64}"/>
                  </a:ext>
                </a:extLst>
              </p:cNvPr>
              <p:cNvSpPr/>
              <p:nvPr/>
            </p:nvSpPr>
            <p:spPr>
              <a:xfrm>
                <a:off x="8127823" y="2244152"/>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21" name="Freeform: Shape 87">
                <a:extLst>
                  <a:ext uri="{FF2B5EF4-FFF2-40B4-BE49-F238E27FC236}">
                    <a16:creationId xmlns:a16="http://schemas.microsoft.com/office/drawing/2014/main" xmlns="" id="{E0114A8C-9468-4E3F-1886-8B9D7CD13058}"/>
                  </a:ext>
                </a:extLst>
              </p:cNvPr>
              <p:cNvSpPr/>
              <p:nvPr/>
            </p:nvSpPr>
            <p:spPr>
              <a:xfrm>
                <a:off x="7184139" y="2367179"/>
                <a:ext cx="255653" cy="43285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22" name="Freeform: Shape 92">
                <a:extLst>
                  <a:ext uri="{FF2B5EF4-FFF2-40B4-BE49-F238E27FC236}">
                    <a16:creationId xmlns:a16="http://schemas.microsoft.com/office/drawing/2014/main" xmlns="" id="{F27F5352-B919-131A-D6AF-376AF9CD1B41}"/>
                  </a:ext>
                </a:extLst>
              </p:cNvPr>
              <p:cNvSpPr/>
              <p:nvPr/>
            </p:nvSpPr>
            <p:spPr>
              <a:xfrm>
                <a:off x="7800867" y="2773914"/>
                <a:ext cx="211208" cy="357607"/>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23" name="Freeform: Shape 91">
                <a:extLst>
                  <a:ext uri="{FF2B5EF4-FFF2-40B4-BE49-F238E27FC236}">
                    <a16:creationId xmlns:a16="http://schemas.microsoft.com/office/drawing/2014/main" xmlns="" id="{CD4AA4F2-82BB-1F98-0713-9D1712F5BE40}"/>
                  </a:ext>
                </a:extLst>
              </p:cNvPr>
              <p:cNvSpPr/>
              <p:nvPr/>
            </p:nvSpPr>
            <p:spPr>
              <a:xfrm>
                <a:off x="6017429" y="1921795"/>
                <a:ext cx="211208" cy="357607"/>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24" name="Freeform: Shape 95">
                <a:extLst>
                  <a:ext uri="{FF2B5EF4-FFF2-40B4-BE49-F238E27FC236}">
                    <a16:creationId xmlns:a16="http://schemas.microsoft.com/office/drawing/2014/main" xmlns="" id="{FB95C057-B438-219A-C12E-A8835C0C5F29}"/>
                  </a:ext>
                </a:extLst>
              </p:cNvPr>
              <p:cNvSpPr/>
              <p:nvPr/>
            </p:nvSpPr>
            <p:spPr>
              <a:xfrm>
                <a:off x="5880245" y="1406015"/>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25" name="Freeform: Shape 96">
                <a:extLst>
                  <a:ext uri="{FF2B5EF4-FFF2-40B4-BE49-F238E27FC236}">
                    <a16:creationId xmlns:a16="http://schemas.microsoft.com/office/drawing/2014/main" xmlns="" id="{FEC835C5-9F00-257D-DCB9-85ADDF6C5CA1}"/>
                  </a:ext>
                </a:extLst>
              </p:cNvPr>
              <p:cNvSpPr/>
              <p:nvPr/>
            </p:nvSpPr>
            <p:spPr>
              <a:xfrm>
                <a:off x="6477793" y="2357299"/>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26" name="Freeform: Shape 81">
                <a:extLst>
                  <a:ext uri="{FF2B5EF4-FFF2-40B4-BE49-F238E27FC236}">
                    <a16:creationId xmlns:a16="http://schemas.microsoft.com/office/drawing/2014/main" xmlns="" id="{ECC48AFB-C8CB-744F-F133-1272266218C2}"/>
                  </a:ext>
                </a:extLst>
              </p:cNvPr>
              <p:cNvSpPr/>
              <p:nvPr/>
            </p:nvSpPr>
            <p:spPr>
              <a:xfrm>
                <a:off x="6515926" y="1416028"/>
                <a:ext cx="499096" cy="845043"/>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27" name="Freeform: Shape 83">
                <a:extLst>
                  <a:ext uri="{FF2B5EF4-FFF2-40B4-BE49-F238E27FC236}">
                    <a16:creationId xmlns:a16="http://schemas.microsoft.com/office/drawing/2014/main" xmlns="" id="{65AD885A-3A37-198A-6026-1EE0538E46B4}"/>
                  </a:ext>
                </a:extLst>
              </p:cNvPr>
              <p:cNvSpPr/>
              <p:nvPr/>
            </p:nvSpPr>
            <p:spPr>
              <a:xfrm>
                <a:off x="5639955" y="2061332"/>
                <a:ext cx="336848" cy="570334"/>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28" name="Freeform: Shape 84">
                <a:extLst>
                  <a:ext uri="{FF2B5EF4-FFF2-40B4-BE49-F238E27FC236}">
                    <a16:creationId xmlns:a16="http://schemas.microsoft.com/office/drawing/2014/main" xmlns="" id="{B664572B-E77A-5713-EBE9-A04C2E81327B}"/>
                  </a:ext>
                </a:extLst>
              </p:cNvPr>
              <p:cNvSpPr/>
              <p:nvPr/>
            </p:nvSpPr>
            <p:spPr>
              <a:xfrm>
                <a:off x="4994013" y="3284757"/>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29" name="Freeform: Shape 85">
                <a:extLst>
                  <a:ext uri="{FF2B5EF4-FFF2-40B4-BE49-F238E27FC236}">
                    <a16:creationId xmlns:a16="http://schemas.microsoft.com/office/drawing/2014/main" xmlns="" id="{3D452585-064B-F041-B111-F50C3A4EDD89}"/>
                  </a:ext>
                </a:extLst>
              </p:cNvPr>
              <p:cNvSpPr/>
              <p:nvPr/>
            </p:nvSpPr>
            <p:spPr>
              <a:xfrm>
                <a:off x="5234118" y="2677800"/>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0" name="Freeform: Shape 89">
                <a:extLst>
                  <a:ext uri="{FF2B5EF4-FFF2-40B4-BE49-F238E27FC236}">
                    <a16:creationId xmlns:a16="http://schemas.microsoft.com/office/drawing/2014/main" xmlns="" id="{439BAEC2-0A89-6240-0A55-56F5F6B84620}"/>
                  </a:ext>
                </a:extLst>
              </p:cNvPr>
              <p:cNvSpPr/>
              <p:nvPr/>
            </p:nvSpPr>
            <p:spPr>
              <a:xfrm>
                <a:off x="4842541" y="2436725"/>
                <a:ext cx="211208" cy="357607"/>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1" name="Freeform: Shape 90">
                <a:extLst>
                  <a:ext uri="{FF2B5EF4-FFF2-40B4-BE49-F238E27FC236}">
                    <a16:creationId xmlns:a16="http://schemas.microsoft.com/office/drawing/2014/main" xmlns="" id="{0968C759-4723-937D-337A-AFD70322380B}"/>
                  </a:ext>
                </a:extLst>
              </p:cNvPr>
              <p:cNvSpPr/>
              <p:nvPr/>
            </p:nvSpPr>
            <p:spPr>
              <a:xfrm>
                <a:off x="4384136" y="2794695"/>
                <a:ext cx="211208" cy="357607"/>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2" name="Freeform: Shape 19">
                <a:extLst>
                  <a:ext uri="{FF2B5EF4-FFF2-40B4-BE49-F238E27FC236}">
                    <a16:creationId xmlns:a16="http://schemas.microsoft.com/office/drawing/2014/main" xmlns="" id="{23BA8DD7-A366-D00E-EAE0-FDA4D9C9DDD4}"/>
                  </a:ext>
                </a:extLst>
              </p:cNvPr>
              <p:cNvSpPr/>
              <p:nvPr/>
            </p:nvSpPr>
            <p:spPr>
              <a:xfrm>
                <a:off x="7015022" y="3299110"/>
                <a:ext cx="24278" cy="19864"/>
              </a:xfrm>
              <a:custGeom>
                <a:avLst/>
                <a:gdLst>
                  <a:gd name="connsiteX0" fmla="*/ 0 w 19786"/>
                  <a:gd name="connsiteY0" fmla="*/ 16189 h 16189"/>
                  <a:gd name="connsiteX1" fmla="*/ 19787 w 19786"/>
                  <a:gd name="connsiteY1" fmla="*/ 0 h 16189"/>
                  <a:gd name="connsiteX2" fmla="*/ 7555 w 19786"/>
                  <a:gd name="connsiteY2" fmla="*/ 7915 h 16189"/>
                  <a:gd name="connsiteX3" fmla="*/ 0 w 19786"/>
                  <a:gd name="connsiteY3" fmla="*/ 16189 h 16189"/>
                </a:gdLst>
                <a:ahLst/>
                <a:cxnLst>
                  <a:cxn ang="0">
                    <a:pos x="connsiteX0" y="connsiteY0"/>
                  </a:cxn>
                  <a:cxn ang="0">
                    <a:pos x="connsiteX1" y="connsiteY1"/>
                  </a:cxn>
                  <a:cxn ang="0">
                    <a:pos x="connsiteX2" y="connsiteY2"/>
                  </a:cxn>
                  <a:cxn ang="0">
                    <a:pos x="connsiteX3" y="connsiteY3"/>
                  </a:cxn>
                </a:cxnLst>
                <a:rect l="l" t="t" r="r" b="b"/>
                <a:pathLst>
                  <a:path w="19786" h="16189">
                    <a:moveTo>
                      <a:pt x="0" y="16189"/>
                    </a:moveTo>
                    <a:cubicBezTo>
                      <a:pt x="7195" y="11872"/>
                      <a:pt x="13311" y="5396"/>
                      <a:pt x="19787" y="0"/>
                    </a:cubicBezTo>
                    <a:cubicBezTo>
                      <a:pt x="15829" y="2518"/>
                      <a:pt x="11872" y="5396"/>
                      <a:pt x="7555" y="7915"/>
                    </a:cubicBezTo>
                    <a:cubicBezTo>
                      <a:pt x="4317" y="9714"/>
                      <a:pt x="2158" y="12952"/>
                      <a:pt x="0" y="16189"/>
                    </a:cubicBezTo>
                    <a:close/>
                  </a:path>
                </a:pathLst>
              </a:custGeom>
              <a:grpFill/>
              <a:ln w="3593" cap="flat">
                <a:noFill/>
                <a:prstDash val="solid"/>
                <a:miter/>
              </a:ln>
            </p:spPr>
            <p:txBody>
              <a:bodyPr rtlCol="0" anchor="ctr"/>
              <a:lstStyle/>
              <a:p>
                <a:pPr algn="l" rtl="0"/>
                <a:endParaRPr lang="en-US"/>
              </a:p>
            </p:txBody>
          </p:sp>
          <p:sp>
            <p:nvSpPr>
              <p:cNvPr id="33" name="Freeform: Shape 77">
                <a:extLst>
                  <a:ext uri="{FF2B5EF4-FFF2-40B4-BE49-F238E27FC236}">
                    <a16:creationId xmlns:a16="http://schemas.microsoft.com/office/drawing/2014/main" xmlns="" id="{3870D456-B7B5-C378-B786-41572CEB94E4}"/>
                  </a:ext>
                </a:extLst>
              </p:cNvPr>
              <p:cNvSpPr/>
              <p:nvPr/>
            </p:nvSpPr>
            <p:spPr>
              <a:xfrm>
                <a:off x="7477277" y="1845477"/>
                <a:ext cx="419753" cy="710704"/>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4" name="Freeform: Shape 82">
                <a:extLst>
                  <a:ext uri="{FF2B5EF4-FFF2-40B4-BE49-F238E27FC236}">
                    <a16:creationId xmlns:a16="http://schemas.microsoft.com/office/drawing/2014/main" xmlns="" id="{6130EDD1-BE7A-4CF3-2544-16C121B170AF}"/>
                  </a:ext>
                </a:extLst>
              </p:cNvPr>
              <p:cNvSpPr/>
              <p:nvPr/>
            </p:nvSpPr>
            <p:spPr>
              <a:xfrm>
                <a:off x="5186186" y="1440521"/>
                <a:ext cx="424491" cy="718724"/>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5" name="Freeform: Shape 86">
                <a:extLst>
                  <a:ext uri="{FF2B5EF4-FFF2-40B4-BE49-F238E27FC236}">
                    <a16:creationId xmlns:a16="http://schemas.microsoft.com/office/drawing/2014/main" xmlns="" id="{1C90BA50-452E-EBF3-BBF1-F0F22F3F078B}"/>
                  </a:ext>
                </a:extLst>
              </p:cNvPr>
              <p:cNvSpPr/>
              <p:nvPr/>
            </p:nvSpPr>
            <p:spPr>
              <a:xfrm>
                <a:off x="4652050" y="1690728"/>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6" name="Freeform: Shape 88">
                <a:extLst>
                  <a:ext uri="{FF2B5EF4-FFF2-40B4-BE49-F238E27FC236}">
                    <a16:creationId xmlns:a16="http://schemas.microsoft.com/office/drawing/2014/main" xmlns="" id="{64958E3C-B30F-D72A-F5B4-1AC8E6680FF9}"/>
                  </a:ext>
                </a:extLst>
              </p:cNvPr>
              <p:cNvSpPr/>
              <p:nvPr/>
            </p:nvSpPr>
            <p:spPr>
              <a:xfrm>
                <a:off x="5235351" y="3961569"/>
                <a:ext cx="255653" cy="43285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7" name="Freeform: Shape 93">
                <a:extLst>
                  <a:ext uri="{FF2B5EF4-FFF2-40B4-BE49-F238E27FC236}">
                    <a16:creationId xmlns:a16="http://schemas.microsoft.com/office/drawing/2014/main" xmlns="" id="{A20A0EDE-1A99-70CB-5461-03936B33085D}"/>
                  </a:ext>
                </a:extLst>
              </p:cNvPr>
              <p:cNvSpPr/>
              <p:nvPr/>
            </p:nvSpPr>
            <p:spPr>
              <a:xfrm>
                <a:off x="8054648" y="3902375"/>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8" name="Freeform: Shape 94">
                <a:extLst>
                  <a:ext uri="{FF2B5EF4-FFF2-40B4-BE49-F238E27FC236}">
                    <a16:creationId xmlns:a16="http://schemas.microsoft.com/office/drawing/2014/main" xmlns="" id="{23FFDFB2-3D1D-9984-FF95-10EB8961F824}"/>
                  </a:ext>
                </a:extLst>
              </p:cNvPr>
              <p:cNvSpPr/>
              <p:nvPr/>
            </p:nvSpPr>
            <p:spPr>
              <a:xfrm>
                <a:off x="4595344" y="3538608"/>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9" name="Freeform: Shape 97">
                <a:extLst>
                  <a:ext uri="{FF2B5EF4-FFF2-40B4-BE49-F238E27FC236}">
                    <a16:creationId xmlns:a16="http://schemas.microsoft.com/office/drawing/2014/main" xmlns="" id="{05023764-D00D-D0D5-3506-28A7638D9AB4}"/>
                  </a:ext>
                </a:extLst>
              </p:cNvPr>
              <p:cNvSpPr/>
              <p:nvPr/>
            </p:nvSpPr>
            <p:spPr>
              <a:xfrm>
                <a:off x="5283598" y="2294311"/>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0" name="Freeform: Shape 78">
                <a:extLst>
                  <a:ext uri="{FF2B5EF4-FFF2-40B4-BE49-F238E27FC236}">
                    <a16:creationId xmlns:a16="http://schemas.microsoft.com/office/drawing/2014/main" xmlns="" id="{1A9E6871-D57E-4496-CAEE-35B9ACA9C60C}"/>
                  </a:ext>
                </a:extLst>
              </p:cNvPr>
              <p:cNvSpPr/>
              <p:nvPr/>
            </p:nvSpPr>
            <p:spPr>
              <a:xfrm>
                <a:off x="7645209" y="4111945"/>
                <a:ext cx="255653" cy="43285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1" name="Freeform: Shape 86">
                <a:extLst>
                  <a:ext uri="{FF2B5EF4-FFF2-40B4-BE49-F238E27FC236}">
                    <a16:creationId xmlns:a16="http://schemas.microsoft.com/office/drawing/2014/main" xmlns="" id="{07367329-22BC-1B94-583B-EFF279F064FD}"/>
                  </a:ext>
                </a:extLst>
              </p:cNvPr>
              <p:cNvSpPr/>
              <p:nvPr/>
            </p:nvSpPr>
            <p:spPr>
              <a:xfrm>
                <a:off x="8214938" y="3027718"/>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grpSp>
      </p:grpSp>
      <p:sp>
        <p:nvSpPr>
          <p:cNvPr id="60" name="مربع نص 59">
            <a:extLst>
              <a:ext uri="{FF2B5EF4-FFF2-40B4-BE49-F238E27FC236}">
                <a16:creationId xmlns:a16="http://schemas.microsoft.com/office/drawing/2014/main" xmlns="" id="{A451D9CA-E30F-9DE9-907E-D7F2B75E93D7}"/>
              </a:ext>
            </a:extLst>
          </p:cNvPr>
          <p:cNvSpPr txBox="1"/>
          <p:nvPr/>
        </p:nvSpPr>
        <p:spPr>
          <a:xfrm>
            <a:off x="4760057" y="3642973"/>
            <a:ext cx="6283036" cy="584775"/>
          </a:xfrm>
          <a:prstGeom prst="rect">
            <a:avLst/>
          </a:prstGeom>
          <a:noFill/>
        </p:spPr>
        <p:txBody>
          <a:bodyPr wrap="square">
            <a:spAutoFit/>
          </a:bodyPr>
          <a:lstStyle/>
          <a:p>
            <a:r>
              <a:rPr lang="ar-SA" sz="32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نشاط تعاوني حول المعالجة والتحكم في المخاطر</a:t>
            </a:r>
            <a:endParaRPr lang="ar-SY" sz="32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61"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14252539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ppt_x"/>
                                          </p:val>
                                        </p:tav>
                                        <p:tav tm="100000">
                                          <p:val>
                                            <p:strVal val="#ppt_x"/>
                                          </p:val>
                                        </p:tav>
                                      </p:tavLst>
                                    </p:anim>
                                    <p:anim calcmode="lin" valueType="num">
                                      <p:cBhvr additive="base">
                                        <p:cTn id="12"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isk Management Stock Photos, Images and Backgrounds for Free Download">
            <a:extLst>
              <a:ext uri="{FF2B5EF4-FFF2-40B4-BE49-F238E27FC236}">
                <a16:creationId xmlns:a16="http://schemas.microsoft.com/office/drawing/2014/main" xmlns="" id="{385ED384-9811-C8AA-8AB1-D9D00A3ED5F9}"/>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80" b="9542"/>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57">
            <a:extLst>
              <a:ext uri="{FF2B5EF4-FFF2-40B4-BE49-F238E27FC236}">
                <a16:creationId xmlns:a16="http://schemas.microsoft.com/office/drawing/2014/main" xmlns="" id="{728EA3C0-8E28-4FD2-41E8-637800FBD400}"/>
              </a:ext>
            </a:extLst>
          </p:cNvPr>
          <p:cNvSpPr/>
          <p:nvPr/>
        </p:nvSpPr>
        <p:spPr>
          <a:xfrm flipH="1">
            <a:off x="5712000" y="4659993"/>
            <a:ext cx="6480000" cy="1943100"/>
          </a:xfrm>
          <a:custGeom>
            <a:avLst/>
            <a:gdLst>
              <a:gd name="connsiteX0" fmla="*/ 0 w 7620000"/>
              <a:gd name="connsiteY0" fmla="*/ 0 h 1943100"/>
              <a:gd name="connsiteX1" fmla="*/ 7620000 w 7620000"/>
              <a:gd name="connsiteY1" fmla="*/ 0 h 1943100"/>
              <a:gd name="connsiteX2" fmla="*/ 7620000 w 7620000"/>
              <a:gd name="connsiteY2" fmla="*/ 1943100 h 1943100"/>
              <a:gd name="connsiteX3" fmla="*/ 0 w 7620000"/>
              <a:gd name="connsiteY3" fmla="*/ 1943100 h 1943100"/>
              <a:gd name="connsiteX4" fmla="*/ 0 w 7620000"/>
              <a:gd name="connsiteY4" fmla="*/ 0 h 1943100"/>
              <a:gd name="connsiteX0" fmla="*/ 0 w 7620000"/>
              <a:gd name="connsiteY0" fmla="*/ 0 h 1943100"/>
              <a:gd name="connsiteX1" fmla="*/ 6705600 w 7620000"/>
              <a:gd name="connsiteY1" fmla="*/ 9525 h 1943100"/>
              <a:gd name="connsiteX2" fmla="*/ 7620000 w 7620000"/>
              <a:gd name="connsiteY2" fmla="*/ 1943100 h 1943100"/>
              <a:gd name="connsiteX3" fmla="*/ 0 w 7620000"/>
              <a:gd name="connsiteY3" fmla="*/ 1943100 h 1943100"/>
              <a:gd name="connsiteX4" fmla="*/ 0 w 7620000"/>
              <a:gd name="connsiteY4" fmla="*/ 0 h 1943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00" h="1943100">
                <a:moveTo>
                  <a:pt x="0" y="0"/>
                </a:moveTo>
                <a:lnTo>
                  <a:pt x="6705600" y="9525"/>
                </a:lnTo>
                <a:lnTo>
                  <a:pt x="7620000" y="1943100"/>
                </a:lnTo>
                <a:lnTo>
                  <a:pt x="0" y="1943100"/>
                </a:lnTo>
                <a:lnTo>
                  <a:pt x="0" y="0"/>
                </a:lnTo>
                <a:close/>
              </a:path>
            </a:pathLst>
          </a:custGeom>
          <a:gradFill flip="none" rotWithShape="0">
            <a:gsLst>
              <a:gs pos="43000">
                <a:srgbClr val="DAB07A">
                  <a:alpha val="81000"/>
                </a:srgbClr>
              </a:gs>
              <a:gs pos="1000">
                <a:srgbClr val="402238">
                  <a:alpha val="86000"/>
                </a:srgbClr>
              </a:gs>
              <a:gs pos="87000">
                <a:schemeClr val="bg1">
                  <a:alpha val="67000"/>
                </a:scheme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مربع نص 2">
            <a:extLst>
              <a:ext uri="{FF2B5EF4-FFF2-40B4-BE49-F238E27FC236}">
                <a16:creationId xmlns:a16="http://schemas.microsoft.com/office/drawing/2014/main" xmlns="" id="{A233BD49-F8D0-A297-118C-2D10EA47D3B5}"/>
              </a:ext>
            </a:extLst>
          </p:cNvPr>
          <p:cNvSpPr txBox="1"/>
          <p:nvPr/>
        </p:nvSpPr>
        <p:spPr>
          <a:xfrm flipH="1">
            <a:off x="7349533" y="5858144"/>
            <a:ext cx="3526972" cy="523220"/>
          </a:xfrm>
          <a:prstGeom prst="rect">
            <a:avLst/>
          </a:prstGeom>
          <a:noFill/>
        </p:spPr>
        <p:txBody>
          <a:bodyPr wrap="square" rtlCol="1">
            <a:spAutoFit/>
          </a:bodyPr>
          <a:lstStyle/>
          <a:p>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الجلسة الثانية</a:t>
            </a:r>
          </a:p>
        </p:txBody>
      </p:sp>
      <p:pic>
        <p:nvPicPr>
          <p:cNvPr id="4" name="رسم 3" descr="كتب">
            <a:extLst>
              <a:ext uri="{FF2B5EF4-FFF2-40B4-BE49-F238E27FC236}">
                <a16:creationId xmlns:a16="http://schemas.microsoft.com/office/drawing/2014/main" xmlns="" id="{BA591EE2-6404-C3D0-0625-33912200400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1217771" y="5013496"/>
            <a:ext cx="691200" cy="691200"/>
          </a:xfrm>
          <a:prstGeom prst="rect">
            <a:avLst/>
          </a:prstGeom>
        </p:spPr>
      </p:pic>
      <p:pic>
        <p:nvPicPr>
          <p:cNvPr id="8" name="رسم 7" descr="فصل دراسي">
            <a:extLst>
              <a:ext uri="{FF2B5EF4-FFF2-40B4-BE49-F238E27FC236}">
                <a16:creationId xmlns:a16="http://schemas.microsoft.com/office/drawing/2014/main" xmlns="" id="{A7EB4D1F-C039-E8DB-399E-45095B2B655A}"/>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1308253" y="5842114"/>
            <a:ext cx="510236" cy="510236"/>
          </a:xfrm>
          <a:prstGeom prst="rect">
            <a:avLst/>
          </a:prstGeom>
        </p:spPr>
      </p:pic>
      <mc:AlternateContent xmlns:mc="http://schemas.openxmlformats.org/markup-compatibility/2006">
        <mc:Choice xmlns:pslz="http://schemas.microsoft.com/office/powerpoint/2016/slidezoom" xmlns="" Requires="pslz">
          <p:graphicFrame>
            <p:nvGraphicFramePr>
              <p:cNvPr id="15" name="صورة الشريحة 14">
                <a:extLst>
                  <a:ext uri="{FF2B5EF4-FFF2-40B4-BE49-F238E27FC236}">
                    <a16:creationId xmlns:a16="http://schemas.microsoft.com/office/drawing/2014/main" id="{D17F3A78-11AC-2146-F715-A3608F7E881E}"/>
                  </a:ext>
                </a:extLst>
              </p:cNvPr>
              <p:cNvGraphicFramePr>
                <a:graphicFrameLocks noChangeAspect="1"/>
              </p:cNvGraphicFramePr>
              <p:nvPr>
                <p:extLst>
                  <p:ext uri="{D42A27DB-BD31-4B8C-83A1-F6EECF244321}">
                    <p14:modId xmlns:p14="http://schemas.microsoft.com/office/powerpoint/2010/main" val="1545077236"/>
                  </p:ext>
                </p:extLst>
              </p:nvPr>
            </p:nvGraphicFramePr>
            <p:xfrm>
              <a:off x="7276604" y="5100359"/>
              <a:ext cx="3626619" cy="775843"/>
            </p:xfrm>
            <a:graphic>
              <a:graphicData uri="http://schemas.microsoft.com/office/powerpoint/2016/slidezoom">
                <pslz:sldZm>
                  <pslz:sldZmObj sldId="314" cId="4185730213">
                    <pslz:zmPr id="{E3DE90ED-C8DD-4D64-9E9A-C07B07F9FD85}" returnToParent="0" imageType="cover" transitionDur="1000">
                      <p166:blipFill xmlns:p166="http://schemas.microsoft.com/office/powerpoint/2016/6/main">
                        <a:blip r:embed="rId7">
                          <a:extLst>
                            <a:ext uri="{28A0092B-C50C-407E-A947-70E740481C1C}">
                              <a14:useLocalDpi xmlns:a14="http://schemas.microsoft.com/office/drawing/2010/main" val="0"/>
                            </a:ext>
                          </a:extLst>
                        </a:blip>
                        <a:stretch>
                          <a:fillRect/>
                        </a:stretch>
                      </p166:blipFill>
                      <p166:spPr xmlns:p166="http://schemas.microsoft.com/office/powerpoint/2016/6/main">
                        <a:xfrm>
                          <a:off x="0" y="0"/>
                          <a:ext cx="3626619" cy="775843"/>
                        </a:xfrm>
                        <a:prstGeom prst="rect">
                          <a:avLst/>
                        </a:prstGeom>
                        <a:ln w="3175">
                          <a:noFill/>
                        </a:ln>
                      </p166:spPr>
                    </pslz:zmPr>
                  </pslz:sldZmObj>
                </pslz:sldZm>
              </a:graphicData>
            </a:graphic>
          </p:graphicFrame>
        </mc:Choice>
        <mc:Fallback>
          <p:pic>
            <p:nvPicPr>
              <p:cNvPr id="15" name="صورة الشريحة 14">
                <a:hlinkClick r:id="rId8" action="ppaction://hlinksldjump"/>
                <a:extLst>
                  <a:ext uri="{FF2B5EF4-FFF2-40B4-BE49-F238E27FC236}">
                    <a16:creationId xmlns:a16="http://schemas.microsoft.com/office/drawing/2014/main" xmlns="" xmlns:pslz="http://schemas.microsoft.com/office/powerpoint/2016/slidezoom" id="{D17F3A78-11AC-2146-F715-A3608F7E881E}"/>
                  </a:ext>
                </a:extLst>
              </p:cNvPr>
              <p:cNvPicPr>
                <a:picLocks noGrp="1" noRot="1" noChangeAspect="1" noMove="1" noResize="1" noEditPoints="1" noAdjustHandles="1" noChangeArrowheads="1" noChangeShapeType="1"/>
              </p:cNvPicPr>
              <p:nvPr/>
            </p:nvPicPr>
            <p:blipFill>
              <a:blip r:embed="rId9">
                <a:extLst>
                  <a:ext uri="{28A0092B-C50C-407E-A947-70E740481C1C}">
                    <a14:useLocalDpi xmlns:a14="http://schemas.microsoft.com/office/drawing/2010/main" val="0"/>
                  </a:ext>
                </a:extLst>
              </a:blip>
              <a:stretch>
                <a:fillRect/>
              </a:stretch>
            </p:blipFill>
            <p:spPr>
              <a:xfrm>
                <a:off x="7276604" y="5100359"/>
                <a:ext cx="3626619" cy="775843"/>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17" name="صورة الشريحة 16">
                <a:extLst>
                  <a:ext uri="{FF2B5EF4-FFF2-40B4-BE49-F238E27FC236}">
                    <a16:creationId xmlns:a16="http://schemas.microsoft.com/office/drawing/2014/main" id="{58260B24-11D2-097A-9103-9053F8A8CF0E}"/>
                  </a:ext>
                </a:extLst>
              </p:cNvPr>
              <p:cNvGraphicFramePr>
                <a:graphicFrameLocks noChangeAspect="1"/>
              </p:cNvGraphicFramePr>
              <p:nvPr>
                <p:extLst>
                  <p:ext uri="{D42A27DB-BD31-4B8C-83A1-F6EECF244321}">
                    <p14:modId xmlns:p14="http://schemas.microsoft.com/office/powerpoint/2010/main" val="3126149517"/>
                  </p:ext>
                </p:extLst>
              </p:nvPr>
            </p:nvGraphicFramePr>
            <p:xfrm>
              <a:off x="1310638" y="371059"/>
              <a:ext cx="3515864" cy="629320"/>
            </p:xfrm>
            <a:graphic>
              <a:graphicData uri="http://schemas.microsoft.com/office/powerpoint/2016/slidezoom">
                <pslz:sldZm>
                  <pslz:sldZmObj sldId="315" cId="4252926756">
                    <pslz:zmPr id="{243CD54A-6482-44D0-8290-9560DCFDA274}" returnToParent="0" imageType="cover" transitionDur="1000">
                      <p166:blipFill xmlns:p166="http://schemas.microsoft.com/office/powerpoint/2016/6/main">
                        <a:blip r:embed="rId10">
                          <a:extLst>
                            <a:ext uri="{28A0092B-C50C-407E-A947-70E740481C1C}">
                              <a14:useLocalDpi xmlns:a14="http://schemas.microsoft.com/office/drawing/2010/main" val="0"/>
                            </a:ext>
                          </a:extLst>
                        </a:blip>
                        <a:stretch>
                          <a:fillRect/>
                        </a:stretch>
                      </p166:blipFill>
                      <p166:spPr xmlns:p166="http://schemas.microsoft.com/office/powerpoint/2016/6/main">
                        <a:xfrm>
                          <a:off x="0" y="0"/>
                          <a:ext cx="3515864" cy="629320"/>
                        </a:xfrm>
                        <a:prstGeom prst="rect">
                          <a:avLst/>
                        </a:prstGeom>
                        <a:ln w="3175">
                          <a:noFill/>
                        </a:ln>
                      </p166:spPr>
                    </pslz:zmPr>
                  </pslz:sldZmObj>
                </pslz:sldZm>
              </a:graphicData>
            </a:graphic>
          </p:graphicFrame>
        </mc:Choice>
        <mc:Fallback>
          <p:pic>
            <p:nvPicPr>
              <p:cNvPr id="17" name="صورة الشريحة 16">
                <a:hlinkClick r:id="rId11" action="ppaction://hlinksldjump"/>
                <a:extLst>
                  <a:ext uri="{FF2B5EF4-FFF2-40B4-BE49-F238E27FC236}">
                    <a16:creationId xmlns:a16="http://schemas.microsoft.com/office/drawing/2014/main" xmlns="" xmlns:pslz="http://schemas.microsoft.com/office/powerpoint/2016/slidezoom" id="{58260B24-11D2-097A-9103-9053F8A8CF0E}"/>
                  </a:ext>
                </a:extLst>
              </p:cNvPr>
              <p:cNvPicPr>
                <a:picLocks noGrp="1" noRot="1" noChangeAspect="1" noMove="1" noResize="1" noEditPoints="1" noAdjustHandles="1" noChangeArrowheads="1" noChangeShapeType="1"/>
              </p:cNvPicPr>
              <p:nvPr/>
            </p:nvPicPr>
            <p:blipFill>
              <a:blip r:embed="rId12">
                <a:extLst>
                  <a:ext uri="{28A0092B-C50C-407E-A947-70E740481C1C}">
                    <a14:useLocalDpi xmlns:a14="http://schemas.microsoft.com/office/drawing/2010/main" val="0"/>
                  </a:ext>
                </a:extLst>
              </a:blip>
              <a:stretch>
                <a:fillRect/>
              </a:stretch>
            </p:blipFill>
            <p:spPr>
              <a:xfrm>
                <a:off x="1310638" y="371059"/>
                <a:ext cx="3515864" cy="629320"/>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19" name="صورة الشريحة 18">
                <a:extLst>
                  <a:ext uri="{FF2B5EF4-FFF2-40B4-BE49-F238E27FC236}">
                    <a16:creationId xmlns:a16="http://schemas.microsoft.com/office/drawing/2014/main" id="{DBDBE1D0-FFD5-8E75-4966-1BAE20981D76}"/>
                  </a:ext>
                </a:extLst>
              </p:cNvPr>
              <p:cNvGraphicFramePr>
                <a:graphicFrameLocks noChangeAspect="1"/>
              </p:cNvGraphicFramePr>
              <p:nvPr>
                <p:extLst>
                  <p:ext uri="{D42A27DB-BD31-4B8C-83A1-F6EECF244321}">
                    <p14:modId xmlns:p14="http://schemas.microsoft.com/office/powerpoint/2010/main" val="4190290956"/>
                  </p:ext>
                </p:extLst>
              </p:nvPr>
            </p:nvGraphicFramePr>
            <p:xfrm>
              <a:off x="1310637" y="1293228"/>
              <a:ext cx="3515863" cy="634519"/>
            </p:xfrm>
            <a:graphic>
              <a:graphicData uri="http://schemas.microsoft.com/office/powerpoint/2016/slidezoom">
                <pslz:sldZm>
                  <pslz:sldZmObj sldId="317" cId="1167340445">
                    <pslz:zmPr id="{49917235-C97D-427C-8D32-A3DF2A547E35}" returnToParent="0" imageType="cover" transitionDur="1000">
                      <p166:blipFill xmlns:p166="http://schemas.microsoft.com/office/powerpoint/2016/6/main">
                        <a:blip r:embed="rId13">
                          <a:extLst>
                            <a:ext uri="{28A0092B-C50C-407E-A947-70E740481C1C}">
                              <a14:useLocalDpi xmlns:a14="http://schemas.microsoft.com/office/drawing/2010/main" val="0"/>
                            </a:ext>
                          </a:extLst>
                        </a:blip>
                        <a:stretch>
                          <a:fillRect/>
                        </a:stretch>
                      </p166:blipFill>
                      <p166:spPr xmlns:p166="http://schemas.microsoft.com/office/powerpoint/2016/6/main">
                        <a:xfrm>
                          <a:off x="0" y="0"/>
                          <a:ext cx="3515863" cy="634519"/>
                        </a:xfrm>
                        <a:prstGeom prst="rect">
                          <a:avLst/>
                        </a:prstGeom>
                        <a:ln w="3175">
                          <a:noFill/>
                        </a:ln>
                      </p166:spPr>
                    </pslz:zmPr>
                  </pslz:sldZmObj>
                </pslz:sldZm>
              </a:graphicData>
            </a:graphic>
          </p:graphicFrame>
        </mc:Choice>
        <mc:Fallback>
          <p:pic>
            <p:nvPicPr>
              <p:cNvPr id="19" name="صورة الشريحة 18">
                <a:hlinkClick r:id="rId14" action="ppaction://hlinksldjump"/>
                <a:extLst>
                  <a:ext uri="{FF2B5EF4-FFF2-40B4-BE49-F238E27FC236}">
                    <a16:creationId xmlns:a16="http://schemas.microsoft.com/office/drawing/2014/main" xmlns="" xmlns:pslz="http://schemas.microsoft.com/office/powerpoint/2016/slidezoom" id="{DBDBE1D0-FFD5-8E75-4966-1BAE20981D76}"/>
                  </a:ext>
                </a:extLst>
              </p:cNvPr>
              <p:cNvPicPr>
                <a:picLocks noGrp="1" noRot="1" noChangeAspect="1" noMove="1" noResize="1" noEditPoints="1" noAdjustHandles="1" noChangeArrowheads="1" noChangeShapeType="1"/>
              </p:cNvPicPr>
              <p:nvPr/>
            </p:nvPicPr>
            <p:blipFill>
              <a:blip r:embed="rId15">
                <a:extLst>
                  <a:ext uri="{28A0092B-C50C-407E-A947-70E740481C1C}">
                    <a14:useLocalDpi xmlns:a14="http://schemas.microsoft.com/office/drawing/2010/main" val="0"/>
                  </a:ext>
                </a:extLst>
              </a:blip>
              <a:stretch>
                <a:fillRect/>
              </a:stretch>
            </p:blipFill>
            <p:spPr>
              <a:xfrm>
                <a:off x="1310637" y="1293228"/>
                <a:ext cx="3515863" cy="634519"/>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21" name="صورة الشريحة 20">
                <a:extLst>
                  <a:ext uri="{FF2B5EF4-FFF2-40B4-BE49-F238E27FC236}">
                    <a16:creationId xmlns:a16="http://schemas.microsoft.com/office/drawing/2014/main" id="{2781B16B-62BB-7415-B310-9B0ECDD2278D}"/>
                  </a:ext>
                </a:extLst>
              </p:cNvPr>
              <p:cNvGraphicFramePr>
                <a:graphicFrameLocks noChangeAspect="1"/>
              </p:cNvGraphicFramePr>
              <p:nvPr>
                <p:extLst>
                  <p:ext uri="{D42A27DB-BD31-4B8C-83A1-F6EECF244321}">
                    <p14:modId xmlns:p14="http://schemas.microsoft.com/office/powerpoint/2010/main" val="2897557325"/>
                  </p:ext>
                </p:extLst>
              </p:nvPr>
            </p:nvGraphicFramePr>
            <p:xfrm>
              <a:off x="1310638" y="2203598"/>
              <a:ext cx="3515863" cy="634519"/>
            </p:xfrm>
            <a:graphic>
              <a:graphicData uri="http://schemas.microsoft.com/office/powerpoint/2016/slidezoom">
                <pslz:sldZm>
                  <pslz:sldZmObj sldId="320" cId="51493526">
                    <pslz:zmPr id="{13100D67-1A03-409A-B8AB-6D716EFD48D8}" returnToParent="0" imageType="cover" transitionDur="1000">
                      <p166:blipFill xmlns:p166="http://schemas.microsoft.com/office/powerpoint/2016/6/main">
                        <a:blip r:embed="rId16">
                          <a:extLst>
                            <a:ext uri="{28A0092B-C50C-407E-A947-70E740481C1C}">
                              <a14:useLocalDpi xmlns:a14="http://schemas.microsoft.com/office/drawing/2010/main" val="0"/>
                            </a:ext>
                          </a:extLst>
                        </a:blip>
                        <a:stretch>
                          <a:fillRect/>
                        </a:stretch>
                      </p166:blipFill>
                      <p166:spPr xmlns:p166="http://schemas.microsoft.com/office/powerpoint/2016/6/main">
                        <a:xfrm>
                          <a:off x="0" y="0"/>
                          <a:ext cx="3515863" cy="634519"/>
                        </a:xfrm>
                        <a:prstGeom prst="rect">
                          <a:avLst/>
                        </a:prstGeom>
                        <a:ln w="3175">
                          <a:noFill/>
                        </a:ln>
                      </p166:spPr>
                    </pslz:zmPr>
                  </pslz:sldZmObj>
                </pslz:sldZm>
              </a:graphicData>
            </a:graphic>
          </p:graphicFrame>
        </mc:Choice>
        <mc:Fallback>
          <p:pic>
            <p:nvPicPr>
              <p:cNvPr id="21" name="صورة الشريحة 20">
                <a:hlinkClick r:id="rId17" action="ppaction://hlinksldjump"/>
                <a:extLst>
                  <a:ext uri="{FF2B5EF4-FFF2-40B4-BE49-F238E27FC236}">
                    <a16:creationId xmlns:a16="http://schemas.microsoft.com/office/drawing/2014/main" xmlns="" xmlns:pslz="http://schemas.microsoft.com/office/powerpoint/2016/slidezoom" id="{2781B16B-62BB-7415-B310-9B0ECDD2278D}"/>
                  </a:ext>
                </a:extLst>
              </p:cNvPr>
              <p:cNvPicPr>
                <a:picLocks noGrp="1" noRot="1" noChangeAspect="1" noMove="1" noResize="1" noEditPoints="1" noAdjustHandles="1" noChangeArrowheads="1" noChangeShapeType="1"/>
              </p:cNvPicPr>
              <p:nvPr/>
            </p:nvPicPr>
            <p:blipFill>
              <a:blip r:embed="rId18">
                <a:extLst>
                  <a:ext uri="{28A0092B-C50C-407E-A947-70E740481C1C}">
                    <a14:useLocalDpi xmlns:a14="http://schemas.microsoft.com/office/drawing/2010/main" val="0"/>
                  </a:ext>
                </a:extLst>
              </a:blip>
              <a:stretch>
                <a:fillRect/>
              </a:stretch>
            </p:blipFill>
            <p:spPr>
              <a:xfrm>
                <a:off x="1310638" y="2203598"/>
                <a:ext cx="3515863" cy="634519"/>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23" name="صورة الشريحة 22">
                <a:extLst>
                  <a:ext uri="{FF2B5EF4-FFF2-40B4-BE49-F238E27FC236}">
                    <a16:creationId xmlns:a16="http://schemas.microsoft.com/office/drawing/2014/main" id="{C0C3435E-5E3F-85B3-83BF-991D2D697356}"/>
                  </a:ext>
                </a:extLst>
              </p:cNvPr>
              <p:cNvGraphicFramePr>
                <a:graphicFrameLocks noChangeAspect="1"/>
              </p:cNvGraphicFramePr>
              <p:nvPr>
                <p:extLst>
                  <p:ext uri="{D42A27DB-BD31-4B8C-83A1-F6EECF244321}">
                    <p14:modId xmlns:p14="http://schemas.microsoft.com/office/powerpoint/2010/main" val="1207830963"/>
                  </p:ext>
                </p:extLst>
              </p:nvPr>
            </p:nvGraphicFramePr>
            <p:xfrm>
              <a:off x="1310639" y="3113968"/>
              <a:ext cx="3515863" cy="634519"/>
            </p:xfrm>
            <a:graphic>
              <a:graphicData uri="http://schemas.microsoft.com/office/powerpoint/2016/slidezoom">
                <pslz:sldZm>
                  <pslz:sldZmObj sldId="322" cId="389446029">
                    <pslz:zmPr id="{B1347E74-F651-4BD0-A7F3-22A15DE7B15A}" returnToParent="0" imageType="cover" transitionDur="1000">
                      <p166:blipFill xmlns:p166="http://schemas.microsoft.com/office/powerpoint/2016/6/main">
                        <a:blip r:embed="rId19">
                          <a:extLst>
                            <a:ext uri="{28A0092B-C50C-407E-A947-70E740481C1C}">
                              <a14:useLocalDpi xmlns:a14="http://schemas.microsoft.com/office/drawing/2010/main" val="0"/>
                            </a:ext>
                          </a:extLst>
                        </a:blip>
                        <a:stretch>
                          <a:fillRect/>
                        </a:stretch>
                      </p166:blipFill>
                      <p166:spPr xmlns:p166="http://schemas.microsoft.com/office/powerpoint/2016/6/main">
                        <a:xfrm>
                          <a:off x="0" y="0"/>
                          <a:ext cx="3515863" cy="634519"/>
                        </a:xfrm>
                        <a:prstGeom prst="rect">
                          <a:avLst/>
                        </a:prstGeom>
                        <a:ln w="3175">
                          <a:noFill/>
                        </a:ln>
                      </p166:spPr>
                    </pslz:zmPr>
                  </pslz:sldZmObj>
                </pslz:sldZm>
              </a:graphicData>
            </a:graphic>
          </p:graphicFrame>
        </mc:Choice>
        <mc:Fallback>
          <p:pic>
            <p:nvPicPr>
              <p:cNvPr id="23" name="صورة الشريحة 22">
                <a:hlinkClick r:id="rId20" action="ppaction://hlinksldjump"/>
                <a:extLst>
                  <a:ext uri="{FF2B5EF4-FFF2-40B4-BE49-F238E27FC236}">
                    <a16:creationId xmlns:a16="http://schemas.microsoft.com/office/drawing/2014/main" xmlns="" xmlns:pslz="http://schemas.microsoft.com/office/powerpoint/2016/slidezoom" id="{C0C3435E-5E3F-85B3-83BF-991D2D697356}"/>
                  </a:ext>
                </a:extLst>
              </p:cNvPr>
              <p:cNvPicPr>
                <a:picLocks noGrp="1" noRot="1" noChangeAspect="1" noMove="1" noResize="1" noEditPoints="1" noAdjustHandles="1" noChangeArrowheads="1" noChangeShapeType="1"/>
              </p:cNvPicPr>
              <p:nvPr/>
            </p:nvPicPr>
            <p:blipFill>
              <a:blip r:embed="rId21">
                <a:extLst>
                  <a:ext uri="{28A0092B-C50C-407E-A947-70E740481C1C}">
                    <a14:useLocalDpi xmlns:a14="http://schemas.microsoft.com/office/drawing/2010/main" val="0"/>
                  </a:ext>
                </a:extLst>
              </a:blip>
              <a:stretch>
                <a:fillRect/>
              </a:stretch>
            </p:blipFill>
            <p:spPr>
              <a:xfrm>
                <a:off x="1310639" y="3113968"/>
                <a:ext cx="3515863" cy="634519"/>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25" name="صورة الشريحة 24">
                <a:extLst>
                  <a:ext uri="{FF2B5EF4-FFF2-40B4-BE49-F238E27FC236}">
                    <a16:creationId xmlns:a16="http://schemas.microsoft.com/office/drawing/2014/main" id="{603BFAD5-85A6-9960-8B1C-7638D1803829}"/>
                  </a:ext>
                </a:extLst>
              </p:cNvPr>
              <p:cNvGraphicFramePr>
                <a:graphicFrameLocks noChangeAspect="1"/>
              </p:cNvGraphicFramePr>
              <p:nvPr>
                <p:extLst>
                  <p:ext uri="{D42A27DB-BD31-4B8C-83A1-F6EECF244321}">
                    <p14:modId xmlns:p14="http://schemas.microsoft.com/office/powerpoint/2010/main" val="3930930954"/>
                  </p:ext>
                </p:extLst>
              </p:nvPr>
            </p:nvGraphicFramePr>
            <p:xfrm>
              <a:off x="1310639" y="4039058"/>
              <a:ext cx="3515863" cy="634519"/>
            </p:xfrm>
            <a:graphic>
              <a:graphicData uri="http://schemas.microsoft.com/office/powerpoint/2016/slidezoom">
                <pslz:sldZm>
                  <pslz:sldZmObj sldId="323" cId="3351633375">
                    <pslz:zmPr id="{AC811A5C-B31F-4088-B8F7-EB2591ED1E39}" returnToParent="0" imageType="cover" transitionDur="1000">
                      <p166:blipFill xmlns:p166="http://schemas.microsoft.com/office/powerpoint/2016/6/main">
                        <a:blip r:embed="rId22">
                          <a:extLst>
                            <a:ext uri="{28A0092B-C50C-407E-A947-70E740481C1C}">
                              <a14:useLocalDpi xmlns:a14="http://schemas.microsoft.com/office/drawing/2010/main" val="0"/>
                            </a:ext>
                          </a:extLst>
                        </a:blip>
                        <a:stretch>
                          <a:fillRect/>
                        </a:stretch>
                      </p166:blipFill>
                      <p166:spPr xmlns:p166="http://schemas.microsoft.com/office/powerpoint/2016/6/main">
                        <a:xfrm>
                          <a:off x="0" y="0"/>
                          <a:ext cx="3515863" cy="634519"/>
                        </a:xfrm>
                        <a:prstGeom prst="rect">
                          <a:avLst/>
                        </a:prstGeom>
                        <a:ln w="3175">
                          <a:noFill/>
                        </a:ln>
                      </p166:spPr>
                    </pslz:zmPr>
                  </pslz:sldZmObj>
                </pslz:sldZm>
              </a:graphicData>
            </a:graphic>
          </p:graphicFrame>
        </mc:Choice>
        <mc:Fallback>
          <p:pic>
            <p:nvPicPr>
              <p:cNvPr id="25" name="صورة الشريحة 24">
                <a:hlinkClick r:id="rId23" action="ppaction://hlinksldjump"/>
                <a:extLst>
                  <a:ext uri="{FF2B5EF4-FFF2-40B4-BE49-F238E27FC236}">
                    <a16:creationId xmlns:a16="http://schemas.microsoft.com/office/drawing/2014/main" xmlns="" xmlns:pslz="http://schemas.microsoft.com/office/powerpoint/2016/slidezoom" id="{603BFAD5-85A6-9960-8B1C-7638D1803829}"/>
                  </a:ext>
                </a:extLst>
              </p:cNvPr>
              <p:cNvPicPr>
                <a:picLocks noGrp="1" noRot="1" noChangeAspect="1" noMove="1" noResize="1" noEditPoints="1" noAdjustHandles="1" noChangeArrowheads="1" noChangeShapeType="1"/>
              </p:cNvPicPr>
              <p:nvPr/>
            </p:nvPicPr>
            <p:blipFill>
              <a:blip r:embed="rId24">
                <a:extLst>
                  <a:ext uri="{28A0092B-C50C-407E-A947-70E740481C1C}">
                    <a14:useLocalDpi xmlns:a14="http://schemas.microsoft.com/office/drawing/2010/main" val="0"/>
                  </a:ext>
                </a:extLst>
              </a:blip>
              <a:stretch>
                <a:fillRect/>
              </a:stretch>
            </p:blipFill>
            <p:spPr>
              <a:xfrm>
                <a:off x="1310639" y="4039058"/>
                <a:ext cx="3515863" cy="634519"/>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27" name="صورة الشريحة 26">
                <a:extLst>
                  <a:ext uri="{FF2B5EF4-FFF2-40B4-BE49-F238E27FC236}">
                    <a16:creationId xmlns:a16="http://schemas.microsoft.com/office/drawing/2014/main" id="{2F498231-0CAB-0EE3-A751-F2D479F991AF}"/>
                  </a:ext>
                </a:extLst>
              </p:cNvPr>
              <p:cNvGraphicFramePr>
                <a:graphicFrameLocks noChangeAspect="1"/>
              </p:cNvGraphicFramePr>
              <p:nvPr>
                <p:extLst>
                  <p:ext uri="{D42A27DB-BD31-4B8C-83A1-F6EECF244321}">
                    <p14:modId xmlns:p14="http://schemas.microsoft.com/office/powerpoint/2010/main" val="2115860698"/>
                  </p:ext>
                </p:extLst>
              </p:nvPr>
            </p:nvGraphicFramePr>
            <p:xfrm>
              <a:off x="1310639" y="4972922"/>
              <a:ext cx="3515863" cy="634519"/>
            </p:xfrm>
            <a:graphic>
              <a:graphicData uri="http://schemas.microsoft.com/office/powerpoint/2016/slidezoom">
                <pslz:sldZm>
                  <pslz:sldZmObj sldId="325" cId="1501210473">
                    <pslz:zmPr id="{B9D7FBC6-88F8-40FB-ADE3-5EC33A1358C7}" returnToParent="0" imageType="cover" transitionDur="1000">
                      <p166:blipFill xmlns:p166="http://schemas.microsoft.com/office/powerpoint/2016/6/main">
                        <a:blip r:embed="rId25">
                          <a:extLst>
                            <a:ext uri="{28A0092B-C50C-407E-A947-70E740481C1C}">
                              <a14:useLocalDpi xmlns:a14="http://schemas.microsoft.com/office/drawing/2010/main" val="0"/>
                            </a:ext>
                          </a:extLst>
                        </a:blip>
                        <a:stretch>
                          <a:fillRect/>
                        </a:stretch>
                      </p166:blipFill>
                      <p166:spPr xmlns:p166="http://schemas.microsoft.com/office/powerpoint/2016/6/main">
                        <a:xfrm>
                          <a:off x="0" y="0"/>
                          <a:ext cx="3515863" cy="634519"/>
                        </a:xfrm>
                        <a:prstGeom prst="rect">
                          <a:avLst/>
                        </a:prstGeom>
                        <a:ln w="3175">
                          <a:noFill/>
                        </a:ln>
                      </p166:spPr>
                    </pslz:zmPr>
                  </pslz:sldZmObj>
                </pslz:sldZm>
              </a:graphicData>
            </a:graphic>
          </p:graphicFrame>
        </mc:Choice>
        <mc:Fallback>
          <p:pic>
            <p:nvPicPr>
              <p:cNvPr id="27" name="صورة الشريحة 26">
                <a:hlinkClick r:id="rId26" action="ppaction://hlinksldjump"/>
                <a:extLst>
                  <a:ext uri="{FF2B5EF4-FFF2-40B4-BE49-F238E27FC236}">
                    <a16:creationId xmlns:a16="http://schemas.microsoft.com/office/drawing/2014/main" xmlns="" xmlns:pslz="http://schemas.microsoft.com/office/powerpoint/2016/slidezoom" id="{2F498231-0CAB-0EE3-A751-F2D479F991AF}"/>
                  </a:ext>
                </a:extLst>
              </p:cNvPr>
              <p:cNvPicPr>
                <a:picLocks noGrp="1" noRot="1" noChangeAspect="1" noMove="1" noResize="1" noEditPoints="1" noAdjustHandles="1" noChangeArrowheads="1" noChangeShapeType="1"/>
              </p:cNvPicPr>
              <p:nvPr/>
            </p:nvPicPr>
            <p:blipFill>
              <a:blip r:embed="rId27">
                <a:extLst>
                  <a:ext uri="{28A0092B-C50C-407E-A947-70E740481C1C}">
                    <a14:useLocalDpi xmlns:a14="http://schemas.microsoft.com/office/drawing/2010/main" val="0"/>
                  </a:ext>
                </a:extLst>
              </a:blip>
              <a:stretch>
                <a:fillRect/>
              </a:stretch>
            </p:blipFill>
            <p:spPr>
              <a:xfrm>
                <a:off x="1310639" y="4972922"/>
                <a:ext cx="3515863" cy="634519"/>
              </a:xfrm>
              <a:prstGeom prst="rect">
                <a:avLst/>
              </a:prstGeom>
              <a:ln w="3175">
                <a:noFill/>
              </a:ln>
            </p:spPr>
          </p:pic>
        </mc:Fallback>
      </mc:AlternateContent>
      <mc:AlternateContent xmlns:mc="http://schemas.openxmlformats.org/markup-compatibility/2006">
        <mc:Choice xmlns:pslz="http://schemas.microsoft.com/office/powerpoint/2016/slidezoom" xmlns="" Requires="pslz">
          <p:graphicFrame>
            <p:nvGraphicFramePr>
              <p:cNvPr id="29" name="صورة الشريحة 28">
                <a:extLst>
                  <a:ext uri="{FF2B5EF4-FFF2-40B4-BE49-F238E27FC236}">
                    <a16:creationId xmlns:a16="http://schemas.microsoft.com/office/drawing/2014/main" id="{28953FAE-0E65-8C87-1462-CC982EA983D0}"/>
                  </a:ext>
                </a:extLst>
              </p:cNvPr>
              <p:cNvGraphicFramePr>
                <a:graphicFrameLocks noChangeAspect="1"/>
              </p:cNvGraphicFramePr>
              <p:nvPr>
                <p:extLst>
                  <p:ext uri="{D42A27DB-BD31-4B8C-83A1-F6EECF244321}">
                    <p14:modId xmlns:p14="http://schemas.microsoft.com/office/powerpoint/2010/main" val="165642520"/>
                  </p:ext>
                </p:extLst>
              </p:nvPr>
            </p:nvGraphicFramePr>
            <p:xfrm>
              <a:off x="1315495" y="5876202"/>
              <a:ext cx="3515863" cy="634519"/>
            </p:xfrm>
            <a:graphic>
              <a:graphicData uri="http://schemas.microsoft.com/office/powerpoint/2016/slidezoom">
                <pslz:sldZm>
                  <pslz:sldZmObj sldId="330" cId="2738504189">
                    <pslz:zmPr id="{67F6E30F-06CC-453A-A333-7E502A0008C2}" returnToParent="0" imageType="cover" transitionDur="1000">
                      <p166:blipFill xmlns:p166="http://schemas.microsoft.com/office/powerpoint/2016/6/main">
                        <a:blip r:embed="rId28">
                          <a:extLst>
                            <a:ext uri="{28A0092B-C50C-407E-A947-70E740481C1C}">
                              <a14:useLocalDpi xmlns:a14="http://schemas.microsoft.com/office/drawing/2010/main" val="0"/>
                            </a:ext>
                          </a:extLst>
                        </a:blip>
                        <a:stretch>
                          <a:fillRect/>
                        </a:stretch>
                      </p166:blipFill>
                      <p166:spPr xmlns:p166="http://schemas.microsoft.com/office/powerpoint/2016/6/main">
                        <a:xfrm>
                          <a:off x="0" y="0"/>
                          <a:ext cx="3515863" cy="634519"/>
                        </a:xfrm>
                        <a:prstGeom prst="rect">
                          <a:avLst/>
                        </a:prstGeom>
                        <a:ln w="3175">
                          <a:noFill/>
                        </a:ln>
                      </p166:spPr>
                    </pslz:zmPr>
                  </pslz:sldZmObj>
                </pslz:sldZm>
              </a:graphicData>
            </a:graphic>
          </p:graphicFrame>
        </mc:Choice>
        <mc:Fallback>
          <p:pic>
            <p:nvPicPr>
              <p:cNvPr id="29" name="صورة الشريحة 28">
                <a:hlinkClick r:id="rId29" action="ppaction://hlinksldjump"/>
                <a:extLst>
                  <a:ext uri="{FF2B5EF4-FFF2-40B4-BE49-F238E27FC236}">
                    <a16:creationId xmlns:a16="http://schemas.microsoft.com/office/drawing/2014/main" xmlns="" xmlns:pslz="http://schemas.microsoft.com/office/powerpoint/2016/slidezoom" id="{28953FAE-0E65-8C87-1462-CC982EA983D0}"/>
                  </a:ext>
                </a:extLst>
              </p:cNvPr>
              <p:cNvPicPr>
                <a:picLocks noGrp="1" noRot="1" noChangeAspect="1" noMove="1" noResize="1" noEditPoints="1" noAdjustHandles="1" noChangeArrowheads="1" noChangeShapeType="1"/>
              </p:cNvPicPr>
              <p:nvPr/>
            </p:nvPicPr>
            <p:blipFill>
              <a:blip r:embed="rId30">
                <a:extLst>
                  <a:ext uri="{28A0092B-C50C-407E-A947-70E740481C1C}">
                    <a14:useLocalDpi xmlns:a14="http://schemas.microsoft.com/office/drawing/2010/main" val="0"/>
                  </a:ext>
                </a:extLst>
              </a:blip>
              <a:stretch>
                <a:fillRect/>
              </a:stretch>
            </p:blipFill>
            <p:spPr>
              <a:xfrm>
                <a:off x="1315495" y="5876202"/>
                <a:ext cx="3515863" cy="634519"/>
              </a:xfrm>
              <a:prstGeom prst="rect">
                <a:avLst/>
              </a:prstGeom>
              <a:ln w="3175">
                <a:noFill/>
              </a:ln>
            </p:spPr>
          </p:pic>
        </mc:Fallback>
      </mc:AlternateContent>
      <p:sp>
        <p:nvSpPr>
          <p:cNvPr id="16"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1"/>
              </a:rPr>
              <a:t>www.dawliatraining.com</a:t>
            </a:r>
            <a:endParaRPr lang="en-US" sz="1100">
              <a:effectLst/>
              <a:ea typeface="Calibri"/>
              <a:cs typeface="Arial"/>
            </a:endParaRPr>
          </a:p>
        </p:txBody>
      </p:sp>
    </p:spTree>
    <p:extLst>
      <p:ext uri="{BB962C8B-B14F-4D97-AF65-F5344CB8AC3E}">
        <p14:creationId xmlns:p14="http://schemas.microsoft.com/office/powerpoint/2010/main" val="2333907022"/>
      </p:ext>
    </p:extLst>
  </p:cSld>
  <p:clrMapOvr>
    <a:masterClrMapping/>
  </p:clrMapOvr>
  <p:transition spd="slow">
    <p:wipe dir="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تقييم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7" name="مستطيل 6">
            <a:extLst>
              <a:ext uri="{FF2B5EF4-FFF2-40B4-BE49-F238E27FC236}">
                <a16:creationId xmlns:a16="http://schemas.microsoft.com/office/drawing/2014/main" xmlns="" id="{11E4E640-B329-D54A-1D10-0B2CD848FAE4}"/>
              </a:ext>
            </a:extLst>
          </p:cNvPr>
          <p:cNvSpPr/>
          <p:nvPr/>
        </p:nvSpPr>
        <p:spPr>
          <a:xfrm>
            <a:off x="2362268" y="1588287"/>
            <a:ext cx="8129622" cy="584775"/>
          </a:xfrm>
          <a:prstGeom prst="rect">
            <a:avLst/>
          </a:prstGeom>
        </p:spPr>
        <p:txBody>
          <a:bodyPr wrap="square">
            <a:spAutoFit/>
          </a:bodyPr>
          <a:lstStyle/>
          <a:p>
            <a:pPr algn="ctr" rtl="0"/>
            <a:r>
              <a:rPr lang="ar-SY" sz="3200" b="1" dirty="0">
                <a:solidFill>
                  <a:srgbClr val="002060"/>
                </a:solidFill>
                <a:latin typeface="Sakkal Majalla" panose="02000000000000000000" pitchFamily="2" charset="-78"/>
                <a:cs typeface="Sakkal Majalla" panose="02000000000000000000" pitchFamily="2" charset="-78"/>
              </a:rPr>
              <a:t>يرجى متابعة الفيديو الآتي:</a:t>
            </a:r>
            <a:endParaRPr lang="en-US" sz="3200" dirty="0">
              <a:solidFill>
                <a:srgbClr val="002060"/>
              </a:solidFill>
              <a:latin typeface="Sakkal Majalla" panose="02000000000000000000" pitchFamily="2" charset="-78"/>
              <a:cs typeface="Sakkal Majalla" panose="02000000000000000000" pitchFamily="2" charset="-78"/>
            </a:endParaRPr>
          </a:p>
        </p:txBody>
      </p:sp>
      <p:pic>
        <p:nvPicPr>
          <p:cNvPr id="8" name="صورة 768778">
            <a:extLst>
              <a:ext uri="{FF2B5EF4-FFF2-40B4-BE49-F238E27FC236}">
                <a16:creationId xmlns:a16="http://schemas.microsoft.com/office/drawing/2014/main" xmlns="" id="{B78A3BAA-57A0-8771-86B7-4B75345D18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2861" y="2628856"/>
            <a:ext cx="2388436" cy="1643416"/>
          </a:xfrm>
          <a:prstGeom prst="rect">
            <a:avLst/>
          </a:prstGeom>
          <a:noFill/>
          <a:extLst>
            <a:ext uri="{909E8E84-426E-40DD-AFC4-6F175D3DCCD1}">
              <a14:hiddenFill xmlns:a14="http://schemas.microsoft.com/office/drawing/2010/main">
                <a:solidFill>
                  <a:srgbClr val="FFFFFF"/>
                </a:solidFill>
              </a14:hiddenFill>
            </a:ext>
          </a:extLst>
        </p:spPr>
      </p:pic>
      <p:sp>
        <p:nvSpPr>
          <p:cNvPr id="9" name="مستطيل 8">
            <a:extLst>
              <a:ext uri="{FF2B5EF4-FFF2-40B4-BE49-F238E27FC236}">
                <a16:creationId xmlns:a16="http://schemas.microsoft.com/office/drawing/2014/main" xmlns="" id="{BC5744CA-A8CE-146F-92B3-D433279DB774}"/>
              </a:ext>
            </a:extLst>
          </p:cNvPr>
          <p:cNvSpPr/>
          <p:nvPr/>
        </p:nvSpPr>
        <p:spPr>
          <a:xfrm>
            <a:off x="2142936" y="4926928"/>
            <a:ext cx="8348954" cy="584775"/>
          </a:xfrm>
          <a:prstGeom prst="rect">
            <a:avLst/>
          </a:prstGeom>
        </p:spPr>
        <p:txBody>
          <a:bodyPr wrap="square">
            <a:spAutoFit/>
          </a:bodyPr>
          <a:lstStyle/>
          <a:p>
            <a:pPr algn="ctr"/>
            <a:r>
              <a:rPr lang="en-US" sz="3200" b="1" u="sng">
                <a:latin typeface="Sakkal Majalla" panose="02000000000000000000" pitchFamily="2" charset="-78"/>
                <a:cs typeface="Sakkal Majalla" panose="02000000000000000000" pitchFamily="2" charset="-78"/>
                <a:hlinkClick r:id="rId3"/>
              </a:rPr>
              <a:t>https://youtu.be/cWlDdec6KIw</a:t>
            </a:r>
            <a:endParaRPr lang="en-US" sz="3200">
              <a:latin typeface="Sakkal Majalla" panose="02000000000000000000" pitchFamily="2" charset="-78"/>
              <a:cs typeface="Sakkal Majalla" panose="02000000000000000000" pitchFamily="2" charset="-78"/>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sp>
        <p:nvSpPr>
          <p:cNvPr id="12"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7"/>
              </a:rPr>
              <a:t>www.dawliatraining.com</a:t>
            </a:r>
            <a:endParaRPr lang="en-US" sz="1100">
              <a:effectLst/>
              <a:ea typeface="Calibri"/>
              <a:cs typeface="Arial"/>
            </a:endParaRPr>
          </a:p>
        </p:txBody>
      </p:sp>
    </p:spTree>
    <p:extLst>
      <p:ext uri="{BB962C8B-B14F-4D97-AF65-F5344CB8AC3E}">
        <p14:creationId xmlns:p14="http://schemas.microsoft.com/office/powerpoint/2010/main" val="418573021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التحليل الكمي للمخاطر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12" name="مجموعة 11">
            <a:extLst>
              <a:ext uri="{FF2B5EF4-FFF2-40B4-BE49-F238E27FC236}">
                <a16:creationId xmlns:a16="http://schemas.microsoft.com/office/drawing/2014/main" xmlns="" id="{BAF69C13-E65E-0630-43C3-A8BE2DC91852}"/>
              </a:ext>
            </a:extLst>
          </p:cNvPr>
          <p:cNvGrpSpPr/>
          <p:nvPr/>
        </p:nvGrpSpPr>
        <p:grpSpPr>
          <a:xfrm>
            <a:off x="7267988" y="1514593"/>
            <a:ext cx="3182298" cy="4708416"/>
            <a:chOff x="8369359" y="1518567"/>
            <a:chExt cx="3028709" cy="4481170"/>
          </a:xfrm>
        </p:grpSpPr>
        <p:grpSp>
          <p:nvGrpSpPr>
            <p:cNvPr id="13" name="Group 100">
              <a:extLst>
                <a:ext uri="{FF2B5EF4-FFF2-40B4-BE49-F238E27FC236}">
                  <a16:creationId xmlns:a16="http://schemas.microsoft.com/office/drawing/2014/main" xmlns="" id="{3ACC1501-09C1-DB85-05B2-9FE3A2E56297}"/>
                </a:ext>
              </a:extLst>
            </p:cNvPr>
            <p:cNvGrpSpPr/>
            <p:nvPr/>
          </p:nvGrpSpPr>
          <p:grpSpPr>
            <a:xfrm>
              <a:off x="8369359" y="1518567"/>
              <a:ext cx="3028709" cy="4481170"/>
              <a:chOff x="497150" y="1083076"/>
              <a:chExt cx="3258103" cy="4820574"/>
            </a:xfrm>
          </p:grpSpPr>
          <p:sp>
            <p:nvSpPr>
              <p:cNvPr id="15" name="Freeform: Shape 101">
                <a:extLst>
                  <a:ext uri="{FF2B5EF4-FFF2-40B4-BE49-F238E27FC236}">
                    <a16:creationId xmlns:a16="http://schemas.microsoft.com/office/drawing/2014/main" xmlns="" id="{1FC9E920-FB14-E954-3910-139404E08C01}"/>
                  </a:ext>
                </a:extLst>
              </p:cNvPr>
              <p:cNvSpPr/>
              <p:nvPr/>
            </p:nvSpPr>
            <p:spPr>
              <a:xfrm rot="10800000">
                <a:off x="497150" y="1083076"/>
                <a:ext cx="1189608" cy="1189608"/>
              </a:xfrm>
              <a:custGeom>
                <a:avLst/>
                <a:gdLst>
                  <a:gd name="connsiteX0" fmla="*/ 927718 w 1189608"/>
                  <a:gd name="connsiteY0" fmla="*/ 1189608 h 1189608"/>
                  <a:gd name="connsiteX1" fmla="*/ 0 w 1189608"/>
                  <a:gd name="connsiteY1" fmla="*/ 1189608 h 1189608"/>
                  <a:gd name="connsiteX2" fmla="*/ 0 w 1189608"/>
                  <a:gd name="connsiteY2" fmla="*/ 0 h 1189608"/>
                  <a:gd name="connsiteX3" fmla="*/ 1189608 w 1189608"/>
                  <a:gd name="connsiteY3" fmla="*/ 0 h 1189608"/>
                  <a:gd name="connsiteX4" fmla="*/ 1189608 w 1189608"/>
                  <a:gd name="connsiteY4" fmla="*/ 927718 h 1189608"/>
                  <a:gd name="connsiteX5" fmla="*/ 927718 w 1189608"/>
                  <a:gd name="connsiteY5" fmla="*/ 1189608 h 118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9608" h="1189608">
                    <a:moveTo>
                      <a:pt x="927718" y="1189608"/>
                    </a:moveTo>
                    <a:lnTo>
                      <a:pt x="0" y="1189608"/>
                    </a:lnTo>
                    <a:lnTo>
                      <a:pt x="0" y="0"/>
                    </a:lnTo>
                    <a:lnTo>
                      <a:pt x="1189608" y="0"/>
                    </a:lnTo>
                    <a:lnTo>
                      <a:pt x="1189608" y="927718"/>
                    </a:lnTo>
                    <a:cubicBezTo>
                      <a:pt x="1189608" y="1072356"/>
                      <a:pt x="1072356" y="1189608"/>
                      <a:pt x="927718" y="1189608"/>
                    </a:cubicBezTo>
                    <a:close/>
                  </a:path>
                </a:pathLst>
              </a:cu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sp>
            <p:nvSpPr>
              <p:cNvPr id="16" name="Freeform: Shape 102">
                <a:extLst>
                  <a:ext uri="{FF2B5EF4-FFF2-40B4-BE49-F238E27FC236}">
                    <a16:creationId xmlns:a16="http://schemas.microsoft.com/office/drawing/2014/main" xmlns="" id="{295F5B93-DA50-2176-AB96-A303BEA49872}"/>
                  </a:ext>
                </a:extLst>
              </p:cNvPr>
              <p:cNvSpPr/>
              <p:nvPr/>
            </p:nvSpPr>
            <p:spPr>
              <a:xfrm>
                <a:off x="2565645" y="4714042"/>
                <a:ext cx="1189608" cy="1189608"/>
              </a:xfrm>
              <a:custGeom>
                <a:avLst/>
                <a:gdLst>
                  <a:gd name="connsiteX0" fmla="*/ 927718 w 1189608"/>
                  <a:gd name="connsiteY0" fmla="*/ 1189608 h 1189608"/>
                  <a:gd name="connsiteX1" fmla="*/ 0 w 1189608"/>
                  <a:gd name="connsiteY1" fmla="*/ 1189608 h 1189608"/>
                  <a:gd name="connsiteX2" fmla="*/ 0 w 1189608"/>
                  <a:gd name="connsiteY2" fmla="*/ 0 h 1189608"/>
                  <a:gd name="connsiteX3" fmla="*/ 1189608 w 1189608"/>
                  <a:gd name="connsiteY3" fmla="*/ 0 h 1189608"/>
                  <a:gd name="connsiteX4" fmla="*/ 1189608 w 1189608"/>
                  <a:gd name="connsiteY4" fmla="*/ 927718 h 1189608"/>
                  <a:gd name="connsiteX5" fmla="*/ 927718 w 1189608"/>
                  <a:gd name="connsiteY5" fmla="*/ 1189608 h 118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9608" h="1189608">
                    <a:moveTo>
                      <a:pt x="927718" y="1189608"/>
                    </a:moveTo>
                    <a:lnTo>
                      <a:pt x="0" y="1189608"/>
                    </a:lnTo>
                    <a:lnTo>
                      <a:pt x="0" y="0"/>
                    </a:lnTo>
                    <a:lnTo>
                      <a:pt x="1189608" y="0"/>
                    </a:lnTo>
                    <a:lnTo>
                      <a:pt x="1189608" y="927718"/>
                    </a:lnTo>
                    <a:cubicBezTo>
                      <a:pt x="1189608" y="1072356"/>
                      <a:pt x="1072356" y="1189608"/>
                      <a:pt x="927718" y="1189608"/>
                    </a:cubicBezTo>
                    <a:close/>
                  </a:path>
                </a:pathLst>
              </a:cu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sp>
            <p:nvSpPr>
              <p:cNvPr id="17" name="Rectangle: Rounded Corners 103">
                <a:extLst>
                  <a:ext uri="{FF2B5EF4-FFF2-40B4-BE49-F238E27FC236}">
                    <a16:creationId xmlns:a16="http://schemas.microsoft.com/office/drawing/2014/main" xmlns="" id="{2BE3F21F-D2F3-5240-622F-6CE0C4457F14}"/>
                  </a:ext>
                </a:extLst>
              </p:cNvPr>
              <p:cNvSpPr/>
              <p:nvPr/>
            </p:nvSpPr>
            <p:spPr>
              <a:xfrm>
                <a:off x="582570" y="1287263"/>
                <a:ext cx="2849731" cy="4412201"/>
              </a:xfrm>
              <a:prstGeom prst="roundRect">
                <a:avLst>
                  <a:gd name="adj" fmla="val 9190"/>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sp>
            <p:nvSpPr>
              <p:cNvPr id="18" name="Freeform: Shape 104">
                <a:extLst>
                  <a:ext uri="{FF2B5EF4-FFF2-40B4-BE49-F238E27FC236}">
                    <a16:creationId xmlns:a16="http://schemas.microsoft.com/office/drawing/2014/main" xmlns="" id="{7946731F-D6B7-7E09-8426-FF4BB8C5D476}"/>
                  </a:ext>
                </a:extLst>
              </p:cNvPr>
              <p:cNvSpPr/>
              <p:nvPr/>
            </p:nvSpPr>
            <p:spPr>
              <a:xfrm rot="5400000">
                <a:off x="497150" y="1083076"/>
                <a:ext cx="1189608" cy="1189608"/>
              </a:xfrm>
              <a:custGeom>
                <a:avLst/>
                <a:gdLst>
                  <a:gd name="connsiteX0" fmla="*/ 0 w 1189608"/>
                  <a:gd name="connsiteY0" fmla="*/ 927718 h 1189608"/>
                  <a:gd name="connsiteX1" fmla="*/ 0 w 1189608"/>
                  <a:gd name="connsiteY1" fmla="*/ 0 h 1189608"/>
                  <a:gd name="connsiteX2" fmla="*/ 1189608 w 1189608"/>
                  <a:gd name="connsiteY2" fmla="*/ 1189608 h 1189608"/>
                  <a:gd name="connsiteX3" fmla="*/ 261890 w 1189608"/>
                  <a:gd name="connsiteY3" fmla="*/ 1189608 h 1189608"/>
                  <a:gd name="connsiteX4" fmla="*/ 0 w 1189608"/>
                  <a:gd name="connsiteY4" fmla="*/ 927718 h 1189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608" h="1189608">
                    <a:moveTo>
                      <a:pt x="0" y="927718"/>
                    </a:moveTo>
                    <a:lnTo>
                      <a:pt x="0" y="0"/>
                    </a:lnTo>
                    <a:lnTo>
                      <a:pt x="1189608" y="1189608"/>
                    </a:lnTo>
                    <a:lnTo>
                      <a:pt x="261890" y="1189608"/>
                    </a:lnTo>
                    <a:cubicBezTo>
                      <a:pt x="117252" y="1189608"/>
                      <a:pt x="0" y="1072356"/>
                      <a:pt x="0" y="927718"/>
                    </a:cubicBezTo>
                    <a:close/>
                  </a:path>
                </a:pathLst>
              </a:cu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sp>
            <p:nvSpPr>
              <p:cNvPr id="19" name="Freeform: Shape 105">
                <a:extLst>
                  <a:ext uri="{FF2B5EF4-FFF2-40B4-BE49-F238E27FC236}">
                    <a16:creationId xmlns:a16="http://schemas.microsoft.com/office/drawing/2014/main" xmlns="" id="{6338846C-CB11-4973-4E9C-56B683D69314}"/>
                  </a:ext>
                </a:extLst>
              </p:cNvPr>
              <p:cNvSpPr/>
              <p:nvPr/>
            </p:nvSpPr>
            <p:spPr>
              <a:xfrm rot="16200000">
                <a:off x="2565645" y="4714042"/>
                <a:ext cx="1189608" cy="1189608"/>
              </a:xfrm>
              <a:custGeom>
                <a:avLst/>
                <a:gdLst>
                  <a:gd name="connsiteX0" fmla="*/ 0 w 1189608"/>
                  <a:gd name="connsiteY0" fmla="*/ 927718 h 1189608"/>
                  <a:gd name="connsiteX1" fmla="*/ 0 w 1189608"/>
                  <a:gd name="connsiteY1" fmla="*/ 0 h 1189608"/>
                  <a:gd name="connsiteX2" fmla="*/ 1189608 w 1189608"/>
                  <a:gd name="connsiteY2" fmla="*/ 1189608 h 1189608"/>
                  <a:gd name="connsiteX3" fmla="*/ 261890 w 1189608"/>
                  <a:gd name="connsiteY3" fmla="*/ 1189608 h 1189608"/>
                  <a:gd name="connsiteX4" fmla="*/ 0 w 1189608"/>
                  <a:gd name="connsiteY4" fmla="*/ 927718 h 1189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608" h="1189608">
                    <a:moveTo>
                      <a:pt x="0" y="927718"/>
                    </a:moveTo>
                    <a:lnTo>
                      <a:pt x="0" y="0"/>
                    </a:lnTo>
                    <a:lnTo>
                      <a:pt x="1189608" y="1189608"/>
                    </a:lnTo>
                    <a:lnTo>
                      <a:pt x="261890" y="1189608"/>
                    </a:lnTo>
                    <a:cubicBezTo>
                      <a:pt x="117252" y="1189608"/>
                      <a:pt x="0" y="1072356"/>
                      <a:pt x="0" y="927718"/>
                    </a:cubicBezTo>
                    <a:close/>
                  </a:path>
                </a:pathLst>
              </a:cu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grpSp>
        <p:sp>
          <p:nvSpPr>
            <p:cNvPr id="14" name="TextBox 38">
              <a:extLst>
                <a:ext uri="{FF2B5EF4-FFF2-40B4-BE49-F238E27FC236}">
                  <a16:creationId xmlns:a16="http://schemas.microsoft.com/office/drawing/2014/main" xmlns="" id="{044A3755-51F6-E487-37FC-D224E7AD3CCE}"/>
                </a:ext>
              </a:extLst>
            </p:cNvPr>
            <p:cNvSpPr txBox="1"/>
            <p:nvPr/>
          </p:nvSpPr>
          <p:spPr>
            <a:xfrm>
              <a:off x="8629633" y="2483942"/>
              <a:ext cx="2287353" cy="1852364"/>
            </a:xfrm>
            <a:prstGeom prst="rect">
              <a:avLst/>
            </a:prstGeom>
            <a:noFill/>
          </p:spPr>
          <p:txBody>
            <a:bodyPr wrap="square" lIns="0" rIns="0" rtlCol="0" anchor="t">
              <a:spAutoFit/>
            </a:bodyPr>
            <a:lstStyle/>
            <a:p>
              <a:pPr algn="ctr"/>
              <a:r>
                <a:rPr lang="ar-SA" sz="2800" dirty="0">
                  <a:solidFill>
                    <a:srgbClr val="000000"/>
                  </a:solidFill>
                  <a:latin typeface="Sakkal Majalla" panose="02000000000000000000" pitchFamily="2" charset="-78"/>
                  <a:cs typeface="Sakkal Majalla" panose="02000000000000000000" pitchFamily="2" charset="-78"/>
                </a:rPr>
                <a:t>يستخدم الأدوات والتقنيات الرياضية والإحصائية لتقييم المخاطر بطريقة كمية</a:t>
              </a:r>
              <a:endParaRPr lang="en-US" sz="2800" dirty="0">
                <a:solidFill>
                  <a:srgbClr val="000000"/>
                </a:solidFill>
                <a:latin typeface="Sakkal Majalla" panose="02000000000000000000" pitchFamily="2" charset="-78"/>
                <a:cs typeface="Sakkal Majalla" panose="02000000000000000000" pitchFamily="2" charset="-78"/>
              </a:endParaRPr>
            </a:p>
          </p:txBody>
        </p:sp>
      </p:grpSp>
      <p:grpSp>
        <p:nvGrpSpPr>
          <p:cNvPr id="20" name="مجموعة 19">
            <a:extLst>
              <a:ext uri="{FF2B5EF4-FFF2-40B4-BE49-F238E27FC236}">
                <a16:creationId xmlns:a16="http://schemas.microsoft.com/office/drawing/2014/main" xmlns="" id="{43240E93-CA16-9912-A16D-35AD7F8C166C}"/>
              </a:ext>
            </a:extLst>
          </p:cNvPr>
          <p:cNvGrpSpPr/>
          <p:nvPr/>
        </p:nvGrpSpPr>
        <p:grpSpPr>
          <a:xfrm>
            <a:off x="1846682" y="1514594"/>
            <a:ext cx="3182298" cy="5343406"/>
            <a:chOff x="8369359" y="1518567"/>
            <a:chExt cx="3028709" cy="5085513"/>
          </a:xfrm>
        </p:grpSpPr>
        <p:grpSp>
          <p:nvGrpSpPr>
            <p:cNvPr id="21" name="Group 100">
              <a:extLst>
                <a:ext uri="{FF2B5EF4-FFF2-40B4-BE49-F238E27FC236}">
                  <a16:creationId xmlns:a16="http://schemas.microsoft.com/office/drawing/2014/main" xmlns="" id="{7D81E3DF-1D06-18EB-2F52-15345600DC4B}"/>
                </a:ext>
              </a:extLst>
            </p:cNvPr>
            <p:cNvGrpSpPr/>
            <p:nvPr/>
          </p:nvGrpSpPr>
          <p:grpSpPr>
            <a:xfrm>
              <a:off x="8369359" y="1518567"/>
              <a:ext cx="3028709" cy="4481170"/>
              <a:chOff x="497150" y="1083076"/>
              <a:chExt cx="3258103" cy="4820574"/>
            </a:xfrm>
          </p:grpSpPr>
          <p:sp>
            <p:nvSpPr>
              <p:cNvPr id="23" name="Freeform: Shape 101">
                <a:extLst>
                  <a:ext uri="{FF2B5EF4-FFF2-40B4-BE49-F238E27FC236}">
                    <a16:creationId xmlns:a16="http://schemas.microsoft.com/office/drawing/2014/main" xmlns="" id="{761C0362-6EC5-8FA5-F8D4-27F627174E47}"/>
                  </a:ext>
                </a:extLst>
              </p:cNvPr>
              <p:cNvSpPr/>
              <p:nvPr/>
            </p:nvSpPr>
            <p:spPr>
              <a:xfrm rot="10800000">
                <a:off x="497150" y="1083076"/>
                <a:ext cx="1189608" cy="1189608"/>
              </a:xfrm>
              <a:custGeom>
                <a:avLst/>
                <a:gdLst>
                  <a:gd name="connsiteX0" fmla="*/ 927718 w 1189608"/>
                  <a:gd name="connsiteY0" fmla="*/ 1189608 h 1189608"/>
                  <a:gd name="connsiteX1" fmla="*/ 0 w 1189608"/>
                  <a:gd name="connsiteY1" fmla="*/ 1189608 h 1189608"/>
                  <a:gd name="connsiteX2" fmla="*/ 0 w 1189608"/>
                  <a:gd name="connsiteY2" fmla="*/ 0 h 1189608"/>
                  <a:gd name="connsiteX3" fmla="*/ 1189608 w 1189608"/>
                  <a:gd name="connsiteY3" fmla="*/ 0 h 1189608"/>
                  <a:gd name="connsiteX4" fmla="*/ 1189608 w 1189608"/>
                  <a:gd name="connsiteY4" fmla="*/ 927718 h 1189608"/>
                  <a:gd name="connsiteX5" fmla="*/ 927718 w 1189608"/>
                  <a:gd name="connsiteY5" fmla="*/ 1189608 h 118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9608" h="1189608">
                    <a:moveTo>
                      <a:pt x="927718" y="1189608"/>
                    </a:moveTo>
                    <a:lnTo>
                      <a:pt x="0" y="1189608"/>
                    </a:lnTo>
                    <a:lnTo>
                      <a:pt x="0" y="0"/>
                    </a:lnTo>
                    <a:lnTo>
                      <a:pt x="1189608" y="0"/>
                    </a:lnTo>
                    <a:lnTo>
                      <a:pt x="1189608" y="927718"/>
                    </a:lnTo>
                    <a:cubicBezTo>
                      <a:pt x="1189608" y="1072356"/>
                      <a:pt x="1072356" y="1189608"/>
                      <a:pt x="927718" y="1189608"/>
                    </a:cubicBezTo>
                    <a:close/>
                  </a:path>
                </a:pathLst>
              </a:cu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sp>
            <p:nvSpPr>
              <p:cNvPr id="24" name="Freeform: Shape 102">
                <a:extLst>
                  <a:ext uri="{FF2B5EF4-FFF2-40B4-BE49-F238E27FC236}">
                    <a16:creationId xmlns:a16="http://schemas.microsoft.com/office/drawing/2014/main" xmlns="" id="{06A15CEF-34B9-FF0B-60B4-92B74827876A}"/>
                  </a:ext>
                </a:extLst>
              </p:cNvPr>
              <p:cNvSpPr/>
              <p:nvPr/>
            </p:nvSpPr>
            <p:spPr>
              <a:xfrm>
                <a:off x="2565645" y="4714042"/>
                <a:ext cx="1189608" cy="1189608"/>
              </a:xfrm>
              <a:custGeom>
                <a:avLst/>
                <a:gdLst>
                  <a:gd name="connsiteX0" fmla="*/ 927718 w 1189608"/>
                  <a:gd name="connsiteY0" fmla="*/ 1189608 h 1189608"/>
                  <a:gd name="connsiteX1" fmla="*/ 0 w 1189608"/>
                  <a:gd name="connsiteY1" fmla="*/ 1189608 h 1189608"/>
                  <a:gd name="connsiteX2" fmla="*/ 0 w 1189608"/>
                  <a:gd name="connsiteY2" fmla="*/ 0 h 1189608"/>
                  <a:gd name="connsiteX3" fmla="*/ 1189608 w 1189608"/>
                  <a:gd name="connsiteY3" fmla="*/ 0 h 1189608"/>
                  <a:gd name="connsiteX4" fmla="*/ 1189608 w 1189608"/>
                  <a:gd name="connsiteY4" fmla="*/ 927718 h 1189608"/>
                  <a:gd name="connsiteX5" fmla="*/ 927718 w 1189608"/>
                  <a:gd name="connsiteY5" fmla="*/ 1189608 h 118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9608" h="1189608">
                    <a:moveTo>
                      <a:pt x="927718" y="1189608"/>
                    </a:moveTo>
                    <a:lnTo>
                      <a:pt x="0" y="1189608"/>
                    </a:lnTo>
                    <a:lnTo>
                      <a:pt x="0" y="0"/>
                    </a:lnTo>
                    <a:lnTo>
                      <a:pt x="1189608" y="0"/>
                    </a:lnTo>
                    <a:lnTo>
                      <a:pt x="1189608" y="927718"/>
                    </a:lnTo>
                    <a:cubicBezTo>
                      <a:pt x="1189608" y="1072356"/>
                      <a:pt x="1072356" y="1189608"/>
                      <a:pt x="927718" y="1189608"/>
                    </a:cubicBezTo>
                    <a:close/>
                  </a:path>
                </a:pathLst>
              </a:cu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sp>
            <p:nvSpPr>
              <p:cNvPr id="25" name="Rectangle: Rounded Corners 103">
                <a:extLst>
                  <a:ext uri="{FF2B5EF4-FFF2-40B4-BE49-F238E27FC236}">
                    <a16:creationId xmlns:a16="http://schemas.microsoft.com/office/drawing/2014/main" xmlns="" id="{5C3378B9-497D-F39C-8E64-531128EE4248}"/>
                  </a:ext>
                </a:extLst>
              </p:cNvPr>
              <p:cNvSpPr/>
              <p:nvPr/>
            </p:nvSpPr>
            <p:spPr>
              <a:xfrm>
                <a:off x="701336" y="1287264"/>
                <a:ext cx="2849731" cy="4412201"/>
              </a:xfrm>
              <a:prstGeom prst="roundRect">
                <a:avLst>
                  <a:gd name="adj" fmla="val 9190"/>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sp>
            <p:nvSpPr>
              <p:cNvPr id="26" name="Freeform: Shape 104">
                <a:extLst>
                  <a:ext uri="{FF2B5EF4-FFF2-40B4-BE49-F238E27FC236}">
                    <a16:creationId xmlns:a16="http://schemas.microsoft.com/office/drawing/2014/main" xmlns="" id="{9007FA67-272C-2019-4F63-CCE7545F7283}"/>
                  </a:ext>
                </a:extLst>
              </p:cNvPr>
              <p:cNvSpPr/>
              <p:nvPr/>
            </p:nvSpPr>
            <p:spPr>
              <a:xfrm rot="5400000">
                <a:off x="497150" y="1083076"/>
                <a:ext cx="1189608" cy="1189608"/>
              </a:xfrm>
              <a:custGeom>
                <a:avLst/>
                <a:gdLst>
                  <a:gd name="connsiteX0" fmla="*/ 0 w 1189608"/>
                  <a:gd name="connsiteY0" fmla="*/ 927718 h 1189608"/>
                  <a:gd name="connsiteX1" fmla="*/ 0 w 1189608"/>
                  <a:gd name="connsiteY1" fmla="*/ 0 h 1189608"/>
                  <a:gd name="connsiteX2" fmla="*/ 1189608 w 1189608"/>
                  <a:gd name="connsiteY2" fmla="*/ 1189608 h 1189608"/>
                  <a:gd name="connsiteX3" fmla="*/ 261890 w 1189608"/>
                  <a:gd name="connsiteY3" fmla="*/ 1189608 h 1189608"/>
                  <a:gd name="connsiteX4" fmla="*/ 0 w 1189608"/>
                  <a:gd name="connsiteY4" fmla="*/ 927718 h 1189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608" h="1189608">
                    <a:moveTo>
                      <a:pt x="0" y="927718"/>
                    </a:moveTo>
                    <a:lnTo>
                      <a:pt x="0" y="0"/>
                    </a:lnTo>
                    <a:lnTo>
                      <a:pt x="1189608" y="1189608"/>
                    </a:lnTo>
                    <a:lnTo>
                      <a:pt x="261890" y="1189608"/>
                    </a:lnTo>
                    <a:cubicBezTo>
                      <a:pt x="117252" y="1189608"/>
                      <a:pt x="0" y="1072356"/>
                      <a:pt x="0" y="927718"/>
                    </a:cubicBezTo>
                    <a:close/>
                  </a:path>
                </a:pathLst>
              </a:custGeom>
              <a:solidFill>
                <a:srgbClr val="77C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sp>
            <p:nvSpPr>
              <p:cNvPr id="27" name="Freeform: Shape 105">
                <a:extLst>
                  <a:ext uri="{FF2B5EF4-FFF2-40B4-BE49-F238E27FC236}">
                    <a16:creationId xmlns:a16="http://schemas.microsoft.com/office/drawing/2014/main" xmlns="" id="{15C3918A-87FC-B0AB-DE94-C8D85C3BD5E2}"/>
                  </a:ext>
                </a:extLst>
              </p:cNvPr>
              <p:cNvSpPr/>
              <p:nvPr/>
            </p:nvSpPr>
            <p:spPr>
              <a:xfrm rot="16200000">
                <a:off x="2565645" y="4714042"/>
                <a:ext cx="1189608" cy="1189608"/>
              </a:xfrm>
              <a:custGeom>
                <a:avLst/>
                <a:gdLst>
                  <a:gd name="connsiteX0" fmla="*/ 0 w 1189608"/>
                  <a:gd name="connsiteY0" fmla="*/ 927718 h 1189608"/>
                  <a:gd name="connsiteX1" fmla="*/ 0 w 1189608"/>
                  <a:gd name="connsiteY1" fmla="*/ 0 h 1189608"/>
                  <a:gd name="connsiteX2" fmla="*/ 1189608 w 1189608"/>
                  <a:gd name="connsiteY2" fmla="*/ 1189608 h 1189608"/>
                  <a:gd name="connsiteX3" fmla="*/ 261890 w 1189608"/>
                  <a:gd name="connsiteY3" fmla="*/ 1189608 h 1189608"/>
                  <a:gd name="connsiteX4" fmla="*/ 0 w 1189608"/>
                  <a:gd name="connsiteY4" fmla="*/ 927718 h 1189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608" h="1189608">
                    <a:moveTo>
                      <a:pt x="0" y="927718"/>
                    </a:moveTo>
                    <a:lnTo>
                      <a:pt x="0" y="0"/>
                    </a:lnTo>
                    <a:lnTo>
                      <a:pt x="1189608" y="1189608"/>
                    </a:lnTo>
                    <a:lnTo>
                      <a:pt x="261890" y="1189608"/>
                    </a:lnTo>
                    <a:cubicBezTo>
                      <a:pt x="117252" y="1189608"/>
                      <a:pt x="0" y="1072356"/>
                      <a:pt x="0" y="927718"/>
                    </a:cubicBezTo>
                    <a:close/>
                  </a:path>
                </a:pathLst>
              </a:custGeom>
              <a:solidFill>
                <a:srgbClr val="77C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grpSp>
        <p:sp>
          <p:nvSpPr>
            <p:cNvPr id="22" name="TextBox 38">
              <a:extLst>
                <a:ext uri="{FF2B5EF4-FFF2-40B4-BE49-F238E27FC236}">
                  <a16:creationId xmlns:a16="http://schemas.microsoft.com/office/drawing/2014/main" xmlns="" id="{B67ADA0F-9C2E-84FA-CC00-88343EA94A71}"/>
                </a:ext>
              </a:extLst>
            </p:cNvPr>
            <p:cNvSpPr txBox="1"/>
            <p:nvPr/>
          </p:nvSpPr>
          <p:spPr>
            <a:xfrm>
              <a:off x="8715295" y="2114454"/>
              <a:ext cx="2348874" cy="4489626"/>
            </a:xfrm>
            <a:prstGeom prst="rect">
              <a:avLst/>
            </a:prstGeom>
            <a:noFill/>
          </p:spPr>
          <p:txBody>
            <a:bodyPr wrap="square" lIns="0" rIns="0" rtlCol="0" anchor="t">
              <a:spAutoFit/>
            </a:bodyPr>
            <a:lstStyle/>
            <a:p>
              <a:pPr algn="ctr"/>
              <a:r>
                <a:rPr lang="ar-SA" sz="2800" dirty="0">
                  <a:solidFill>
                    <a:srgbClr val="000000"/>
                  </a:solidFill>
                  <a:latin typeface="Sakkal Majalla" panose="02000000000000000000" pitchFamily="2" charset="-78"/>
                  <a:cs typeface="Sakkal Majalla" panose="02000000000000000000" pitchFamily="2" charset="-78"/>
                </a:rPr>
                <a:t>احد الطرق الشائعة للتحليل الكمّي هي تقنية تحليل الأخطاء والمخاطر المتعددة (</a:t>
              </a:r>
              <a:r>
                <a:rPr lang="en-US" sz="2800" dirty="0">
                  <a:solidFill>
                    <a:srgbClr val="000000"/>
                  </a:solidFill>
                  <a:latin typeface="Sakkal Majalla" panose="02000000000000000000" pitchFamily="2" charset="-78"/>
                  <a:cs typeface="Sakkal Majalla" panose="02000000000000000000" pitchFamily="2" charset="-78"/>
                </a:rPr>
                <a:t>FMEA</a:t>
              </a:r>
              <a:r>
                <a:rPr lang="ar-SA" sz="2800" dirty="0">
                  <a:solidFill>
                    <a:srgbClr val="000000"/>
                  </a:solidFill>
                  <a:latin typeface="Sakkal Majalla" panose="02000000000000000000" pitchFamily="2" charset="-78"/>
                  <a:cs typeface="Sakkal Majalla" panose="02000000000000000000" pitchFamily="2" charset="-78"/>
                </a:rPr>
                <a:t>)، والتي تهدف إلى تحليل الأخطاء المحتملة والتأثيرات الناجمة عنها وتصنيفها حسب مستوى الخطورة</a:t>
              </a:r>
              <a:endParaRPr lang="en-US" sz="2800" dirty="0">
                <a:solidFill>
                  <a:srgbClr val="000000"/>
                </a:solidFill>
                <a:latin typeface="Sakkal Majalla" panose="02000000000000000000" pitchFamily="2" charset="-78"/>
                <a:cs typeface="Sakkal Majalla" panose="02000000000000000000" pitchFamily="2" charset="-78"/>
              </a:endParaRPr>
            </a:p>
          </p:txBody>
        </p:sp>
      </p:grpSp>
      <mc:AlternateContent xmlns:mc="http://schemas.openxmlformats.org/markup-compatibility/2006">
        <mc:Choice xmlns:pslz="http://schemas.microsoft.com/office/powerpoint/2016/slidezoom" xmlns="" Requires="pslz">
          <p:graphicFrame>
            <p:nvGraphicFramePr>
              <p:cNvPr id="29" name="صورة الشريحة 28">
                <a:extLst>
                  <a:ext uri="{FF2B5EF4-FFF2-40B4-BE49-F238E27FC236}">
                    <a16:creationId xmlns:a16="http://schemas.microsoft.com/office/drawing/2014/main" id="{497E990D-3EE0-6003-7230-708167230309}"/>
                  </a:ext>
                </a:extLst>
              </p:cNvPr>
              <p:cNvGraphicFramePr>
                <a:graphicFrameLocks noChangeAspect="1"/>
              </p:cNvGraphicFramePr>
              <p:nvPr>
                <p:extLst>
                  <p:ext uri="{D42A27DB-BD31-4B8C-83A1-F6EECF244321}">
                    <p14:modId xmlns:p14="http://schemas.microsoft.com/office/powerpoint/2010/main" val="1614290454"/>
                  </p:ext>
                </p:extLst>
              </p:nvPr>
            </p:nvGraphicFramePr>
            <p:xfrm>
              <a:off x="11228525" y="173821"/>
              <a:ext cx="470347" cy="470347"/>
            </p:xfrm>
            <a:graphic>
              <a:graphicData uri="http://schemas.microsoft.com/office/powerpoint/2016/slidezoom">
                <pslz:sldZm>
                  <pslz:sldZmObj sldId="316" cId="2051545457">
                    <pslz:zmPr id="{55726257-758D-4326-BFD6-E6E77813A253}" returnToParent="0" imageType="cover" transitionDur="1000">
                      <p166:blipFill xmlns:p166="http://schemas.microsoft.com/office/powerpoint/2016/6/main">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166:blipFill>
                      <p166:spPr xmlns:p166="http://schemas.microsoft.com/office/powerpoint/2016/6/main">
                        <a:xfrm>
                          <a:off x="0" y="0"/>
                          <a:ext cx="470347" cy="470347"/>
                        </a:xfrm>
                        <a:prstGeom prst="rect">
                          <a:avLst/>
                        </a:prstGeom>
                        <a:ln w="3175">
                          <a:noFill/>
                        </a:ln>
                      </p166:spPr>
                    </pslz:zmPr>
                  </pslz:sldZmObj>
                </pslz:sldZm>
              </a:graphicData>
            </a:graphic>
          </p:graphicFrame>
        </mc:Choice>
        <mc:Fallback>
          <p:pic>
            <p:nvPicPr>
              <p:cNvPr id="29" name="صورة الشريحة 28">
                <a:hlinkClick r:id="rId6" action="ppaction://hlinksldjump"/>
                <a:extLst>
                  <a:ext uri="{FF2B5EF4-FFF2-40B4-BE49-F238E27FC236}">
                    <a16:creationId xmlns:a16="http://schemas.microsoft.com/office/drawing/2014/main" xmlns="" xmlns:pslz="http://schemas.microsoft.com/office/powerpoint/2016/slidezoom" id="{497E990D-3EE0-6003-7230-708167230309}"/>
                  </a:ext>
                </a:extLst>
              </p:cNvPr>
              <p:cNvPicPr>
                <a:picLocks noGrp="1" noRot="1" noChangeAspect="1" noMove="1" noResize="1" noEditPoints="1" noAdjustHandles="1" noChangeArrowheads="1" noChangeShapeType="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8"/>
                  </a:ext>
                </a:extLst>
              </a:blip>
              <a:stretch>
                <a:fillRect/>
              </a:stretch>
            </p:blipFill>
            <p:spPr>
              <a:xfrm>
                <a:off x="11228525" y="173821"/>
                <a:ext cx="470347" cy="470347"/>
              </a:xfrm>
              <a:prstGeom prst="rect">
                <a:avLst/>
              </a:prstGeom>
              <a:ln w="3175">
                <a:noFill/>
              </a:ln>
            </p:spPr>
          </p:pic>
        </mc:Fallback>
      </mc:AlternateContent>
      <p:sp>
        <p:nvSpPr>
          <p:cNvPr id="28"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9"/>
              </a:rPr>
              <a:t>www.dawliatraining.com</a:t>
            </a:r>
            <a:endParaRPr lang="en-US" sz="1100">
              <a:effectLst/>
              <a:ea typeface="Calibri"/>
              <a:cs typeface="Arial"/>
            </a:endParaRPr>
          </a:p>
        </p:txBody>
      </p:sp>
    </p:spTree>
    <p:extLst>
      <p:ext uri="{BB962C8B-B14F-4D97-AF65-F5344CB8AC3E}">
        <p14:creationId xmlns:p14="http://schemas.microsoft.com/office/powerpoint/2010/main" val="425292675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التحليل </a:t>
            </a:r>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النوعي</a:t>
            </a:r>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 للمخاطر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7" name="مجموعة 6">
            <a:extLst>
              <a:ext uri="{FF2B5EF4-FFF2-40B4-BE49-F238E27FC236}">
                <a16:creationId xmlns:a16="http://schemas.microsoft.com/office/drawing/2014/main" xmlns="" id="{94E443F2-76A8-1816-7269-A8ABE43F2C2D}"/>
              </a:ext>
            </a:extLst>
          </p:cNvPr>
          <p:cNvGrpSpPr/>
          <p:nvPr/>
        </p:nvGrpSpPr>
        <p:grpSpPr>
          <a:xfrm>
            <a:off x="6969429" y="1892456"/>
            <a:ext cx="3193473" cy="3714824"/>
            <a:chOff x="9353399" y="2138942"/>
            <a:chExt cx="1698172" cy="2433058"/>
          </a:xfrm>
        </p:grpSpPr>
        <p:grpSp>
          <p:nvGrpSpPr>
            <p:cNvPr id="8" name="مجموعة 7">
              <a:extLst>
                <a:ext uri="{FF2B5EF4-FFF2-40B4-BE49-F238E27FC236}">
                  <a16:creationId xmlns:a16="http://schemas.microsoft.com/office/drawing/2014/main" xmlns="" id="{93C32B91-C54F-6603-94BD-1344BBE0ECED}"/>
                </a:ext>
              </a:extLst>
            </p:cNvPr>
            <p:cNvGrpSpPr/>
            <p:nvPr/>
          </p:nvGrpSpPr>
          <p:grpSpPr>
            <a:xfrm>
              <a:off x="9353399" y="2138942"/>
              <a:ext cx="1698172" cy="2433058"/>
              <a:chOff x="901337" y="1836096"/>
              <a:chExt cx="2351314" cy="3368848"/>
            </a:xfrm>
          </p:grpSpPr>
          <p:sp>
            <p:nvSpPr>
              <p:cNvPr id="28" name="مستطيل 27">
                <a:extLst>
                  <a:ext uri="{FF2B5EF4-FFF2-40B4-BE49-F238E27FC236}">
                    <a16:creationId xmlns:a16="http://schemas.microsoft.com/office/drawing/2014/main" xmlns="" id="{23292A56-520B-BF3A-276A-0881EE033FC4}"/>
                  </a:ext>
                </a:extLst>
              </p:cNvPr>
              <p:cNvSpPr/>
              <p:nvPr/>
            </p:nvSpPr>
            <p:spPr>
              <a:xfrm>
                <a:off x="901337" y="1867989"/>
                <a:ext cx="2351314" cy="3336955"/>
              </a:xfrm>
              <a:prstGeom prst="rect">
                <a:avLst/>
              </a:pr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ar-SY" sz="5400" b="1">
                  <a:solidFill>
                    <a:schemeClr val="bg1"/>
                  </a:solidFill>
                  <a:latin typeface="Adobe Arabic" panose="02040503050201020203" pitchFamily="18" charset="-78"/>
                  <a:cs typeface="Adobe Arabic" panose="02040503050201020203" pitchFamily="18" charset="-78"/>
                </a:endParaRPr>
              </a:p>
            </p:txBody>
          </p:sp>
          <p:sp>
            <p:nvSpPr>
              <p:cNvPr id="29" name="Block Arc 14">
                <a:extLst>
                  <a:ext uri="{FF2B5EF4-FFF2-40B4-BE49-F238E27FC236}">
                    <a16:creationId xmlns:a16="http://schemas.microsoft.com/office/drawing/2014/main" xmlns="" id="{8A71B036-2DD5-BD6F-865A-413E3258941D}"/>
                  </a:ext>
                </a:extLst>
              </p:cNvPr>
              <p:cNvSpPr>
                <a:spLocks noChangeAspect="1"/>
              </p:cNvSpPr>
              <p:nvPr/>
            </p:nvSpPr>
            <p:spPr>
              <a:xfrm rot="2700000">
                <a:off x="1926406" y="1561916"/>
                <a:ext cx="287972" cy="836332"/>
              </a:xfrm>
              <a:custGeom>
                <a:avLst/>
                <a:gdLst/>
                <a:ahLst/>
                <a:cxnLst/>
                <a:rect l="l" t="t" r="r" b="b"/>
                <a:pathLst>
                  <a:path w="287972" h="836332">
                    <a:moveTo>
                      <a:pt x="30729" y="55075"/>
                    </a:moveTo>
                    <a:cubicBezTo>
                      <a:pt x="42478" y="40106"/>
                      <a:pt x="57261" y="27376"/>
                      <a:pt x="74493" y="17880"/>
                    </a:cubicBezTo>
                    <a:cubicBezTo>
                      <a:pt x="97470" y="5219"/>
                      <a:pt x="122980" y="-693"/>
                      <a:pt x="148292" y="64"/>
                    </a:cubicBezTo>
                    <a:cubicBezTo>
                      <a:pt x="173603" y="822"/>
                      <a:pt x="198714" y="8247"/>
                      <a:pt x="220893" y="22259"/>
                    </a:cubicBezTo>
                    <a:cubicBezTo>
                      <a:pt x="261840" y="48130"/>
                      <a:pt x="286805" y="92672"/>
                      <a:pt x="287621" y="140576"/>
                    </a:cubicBezTo>
                    <a:lnTo>
                      <a:pt x="287972" y="140576"/>
                    </a:lnTo>
                    <a:lnTo>
                      <a:pt x="287972" y="752171"/>
                    </a:lnTo>
                    <a:lnTo>
                      <a:pt x="287091" y="752171"/>
                    </a:lnTo>
                    <a:cubicBezTo>
                      <a:pt x="287327" y="779980"/>
                      <a:pt x="272899" y="806109"/>
                      <a:pt x="248733" y="821844"/>
                    </a:cubicBezTo>
                    <a:cubicBezTo>
                      <a:pt x="221789" y="839389"/>
                      <a:pt x="187151" y="841125"/>
                      <a:pt x="158504" y="826368"/>
                    </a:cubicBezTo>
                    <a:cubicBezTo>
                      <a:pt x="134819" y="814168"/>
                      <a:pt x="118430" y="792350"/>
                      <a:pt x="116163" y="766892"/>
                    </a:cubicBezTo>
                    <a:lnTo>
                      <a:pt x="111480" y="734732"/>
                    </a:lnTo>
                    <a:lnTo>
                      <a:pt x="111480" y="300602"/>
                    </a:lnTo>
                    <a:cubicBezTo>
                      <a:pt x="111480" y="292074"/>
                      <a:pt x="114937" y="284352"/>
                      <a:pt x="120526" y="278763"/>
                    </a:cubicBezTo>
                    <a:cubicBezTo>
                      <a:pt x="126115" y="273174"/>
                      <a:pt x="133837" y="269717"/>
                      <a:pt x="142365" y="269717"/>
                    </a:cubicBezTo>
                    <a:cubicBezTo>
                      <a:pt x="159423" y="269717"/>
                      <a:pt x="173251" y="283545"/>
                      <a:pt x="173251" y="300602"/>
                    </a:cubicBezTo>
                    <a:lnTo>
                      <a:pt x="173251" y="751930"/>
                    </a:lnTo>
                    <a:cubicBezTo>
                      <a:pt x="173648" y="760601"/>
                      <a:pt x="179233" y="768379"/>
                      <a:pt x="187804" y="772291"/>
                    </a:cubicBezTo>
                    <a:cubicBezTo>
                      <a:pt x="196159" y="776105"/>
                      <a:pt x="206075" y="775650"/>
                      <a:pt x="213975" y="771093"/>
                    </a:cubicBezTo>
                    <a:cubicBezTo>
                      <a:pt x="221241" y="766901"/>
                      <a:pt x="225775" y="759840"/>
                      <a:pt x="226208" y="752171"/>
                    </a:cubicBezTo>
                    <a:lnTo>
                      <a:pt x="226201" y="752171"/>
                    </a:lnTo>
                    <a:lnTo>
                      <a:pt x="226201" y="148909"/>
                    </a:lnTo>
                    <a:lnTo>
                      <a:pt x="225816" y="148886"/>
                    </a:lnTo>
                    <a:cubicBezTo>
                      <a:pt x="227602" y="119067"/>
                      <a:pt x="213026" y="90638"/>
                      <a:pt x="187772" y="74682"/>
                    </a:cubicBezTo>
                    <a:cubicBezTo>
                      <a:pt x="162518" y="58727"/>
                      <a:pt x="130584" y="57771"/>
                      <a:pt x="104421" y="72189"/>
                    </a:cubicBezTo>
                    <a:cubicBezTo>
                      <a:pt x="78258" y="86606"/>
                      <a:pt x="62009" y="114114"/>
                      <a:pt x="62009" y="143986"/>
                    </a:cubicBezTo>
                    <a:lnTo>
                      <a:pt x="61771" y="143986"/>
                    </a:lnTo>
                    <a:lnTo>
                      <a:pt x="61771" y="393381"/>
                    </a:lnTo>
                    <a:lnTo>
                      <a:pt x="58623" y="371761"/>
                    </a:lnTo>
                    <a:lnTo>
                      <a:pt x="0" y="450367"/>
                    </a:lnTo>
                    <a:lnTo>
                      <a:pt x="0" y="132171"/>
                    </a:lnTo>
                    <a:lnTo>
                      <a:pt x="999" y="132171"/>
                    </a:lnTo>
                    <a:cubicBezTo>
                      <a:pt x="2830" y="103721"/>
                      <a:pt x="13525" y="76996"/>
                      <a:pt x="30729" y="55075"/>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ko-KR" altLang="en-US" sz="5400" b="1">
                  <a:solidFill>
                    <a:schemeClr val="bg1"/>
                  </a:solidFill>
                  <a:latin typeface="Adobe Arabic" panose="02040503050201020203" pitchFamily="18" charset="-78"/>
                  <a:cs typeface="Adobe Arabic" panose="02040503050201020203" pitchFamily="18" charset="-78"/>
                </a:endParaRPr>
              </a:p>
            </p:txBody>
          </p:sp>
        </p:grpSp>
        <p:sp>
          <p:nvSpPr>
            <p:cNvPr id="9" name="مستطيل 8">
              <a:extLst>
                <a:ext uri="{FF2B5EF4-FFF2-40B4-BE49-F238E27FC236}">
                  <a16:creationId xmlns:a16="http://schemas.microsoft.com/office/drawing/2014/main" xmlns="" id="{70443760-5C5A-A0CE-C766-6DC146F7A2B6}"/>
                </a:ext>
              </a:extLst>
            </p:cNvPr>
            <p:cNvSpPr/>
            <p:nvPr/>
          </p:nvSpPr>
          <p:spPr>
            <a:xfrm>
              <a:off x="9458381" y="2999254"/>
              <a:ext cx="1535232" cy="907115"/>
            </a:xfrm>
            <a:prstGeom prst="rect">
              <a:avLst/>
            </a:prstGeom>
          </p:spPr>
          <p:txBody>
            <a:bodyPr wrap="square">
              <a:spAutoFit/>
            </a:bodyPr>
            <a:lstStyle/>
            <a:p>
              <a:pPr algn="ctr"/>
              <a:r>
                <a:rPr lang="ar-SA" sz="2800" b="1" dirty="0">
                  <a:solidFill>
                    <a:schemeClr val="bg1"/>
                  </a:solidFill>
                  <a:latin typeface="Adobe Arabic" panose="02040503050201020203" pitchFamily="18" charset="-78"/>
                  <a:cs typeface="Adobe Arabic" panose="02040503050201020203" pitchFamily="18" charset="-78"/>
                </a:rPr>
                <a:t>يستخدم الخبرة والتقديرات المؤهلة لتقييم المخاطر بطريقة غير كمية</a:t>
              </a:r>
              <a:endParaRPr lang="en-US" sz="2800" b="1" dirty="0">
                <a:solidFill>
                  <a:schemeClr val="bg1"/>
                </a:solidFill>
                <a:latin typeface="Adobe Arabic" panose="02040503050201020203" pitchFamily="18" charset="-78"/>
                <a:cs typeface="Adobe Arabic" panose="02040503050201020203" pitchFamily="18" charset="-78"/>
              </a:endParaRPr>
            </a:p>
          </p:txBody>
        </p:sp>
      </p:grpSp>
      <p:grpSp>
        <p:nvGrpSpPr>
          <p:cNvPr id="30" name="مجموعة 29">
            <a:extLst>
              <a:ext uri="{FF2B5EF4-FFF2-40B4-BE49-F238E27FC236}">
                <a16:creationId xmlns:a16="http://schemas.microsoft.com/office/drawing/2014/main" xmlns="" id="{ABE11C6D-D115-181D-735B-22BC1DF89121}"/>
              </a:ext>
            </a:extLst>
          </p:cNvPr>
          <p:cNvGrpSpPr/>
          <p:nvPr/>
        </p:nvGrpSpPr>
        <p:grpSpPr>
          <a:xfrm>
            <a:off x="2608717" y="1892456"/>
            <a:ext cx="3193473" cy="3714824"/>
            <a:chOff x="7254651" y="2138942"/>
            <a:chExt cx="1698172" cy="2433058"/>
          </a:xfrm>
        </p:grpSpPr>
        <p:grpSp>
          <p:nvGrpSpPr>
            <p:cNvPr id="31" name="مجموعة 30">
              <a:extLst>
                <a:ext uri="{FF2B5EF4-FFF2-40B4-BE49-F238E27FC236}">
                  <a16:creationId xmlns:a16="http://schemas.microsoft.com/office/drawing/2014/main" xmlns="" id="{8BE25165-D41E-B0FB-F772-0E3986F93C66}"/>
                </a:ext>
              </a:extLst>
            </p:cNvPr>
            <p:cNvGrpSpPr/>
            <p:nvPr/>
          </p:nvGrpSpPr>
          <p:grpSpPr>
            <a:xfrm>
              <a:off x="7254651" y="2138942"/>
              <a:ext cx="1698172" cy="2433058"/>
              <a:chOff x="901337" y="1836096"/>
              <a:chExt cx="2351314" cy="3368848"/>
            </a:xfrm>
          </p:grpSpPr>
          <p:sp>
            <p:nvSpPr>
              <p:cNvPr id="33" name="مستطيل 32">
                <a:extLst>
                  <a:ext uri="{FF2B5EF4-FFF2-40B4-BE49-F238E27FC236}">
                    <a16:creationId xmlns:a16="http://schemas.microsoft.com/office/drawing/2014/main" xmlns="" id="{4CC8DD20-AB89-EC97-6C68-D59F030E8D21}"/>
                  </a:ext>
                </a:extLst>
              </p:cNvPr>
              <p:cNvSpPr/>
              <p:nvPr/>
            </p:nvSpPr>
            <p:spPr>
              <a:xfrm>
                <a:off x="901337" y="1867989"/>
                <a:ext cx="2351314" cy="3336955"/>
              </a:xfrm>
              <a:prstGeom prst="rect">
                <a:avLst/>
              </a:pr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ar-SY" sz="5400" b="1" dirty="0">
                  <a:solidFill>
                    <a:schemeClr val="bg1"/>
                  </a:solidFill>
                  <a:latin typeface="Adobe Arabic" panose="02040503050201020203" pitchFamily="18" charset="-78"/>
                  <a:cs typeface="Adobe Arabic" panose="02040503050201020203" pitchFamily="18" charset="-78"/>
                </a:endParaRPr>
              </a:p>
            </p:txBody>
          </p:sp>
          <p:sp>
            <p:nvSpPr>
              <p:cNvPr id="34" name="Block Arc 14">
                <a:extLst>
                  <a:ext uri="{FF2B5EF4-FFF2-40B4-BE49-F238E27FC236}">
                    <a16:creationId xmlns:a16="http://schemas.microsoft.com/office/drawing/2014/main" xmlns="" id="{60B5164C-595A-FDD2-65EF-4D9CADC327BD}"/>
                  </a:ext>
                </a:extLst>
              </p:cNvPr>
              <p:cNvSpPr>
                <a:spLocks noChangeAspect="1"/>
              </p:cNvSpPr>
              <p:nvPr/>
            </p:nvSpPr>
            <p:spPr>
              <a:xfrm rot="2700000">
                <a:off x="1926406" y="1561916"/>
                <a:ext cx="287972" cy="836332"/>
              </a:xfrm>
              <a:custGeom>
                <a:avLst/>
                <a:gdLst/>
                <a:ahLst/>
                <a:cxnLst/>
                <a:rect l="l" t="t" r="r" b="b"/>
                <a:pathLst>
                  <a:path w="287972" h="836332">
                    <a:moveTo>
                      <a:pt x="30729" y="55075"/>
                    </a:moveTo>
                    <a:cubicBezTo>
                      <a:pt x="42478" y="40106"/>
                      <a:pt x="57261" y="27376"/>
                      <a:pt x="74493" y="17880"/>
                    </a:cubicBezTo>
                    <a:cubicBezTo>
                      <a:pt x="97470" y="5219"/>
                      <a:pt x="122980" y="-693"/>
                      <a:pt x="148292" y="64"/>
                    </a:cubicBezTo>
                    <a:cubicBezTo>
                      <a:pt x="173603" y="822"/>
                      <a:pt x="198714" y="8247"/>
                      <a:pt x="220893" y="22259"/>
                    </a:cubicBezTo>
                    <a:cubicBezTo>
                      <a:pt x="261840" y="48130"/>
                      <a:pt x="286805" y="92672"/>
                      <a:pt x="287621" y="140576"/>
                    </a:cubicBezTo>
                    <a:lnTo>
                      <a:pt x="287972" y="140576"/>
                    </a:lnTo>
                    <a:lnTo>
                      <a:pt x="287972" y="752171"/>
                    </a:lnTo>
                    <a:lnTo>
                      <a:pt x="287091" y="752171"/>
                    </a:lnTo>
                    <a:cubicBezTo>
                      <a:pt x="287327" y="779980"/>
                      <a:pt x="272899" y="806109"/>
                      <a:pt x="248733" y="821844"/>
                    </a:cubicBezTo>
                    <a:cubicBezTo>
                      <a:pt x="221789" y="839389"/>
                      <a:pt x="187151" y="841125"/>
                      <a:pt x="158504" y="826368"/>
                    </a:cubicBezTo>
                    <a:cubicBezTo>
                      <a:pt x="134819" y="814168"/>
                      <a:pt x="118430" y="792350"/>
                      <a:pt x="116163" y="766892"/>
                    </a:cubicBezTo>
                    <a:lnTo>
                      <a:pt x="111480" y="734732"/>
                    </a:lnTo>
                    <a:lnTo>
                      <a:pt x="111480" y="300602"/>
                    </a:lnTo>
                    <a:cubicBezTo>
                      <a:pt x="111480" y="292074"/>
                      <a:pt x="114937" y="284352"/>
                      <a:pt x="120526" y="278763"/>
                    </a:cubicBezTo>
                    <a:cubicBezTo>
                      <a:pt x="126115" y="273174"/>
                      <a:pt x="133837" y="269717"/>
                      <a:pt x="142365" y="269717"/>
                    </a:cubicBezTo>
                    <a:cubicBezTo>
                      <a:pt x="159423" y="269717"/>
                      <a:pt x="173251" y="283545"/>
                      <a:pt x="173251" y="300602"/>
                    </a:cubicBezTo>
                    <a:lnTo>
                      <a:pt x="173251" y="751930"/>
                    </a:lnTo>
                    <a:cubicBezTo>
                      <a:pt x="173648" y="760601"/>
                      <a:pt x="179233" y="768379"/>
                      <a:pt x="187804" y="772291"/>
                    </a:cubicBezTo>
                    <a:cubicBezTo>
                      <a:pt x="196159" y="776105"/>
                      <a:pt x="206075" y="775650"/>
                      <a:pt x="213975" y="771093"/>
                    </a:cubicBezTo>
                    <a:cubicBezTo>
                      <a:pt x="221241" y="766901"/>
                      <a:pt x="225775" y="759840"/>
                      <a:pt x="226208" y="752171"/>
                    </a:cubicBezTo>
                    <a:lnTo>
                      <a:pt x="226201" y="752171"/>
                    </a:lnTo>
                    <a:lnTo>
                      <a:pt x="226201" y="148909"/>
                    </a:lnTo>
                    <a:lnTo>
                      <a:pt x="225816" y="148886"/>
                    </a:lnTo>
                    <a:cubicBezTo>
                      <a:pt x="227602" y="119067"/>
                      <a:pt x="213026" y="90638"/>
                      <a:pt x="187772" y="74682"/>
                    </a:cubicBezTo>
                    <a:cubicBezTo>
                      <a:pt x="162518" y="58727"/>
                      <a:pt x="130584" y="57771"/>
                      <a:pt x="104421" y="72189"/>
                    </a:cubicBezTo>
                    <a:cubicBezTo>
                      <a:pt x="78258" y="86606"/>
                      <a:pt x="62009" y="114114"/>
                      <a:pt x="62009" y="143986"/>
                    </a:cubicBezTo>
                    <a:lnTo>
                      <a:pt x="61771" y="143986"/>
                    </a:lnTo>
                    <a:lnTo>
                      <a:pt x="61771" y="393381"/>
                    </a:lnTo>
                    <a:lnTo>
                      <a:pt x="58623" y="371761"/>
                    </a:lnTo>
                    <a:lnTo>
                      <a:pt x="0" y="450367"/>
                    </a:lnTo>
                    <a:lnTo>
                      <a:pt x="0" y="132171"/>
                    </a:lnTo>
                    <a:lnTo>
                      <a:pt x="999" y="132171"/>
                    </a:lnTo>
                    <a:cubicBezTo>
                      <a:pt x="2830" y="103721"/>
                      <a:pt x="13525" y="76996"/>
                      <a:pt x="30729" y="55075"/>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ko-KR" altLang="en-US" sz="5400" b="1">
                  <a:solidFill>
                    <a:schemeClr val="bg1"/>
                  </a:solidFill>
                  <a:latin typeface="Adobe Arabic" panose="02040503050201020203" pitchFamily="18" charset="-78"/>
                  <a:cs typeface="Adobe Arabic" panose="02040503050201020203" pitchFamily="18" charset="-78"/>
                </a:endParaRPr>
              </a:p>
            </p:txBody>
          </p:sp>
        </p:grpSp>
        <p:sp>
          <p:nvSpPr>
            <p:cNvPr id="32" name="مستطيل 31">
              <a:extLst>
                <a:ext uri="{FF2B5EF4-FFF2-40B4-BE49-F238E27FC236}">
                  <a16:creationId xmlns:a16="http://schemas.microsoft.com/office/drawing/2014/main" xmlns="" id="{F9E2B1E5-BDAA-FBD5-7772-C4FC9F394451}"/>
                </a:ext>
              </a:extLst>
            </p:cNvPr>
            <p:cNvSpPr/>
            <p:nvPr/>
          </p:nvSpPr>
          <p:spPr>
            <a:xfrm>
              <a:off x="7254651" y="2475412"/>
              <a:ext cx="1688637" cy="2035969"/>
            </a:xfrm>
            <a:prstGeom prst="rect">
              <a:avLst/>
            </a:prstGeom>
          </p:spPr>
          <p:txBody>
            <a:bodyPr wrap="square">
              <a:spAutoFit/>
            </a:bodyPr>
            <a:lstStyle/>
            <a:p>
              <a:pPr algn="ctr"/>
              <a:r>
                <a:rPr lang="ar-SA" sz="2800" b="1" dirty="0">
                  <a:solidFill>
                    <a:schemeClr val="bg1"/>
                  </a:solidFill>
                  <a:latin typeface="Adobe Arabic" panose="02040503050201020203" pitchFamily="18" charset="-78"/>
                  <a:cs typeface="Adobe Arabic" panose="02040503050201020203" pitchFamily="18" charset="-78"/>
                </a:rPr>
                <a:t>أحد الأدوات الشائعة للتحليل النوعي هو تحليل وضع المخاطر (</a:t>
              </a:r>
              <a:r>
                <a:rPr lang="en-US" sz="2800" b="1" dirty="0">
                  <a:solidFill>
                    <a:schemeClr val="bg1"/>
                  </a:solidFill>
                  <a:latin typeface="Adobe Arabic" panose="02040503050201020203" pitchFamily="18" charset="-78"/>
                  <a:cs typeface="Adobe Arabic" panose="02040503050201020203" pitchFamily="18" charset="-78"/>
                </a:rPr>
                <a:t>Hazard and Operability Study - HAZOP</a:t>
              </a:r>
              <a:r>
                <a:rPr lang="ar-SA" sz="2800" b="1" dirty="0">
                  <a:solidFill>
                    <a:schemeClr val="bg1"/>
                  </a:solidFill>
                  <a:latin typeface="Adobe Arabic" panose="02040503050201020203" pitchFamily="18" charset="-78"/>
                  <a:cs typeface="Adobe Arabic" panose="02040503050201020203" pitchFamily="18" charset="-78"/>
                </a:rPr>
                <a:t>)، والذي يستخدم لتحليل العمليات والنظم المعقدة وتحديد المخاطر المحتملة والتأثيرات الناجمة عنها</a:t>
              </a:r>
              <a:endParaRPr lang="en-US" sz="2800" b="1" dirty="0">
                <a:solidFill>
                  <a:schemeClr val="bg1"/>
                </a:solidFill>
                <a:latin typeface="Adobe Arabic" panose="02040503050201020203" pitchFamily="18" charset="-78"/>
                <a:cs typeface="Adobe Arabic" panose="02040503050201020203" pitchFamily="18" charset="-78"/>
              </a:endParaRPr>
            </a:p>
          </p:txBody>
        </p:sp>
      </p:grpSp>
      <p:pic>
        <p:nvPicPr>
          <p:cNvPr id="37" name="رسم 36" descr="فصل دراسي">
            <a:extLst>
              <a:ext uri="{FF2B5EF4-FFF2-40B4-BE49-F238E27FC236}">
                <a16:creationId xmlns:a16="http://schemas.microsoft.com/office/drawing/2014/main" xmlns="" id="{2EE34649-7C0F-E291-AD81-87999CF1B3F5}"/>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1227576" y="194866"/>
            <a:ext cx="449302" cy="449302"/>
          </a:xfrm>
          <a:prstGeom prst="rect">
            <a:avLst/>
          </a:prstGeom>
        </p:spPr>
      </p:pic>
      <p:sp>
        <p:nvSpPr>
          <p:cNvPr id="19"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205154545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استخدام النماذج والمحاكاة</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sp>
        <p:nvSpPr>
          <p:cNvPr id="13" name="مربع نص 12">
            <a:extLst>
              <a:ext uri="{FF2B5EF4-FFF2-40B4-BE49-F238E27FC236}">
                <a16:creationId xmlns:a16="http://schemas.microsoft.com/office/drawing/2014/main" xmlns="" id="{351D7AE6-85BA-8FD2-60EE-05DEA448FE5C}"/>
              </a:ext>
            </a:extLst>
          </p:cNvPr>
          <p:cNvSpPr txBox="1"/>
          <p:nvPr/>
        </p:nvSpPr>
        <p:spPr>
          <a:xfrm>
            <a:off x="6005912" y="2721077"/>
            <a:ext cx="4834450" cy="2623795"/>
          </a:xfrm>
          <a:prstGeom prst="rect">
            <a:avLst/>
          </a:prstGeom>
          <a:noFill/>
        </p:spPr>
        <p:txBody>
          <a:bodyPr wrap="square">
            <a:spAutoFit/>
          </a:bodyPr>
          <a:lstStyle/>
          <a:p>
            <a:pPr algn="ctr">
              <a:lnSpc>
                <a:spcPct val="150000"/>
              </a:lnSpc>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تعتمد النماذج والمحاكاة على إنشاء نماذج رياضية أو افتراضية لنظام أو عملية محددة، وتشغيل هذه النماذج لتحاكي سلوك النظام عبر مجموعة من الظروف المحتملة</a:t>
            </a:r>
            <a:endParaRPr lang="ar-SY" sz="2800" dirty="0"/>
          </a:p>
        </p:txBody>
      </p:sp>
      <p:pic>
        <p:nvPicPr>
          <p:cNvPr id="15" name="صورة 14">
            <a:extLst>
              <a:ext uri="{FF2B5EF4-FFF2-40B4-BE49-F238E27FC236}">
                <a16:creationId xmlns:a16="http://schemas.microsoft.com/office/drawing/2014/main" xmlns="" id="{83BB415A-29B9-3F6C-176C-EC50053E13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123" y="1957969"/>
            <a:ext cx="4108678" cy="4150013"/>
          </a:xfrm>
          <a:prstGeom prst="rect">
            <a:avLst/>
          </a:prstGeom>
        </p:spPr>
      </p:pic>
      <mc:AlternateContent xmlns:mc="http://schemas.openxmlformats.org/markup-compatibility/2006">
        <mc:Choice xmlns:pslz="http://schemas.microsoft.com/office/powerpoint/2016/slidezoom" xmlns="" Requires="pslz">
          <p:graphicFrame>
            <p:nvGraphicFramePr>
              <p:cNvPr id="17" name="صورة الشريحة 16">
                <a:extLst>
                  <a:ext uri="{FF2B5EF4-FFF2-40B4-BE49-F238E27FC236}">
                    <a16:creationId xmlns:a16="http://schemas.microsoft.com/office/drawing/2014/main" id="{149A72C5-EBBF-6596-411B-C15AA9FF343B}"/>
                  </a:ext>
                </a:extLst>
              </p:cNvPr>
              <p:cNvGraphicFramePr>
                <a:graphicFrameLocks noChangeAspect="1"/>
              </p:cNvGraphicFramePr>
              <p:nvPr>
                <p:extLst>
                  <p:ext uri="{D42A27DB-BD31-4B8C-83A1-F6EECF244321}">
                    <p14:modId xmlns:p14="http://schemas.microsoft.com/office/powerpoint/2010/main" val="3597193014"/>
                  </p:ext>
                </p:extLst>
              </p:nvPr>
            </p:nvGraphicFramePr>
            <p:xfrm>
              <a:off x="11222622" y="167918"/>
              <a:ext cx="476250" cy="476250"/>
            </p:xfrm>
            <a:graphic>
              <a:graphicData uri="http://schemas.microsoft.com/office/powerpoint/2016/slidezoom">
                <pslz:sldZm>
                  <pslz:sldZmObj sldId="318" cId="1934887528">
                    <pslz:zmPr id="{1720EC61-6535-44FB-9DCB-5BA7D79ACFC4}" returnToParent="0" imageType="cover" transitionDur="1000">
                      <p166:blipFill xmlns:p166="http://schemas.microsoft.com/office/powerpoint/2016/6/main">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166:blipFill>
                      <p166:spPr xmlns:p166="http://schemas.microsoft.com/office/powerpoint/2016/6/main">
                        <a:xfrm>
                          <a:off x="0" y="0"/>
                          <a:ext cx="476250" cy="476250"/>
                        </a:xfrm>
                        <a:prstGeom prst="rect">
                          <a:avLst/>
                        </a:prstGeom>
                        <a:ln w="3175">
                          <a:noFill/>
                        </a:ln>
                      </p166:spPr>
                    </pslz:zmPr>
                  </pslz:sldZmObj>
                </pslz:sldZm>
              </a:graphicData>
            </a:graphic>
          </p:graphicFrame>
        </mc:Choice>
        <mc:Fallback>
          <p:pic>
            <p:nvPicPr>
              <p:cNvPr id="17" name="صورة الشريحة 16">
                <a:hlinkClick r:id="rId6" action="ppaction://hlinksldjump"/>
                <a:extLst>
                  <a:ext uri="{FF2B5EF4-FFF2-40B4-BE49-F238E27FC236}">
                    <a16:creationId xmlns:a16="http://schemas.microsoft.com/office/drawing/2014/main" xmlns="" xmlns:pslz="http://schemas.microsoft.com/office/powerpoint/2016/slidezoom" id="{149A72C5-EBBF-6596-411B-C15AA9FF343B}"/>
                  </a:ext>
                </a:extLst>
              </p:cNvPr>
              <p:cNvPicPr>
                <a:picLocks noGrp="1" noRot="1" noChangeAspect="1" noMove="1" noResize="1" noEditPoints="1" noAdjustHandles="1" noChangeArrowheads="1" noChangeShapeType="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8"/>
                  </a:ext>
                </a:extLst>
              </a:blip>
              <a:stretch>
                <a:fillRect/>
              </a:stretch>
            </p:blipFill>
            <p:spPr>
              <a:xfrm>
                <a:off x="11222622" y="167918"/>
                <a:ext cx="476250" cy="476250"/>
              </a:xfrm>
              <a:prstGeom prst="rect">
                <a:avLst/>
              </a:prstGeom>
              <a:ln w="3175">
                <a:noFill/>
              </a:ln>
            </p:spPr>
          </p:pic>
        </mc:Fallback>
      </mc:AlternateContent>
      <p:sp>
        <p:nvSpPr>
          <p:cNvPr id="12"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9"/>
              </a:rPr>
              <a:t>www.dawliatraining.com</a:t>
            </a:r>
            <a:endParaRPr lang="en-US" sz="1100">
              <a:effectLst/>
              <a:ea typeface="Calibri"/>
              <a:cs typeface="Arial"/>
            </a:endParaRPr>
          </a:p>
        </p:txBody>
      </p:sp>
    </p:spTree>
    <p:extLst>
      <p:ext uri="{BB962C8B-B14F-4D97-AF65-F5344CB8AC3E}">
        <p14:creationId xmlns:p14="http://schemas.microsoft.com/office/powerpoint/2010/main" val="116734044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طرق </a:t>
            </a:r>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استخدام النماذج والمحاكاة</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7" name="مجموعة 6">
            <a:extLst>
              <a:ext uri="{FF2B5EF4-FFF2-40B4-BE49-F238E27FC236}">
                <a16:creationId xmlns:a16="http://schemas.microsoft.com/office/drawing/2014/main" xmlns="" id="{E8EA37A6-A1D6-09E9-9BD1-EBE11BBF800E}"/>
              </a:ext>
            </a:extLst>
          </p:cNvPr>
          <p:cNvGrpSpPr/>
          <p:nvPr/>
        </p:nvGrpSpPr>
        <p:grpSpPr>
          <a:xfrm>
            <a:off x="8513140" y="2472529"/>
            <a:ext cx="1986979" cy="2584020"/>
            <a:chOff x="6969918" y="1883275"/>
            <a:chExt cx="1995635" cy="2595279"/>
          </a:xfrm>
        </p:grpSpPr>
        <p:sp>
          <p:nvSpPr>
            <p:cNvPr id="8" name="Freeform: Shape 84">
              <a:extLst>
                <a:ext uri="{FF2B5EF4-FFF2-40B4-BE49-F238E27FC236}">
                  <a16:creationId xmlns:a16="http://schemas.microsoft.com/office/drawing/2014/main" xmlns="" id="{1D1FD0B6-17B3-E866-7D30-3C28930BAB12}"/>
                </a:ext>
              </a:extLst>
            </p:cNvPr>
            <p:cNvSpPr/>
            <p:nvPr/>
          </p:nvSpPr>
          <p:spPr>
            <a:xfrm>
              <a:off x="6969918" y="2185188"/>
              <a:ext cx="1754809" cy="2293366"/>
            </a:xfrm>
            <a:custGeom>
              <a:avLst/>
              <a:gdLst>
                <a:gd name="connsiteX0" fmla="*/ 24751 w 1754809"/>
                <a:gd name="connsiteY0" fmla="*/ 0 h 2293366"/>
                <a:gd name="connsiteX1" fmla="*/ 1754686 w 1754809"/>
                <a:gd name="connsiteY1" fmla="*/ 0 h 2293366"/>
                <a:gd name="connsiteX2" fmla="*/ 1754686 w 1754809"/>
                <a:gd name="connsiteY2" fmla="*/ 2170691 h 2293366"/>
                <a:gd name="connsiteX3" fmla="*/ 1632049 w 1754809"/>
                <a:gd name="connsiteY3" fmla="*/ 2293366 h 2293366"/>
                <a:gd name="connsiteX4" fmla="*/ 125812 w 1754809"/>
                <a:gd name="connsiteY4" fmla="*/ 2293366 h 2293366"/>
                <a:gd name="connsiteX5" fmla="*/ 0 w 1754809"/>
                <a:gd name="connsiteY5" fmla="*/ 2167567 h 2293366"/>
                <a:gd name="connsiteX6" fmla="*/ 0 w 1754809"/>
                <a:gd name="connsiteY6" fmla="*/ 139885 h 2293366"/>
                <a:gd name="connsiteX7" fmla="*/ 9041 w 1754809"/>
                <a:gd name="connsiteY7" fmla="*/ 50425 h 2293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4809" h="2293366">
                  <a:moveTo>
                    <a:pt x="24751" y="0"/>
                  </a:moveTo>
                  <a:lnTo>
                    <a:pt x="1754686" y="0"/>
                  </a:lnTo>
                  <a:lnTo>
                    <a:pt x="1754686" y="2170691"/>
                  </a:lnTo>
                  <a:cubicBezTo>
                    <a:pt x="1757779" y="2238096"/>
                    <a:pt x="1702523" y="2293366"/>
                    <a:pt x="1632049" y="2293366"/>
                  </a:cubicBezTo>
                  <a:lnTo>
                    <a:pt x="125812" y="2293366"/>
                  </a:lnTo>
                  <a:cubicBezTo>
                    <a:pt x="58267" y="2293366"/>
                    <a:pt x="0" y="2238096"/>
                    <a:pt x="0" y="2167567"/>
                  </a:cubicBezTo>
                  <a:lnTo>
                    <a:pt x="0" y="139885"/>
                  </a:lnTo>
                  <a:cubicBezTo>
                    <a:pt x="0" y="109202"/>
                    <a:pt x="3116" y="79286"/>
                    <a:pt x="9041" y="50425"/>
                  </a:cubicBezTo>
                  <a:close/>
                </a:path>
              </a:pathLst>
            </a:custGeom>
            <a:solidFill>
              <a:srgbClr val="31394C"/>
            </a:solidFill>
            <a:ln w="12700">
              <a:miter lim="400000"/>
            </a:ln>
          </p:spPr>
          <p:txBody>
            <a:bodyPr wrap="square" lIns="38100" tIns="38100" rIns="38100" bIns="38100" anchor="ctr">
              <a:noAutofit/>
            </a:bodyPr>
            <a:lstStyle/>
            <a:p>
              <a:pPr algn="ctr" rtl="0">
                <a:defRPr sz="3000">
                  <a:solidFill>
                    <a:srgbClr val="FFFFFF"/>
                  </a:solidFill>
                </a:defRPr>
              </a:pPr>
              <a:endParaRPr sz="71400" b="1" dirty="0">
                <a:solidFill>
                  <a:schemeClr val="bg1"/>
                </a:solidFill>
                <a:latin typeface="Adobe Arabic" panose="02040503050201020203" pitchFamily="18" charset="-78"/>
                <a:cs typeface="Adobe Arabic" panose="02040503050201020203" pitchFamily="18" charset="-78"/>
              </a:endParaRPr>
            </a:p>
          </p:txBody>
        </p:sp>
        <p:sp>
          <p:nvSpPr>
            <p:cNvPr id="9" name="TextBox 29">
              <a:extLst>
                <a:ext uri="{FF2B5EF4-FFF2-40B4-BE49-F238E27FC236}">
                  <a16:creationId xmlns:a16="http://schemas.microsoft.com/office/drawing/2014/main" xmlns="" id="{3B85752F-E22C-DB71-C986-C3D9E1822491}"/>
                </a:ext>
              </a:extLst>
            </p:cNvPr>
            <p:cNvSpPr txBox="1"/>
            <p:nvPr/>
          </p:nvSpPr>
          <p:spPr>
            <a:xfrm>
              <a:off x="7049745" y="3094515"/>
              <a:ext cx="1541958" cy="1017472"/>
            </a:xfrm>
            <a:prstGeom prst="rect">
              <a:avLst/>
            </a:prstGeom>
            <a:noFill/>
          </p:spPr>
          <p:txBody>
            <a:bodyPr wrap="square" lIns="0" rIns="0" rtlCol="0" anchor="t">
              <a:spAutoFit/>
            </a:bodyPr>
            <a:lstStyle/>
            <a:p>
              <a:pPr algn="ctr" rtl="1"/>
              <a:r>
                <a:rPr lang="ar-SY" sz="2800" b="1" dirty="0">
                  <a:solidFill>
                    <a:srgbClr val="FFFFFF"/>
                  </a:solidFill>
                  <a:effectLst/>
                  <a:latin typeface="Times New Roman" panose="02020603050405020304" pitchFamily="18" charset="0"/>
                  <a:ea typeface="Times New Roman" panose="02020603050405020304" pitchFamily="18" charset="0"/>
                  <a:cs typeface="Adobe Arabic" panose="02040503050201020203" pitchFamily="18" charset="-78"/>
                </a:rPr>
                <a:t>تحليل السيناريوهات</a:t>
              </a:r>
              <a:endParaRPr lang="en-US" sz="2800" dirty="0">
                <a:effectLst/>
                <a:latin typeface="Times New Roman" panose="02020603050405020304" pitchFamily="18" charset="0"/>
                <a:ea typeface="Times New Roman" panose="02020603050405020304" pitchFamily="18" charset="0"/>
              </a:endParaRPr>
            </a:p>
          </p:txBody>
        </p:sp>
        <p:sp>
          <p:nvSpPr>
            <p:cNvPr id="12" name="Freeform: Shape 129">
              <a:extLst>
                <a:ext uri="{FF2B5EF4-FFF2-40B4-BE49-F238E27FC236}">
                  <a16:creationId xmlns:a16="http://schemas.microsoft.com/office/drawing/2014/main" xmlns="" id="{6F9F1B38-5C58-013E-C29C-48927654BB20}"/>
                </a:ext>
              </a:extLst>
            </p:cNvPr>
            <p:cNvSpPr/>
            <p:nvPr/>
          </p:nvSpPr>
          <p:spPr>
            <a:xfrm>
              <a:off x="6969918" y="2185188"/>
              <a:ext cx="1754678" cy="611156"/>
            </a:xfrm>
            <a:custGeom>
              <a:avLst/>
              <a:gdLst>
                <a:gd name="connsiteX0" fmla="*/ 24751 w 1754678"/>
                <a:gd name="connsiteY0" fmla="*/ 0 h 611156"/>
                <a:gd name="connsiteX1" fmla="*/ 1754678 w 1754678"/>
                <a:gd name="connsiteY1" fmla="*/ 0 h 611156"/>
                <a:gd name="connsiteX2" fmla="*/ 1754678 w 1754678"/>
                <a:gd name="connsiteY2" fmla="*/ 365140 h 611156"/>
                <a:gd name="connsiteX3" fmla="*/ 960227 w 1754678"/>
                <a:gd name="connsiteY3" fmla="*/ 365140 h 611156"/>
                <a:gd name="connsiteX4" fmla="*/ 768380 w 1754678"/>
                <a:gd name="connsiteY4" fmla="*/ 454618 h 611156"/>
                <a:gd name="connsiteX5" fmla="*/ 758429 w 1754678"/>
                <a:gd name="connsiteY5" fmla="*/ 463992 h 611156"/>
                <a:gd name="connsiteX6" fmla="*/ 746660 w 1754678"/>
                <a:gd name="connsiteY6" fmla="*/ 478040 h 611156"/>
                <a:gd name="connsiteX7" fmla="*/ 420375 w 1754678"/>
                <a:gd name="connsiteY7" fmla="*/ 611156 h 611156"/>
                <a:gd name="connsiteX8" fmla="*/ 37744 w 1754678"/>
                <a:gd name="connsiteY8" fmla="*/ 410778 h 611156"/>
                <a:gd name="connsiteX9" fmla="*/ 0 w 1754678"/>
                <a:gd name="connsiteY9" fmla="*/ 342287 h 611156"/>
                <a:gd name="connsiteX10" fmla="*/ 0 w 1754678"/>
                <a:gd name="connsiteY10" fmla="*/ 139885 h 611156"/>
                <a:gd name="connsiteX11" fmla="*/ 9041 w 1754678"/>
                <a:gd name="connsiteY11" fmla="*/ 50425 h 61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54678" h="611156">
                  <a:moveTo>
                    <a:pt x="24751" y="0"/>
                  </a:moveTo>
                  <a:lnTo>
                    <a:pt x="1754678" y="0"/>
                  </a:lnTo>
                  <a:lnTo>
                    <a:pt x="1754678" y="365140"/>
                  </a:lnTo>
                  <a:lnTo>
                    <a:pt x="960227" y="365140"/>
                  </a:lnTo>
                  <a:cubicBezTo>
                    <a:pt x="886125" y="365140"/>
                    <a:pt x="815498" y="398253"/>
                    <a:pt x="768380" y="454618"/>
                  </a:cubicBezTo>
                  <a:lnTo>
                    <a:pt x="758429" y="463992"/>
                  </a:lnTo>
                  <a:lnTo>
                    <a:pt x="746660" y="478040"/>
                  </a:lnTo>
                  <a:cubicBezTo>
                    <a:pt x="663156" y="560286"/>
                    <a:pt x="547797" y="611156"/>
                    <a:pt x="420375" y="611156"/>
                  </a:cubicBezTo>
                  <a:cubicBezTo>
                    <a:pt x="261097" y="611156"/>
                    <a:pt x="120668" y="531672"/>
                    <a:pt x="37744" y="410778"/>
                  </a:cubicBezTo>
                  <a:lnTo>
                    <a:pt x="0" y="342287"/>
                  </a:lnTo>
                  <a:lnTo>
                    <a:pt x="0" y="139885"/>
                  </a:lnTo>
                  <a:cubicBezTo>
                    <a:pt x="0" y="109202"/>
                    <a:pt x="3116" y="79286"/>
                    <a:pt x="9041" y="50425"/>
                  </a:cubicBezTo>
                  <a:close/>
                </a:path>
              </a:pathLst>
            </a:custGeom>
            <a:solidFill>
              <a:schemeClr val="tx1">
                <a:alpha val="70000"/>
              </a:schemeClr>
            </a:solidFill>
            <a:ln w="12700">
              <a:miter lim="400000"/>
            </a:ln>
          </p:spPr>
          <p:txBody>
            <a:bodyPr wrap="square" lIns="38100" tIns="38100" rIns="38100" bIns="38100" anchor="ctr">
              <a:noAutofit/>
            </a:bodyPr>
            <a:lstStyle/>
            <a:p>
              <a:pPr algn="ctr" rtl="0"/>
              <a:endParaRPr sz="71400" b="1">
                <a:solidFill>
                  <a:schemeClr val="bg1"/>
                </a:solidFill>
                <a:latin typeface="Adobe Arabic" panose="02040503050201020203" pitchFamily="18" charset="-78"/>
                <a:cs typeface="Adobe Arabic" panose="02040503050201020203" pitchFamily="18" charset="-78"/>
              </a:endParaRPr>
            </a:p>
          </p:txBody>
        </p:sp>
        <p:sp>
          <p:nvSpPr>
            <p:cNvPr id="14" name="Freeform: Shape 78">
              <a:extLst>
                <a:ext uri="{FF2B5EF4-FFF2-40B4-BE49-F238E27FC236}">
                  <a16:creationId xmlns:a16="http://schemas.microsoft.com/office/drawing/2014/main" xmlns="" id="{97493045-C8FE-C672-AAD9-C11C54F0DAF3}"/>
                </a:ext>
              </a:extLst>
            </p:cNvPr>
            <p:cNvSpPr/>
            <p:nvPr/>
          </p:nvSpPr>
          <p:spPr>
            <a:xfrm>
              <a:off x="6969918" y="1883275"/>
              <a:ext cx="1995635" cy="841245"/>
            </a:xfrm>
            <a:custGeom>
              <a:avLst/>
              <a:gdLst>
                <a:gd name="connsiteX0" fmla="*/ 420594 w 1995635"/>
                <a:gd name="connsiteY0" fmla="*/ 0 h 841245"/>
                <a:gd name="connsiteX1" fmla="*/ 1872946 w 1995635"/>
                <a:gd name="connsiteY1" fmla="*/ 0 h 841245"/>
                <a:gd name="connsiteX2" fmla="*/ 1920561 w 1995635"/>
                <a:gd name="connsiteY2" fmla="*/ 9682 h 841245"/>
                <a:gd name="connsiteX3" fmla="*/ 1995635 w 1995635"/>
                <a:gd name="connsiteY3" fmla="*/ 122702 h 841245"/>
                <a:gd name="connsiteX4" fmla="*/ 1995635 w 1995635"/>
                <a:gd name="connsiteY4" fmla="*/ 490854 h 841245"/>
                <a:gd name="connsiteX5" fmla="*/ 1872931 w 1995635"/>
                <a:gd name="connsiteY5" fmla="*/ 613558 h 841245"/>
                <a:gd name="connsiteX6" fmla="*/ 912728 w 1995635"/>
                <a:gd name="connsiteY6" fmla="*/ 613558 h 841245"/>
                <a:gd name="connsiteX7" fmla="*/ 737849 w 1995635"/>
                <a:gd name="connsiteY7" fmla="*/ 696370 h 841245"/>
                <a:gd name="connsiteX8" fmla="*/ 728778 w 1995635"/>
                <a:gd name="connsiteY8" fmla="*/ 705045 h 841245"/>
                <a:gd name="connsiteX9" fmla="*/ 718050 w 1995635"/>
                <a:gd name="connsiteY9" fmla="*/ 718047 h 841245"/>
                <a:gd name="connsiteX10" fmla="*/ 420624 w 1995635"/>
                <a:gd name="connsiteY10" fmla="*/ 841245 h 841245"/>
                <a:gd name="connsiteX11" fmla="*/ 0 w 1995635"/>
                <a:gd name="connsiteY11" fmla="*/ 420621 h 841245"/>
                <a:gd name="connsiteX12" fmla="*/ 335854 w 1995635"/>
                <a:gd name="connsiteY12" fmla="*/ 8543 h 841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5635" h="841245">
                  <a:moveTo>
                    <a:pt x="420594" y="0"/>
                  </a:moveTo>
                  <a:lnTo>
                    <a:pt x="1872946" y="0"/>
                  </a:lnTo>
                  <a:lnTo>
                    <a:pt x="1920561" y="9682"/>
                  </a:lnTo>
                  <a:cubicBezTo>
                    <a:pt x="1964558" y="28379"/>
                    <a:pt x="1995635" y="72100"/>
                    <a:pt x="1995635" y="122702"/>
                  </a:cubicBezTo>
                  <a:lnTo>
                    <a:pt x="1995635" y="490854"/>
                  </a:lnTo>
                  <a:cubicBezTo>
                    <a:pt x="1995635" y="558323"/>
                    <a:pt x="1940386" y="613558"/>
                    <a:pt x="1872931" y="613558"/>
                  </a:cubicBezTo>
                  <a:lnTo>
                    <a:pt x="912728" y="613558"/>
                  </a:lnTo>
                  <a:cubicBezTo>
                    <a:pt x="845180" y="613558"/>
                    <a:pt x="780800" y="644204"/>
                    <a:pt x="737849" y="696370"/>
                  </a:cubicBezTo>
                  <a:lnTo>
                    <a:pt x="728778" y="705045"/>
                  </a:lnTo>
                  <a:lnTo>
                    <a:pt x="718050" y="718047"/>
                  </a:lnTo>
                  <a:cubicBezTo>
                    <a:pt x="641932" y="794165"/>
                    <a:pt x="536776" y="841245"/>
                    <a:pt x="420624" y="841245"/>
                  </a:cubicBezTo>
                  <a:cubicBezTo>
                    <a:pt x="188320" y="841245"/>
                    <a:pt x="0" y="652925"/>
                    <a:pt x="0" y="420621"/>
                  </a:cubicBezTo>
                  <a:cubicBezTo>
                    <a:pt x="0" y="217355"/>
                    <a:pt x="144183" y="47765"/>
                    <a:pt x="335854" y="8543"/>
                  </a:cubicBezTo>
                  <a:close/>
                </a:path>
              </a:pathLst>
            </a:custGeom>
            <a:solidFill>
              <a:srgbClr val="8AC7D3"/>
            </a:solidFill>
            <a:ln w="12700">
              <a:miter lim="400000"/>
            </a:ln>
          </p:spPr>
          <p:txBody>
            <a:bodyPr lIns="38100" tIns="38100" rIns="38100" bIns="38100" anchor="ctr"/>
            <a:lstStyle/>
            <a:p>
              <a:pPr algn="ctr" rtl="0"/>
              <a:endParaRPr sz="71400" b="1">
                <a:solidFill>
                  <a:schemeClr val="bg1"/>
                </a:solidFill>
                <a:latin typeface="Adobe Arabic" panose="02040503050201020203" pitchFamily="18" charset="-78"/>
                <a:cs typeface="Adobe Arabic" panose="02040503050201020203" pitchFamily="18" charset="-78"/>
              </a:endParaRPr>
            </a:p>
          </p:txBody>
        </p:sp>
        <p:sp>
          <p:nvSpPr>
            <p:cNvPr id="16" name="Circle">
              <a:extLst>
                <a:ext uri="{FF2B5EF4-FFF2-40B4-BE49-F238E27FC236}">
                  <a16:creationId xmlns:a16="http://schemas.microsoft.com/office/drawing/2014/main" xmlns="" id="{0F863CE3-98BF-CF46-CA60-9D910EF8A015}"/>
                </a:ext>
              </a:extLst>
            </p:cNvPr>
            <p:cNvSpPr/>
            <p:nvPr/>
          </p:nvSpPr>
          <p:spPr>
            <a:xfrm>
              <a:off x="7061950" y="1975306"/>
              <a:ext cx="656487" cy="656489"/>
            </a:xfrm>
            <a:prstGeom prst="ellipse">
              <a:avLst/>
            </a:prstGeom>
            <a:solidFill>
              <a:schemeClr val="bg1"/>
            </a:solidFill>
            <a:ln w="12700">
              <a:miter lim="400000"/>
            </a:ln>
            <a:effectLst>
              <a:outerShdw blurRad="50800" dist="38100" dir="2700000" algn="tl" rotWithShape="0">
                <a:prstClr val="black">
                  <a:alpha val="40000"/>
                </a:prstClr>
              </a:outerShdw>
            </a:effectLst>
          </p:spPr>
          <p:txBody>
            <a:bodyPr lIns="38100" tIns="38100" rIns="38100" bIns="38100" anchor="ctr"/>
            <a:lstStyle/>
            <a:p>
              <a:pPr algn="ctr" rtl="0">
                <a:defRPr sz="3000">
                  <a:solidFill>
                    <a:srgbClr val="FFFFFF"/>
                  </a:solidFill>
                </a:defRPr>
              </a:pPr>
              <a:endParaRPr sz="71400" b="1">
                <a:solidFill>
                  <a:schemeClr val="bg1"/>
                </a:solidFill>
                <a:latin typeface="Adobe Arabic" panose="02040503050201020203" pitchFamily="18" charset="-78"/>
                <a:cs typeface="Adobe Arabic" panose="02040503050201020203" pitchFamily="18" charset="-78"/>
              </a:endParaRPr>
            </a:p>
          </p:txBody>
        </p:sp>
      </p:grpSp>
      <p:grpSp>
        <p:nvGrpSpPr>
          <p:cNvPr id="17" name="مجموعة 16">
            <a:extLst>
              <a:ext uri="{FF2B5EF4-FFF2-40B4-BE49-F238E27FC236}">
                <a16:creationId xmlns:a16="http://schemas.microsoft.com/office/drawing/2014/main" xmlns="" id="{6D2F4F6E-3D00-02A3-8974-EE32C02E05FA}"/>
              </a:ext>
            </a:extLst>
          </p:cNvPr>
          <p:cNvGrpSpPr/>
          <p:nvPr/>
        </p:nvGrpSpPr>
        <p:grpSpPr>
          <a:xfrm>
            <a:off x="6172575" y="2472529"/>
            <a:ext cx="1986979" cy="2584020"/>
            <a:chOff x="6969918" y="1883275"/>
            <a:chExt cx="1995635" cy="2595279"/>
          </a:xfrm>
        </p:grpSpPr>
        <p:sp>
          <p:nvSpPr>
            <p:cNvPr id="18" name="Freeform: Shape 84">
              <a:extLst>
                <a:ext uri="{FF2B5EF4-FFF2-40B4-BE49-F238E27FC236}">
                  <a16:creationId xmlns:a16="http://schemas.microsoft.com/office/drawing/2014/main" xmlns="" id="{88EE6251-C9B0-1394-22AF-D562EDA9AC0D}"/>
                </a:ext>
              </a:extLst>
            </p:cNvPr>
            <p:cNvSpPr/>
            <p:nvPr/>
          </p:nvSpPr>
          <p:spPr>
            <a:xfrm>
              <a:off x="6969918" y="2185188"/>
              <a:ext cx="1754809" cy="2293366"/>
            </a:xfrm>
            <a:custGeom>
              <a:avLst/>
              <a:gdLst>
                <a:gd name="connsiteX0" fmla="*/ 24751 w 1754809"/>
                <a:gd name="connsiteY0" fmla="*/ 0 h 2293366"/>
                <a:gd name="connsiteX1" fmla="*/ 1754686 w 1754809"/>
                <a:gd name="connsiteY1" fmla="*/ 0 h 2293366"/>
                <a:gd name="connsiteX2" fmla="*/ 1754686 w 1754809"/>
                <a:gd name="connsiteY2" fmla="*/ 2170691 h 2293366"/>
                <a:gd name="connsiteX3" fmla="*/ 1632049 w 1754809"/>
                <a:gd name="connsiteY3" fmla="*/ 2293366 h 2293366"/>
                <a:gd name="connsiteX4" fmla="*/ 125812 w 1754809"/>
                <a:gd name="connsiteY4" fmla="*/ 2293366 h 2293366"/>
                <a:gd name="connsiteX5" fmla="*/ 0 w 1754809"/>
                <a:gd name="connsiteY5" fmla="*/ 2167567 h 2293366"/>
                <a:gd name="connsiteX6" fmla="*/ 0 w 1754809"/>
                <a:gd name="connsiteY6" fmla="*/ 139885 h 2293366"/>
                <a:gd name="connsiteX7" fmla="*/ 9041 w 1754809"/>
                <a:gd name="connsiteY7" fmla="*/ 50425 h 2293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4809" h="2293366">
                  <a:moveTo>
                    <a:pt x="24751" y="0"/>
                  </a:moveTo>
                  <a:lnTo>
                    <a:pt x="1754686" y="0"/>
                  </a:lnTo>
                  <a:lnTo>
                    <a:pt x="1754686" y="2170691"/>
                  </a:lnTo>
                  <a:cubicBezTo>
                    <a:pt x="1757779" y="2238096"/>
                    <a:pt x="1702523" y="2293366"/>
                    <a:pt x="1632049" y="2293366"/>
                  </a:cubicBezTo>
                  <a:lnTo>
                    <a:pt x="125812" y="2293366"/>
                  </a:lnTo>
                  <a:cubicBezTo>
                    <a:pt x="58267" y="2293366"/>
                    <a:pt x="0" y="2238096"/>
                    <a:pt x="0" y="2167567"/>
                  </a:cubicBezTo>
                  <a:lnTo>
                    <a:pt x="0" y="139885"/>
                  </a:lnTo>
                  <a:cubicBezTo>
                    <a:pt x="0" y="109202"/>
                    <a:pt x="3116" y="79286"/>
                    <a:pt x="9041" y="50425"/>
                  </a:cubicBezTo>
                  <a:close/>
                </a:path>
              </a:pathLst>
            </a:custGeom>
            <a:solidFill>
              <a:srgbClr val="31394C"/>
            </a:solidFill>
            <a:ln w="12700">
              <a:miter lim="400000"/>
            </a:ln>
          </p:spPr>
          <p:txBody>
            <a:bodyPr wrap="square" lIns="38100" tIns="38100" rIns="38100" bIns="38100" anchor="ctr">
              <a:noAutofit/>
            </a:bodyPr>
            <a:lstStyle/>
            <a:p>
              <a:pPr algn="ctr" rtl="0">
                <a:defRPr sz="3000">
                  <a:solidFill>
                    <a:srgbClr val="FFFFFF"/>
                  </a:solidFill>
                </a:defRPr>
              </a:pPr>
              <a:endParaRPr sz="71400" b="1">
                <a:solidFill>
                  <a:schemeClr val="bg1"/>
                </a:solidFill>
                <a:latin typeface="Adobe Arabic" panose="02040503050201020203" pitchFamily="18" charset="-78"/>
                <a:cs typeface="Adobe Arabic" panose="02040503050201020203" pitchFamily="18" charset="-78"/>
              </a:endParaRPr>
            </a:p>
          </p:txBody>
        </p:sp>
        <p:sp>
          <p:nvSpPr>
            <p:cNvPr id="19" name="TextBox 29">
              <a:extLst>
                <a:ext uri="{FF2B5EF4-FFF2-40B4-BE49-F238E27FC236}">
                  <a16:creationId xmlns:a16="http://schemas.microsoft.com/office/drawing/2014/main" xmlns="" id="{46211713-F724-BB0F-25CF-83BBB43BF660}"/>
                </a:ext>
              </a:extLst>
            </p:cNvPr>
            <p:cNvSpPr txBox="1"/>
            <p:nvPr/>
          </p:nvSpPr>
          <p:spPr>
            <a:xfrm>
              <a:off x="7134609" y="2841678"/>
              <a:ext cx="1425294" cy="1476977"/>
            </a:xfrm>
            <a:prstGeom prst="rect">
              <a:avLst/>
            </a:prstGeom>
            <a:noFill/>
          </p:spPr>
          <p:txBody>
            <a:bodyPr wrap="square" lIns="0" rIns="0" rtlCol="0" anchor="t">
              <a:spAutoFit/>
            </a:bodyPr>
            <a:lstStyle/>
            <a:p>
              <a:pPr algn="ctr" rtl="1"/>
              <a:r>
                <a:rPr lang="ar-SY" sz="2800" b="1" dirty="0">
                  <a:solidFill>
                    <a:srgbClr val="FFFFFF"/>
                  </a:solidFill>
                  <a:effectLst/>
                  <a:latin typeface="Times New Roman" panose="02020603050405020304" pitchFamily="18" charset="0"/>
                  <a:ea typeface="Times New Roman" panose="02020603050405020304" pitchFamily="18" charset="0"/>
                  <a:cs typeface="Adobe Arabic" panose="02040503050201020203" pitchFamily="18" charset="-78"/>
                </a:rPr>
                <a:t>تقدير الاحتمالية والتأثير</a:t>
              </a:r>
              <a:endParaRPr lang="en-US" sz="2800" dirty="0">
                <a:effectLst/>
                <a:latin typeface="Times New Roman" panose="02020603050405020304" pitchFamily="18" charset="0"/>
                <a:ea typeface="Times New Roman" panose="02020603050405020304" pitchFamily="18" charset="0"/>
              </a:endParaRPr>
            </a:p>
          </p:txBody>
        </p:sp>
        <p:sp>
          <p:nvSpPr>
            <p:cNvPr id="20" name="Freeform: Shape 129">
              <a:extLst>
                <a:ext uri="{FF2B5EF4-FFF2-40B4-BE49-F238E27FC236}">
                  <a16:creationId xmlns:a16="http://schemas.microsoft.com/office/drawing/2014/main" xmlns="" id="{BF457199-0D2E-208D-65F6-338C6E08810C}"/>
                </a:ext>
              </a:extLst>
            </p:cNvPr>
            <p:cNvSpPr/>
            <p:nvPr/>
          </p:nvSpPr>
          <p:spPr>
            <a:xfrm>
              <a:off x="6969918" y="2185188"/>
              <a:ext cx="1754678" cy="611156"/>
            </a:xfrm>
            <a:custGeom>
              <a:avLst/>
              <a:gdLst>
                <a:gd name="connsiteX0" fmla="*/ 24751 w 1754678"/>
                <a:gd name="connsiteY0" fmla="*/ 0 h 611156"/>
                <a:gd name="connsiteX1" fmla="*/ 1754678 w 1754678"/>
                <a:gd name="connsiteY1" fmla="*/ 0 h 611156"/>
                <a:gd name="connsiteX2" fmla="*/ 1754678 w 1754678"/>
                <a:gd name="connsiteY2" fmla="*/ 365140 h 611156"/>
                <a:gd name="connsiteX3" fmla="*/ 960227 w 1754678"/>
                <a:gd name="connsiteY3" fmla="*/ 365140 h 611156"/>
                <a:gd name="connsiteX4" fmla="*/ 768380 w 1754678"/>
                <a:gd name="connsiteY4" fmla="*/ 454618 h 611156"/>
                <a:gd name="connsiteX5" fmla="*/ 758429 w 1754678"/>
                <a:gd name="connsiteY5" fmla="*/ 463992 h 611156"/>
                <a:gd name="connsiteX6" fmla="*/ 746660 w 1754678"/>
                <a:gd name="connsiteY6" fmla="*/ 478040 h 611156"/>
                <a:gd name="connsiteX7" fmla="*/ 420375 w 1754678"/>
                <a:gd name="connsiteY7" fmla="*/ 611156 h 611156"/>
                <a:gd name="connsiteX8" fmla="*/ 37744 w 1754678"/>
                <a:gd name="connsiteY8" fmla="*/ 410778 h 611156"/>
                <a:gd name="connsiteX9" fmla="*/ 0 w 1754678"/>
                <a:gd name="connsiteY9" fmla="*/ 342287 h 611156"/>
                <a:gd name="connsiteX10" fmla="*/ 0 w 1754678"/>
                <a:gd name="connsiteY10" fmla="*/ 139885 h 611156"/>
                <a:gd name="connsiteX11" fmla="*/ 9041 w 1754678"/>
                <a:gd name="connsiteY11" fmla="*/ 50425 h 61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54678" h="611156">
                  <a:moveTo>
                    <a:pt x="24751" y="0"/>
                  </a:moveTo>
                  <a:lnTo>
                    <a:pt x="1754678" y="0"/>
                  </a:lnTo>
                  <a:lnTo>
                    <a:pt x="1754678" y="365140"/>
                  </a:lnTo>
                  <a:lnTo>
                    <a:pt x="960227" y="365140"/>
                  </a:lnTo>
                  <a:cubicBezTo>
                    <a:pt x="886125" y="365140"/>
                    <a:pt x="815498" y="398253"/>
                    <a:pt x="768380" y="454618"/>
                  </a:cubicBezTo>
                  <a:lnTo>
                    <a:pt x="758429" y="463992"/>
                  </a:lnTo>
                  <a:lnTo>
                    <a:pt x="746660" y="478040"/>
                  </a:lnTo>
                  <a:cubicBezTo>
                    <a:pt x="663156" y="560286"/>
                    <a:pt x="547797" y="611156"/>
                    <a:pt x="420375" y="611156"/>
                  </a:cubicBezTo>
                  <a:cubicBezTo>
                    <a:pt x="261097" y="611156"/>
                    <a:pt x="120668" y="531672"/>
                    <a:pt x="37744" y="410778"/>
                  </a:cubicBezTo>
                  <a:lnTo>
                    <a:pt x="0" y="342287"/>
                  </a:lnTo>
                  <a:lnTo>
                    <a:pt x="0" y="139885"/>
                  </a:lnTo>
                  <a:cubicBezTo>
                    <a:pt x="0" y="109202"/>
                    <a:pt x="3116" y="79286"/>
                    <a:pt x="9041" y="50425"/>
                  </a:cubicBezTo>
                  <a:close/>
                </a:path>
              </a:pathLst>
            </a:custGeom>
            <a:solidFill>
              <a:schemeClr val="tx1">
                <a:alpha val="70000"/>
              </a:schemeClr>
            </a:solidFill>
            <a:ln w="12700">
              <a:miter lim="400000"/>
            </a:ln>
          </p:spPr>
          <p:txBody>
            <a:bodyPr wrap="square" lIns="38100" tIns="38100" rIns="38100" bIns="38100" anchor="ctr">
              <a:noAutofit/>
            </a:bodyPr>
            <a:lstStyle/>
            <a:p>
              <a:pPr algn="ctr" rtl="0"/>
              <a:endParaRPr sz="71400" b="1">
                <a:solidFill>
                  <a:schemeClr val="bg1"/>
                </a:solidFill>
                <a:latin typeface="Adobe Arabic" panose="02040503050201020203" pitchFamily="18" charset="-78"/>
                <a:cs typeface="Adobe Arabic" panose="02040503050201020203" pitchFamily="18" charset="-78"/>
              </a:endParaRPr>
            </a:p>
          </p:txBody>
        </p:sp>
        <p:sp>
          <p:nvSpPr>
            <p:cNvPr id="21" name="Freeform: Shape 78">
              <a:extLst>
                <a:ext uri="{FF2B5EF4-FFF2-40B4-BE49-F238E27FC236}">
                  <a16:creationId xmlns:a16="http://schemas.microsoft.com/office/drawing/2014/main" xmlns="" id="{4128E5D3-8A3D-F9C9-D1F8-8C82B5B62BCF}"/>
                </a:ext>
              </a:extLst>
            </p:cNvPr>
            <p:cNvSpPr/>
            <p:nvPr/>
          </p:nvSpPr>
          <p:spPr>
            <a:xfrm>
              <a:off x="6969918" y="1883275"/>
              <a:ext cx="1995635" cy="841245"/>
            </a:xfrm>
            <a:custGeom>
              <a:avLst/>
              <a:gdLst>
                <a:gd name="connsiteX0" fmla="*/ 420594 w 1995635"/>
                <a:gd name="connsiteY0" fmla="*/ 0 h 841245"/>
                <a:gd name="connsiteX1" fmla="*/ 1872946 w 1995635"/>
                <a:gd name="connsiteY1" fmla="*/ 0 h 841245"/>
                <a:gd name="connsiteX2" fmla="*/ 1920561 w 1995635"/>
                <a:gd name="connsiteY2" fmla="*/ 9682 h 841245"/>
                <a:gd name="connsiteX3" fmla="*/ 1995635 w 1995635"/>
                <a:gd name="connsiteY3" fmla="*/ 122702 h 841245"/>
                <a:gd name="connsiteX4" fmla="*/ 1995635 w 1995635"/>
                <a:gd name="connsiteY4" fmla="*/ 490854 h 841245"/>
                <a:gd name="connsiteX5" fmla="*/ 1872931 w 1995635"/>
                <a:gd name="connsiteY5" fmla="*/ 613558 h 841245"/>
                <a:gd name="connsiteX6" fmla="*/ 912728 w 1995635"/>
                <a:gd name="connsiteY6" fmla="*/ 613558 h 841245"/>
                <a:gd name="connsiteX7" fmla="*/ 737849 w 1995635"/>
                <a:gd name="connsiteY7" fmla="*/ 696370 h 841245"/>
                <a:gd name="connsiteX8" fmla="*/ 728778 w 1995635"/>
                <a:gd name="connsiteY8" fmla="*/ 705045 h 841245"/>
                <a:gd name="connsiteX9" fmla="*/ 718050 w 1995635"/>
                <a:gd name="connsiteY9" fmla="*/ 718047 h 841245"/>
                <a:gd name="connsiteX10" fmla="*/ 420624 w 1995635"/>
                <a:gd name="connsiteY10" fmla="*/ 841245 h 841245"/>
                <a:gd name="connsiteX11" fmla="*/ 0 w 1995635"/>
                <a:gd name="connsiteY11" fmla="*/ 420621 h 841245"/>
                <a:gd name="connsiteX12" fmla="*/ 335854 w 1995635"/>
                <a:gd name="connsiteY12" fmla="*/ 8543 h 841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5635" h="841245">
                  <a:moveTo>
                    <a:pt x="420594" y="0"/>
                  </a:moveTo>
                  <a:lnTo>
                    <a:pt x="1872946" y="0"/>
                  </a:lnTo>
                  <a:lnTo>
                    <a:pt x="1920561" y="9682"/>
                  </a:lnTo>
                  <a:cubicBezTo>
                    <a:pt x="1964558" y="28379"/>
                    <a:pt x="1995635" y="72100"/>
                    <a:pt x="1995635" y="122702"/>
                  </a:cubicBezTo>
                  <a:lnTo>
                    <a:pt x="1995635" y="490854"/>
                  </a:lnTo>
                  <a:cubicBezTo>
                    <a:pt x="1995635" y="558323"/>
                    <a:pt x="1940386" y="613558"/>
                    <a:pt x="1872931" y="613558"/>
                  </a:cubicBezTo>
                  <a:lnTo>
                    <a:pt x="912728" y="613558"/>
                  </a:lnTo>
                  <a:cubicBezTo>
                    <a:pt x="845180" y="613558"/>
                    <a:pt x="780800" y="644204"/>
                    <a:pt x="737849" y="696370"/>
                  </a:cubicBezTo>
                  <a:lnTo>
                    <a:pt x="728778" y="705045"/>
                  </a:lnTo>
                  <a:lnTo>
                    <a:pt x="718050" y="718047"/>
                  </a:lnTo>
                  <a:cubicBezTo>
                    <a:pt x="641932" y="794165"/>
                    <a:pt x="536776" y="841245"/>
                    <a:pt x="420624" y="841245"/>
                  </a:cubicBezTo>
                  <a:cubicBezTo>
                    <a:pt x="188320" y="841245"/>
                    <a:pt x="0" y="652925"/>
                    <a:pt x="0" y="420621"/>
                  </a:cubicBezTo>
                  <a:cubicBezTo>
                    <a:pt x="0" y="217355"/>
                    <a:pt x="144183" y="47765"/>
                    <a:pt x="335854" y="8543"/>
                  </a:cubicBezTo>
                  <a:close/>
                </a:path>
              </a:pathLst>
            </a:custGeom>
            <a:solidFill>
              <a:srgbClr val="8AC7D3"/>
            </a:solidFill>
            <a:ln w="12700">
              <a:miter lim="400000"/>
            </a:ln>
          </p:spPr>
          <p:txBody>
            <a:bodyPr lIns="38100" tIns="38100" rIns="38100" bIns="38100" anchor="ctr"/>
            <a:lstStyle/>
            <a:p>
              <a:pPr algn="ctr" rtl="0"/>
              <a:endParaRPr sz="71400" b="1">
                <a:solidFill>
                  <a:schemeClr val="bg1"/>
                </a:solidFill>
                <a:latin typeface="Adobe Arabic" panose="02040503050201020203" pitchFamily="18" charset="-78"/>
                <a:cs typeface="Adobe Arabic" panose="02040503050201020203" pitchFamily="18" charset="-78"/>
              </a:endParaRPr>
            </a:p>
          </p:txBody>
        </p:sp>
        <p:sp>
          <p:nvSpPr>
            <p:cNvPr id="22" name="Circle">
              <a:extLst>
                <a:ext uri="{FF2B5EF4-FFF2-40B4-BE49-F238E27FC236}">
                  <a16:creationId xmlns:a16="http://schemas.microsoft.com/office/drawing/2014/main" xmlns="" id="{827ACC32-C0C0-34B3-E6FE-4BF9B7DA538E}"/>
                </a:ext>
              </a:extLst>
            </p:cNvPr>
            <p:cNvSpPr/>
            <p:nvPr/>
          </p:nvSpPr>
          <p:spPr>
            <a:xfrm>
              <a:off x="7061950" y="1975306"/>
              <a:ext cx="656487" cy="656489"/>
            </a:xfrm>
            <a:prstGeom prst="ellipse">
              <a:avLst/>
            </a:prstGeom>
            <a:solidFill>
              <a:schemeClr val="bg1"/>
            </a:solidFill>
            <a:ln w="12700">
              <a:miter lim="400000"/>
            </a:ln>
            <a:effectLst>
              <a:outerShdw blurRad="50800" dist="38100" dir="2700000" algn="tl" rotWithShape="0">
                <a:prstClr val="black">
                  <a:alpha val="40000"/>
                </a:prstClr>
              </a:outerShdw>
            </a:effectLst>
          </p:spPr>
          <p:txBody>
            <a:bodyPr lIns="38100" tIns="38100" rIns="38100" bIns="38100" anchor="ctr"/>
            <a:lstStyle/>
            <a:p>
              <a:pPr algn="ctr" rtl="0">
                <a:defRPr sz="3000">
                  <a:solidFill>
                    <a:srgbClr val="FFFFFF"/>
                  </a:solidFill>
                </a:defRPr>
              </a:pPr>
              <a:endParaRPr sz="71400" b="1" dirty="0">
                <a:solidFill>
                  <a:schemeClr val="bg1"/>
                </a:solidFill>
                <a:latin typeface="Adobe Arabic" panose="02040503050201020203" pitchFamily="18" charset="-78"/>
                <a:cs typeface="Adobe Arabic" panose="02040503050201020203" pitchFamily="18" charset="-78"/>
              </a:endParaRPr>
            </a:p>
          </p:txBody>
        </p:sp>
      </p:grpSp>
      <p:grpSp>
        <p:nvGrpSpPr>
          <p:cNvPr id="23" name="مجموعة 22">
            <a:extLst>
              <a:ext uri="{FF2B5EF4-FFF2-40B4-BE49-F238E27FC236}">
                <a16:creationId xmlns:a16="http://schemas.microsoft.com/office/drawing/2014/main" xmlns="" id="{BD3F7BC3-119A-43AD-81D1-448DF8578740}"/>
              </a:ext>
            </a:extLst>
          </p:cNvPr>
          <p:cNvGrpSpPr/>
          <p:nvPr/>
        </p:nvGrpSpPr>
        <p:grpSpPr>
          <a:xfrm>
            <a:off x="3831887" y="2472529"/>
            <a:ext cx="1986979" cy="2584020"/>
            <a:chOff x="6969918" y="1883275"/>
            <a:chExt cx="1995635" cy="2595279"/>
          </a:xfrm>
        </p:grpSpPr>
        <p:sp>
          <p:nvSpPr>
            <p:cNvPr id="24" name="Freeform: Shape 84">
              <a:extLst>
                <a:ext uri="{FF2B5EF4-FFF2-40B4-BE49-F238E27FC236}">
                  <a16:creationId xmlns:a16="http://schemas.microsoft.com/office/drawing/2014/main" xmlns="" id="{303DF5BE-E1D7-5491-9738-980B80141F0C}"/>
                </a:ext>
              </a:extLst>
            </p:cNvPr>
            <p:cNvSpPr/>
            <p:nvPr/>
          </p:nvSpPr>
          <p:spPr>
            <a:xfrm>
              <a:off x="6969918" y="2185188"/>
              <a:ext cx="1754809" cy="2293366"/>
            </a:xfrm>
            <a:custGeom>
              <a:avLst/>
              <a:gdLst>
                <a:gd name="connsiteX0" fmla="*/ 24751 w 1754809"/>
                <a:gd name="connsiteY0" fmla="*/ 0 h 2293366"/>
                <a:gd name="connsiteX1" fmla="*/ 1754686 w 1754809"/>
                <a:gd name="connsiteY1" fmla="*/ 0 h 2293366"/>
                <a:gd name="connsiteX2" fmla="*/ 1754686 w 1754809"/>
                <a:gd name="connsiteY2" fmla="*/ 2170691 h 2293366"/>
                <a:gd name="connsiteX3" fmla="*/ 1632049 w 1754809"/>
                <a:gd name="connsiteY3" fmla="*/ 2293366 h 2293366"/>
                <a:gd name="connsiteX4" fmla="*/ 125812 w 1754809"/>
                <a:gd name="connsiteY4" fmla="*/ 2293366 h 2293366"/>
                <a:gd name="connsiteX5" fmla="*/ 0 w 1754809"/>
                <a:gd name="connsiteY5" fmla="*/ 2167567 h 2293366"/>
                <a:gd name="connsiteX6" fmla="*/ 0 w 1754809"/>
                <a:gd name="connsiteY6" fmla="*/ 139885 h 2293366"/>
                <a:gd name="connsiteX7" fmla="*/ 9041 w 1754809"/>
                <a:gd name="connsiteY7" fmla="*/ 50425 h 2293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4809" h="2293366">
                  <a:moveTo>
                    <a:pt x="24751" y="0"/>
                  </a:moveTo>
                  <a:lnTo>
                    <a:pt x="1754686" y="0"/>
                  </a:lnTo>
                  <a:lnTo>
                    <a:pt x="1754686" y="2170691"/>
                  </a:lnTo>
                  <a:cubicBezTo>
                    <a:pt x="1757779" y="2238096"/>
                    <a:pt x="1702523" y="2293366"/>
                    <a:pt x="1632049" y="2293366"/>
                  </a:cubicBezTo>
                  <a:lnTo>
                    <a:pt x="125812" y="2293366"/>
                  </a:lnTo>
                  <a:cubicBezTo>
                    <a:pt x="58267" y="2293366"/>
                    <a:pt x="0" y="2238096"/>
                    <a:pt x="0" y="2167567"/>
                  </a:cubicBezTo>
                  <a:lnTo>
                    <a:pt x="0" y="139885"/>
                  </a:lnTo>
                  <a:cubicBezTo>
                    <a:pt x="0" y="109202"/>
                    <a:pt x="3116" y="79286"/>
                    <a:pt x="9041" y="50425"/>
                  </a:cubicBezTo>
                  <a:close/>
                </a:path>
              </a:pathLst>
            </a:custGeom>
            <a:solidFill>
              <a:srgbClr val="31394C"/>
            </a:solidFill>
            <a:ln w="12700">
              <a:miter lim="400000"/>
            </a:ln>
          </p:spPr>
          <p:txBody>
            <a:bodyPr wrap="square" lIns="38100" tIns="38100" rIns="38100" bIns="38100" anchor="ctr">
              <a:noAutofit/>
            </a:bodyPr>
            <a:lstStyle/>
            <a:p>
              <a:pPr algn="ctr" rtl="0">
                <a:defRPr sz="3000">
                  <a:solidFill>
                    <a:srgbClr val="FFFFFF"/>
                  </a:solidFill>
                </a:defRPr>
              </a:pPr>
              <a:endParaRPr sz="59500" b="1">
                <a:solidFill>
                  <a:schemeClr val="bg1"/>
                </a:solidFill>
                <a:latin typeface="Adobe Arabic" panose="02040503050201020203" pitchFamily="18" charset="-78"/>
                <a:cs typeface="Adobe Arabic" panose="02040503050201020203" pitchFamily="18" charset="-78"/>
              </a:endParaRPr>
            </a:p>
          </p:txBody>
        </p:sp>
        <p:sp>
          <p:nvSpPr>
            <p:cNvPr id="25" name="TextBox 29">
              <a:extLst>
                <a:ext uri="{FF2B5EF4-FFF2-40B4-BE49-F238E27FC236}">
                  <a16:creationId xmlns:a16="http://schemas.microsoft.com/office/drawing/2014/main" xmlns="" id="{357DB2AC-A659-E308-E976-64624EACD295}"/>
                </a:ext>
              </a:extLst>
            </p:cNvPr>
            <p:cNvSpPr txBox="1"/>
            <p:nvPr/>
          </p:nvSpPr>
          <p:spPr>
            <a:xfrm>
              <a:off x="7106609" y="2788967"/>
              <a:ext cx="1481297" cy="1391030"/>
            </a:xfrm>
            <a:prstGeom prst="rect">
              <a:avLst/>
            </a:prstGeom>
            <a:noFill/>
          </p:spPr>
          <p:txBody>
            <a:bodyPr wrap="square" lIns="0" rIns="0" rtlCol="0" anchor="t">
              <a:spAutoFit/>
            </a:bodyPr>
            <a:lstStyle/>
            <a:p>
              <a:pPr algn="ctr" rtl="1"/>
              <a:r>
                <a:rPr lang="ar-SY" sz="2800" b="1" dirty="0">
                  <a:solidFill>
                    <a:srgbClr val="FFFFFF"/>
                  </a:solidFill>
                  <a:effectLst/>
                  <a:latin typeface="Times New Roman" panose="02020603050405020304" pitchFamily="18" charset="0"/>
                  <a:ea typeface="Times New Roman" panose="02020603050405020304" pitchFamily="18" charset="0"/>
                  <a:cs typeface="Adobe Arabic" panose="02040503050201020203" pitchFamily="18" charset="-78"/>
                </a:rPr>
                <a:t>اختبار السياسات والتدابير</a:t>
              </a:r>
              <a:endParaRPr lang="en-US" sz="2800" dirty="0">
                <a:effectLst/>
                <a:latin typeface="Times New Roman" panose="02020603050405020304" pitchFamily="18" charset="0"/>
                <a:ea typeface="Times New Roman" panose="02020603050405020304" pitchFamily="18" charset="0"/>
              </a:endParaRPr>
            </a:p>
          </p:txBody>
        </p:sp>
        <p:sp>
          <p:nvSpPr>
            <p:cNvPr id="26" name="Freeform: Shape 129">
              <a:extLst>
                <a:ext uri="{FF2B5EF4-FFF2-40B4-BE49-F238E27FC236}">
                  <a16:creationId xmlns:a16="http://schemas.microsoft.com/office/drawing/2014/main" xmlns="" id="{FAC541D2-ED1E-E8CC-6ED7-8C71D6737731}"/>
                </a:ext>
              </a:extLst>
            </p:cNvPr>
            <p:cNvSpPr/>
            <p:nvPr/>
          </p:nvSpPr>
          <p:spPr>
            <a:xfrm>
              <a:off x="6969918" y="2185188"/>
              <a:ext cx="1754678" cy="611156"/>
            </a:xfrm>
            <a:custGeom>
              <a:avLst/>
              <a:gdLst>
                <a:gd name="connsiteX0" fmla="*/ 24751 w 1754678"/>
                <a:gd name="connsiteY0" fmla="*/ 0 h 611156"/>
                <a:gd name="connsiteX1" fmla="*/ 1754678 w 1754678"/>
                <a:gd name="connsiteY1" fmla="*/ 0 h 611156"/>
                <a:gd name="connsiteX2" fmla="*/ 1754678 w 1754678"/>
                <a:gd name="connsiteY2" fmla="*/ 365140 h 611156"/>
                <a:gd name="connsiteX3" fmla="*/ 960227 w 1754678"/>
                <a:gd name="connsiteY3" fmla="*/ 365140 h 611156"/>
                <a:gd name="connsiteX4" fmla="*/ 768380 w 1754678"/>
                <a:gd name="connsiteY4" fmla="*/ 454618 h 611156"/>
                <a:gd name="connsiteX5" fmla="*/ 758429 w 1754678"/>
                <a:gd name="connsiteY5" fmla="*/ 463992 h 611156"/>
                <a:gd name="connsiteX6" fmla="*/ 746660 w 1754678"/>
                <a:gd name="connsiteY6" fmla="*/ 478040 h 611156"/>
                <a:gd name="connsiteX7" fmla="*/ 420375 w 1754678"/>
                <a:gd name="connsiteY7" fmla="*/ 611156 h 611156"/>
                <a:gd name="connsiteX8" fmla="*/ 37744 w 1754678"/>
                <a:gd name="connsiteY8" fmla="*/ 410778 h 611156"/>
                <a:gd name="connsiteX9" fmla="*/ 0 w 1754678"/>
                <a:gd name="connsiteY9" fmla="*/ 342287 h 611156"/>
                <a:gd name="connsiteX10" fmla="*/ 0 w 1754678"/>
                <a:gd name="connsiteY10" fmla="*/ 139885 h 611156"/>
                <a:gd name="connsiteX11" fmla="*/ 9041 w 1754678"/>
                <a:gd name="connsiteY11" fmla="*/ 50425 h 61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54678" h="611156">
                  <a:moveTo>
                    <a:pt x="24751" y="0"/>
                  </a:moveTo>
                  <a:lnTo>
                    <a:pt x="1754678" y="0"/>
                  </a:lnTo>
                  <a:lnTo>
                    <a:pt x="1754678" y="365140"/>
                  </a:lnTo>
                  <a:lnTo>
                    <a:pt x="960227" y="365140"/>
                  </a:lnTo>
                  <a:cubicBezTo>
                    <a:pt x="886125" y="365140"/>
                    <a:pt x="815498" y="398253"/>
                    <a:pt x="768380" y="454618"/>
                  </a:cubicBezTo>
                  <a:lnTo>
                    <a:pt x="758429" y="463992"/>
                  </a:lnTo>
                  <a:lnTo>
                    <a:pt x="746660" y="478040"/>
                  </a:lnTo>
                  <a:cubicBezTo>
                    <a:pt x="663156" y="560286"/>
                    <a:pt x="547797" y="611156"/>
                    <a:pt x="420375" y="611156"/>
                  </a:cubicBezTo>
                  <a:cubicBezTo>
                    <a:pt x="261097" y="611156"/>
                    <a:pt x="120668" y="531672"/>
                    <a:pt x="37744" y="410778"/>
                  </a:cubicBezTo>
                  <a:lnTo>
                    <a:pt x="0" y="342287"/>
                  </a:lnTo>
                  <a:lnTo>
                    <a:pt x="0" y="139885"/>
                  </a:lnTo>
                  <a:cubicBezTo>
                    <a:pt x="0" y="109202"/>
                    <a:pt x="3116" y="79286"/>
                    <a:pt x="9041" y="50425"/>
                  </a:cubicBezTo>
                  <a:close/>
                </a:path>
              </a:pathLst>
            </a:custGeom>
            <a:solidFill>
              <a:schemeClr val="tx1">
                <a:alpha val="70000"/>
              </a:schemeClr>
            </a:solidFill>
            <a:ln w="12700">
              <a:miter lim="400000"/>
            </a:ln>
          </p:spPr>
          <p:txBody>
            <a:bodyPr wrap="square" lIns="38100" tIns="38100" rIns="38100" bIns="38100" anchor="ctr">
              <a:noAutofit/>
            </a:bodyPr>
            <a:lstStyle/>
            <a:p>
              <a:pPr algn="ctr" rtl="0"/>
              <a:endParaRPr sz="59500" b="1">
                <a:solidFill>
                  <a:schemeClr val="bg1"/>
                </a:solidFill>
                <a:latin typeface="Adobe Arabic" panose="02040503050201020203" pitchFamily="18" charset="-78"/>
                <a:cs typeface="Adobe Arabic" panose="02040503050201020203" pitchFamily="18" charset="-78"/>
              </a:endParaRPr>
            </a:p>
          </p:txBody>
        </p:sp>
        <p:sp>
          <p:nvSpPr>
            <p:cNvPr id="27" name="Freeform: Shape 78">
              <a:extLst>
                <a:ext uri="{FF2B5EF4-FFF2-40B4-BE49-F238E27FC236}">
                  <a16:creationId xmlns:a16="http://schemas.microsoft.com/office/drawing/2014/main" xmlns="" id="{03A6E50E-8319-12FD-D5A9-074F7C1FAABE}"/>
                </a:ext>
              </a:extLst>
            </p:cNvPr>
            <p:cNvSpPr/>
            <p:nvPr/>
          </p:nvSpPr>
          <p:spPr>
            <a:xfrm>
              <a:off x="6969918" y="1883275"/>
              <a:ext cx="1995635" cy="841245"/>
            </a:xfrm>
            <a:custGeom>
              <a:avLst/>
              <a:gdLst>
                <a:gd name="connsiteX0" fmla="*/ 420594 w 1995635"/>
                <a:gd name="connsiteY0" fmla="*/ 0 h 841245"/>
                <a:gd name="connsiteX1" fmla="*/ 1872946 w 1995635"/>
                <a:gd name="connsiteY1" fmla="*/ 0 h 841245"/>
                <a:gd name="connsiteX2" fmla="*/ 1920561 w 1995635"/>
                <a:gd name="connsiteY2" fmla="*/ 9682 h 841245"/>
                <a:gd name="connsiteX3" fmla="*/ 1995635 w 1995635"/>
                <a:gd name="connsiteY3" fmla="*/ 122702 h 841245"/>
                <a:gd name="connsiteX4" fmla="*/ 1995635 w 1995635"/>
                <a:gd name="connsiteY4" fmla="*/ 490854 h 841245"/>
                <a:gd name="connsiteX5" fmla="*/ 1872931 w 1995635"/>
                <a:gd name="connsiteY5" fmla="*/ 613558 h 841245"/>
                <a:gd name="connsiteX6" fmla="*/ 912728 w 1995635"/>
                <a:gd name="connsiteY6" fmla="*/ 613558 h 841245"/>
                <a:gd name="connsiteX7" fmla="*/ 737849 w 1995635"/>
                <a:gd name="connsiteY7" fmla="*/ 696370 h 841245"/>
                <a:gd name="connsiteX8" fmla="*/ 728778 w 1995635"/>
                <a:gd name="connsiteY8" fmla="*/ 705045 h 841245"/>
                <a:gd name="connsiteX9" fmla="*/ 718050 w 1995635"/>
                <a:gd name="connsiteY9" fmla="*/ 718047 h 841245"/>
                <a:gd name="connsiteX10" fmla="*/ 420624 w 1995635"/>
                <a:gd name="connsiteY10" fmla="*/ 841245 h 841245"/>
                <a:gd name="connsiteX11" fmla="*/ 0 w 1995635"/>
                <a:gd name="connsiteY11" fmla="*/ 420621 h 841245"/>
                <a:gd name="connsiteX12" fmla="*/ 335854 w 1995635"/>
                <a:gd name="connsiteY12" fmla="*/ 8543 h 841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5635" h="841245">
                  <a:moveTo>
                    <a:pt x="420594" y="0"/>
                  </a:moveTo>
                  <a:lnTo>
                    <a:pt x="1872946" y="0"/>
                  </a:lnTo>
                  <a:lnTo>
                    <a:pt x="1920561" y="9682"/>
                  </a:lnTo>
                  <a:cubicBezTo>
                    <a:pt x="1964558" y="28379"/>
                    <a:pt x="1995635" y="72100"/>
                    <a:pt x="1995635" y="122702"/>
                  </a:cubicBezTo>
                  <a:lnTo>
                    <a:pt x="1995635" y="490854"/>
                  </a:lnTo>
                  <a:cubicBezTo>
                    <a:pt x="1995635" y="558323"/>
                    <a:pt x="1940386" y="613558"/>
                    <a:pt x="1872931" y="613558"/>
                  </a:cubicBezTo>
                  <a:lnTo>
                    <a:pt x="912728" y="613558"/>
                  </a:lnTo>
                  <a:cubicBezTo>
                    <a:pt x="845180" y="613558"/>
                    <a:pt x="780800" y="644204"/>
                    <a:pt x="737849" y="696370"/>
                  </a:cubicBezTo>
                  <a:lnTo>
                    <a:pt x="728778" y="705045"/>
                  </a:lnTo>
                  <a:lnTo>
                    <a:pt x="718050" y="718047"/>
                  </a:lnTo>
                  <a:cubicBezTo>
                    <a:pt x="641932" y="794165"/>
                    <a:pt x="536776" y="841245"/>
                    <a:pt x="420624" y="841245"/>
                  </a:cubicBezTo>
                  <a:cubicBezTo>
                    <a:pt x="188320" y="841245"/>
                    <a:pt x="0" y="652925"/>
                    <a:pt x="0" y="420621"/>
                  </a:cubicBezTo>
                  <a:cubicBezTo>
                    <a:pt x="0" y="217355"/>
                    <a:pt x="144183" y="47765"/>
                    <a:pt x="335854" y="8543"/>
                  </a:cubicBezTo>
                  <a:close/>
                </a:path>
              </a:pathLst>
            </a:custGeom>
            <a:solidFill>
              <a:srgbClr val="8AC7D3"/>
            </a:solidFill>
            <a:ln w="12700">
              <a:miter lim="400000"/>
            </a:ln>
          </p:spPr>
          <p:txBody>
            <a:bodyPr lIns="38100" tIns="38100" rIns="38100" bIns="38100" anchor="ctr"/>
            <a:lstStyle/>
            <a:p>
              <a:pPr algn="ctr" rtl="0"/>
              <a:endParaRPr sz="59500" b="1">
                <a:solidFill>
                  <a:schemeClr val="bg1"/>
                </a:solidFill>
                <a:latin typeface="Adobe Arabic" panose="02040503050201020203" pitchFamily="18" charset="-78"/>
                <a:cs typeface="Adobe Arabic" panose="02040503050201020203" pitchFamily="18" charset="-78"/>
              </a:endParaRPr>
            </a:p>
          </p:txBody>
        </p:sp>
        <p:sp>
          <p:nvSpPr>
            <p:cNvPr id="28" name="Circle">
              <a:extLst>
                <a:ext uri="{FF2B5EF4-FFF2-40B4-BE49-F238E27FC236}">
                  <a16:creationId xmlns:a16="http://schemas.microsoft.com/office/drawing/2014/main" xmlns="" id="{30899770-616A-F39F-A4E1-4F212638C992}"/>
                </a:ext>
              </a:extLst>
            </p:cNvPr>
            <p:cNvSpPr/>
            <p:nvPr/>
          </p:nvSpPr>
          <p:spPr>
            <a:xfrm>
              <a:off x="7061950" y="1975306"/>
              <a:ext cx="656487" cy="656489"/>
            </a:xfrm>
            <a:prstGeom prst="ellipse">
              <a:avLst/>
            </a:prstGeom>
            <a:solidFill>
              <a:schemeClr val="bg1"/>
            </a:solidFill>
            <a:ln w="12700">
              <a:miter lim="400000"/>
            </a:ln>
            <a:effectLst>
              <a:outerShdw blurRad="50800" dist="38100" dir="2700000" algn="tl" rotWithShape="0">
                <a:prstClr val="black">
                  <a:alpha val="40000"/>
                </a:prstClr>
              </a:outerShdw>
            </a:effectLst>
          </p:spPr>
          <p:txBody>
            <a:bodyPr lIns="38100" tIns="38100" rIns="38100" bIns="38100" anchor="ctr"/>
            <a:lstStyle/>
            <a:p>
              <a:pPr algn="ctr" rtl="0">
                <a:defRPr sz="3000">
                  <a:solidFill>
                    <a:srgbClr val="FFFFFF"/>
                  </a:solidFill>
                </a:defRPr>
              </a:pPr>
              <a:endParaRPr sz="59500" b="1">
                <a:solidFill>
                  <a:schemeClr val="bg1"/>
                </a:solidFill>
                <a:latin typeface="Adobe Arabic" panose="02040503050201020203" pitchFamily="18" charset="-78"/>
                <a:cs typeface="Adobe Arabic" panose="02040503050201020203" pitchFamily="18" charset="-78"/>
              </a:endParaRPr>
            </a:p>
          </p:txBody>
        </p:sp>
      </p:grpSp>
      <p:grpSp>
        <p:nvGrpSpPr>
          <p:cNvPr id="29" name="مجموعة 28">
            <a:extLst>
              <a:ext uri="{FF2B5EF4-FFF2-40B4-BE49-F238E27FC236}">
                <a16:creationId xmlns:a16="http://schemas.microsoft.com/office/drawing/2014/main" xmlns="" id="{BFF90891-B0B3-49DE-93D2-E1952DCC8A23}"/>
              </a:ext>
            </a:extLst>
          </p:cNvPr>
          <p:cNvGrpSpPr/>
          <p:nvPr/>
        </p:nvGrpSpPr>
        <p:grpSpPr>
          <a:xfrm>
            <a:off x="1491199" y="2472529"/>
            <a:ext cx="1986979" cy="2584019"/>
            <a:chOff x="6969918" y="1883275"/>
            <a:chExt cx="1995635" cy="2595279"/>
          </a:xfrm>
        </p:grpSpPr>
        <p:sp>
          <p:nvSpPr>
            <p:cNvPr id="30" name="Freeform: Shape 84">
              <a:extLst>
                <a:ext uri="{FF2B5EF4-FFF2-40B4-BE49-F238E27FC236}">
                  <a16:creationId xmlns:a16="http://schemas.microsoft.com/office/drawing/2014/main" xmlns="" id="{F56E4E3C-0BBF-1AB4-2A87-3724496D237C}"/>
                </a:ext>
              </a:extLst>
            </p:cNvPr>
            <p:cNvSpPr/>
            <p:nvPr/>
          </p:nvSpPr>
          <p:spPr>
            <a:xfrm>
              <a:off x="6969918" y="2185188"/>
              <a:ext cx="1754809" cy="2293366"/>
            </a:xfrm>
            <a:custGeom>
              <a:avLst/>
              <a:gdLst>
                <a:gd name="connsiteX0" fmla="*/ 24751 w 1754809"/>
                <a:gd name="connsiteY0" fmla="*/ 0 h 2293366"/>
                <a:gd name="connsiteX1" fmla="*/ 1754686 w 1754809"/>
                <a:gd name="connsiteY1" fmla="*/ 0 h 2293366"/>
                <a:gd name="connsiteX2" fmla="*/ 1754686 w 1754809"/>
                <a:gd name="connsiteY2" fmla="*/ 2170691 h 2293366"/>
                <a:gd name="connsiteX3" fmla="*/ 1632049 w 1754809"/>
                <a:gd name="connsiteY3" fmla="*/ 2293366 h 2293366"/>
                <a:gd name="connsiteX4" fmla="*/ 125812 w 1754809"/>
                <a:gd name="connsiteY4" fmla="*/ 2293366 h 2293366"/>
                <a:gd name="connsiteX5" fmla="*/ 0 w 1754809"/>
                <a:gd name="connsiteY5" fmla="*/ 2167567 h 2293366"/>
                <a:gd name="connsiteX6" fmla="*/ 0 w 1754809"/>
                <a:gd name="connsiteY6" fmla="*/ 139885 h 2293366"/>
                <a:gd name="connsiteX7" fmla="*/ 9041 w 1754809"/>
                <a:gd name="connsiteY7" fmla="*/ 50425 h 2293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4809" h="2293366">
                  <a:moveTo>
                    <a:pt x="24751" y="0"/>
                  </a:moveTo>
                  <a:lnTo>
                    <a:pt x="1754686" y="0"/>
                  </a:lnTo>
                  <a:lnTo>
                    <a:pt x="1754686" y="2170691"/>
                  </a:lnTo>
                  <a:cubicBezTo>
                    <a:pt x="1757779" y="2238096"/>
                    <a:pt x="1702523" y="2293366"/>
                    <a:pt x="1632049" y="2293366"/>
                  </a:cubicBezTo>
                  <a:lnTo>
                    <a:pt x="125812" y="2293366"/>
                  </a:lnTo>
                  <a:cubicBezTo>
                    <a:pt x="58267" y="2293366"/>
                    <a:pt x="0" y="2238096"/>
                    <a:pt x="0" y="2167567"/>
                  </a:cubicBezTo>
                  <a:lnTo>
                    <a:pt x="0" y="139885"/>
                  </a:lnTo>
                  <a:cubicBezTo>
                    <a:pt x="0" y="109202"/>
                    <a:pt x="3116" y="79286"/>
                    <a:pt x="9041" y="50425"/>
                  </a:cubicBezTo>
                  <a:close/>
                </a:path>
              </a:pathLst>
            </a:custGeom>
            <a:solidFill>
              <a:srgbClr val="31394C"/>
            </a:solidFill>
            <a:ln w="12700">
              <a:miter lim="400000"/>
            </a:ln>
          </p:spPr>
          <p:txBody>
            <a:bodyPr wrap="square" lIns="38100" tIns="38100" rIns="38100" bIns="38100" anchor="ctr">
              <a:noAutofit/>
            </a:bodyPr>
            <a:lstStyle/>
            <a:p>
              <a:pPr algn="ctr" rtl="0">
                <a:defRPr sz="3000">
                  <a:solidFill>
                    <a:srgbClr val="FFFFFF"/>
                  </a:solidFill>
                </a:defRPr>
              </a:pPr>
              <a:endParaRPr sz="71400" b="1">
                <a:solidFill>
                  <a:schemeClr val="bg1"/>
                </a:solidFill>
                <a:latin typeface="Adobe Arabic" panose="02040503050201020203" pitchFamily="18" charset="-78"/>
                <a:cs typeface="Adobe Arabic" panose="02040503050201020203" pitchFamily="18" charset="-78"/>
              </a:endParaRPr>
            </a:p>
          </p:txBody>
        </p:sp>
        <p:sp>
          <p:nvSpPr>
            <p:cNvPr id="31" name="TextBox 29">
              <a:extLst>
                <a:ext uri="{FF2B5EF4-FFF2-40B4-BE49-F238E27FC236}">
                  <a16:creationId xmlns:a16="http://schemas.microsoft.com/office/drawing/2014/main" xmlns="" id="{995660FB-0913-B85A-8C62-F375FA5DB1EA}"/>
                </a:ext>
              </a:extLst>
            </p:cNvPr>
            <p:cNvSpPr txBox="1"/>
            <p:nvPr/>
          </p:nvSpPr>
          <p:spPr>
            <a:xfrm>
              <a:off x="7061950" y="3184782"/>
              <a:ext cx="1541958" cy="557969"/>
            </a:xfrm>
            <a:prstGeom prst="rect">
              <a:avLst/>
            </a:prstGeom>
            <a:noFill/>
          </p:spPr>
          <p:txBody>
            <a:bodyPr wrap="square" lIns="0" rIns="0" rtlCol="0" anchor="t">
              <a:spAutoFit/>
            </a:bodyPr>
            <a:lstStyle/>
            <a:p>
              <a:pPr algn="ctr" rtl="1"/>
              <a:r>
                <a:rPr lang="ar-SY" sz="2800" b="1" dirty="0">
                  <a:solidFill>
                    <a:srgbClr val="FFFFFF"/>
                  </a:solidFill>
                  <a:effectLst/>
                  <a:latin typeface="Times New Roman" panose="02020603050405020304" pitchFamily="18" charset="0"/>
                  <a:ea typeface="Times New Roman" panose="02020603050405020304" pitchFamily="18" charset="0"/>
                  <a:cs typeface="Adobe Arabic" panose="02040503050201020203" pitchFamily="18" charset="-78"/>
                </a:rPr>
                <a:t>تدريب العاملين</a:t>
              </a:r>
              <a:endParaRPr lang="en-US" sz="2800" dirty="0">
                <a:effectLst/>
                <a:latin typeface="Times New Roman" panose="02020603050405020304" pitchFamily="18" charset="0"/>
                <a:ea typeface="Times New Roman" panose="02020603050405020304" pitchFamily="18" charset="0"/>
              </a:endParaRPr>
            </a:p>
          </p:txBody>
        </p:sp>
        <p:sp>
          <p:nvSpPr>
            <p:cNvPr id="32" name="Freeform: Shape 129">
              <a:extLst>
                <a:ext uri="{FF2B5EF4-FFF2-40B4-BE49-F238E27FC236}">
                  <a16:creationId xmlns:a16="http://schemas.microsoft.com/office/drawing/2014/main" xmlns="" id="{64A27284-104E-90DF-DD54-5E1DD042EDC3}"/>
                </a:ext>
              </a:extLst>
            </p:cNvPr>
            <p:cNvSpPr/>
            <p:nvPr/>
          </p:nvSpPr>
          <p:spPr>
            <a:xfrm>
              <a:off x="6969918" y="2185188"/>
              <a:ext cx="1754678" cy="611156"/>
            </a:xfrm>
            <a:custGeom>
              <a:avLst/>
              <a:gdLst>
                <a:gd name="connsiteX0" fmla="*/ 24751 w 1754678"/>
                <a:gd name="connsiteY0" fmla="*/ 0 h 611156"/>
                <a:gd name="connsiteX1" fmla="*/ 1754678 w 1754678"/>
                <a:gd name="connsiteY1" fmla="*/ 0 h 611156"/>
                <a:gd name="connsiteX2" fmla="*/ 1754678 w 1754678"/>
                <a:gd name="connsiteY2" fmla="*/ 365140 h 611156"/>
                <a:gd name="connsiteX3" fmla="*/ 960227 w 1754678"/>
                <a:gd name="connsiteY3" fmla="*/ 365140 h 611156"/>
                <a:gd name="connsiteX4" fmla="*/ 768380 w 1754678"/>
                <a:gd name="connsiteY4" fmla="*/ 454618 h 611156"/>
                <a:gd name="connsiteX5" fmla="*/ 758429 w 1754678"/>
                <a:gd name="connsiteY5" fmla="*/ 463992 h 611156"/>
                <a:gd name="connsiteX6" fmla="*/ 746660 w 1754678"/>
                <a:gd name="connsiteY6" fmla="*/ 478040 h 611156"/>
                <a:gd name="connsiteX7" fmla="*/ 420375 w 1754678"/>
                <a:gd name="connsiteY7" fmla="*/ 611156 h 611156"/>
                <a:gd name="connsiteX8" fmla="*/ 37744 w 1754678"/>
                <a:gd name="connsiteY8" fmla="*/ 410778 h 611156"/>
                <a:gd name="connsiteX9" fmla="*/ 0 w 1754678"/>
                <a:gd name="connsiteY9" fmla="*/ 342287 h 611156"/>
                <a:gd name="connsiteX10" fmla="*/ 0 w 1754678"/>
                <a:gd name="connsiteY10" fmla="*/ 139885 h 611156"/>
                <a:gd name="connsiteX11" fmla="*/ 9041 w 1754678"/>
                <a:gd name="connsiteY11" fmla="*/ 50425 h 61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54678" h="611156">
                  <a:moveTo>
                    <a:pt x="24751" y="0"/>
                  </a:moveTo>
                  <a:lnTo>
                    <a:pt x="1754678" y="0"/>
                  </a:lnTo>
                  <a:lnTo>
                    <a:pt x="1754678" y="365140"/>
                  </a:lnTo>
                  <a:lnTo>
                    <a:pt x="960227" y="365140"/>
                  </a:lnTo>
                  <a:cubicBezTo>
                    <a:pt x="886125" y="365140"/>
                    <a:pt x="815498" y="398253"/>
                    <a:pt x="768380" y="454618"/>
                  </a:cubicBezTo>
                  <a:lnTo>
                    <a:pt x="758429" y="463992"/>
                  </a:lnTo>
                  <a:lnTo>
                    <a:pt x="746660" y="478040"/>
                  </a:lnTo>
                  <a:cubicBezTo>
                    <a:pt x="663156" y="560286"/>
                    <a:pt x="547797" y="611156"/>
                    <a:pt x="420375" y="611156"/>
                  </a:cubicBezTo>
                  <a:cubicBezTo>
                    <a:pt x="261097" y="611156"/>
                    <a:pt x="120668" y="531672"/>
                    <a:pt x="37744" y="410778"/>
                  </a:cubicBezTo>
                  <a:lnTo>
                    <a:pt x="0" y="342287"/>
                  </a:lnTo>
                  <a:lnTo>
                    <a:pt x="0" y="139885"/>
                  </a:lnTo>
                  <a:cubicBezTo>
                    <a:pt x="0" y="109202"/>
                    <a:pt x="3116" y="79286"/>
                    <a:pt x="9041" y="50425"/>
                  </a:cubicBezTo>
                  <a:close/>
                </a:path>
              </a:pathLst>
            </a:custGeom>
            <a:solidFill>
              <a:schemeClr val="tx1">
                <a:alpha val="70000"/>
              </a:schemeClr>
            </a:solidFill>
            <a:ln w="12700">
              <a:miter lim="400000"/>
            </a:ln>
          </p:spPr>
          <p:txBody>
            <a:bodyPr wrap="square" lIns="38100" tIns="38100" rIns="38100" bIns="38100" anchor="ctr">
              <a:noAutofit/>
            </a:bodyPr>
            <a:lstStyle/>
            <a:p>
              <a:pPr algn="ctr" rtl="0"/>
              <a:endParaRPr sz="71400" b="1">
                <a:solidFill>
                  <a:schemeClr val="bg1"/>
                </a:solidFill>
                <a:latin typeface="Adobe Arabic" panose="02040503050201020203" pitchFamily="18" charset="-78"/>
                <a:cs typeface="Adobe Arabic" panose="02040503050201020203" pitchFamily="18" charset="-78"/>
              </a:endParaRPr>
            </a:p>
          </p:txBody>
        </p:sp>
        <p:sp>
          <p:nvSpPr>
            <p:cNvPr id="33" name="Freeform: Shape 78">
              <a:extLst>
                <a:ext uri="{FF2B5EF4-FFF2-40B4-BE49-F238E27FC236}">
                  <a16:creationId xmlns:a16="http://schemas.microsoft.com/office/drawing/2014/main" xmlns="" id="{AD8EEE27-EAB7-49E4-347A-C59684F7B0CD}"/>
                </a:ext>
              </a:extLst>
            </p:cNvPr>
            <p:cNvSpPr/>
            <p:nvPr/>
          </p:nvSpPr>
          <p:spPr>
            <a:xfrm>
              <a:off x="6969918" y="1883275"/>
              <a:ext cx="1995635" cy="841245"/>
            </a:xfrm>
            <a:custGeom>
              <a:avLst/>
              <a:gdLst>
                <a:gd name="connsiteX0" fmla="*/ 420594 w 1995635"/>
                <a:gd name="connsiteY0" fmla="*/ 0 h 841245"/>
                <a:gd name="connsiteX1" fmla="*/ 1872946 w 1995635"/>
                <a:gd name="connsiteY1" fmla="*/ 0 h 841245"/>
                <a:gd name="connsiteX2" fmla="*/ 1920561 w 1995635"/>
                <a:gd name="connsiteY2" fmla="*/ 9682 h 841245"/>
                <a:gd name="connsiteX3" fmla="*/ 1995635 w 1995635"/>
                <a:gd name="connsiteY3" fmla="*/ 122702 h 841245"/>
                <a:gd name="connsiteX4" fmla="*/ 1995635 w 1995635"/>
                <a:gd name="connsiteY4" fmla="*/ 490854 h 841245"/>
                <a:gd name="connsiteX5" fmla="*/ 1872931 w 1995635"/>
                <a:gd name="connsiteY5" fmla="*/ 613558 h 841245"/>
                <a:gd name="connsiteX6" fmla="*/ 912728 w 1995635"/>
                <a:gd name="connsiteY6" fmla="*/ 613558 h 841245"/>
                <a:gd name="connsiteX7" fmla="*/ 737849 w 1995635"/>
                <a:gd name="connsiteY7" fmla="*/ 696370 h 841245"/>
                <a:gd name="connsiteX8" fmla="*/ 728778 w 1995635"/>
                <a:gd name="connsiteY8" fmla="*/ 705045 h 841245"/>
                <a:gd name="connsiteX9" fmla="*/ 718050 w 1995635"/>
                <a:gd name="connsiteY9" fmla="*/ 718047 h 841245"/>
                <a:gd name="connsiteX10" fmla="*/ 420624 w 1995635"/>
                <a:gd name="connsiteY10" fmla="*/ 841245 h 841245"/>
                <a:gd name="connsiteX11" fmla="*/ 0 w 1995635"/>
                <a:gd name="connsiteY11" fmla="*/ 420621 h 841245"/>
                <a:gd name="connsiteX12" fmla="*/ 335854 w 1995635"/>
                <a:gd name="connsiteY12" fmla="*/ 8543 h 841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5635" h="841245">
                  <a:moveTo>
                    <a:pt x="420594" y="0"/>
                  </a:moveTo>
                  <a:lnTo>
                    <a:pt x="1872946" y="0"/>
                  </a:lnTo>
                  <a:lnTo>
                    <a:pt x="1920561" y="9682"/>
                  </a:lnTo>
                  <a:cubicBezTo>
                    <a:pt x="1964558" y="28379"/>
                    <a:pt x="1995635" y="72100"/>
                    <a:pt x="1995635" y="122702"/>
                  </a:cubicBezTo>
                  <a:lnTo>
                    <a:pt x="1995635" y="490854"/>
                  </a:lnTo>
                  <a:cubicBezTo>
                    <a:pt x="1995635" y="558323"/>
                    <a:pt x="1940386" y="613558"/>
                    <a:pt x="1872931" y="613558"/>
                  </a:cubicBezTo>
                  <a:lnTo>
                    <a:pt x="912728" y="613558"/>
                  </a:lnTo>
                  <a:cubicBezTo>
                    <a:pt x="845180" y="613558"/>
                    <a:pt x="780800" y="644204"/>
                    <a:pt x="737849" y="696370"/>
                  </a:cubicBezTo>
                  <a:lnTo>
                    <a:pt x="728778" y="705045"/>
                  </a:lnTo>
                  <a:lnTo>
                    <a:pt x="718050" y="718047"/>
                  </a:lnTo>
                  <a:cubicBezTo>
                    <a:pt x="641932" y="794165"/>
                    <a:pt x="536776" y="841245"/>
                    <a:pt x="420624" y="841245"/>
                  </a:cubicBezTo>
                  <a:cubicBezTo>
                    <a:pt x="188320" y="841245"/>
                    <a:pt x="0" y="652925"/>
                    <a:pt x="0" y="420621"/>
                  </a:cubicBezTo>
                  <a:cubicBezTo>
                    <a:pt x="0" y="217355"/>
                    <a:pt x="144183" y="47765"/>
                    <a:pt x="335854" y="8543"/>
                  </a:cubicBezTo>
                  <a:close/>
                </a:path>
              </a:pathLst>
            </a:custGeom>
            <a:solidFill>
              <a:srgbClr val="8AC7D3"/>
            </a:solidFill>
            <a:ln w="12700">
              <a:miter lim="400000"/>
            </a:ln>
          </p:spPr>
          <p:txBody>
            <a:bodyPr lIns="38100" tIns="38100" rIns="38100" bIns="38100" anchor="ctr"/>
            <a:lstStyle/>
            <a:p>
              <a:pPr algn="ctr" rtl="0"/>
              <a:endParaRPr sz="71400" b="1">
                <a:solidFill>
                  <a:schemeClr val="bg1"/>
                </a:solidFill>
                <a:latin typeface="Adobe Arabic" panose="02040503050201020203" pitchFamily="18" charset="-78"/>
                <a:cs typeface="Adobe Arabic" panose="02040503050201020203" pitchFamily="18" charset="-78"/>
              </a:endParaRPr>
            </a:p>
          </p:txBody>
        </p:sp>
        <p:sp>
          <p:nvSpPr>
            <p:cNvPr id="34" name="Circle">
              <a:extLst>
                <a:ext uri="{FF2B5EF4-FFF2-40B4-BE49-F238E27FC236}">
                  <a16:creationId xmlns:a16="http://schemas.microsoft.com/office/drawing/2014/main" xmlns="" id="{59006779-DA66-F2A6-20D0-D12373395E85}"/>
                </a:ext>
              </a:extLst>
            </p:cNvPr>
            <p:cNvSpPr/>
            <p:nvPr/>
          </p:nvSpPr>
          <p:spPr>
            <a:xfrm>
              <a:off x="7061950" y="1975306"/>
              <a:ext cx="656487" cy="656489"/>
            </a:xfrm>
            <a:prstGeom prst="ellipse">
              <a:avLst/>
            </a:prstGeom>
            <a:solidFill>
              <a:schemeClr val="bg1"/>
            </a:solidFill>
            <a:ln w="12700">
              <a:miter lim="400000"/>
            </a:ln>
            <a:effectLst>
              <a:outerShdw blurRad="50800" dist="38100" dir="2700000" algn="tl" rotWithShape="0">
                <a:prstClr val="black">
                  <a:alpha val="40000"/>
                </a:prstClr>
              </a:outerShdw>
            </a:effectLst>
          </p:spPr>
          <p:txBody>
            <a:bodyPr lIns="38100" tIns="38100" rIns="38100" bIns="38100" anchor="ctr"/>
            <a:lstStyle/>
            <a:p>
              <a:pPr algn="ctr" rtl="0">
                <a:defRPr sz="3000">
                  <a:solidFill>
                    <a:srgbClr val="FFFFFF"/>
                  </a:solidFill>
                </a:defRPr>
              </a:pPr>
              <a:endParaRPr sz="71400" b="1">
                <a:solidFill>
                  <a:schemeClr val="bg1"/>
                </a:solidFill>
                <a:latin typeface="Adobe Arabic" panose="02040503050201020203" pitchFamily="18" charset="-78"/>
                <a:cs typeface="Adobe Arabic" panose="02040503050201020203" pitchFamily="18" charset="-78"/>
              </a:endParaRPr>
            </a:p>
          </p:txBody>
        </p:sp>
      </p:grpSp>
      <mc:AlternateContent xmlns:mc="http://schemas.openxmlformats.org/markup-compatibility/2006">
        <mc:Choice xmlns:pslz="http://schemas.microsoft.com/office/powerpoint/2016/slidezoom" xmlns="" Requires="pslz">
          <p:graphicFrame>
            <p:nvGraphicFramePr>
              <p:cNvPr id="36" name="صورة الشريحة 35">
                <a:extLst>
                  <a:ext uri="{FF2B5EF4-FFF2-40B4-BE49-F238E27FC236}">
                    <a16:creationId xmlns:a16="http://schemas.microsoft.com/office/drawing/2014/main" id="{371D8359-C8AC-9320-0683-7B6E77EE37DF}"/>
                  </a:ext>
                </a:extLst>
              </p:cNvPr>
              <p:cNvGraphicFramePr>
                <a:graphicFrameLocks noChangeAspect="1"/>
              </p:cNvGraphicFramePr>
              <p:nvPr>
                <p:extLst>
                  <p:ext uri="{D42A27DB-BD31-4B8C-83A1-F6EECF244321}">
                    <p14:modId xmlns:p14="http://schemas.microsoft.com/office/powerpoint/2010/main" val="1347641601"/>
                  </p:ext>
                </p:extLst>
              </p:nvPr>
            </p:nvGraphicFramePr>
            <p:xfrm>
              <a:off x="11205745" y="220278"/>
              <a:ext cx="423890" cy="423890"/>
            </p:xfrm>
            <a:graphic>
              <a:graphicData uri="http://schemas.microsoft.com/office/powerpoint/2016/slidezoom">
                <pslz:sldZm>
                  <pslz:sldZmObj sldId="319" cId="4177102953">
                    <pslz:zmPr id="{FE270893-3B7F-439D-9B83-23312C7FD992}" returnToParent="0" imageType="cover" transitionDur="1000">
                      <p166:blipFill xmlns:p166="http://schemas.microsoft.com/office/powerpoint/2016/6/main">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166:blipFill>
                      <p166:spPr xmlns:p166="http://schemas.microsoft.com/office/powerpoint/2016/6/main">
                        <a:xfrm>
                          <a:off x="0" y="0"/>
                          <a:ext cx="423890" cy="423890"/>
                        </a:xfrm>
                        <a:prstGeom prst="rect">
                          <a:avLst/>
                        </a:prstGeom>
                        <a:ln w="3175">
                          <a:noFill/>
                        </a:ln>
                      </p166:spPr>
                    </pslz:zmPr>
                  </pslz:sldZmObj>
                </pslz:sldZm>
              </a:graphicData>
            </a:graphic>
          </p:graphicFrame>
        </mc:Choice>
        <mc:Fallback>
          <p:pic>
            <p:nvPicPr>
              <p:cNvPr id="36" name="صورة الشريحة 35">
                <a:hlinkClick r:id="rId6" action="ppaction://hlinksldjump"/>
                <a:extLst>
                  <a:ext uri="{FF2B5EF4-FFF2-40B4-BE49-F238E27FC236}">
                    <a16:creationId xmlns:a16="http://schemas.microsoft.com/office/drawing/2014/main" xmlns="" xmlns:pslz="http://schemas.microsoft.com/office/powerpoint/2016/slidezoom" id="{371D8359-C8AC-9320-0683-7B6E77EE37DF}"/>
                  </a:ext>
                </a:extLst>
              </p:cNvPr>
              <p:cNvPicPr>
                <a:picLocks noGrp="1" noRot="1" noChangeAspect="1" noMove="1" noResize="1" noEditPoints="1" noAdjustHandles="1" noChangeArrowheads="1" noChangeShapeType="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8"/>
                  </a:ext>
                </a:extLst>
              </a:blip>
              <a:stretch>
                <a:fillRect/>
              </a:stretch>
            </p:blipFill>
            <p:spPr>
              <a:xfrm>
                <a:off x="11205745" y="220278"/>
                <a:ext cx="423890" cy="423890"/>
              </a:xfrm>
              <a:prstGeom prst="rect">
                <a:avLst/>
              </a:prstGeom>
              <a:ln w="3175">
                <a:noFill/>
              </a:ln>
            </p:spPr>
          </p:pic>
        </mc:Fallback>
      </mc:AlternateContent>
      <p:sp>
        <p:nvSpPr>
          <p:cNvPr id="35"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9"/>
              </a:rPr>
              <a:t>www.dawliatraining.com</a:t>
            </a:r>
            <a:endParaRPr lang="en-US" sz="1100">
              <a:effectLst/>
              <a:ea typeface="Calibri"/>
              <a:cs typeface="Arial"/>
            </a:endParaRPr>
          </a:p>
        </p:txBody>
      </p:sp>
    </p:spTree>
    <p:extLst>
      <p:ext uri="{BB962C8B-B14F-4D97-AF65-F5344CB8AC3E}">
        <p14:creationId xmlns:p14="http://schemas.microsoft.com/office/powerpoint/2010/main" val="193488752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ppt_x"/>
                                          </p:val>
                                        </p:tav>
                                        <p:tav tm="100000">
                                          <p:val>
                                            <p:strVal val="#ppt_x"/>
                                          </p:val>
                                        </p:tav>
                                      </p:tavLst>
                                    </p:anim>
                                    <p:anim calcmode="lin" valueType="num">
                                      <p:cBhvr additive="base">
                                        <p:cTn id="18" dur="500" fill="hold"/>
                                        <p:tgtEl>
                                          <p:spTgt spid="2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ppt_x"/>
                                          </p:val>
                                        </p:tav>
                                        <p:tav tm="100000">
                                          <p:val>
                                            <p:strVal val="#ppt_x"/>
                                          </p:val>
                                        </p:tav>
                                      </p:tavLst>
                                    </p:anim>
                                    <p:anim calcmode="lin" valueType="num">
                                      <p:cBhvr additive="base">
                                        <p:cTn id="23"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فوائد </a:t>
            </a:r>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استخدام النماذج والمحاكاة</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13" name="مجموعة 12">
            <a:extLst>
              <a:ext uri="{FF2B5EF4-FFF2-40B4-BE49-F238E27FC236}">
                <a16:creationId xmlns:a16="http://schemas.microsoft.com/office/drawing/2014/main" xmlns="" id="{6B2BFA9E-278D-3585-EEF3-282E236C5E6A}"/>
              </a:ext>
            </a:extLst>
          </p:cNvPr>
          <p:cNvGrpSpPr/>
          <p:nvPr/>
        </p:nvGrpSpPr>
        <p:grpSpPr>
          <a:xfrm>
            <a:off x="3261662" y="3415007"/>
            <a:ext cx="3213724" cy="2338280"/>
            <a:chOff x="3343848" y="3415007"/>
            <a:chExt cx="2550173" cy="1855485"/>
          </a:xfrm>
        </p:grpSpPr>
        <p:sp>
          <p:nvSpPr>
            <p:cNvPr id="15" name="L-Shape 2">
              <a:extLst>
                <a:ext uri="{FF2B5EF4-FFF2-40B4-BE49-F238E27FC236}">
                  <a16:creationId xmlns:a16="http://schemas.microsoft.com/office/drawing/2014/main" xmlns="" id="{16310F2F-60AD-A1FF-B3F0-3842EF54B1B2}"/>
                </a:ext>
              </a:extLst>
            </p:cNvPr>
            <p:cNvSpPr/>
            <p:nvPr/>
          </p:nvSpPr>
          <p:spPr>
            <a:xfrm rot="10800000">
              <a:off x="3691192" y="3415007"/>
              <a:ext cx="1855486" cy="1855485"/>
            </a:xfrm>
            <a:custGeom>
              <a:avLst/>
              <a:gdLst/>
              <a:ahLst/>
              <a:cxnLst/>
              <a:rect l="l" t="t" r="r" b="b"/>
              <a:pathLst>
                <a:path w="1639462" h="1639461">
                  <a:moveTo>
                    <a:pt x="254587" y="1639461"/>
                  </a:moveTo>
                  <a:lnTo>
                    <a:pt x="254587" y="1639461"/>
                  </a:lnTo>
                  <a:lnTo>
                    <a:pt x="0" y="1639461"/>
                  </a:lnTo>
                  <a:lnTo>
                    <a:pt x="0" y="343317"/>
                  </a:lnTo>
                  <a:lnTo>
                    <a:pt x="358513" y="343317"/>
                  </a:lnTo>
                  <a:lnTo>
                    <a:pt x="358513" y="1026362"/>
                  </a:lnTo>
                  <a:lnTo>
                    <a:pt x="1384875" y="0"/>
                  </a:lnTo>
                  <a:lnTo>
                    <a:pt x="1639462" y="254586"/>
                  </a:lnTo>
                  <a:lnTo>
                    <a:pt x="590237" y="1303812"/>
                  </a:lnTo>
                  <a:lnTo>
                    <a:pt x="1296144" y="1303812"/>
                  </a:lnTo>
                  <a:lnTo>
                    <a:pt x="1296144" y="1639461"/>
                  </a:lnTo>
                  <a:lnTo>
                    <a:pt x="254588" y="1639461"/>
                  </a:lnTo>
                  <a:close/>
                </a:path>
              </a:pathLst>
            </a:custGeom>
            <a:solidFill>
              <a:srgbClr val="2B5474"/>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800" b="1">
                <a:solidFill>
                  <a:schemeClr val="bg1"/>
                </a:solidFill>
                <a:latin typeface="Adobe Arabic" panose="02040503050201020203" pitchFamily="18" charset="-78"/>
                <a:cs typeface="Adobe Arabic" panose="02040503050201020203" pitchFamily="18" charset="-78"/>
              </a:endParaRPr>
            </a:p>
          </p:txBody>
        </p:sp>
        <p:sp>
          <p:nvSpPr>
            <p:cNvPr id="35" name="TextBox 7">
              <a:extLst>
                <a:ext uri="{FF2B5EF4-FFF2-40B4-BE49-F238E27FC236}">
                  <a16:creationId xmlns:a16="http://schemas.microsoft.com/office/drawing/2014/main" xmlns="" id="{E83B4C97-6E71-E8AD-79EB-F78E27D14C80}"/>
                </a:ext>
              </a:extLst>
            </p:cNvPr>
            <p:cNvSpPr txBox="1"/>
            <p:nvPr/>
          </p:nvSpPr>
          <p:spPr>
            <a:xfrm rot="18900000">
              <a:off x="3343848" y="4133629"/>
              <a:ext cx="2550173" cy="415188"/>
            </a:xfrm>
            <a:prstGeom prst="rect">
              <a:avLst/>
            </a:prstGeom>
            <a:noFill/>
          </p:spPr>
          <p:txBody>
            <a:bodyPr wrap="square" rtlCol="0" anchor="ctr">
              <a:spAutoFit/>
            </a:bodyPr>
            <a:lstStyle/>
            <a:p>
              <a:pPr algn="ctr"/>
              <a:r>
                <a:rPr lang="ar-SA" sz="28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الاقتصاد والكفاءة</a:t>
              </a:r>
              <a:endParaRPr lang="en-US" sz="5400" b="1"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grpSp>
        <p:nvGrpSpPr>
          <p:cNvPr id="36" name="مجموعة 35">
            <a:extLst>
              <a:ext uri="{FF2B5EF4-FFF2-40B4-BE49-F238E27FC236}">
                <a16:creationId xmlns:a16="http://schemas.microsoft.com/office/drawing/2014/main" xmlns="" id="{9A353DE9-804E-BC08-54C6-89632B6077AF}"/>
              </a:ext>
            </a:extLst>
          </p:cNvPr>
          <p:cNvGrpSpPr/>
          <p:nvPr/>
        </p:nvGrpSpPr>
        <p:grpSpPr>
          <a:xfrm>
            <a:off x="834206" y="4215340"/>
            <a:ext cx="2867077" cy="2338280"/>
            <a:chOff x="861783" y="4215340"/>
            <a:chExt cx="2275099" cy="1855485"/>
          </a:xfrm>
        </p:grpSpPr>
        <p:sp>
          <p:nvSpPr>
            <p:cNvPr id="37" name="L-Shape 2">
              <a:extLst>
                <a:ext uri="{FF2B5EF4-FFF2-40B4-BE49-F238E27FC236}">
                  <a16:creationId xmlns:a16="http://schemas.microsoft.com/office/drawing/2014/main" xmlns="" id="{2DD370C5-BA13-C4A8-8CB8-8D722403501C}"/>
                </a:ext>
              </a:extLst>
            </p:cNvPr>
            <p:cNvSpPr/>
            <p:nvPr/>
          </p:nvSpPr>
          <p:spPr>
            <a:xfrm rot="10800000">
              <a:off x="1005590" y="4215340"/>
              <a:ext cx="1855486" cy="1855485"/>
            </a:xfrm>
            <a:custGeom>
              <a:avLst/>
              <a:gdLst/>
              <a:ahLst/>
              <a:cxnLst/>
              <a:rect l="l" t="t" r="r" b="b"/>
              <a:pathLst>
                <a:path w="1639462" h="1639461">
                  <a:moveTo>
                    <a:pt x="254587" y="1639461"/>
                  </a:moveTo>
                  <a:lnTo>
                    <a:pt x="254587" y="1639461"/>
                  </a:lnTo>
                  <a:lnTo>
                    <a:pt x="0" y="1639461"/>
                  </a:lnTo>
                  <a:lnTo>
                    <a:pt x="0" y="343317"/>
                  </a:lnTo>
                  <a:lnTo>
                    <a:pt x="358513" y="343317"/>
                  </a:lnTo>
                  <a:lnTo>
                    <a:pt x="358513" y="1026362"/>
                  </a:lnTo>
                  <a:lnTo>
                    <a:pt x="1384875" y="0"/>
                  </a:lnTo>
                  <a:lnTo>
                    <a:pt x="1639462" y="254586"/>
                  </a:lnTo>
                  <a:lnTo>
                    <a:pt x="590237" y="1303812"/>
                  </a:lnTo>
                  <a:lnTo>
                    <a:pt x="1296144" y="1303812"/>
                  </a:lnTo>
                  <a:lnTo>
                    <a:pt x="1296144" y="1639461"/>
                  </a:lnTo>
                  <a:lnTo>
                    <a:pt x="254588" y="1639461"/>
                  </a:lnTo>
                  <a:close/>
                </a:path>
              </a:pathLst>
            </a:custGeom>
            <a:solidFill>
              <a:srgbClr val="FFC00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800" b="1">
                <a:solidFill>
                  <a:schemeClr val="bg1"/>
                </a:solidFill>
                <a:latin typeface="Adobe Arabic" panose="02040503050201020203" pitchFamily="18" charset="-78"/>
                <a:cs typeface="Adobe Arabic" panose="02040503050201020203" pitchFamily="18" charset="-78"/>
              </a:endParaRPr>
            </a:p>
          </p:txBody>
        </p:sp>
        <p:sp>
          <p:nvSpPr>
            <p:cNvPr id="38" name="TextBox 6">
              <a:extLst>
                <a:ext uri="{FF2B5EF4-FFF2-40B4-BE49-F238E27FC236}">
                  <a16:creationId xmlns:a16="http://schemas.microsoft.com/office/drawing/2014/main" xmlns="" id="{8E1A1B8F-90EA-FA04-319E-141870C876DC}"/>
                </a:ext>
              </a:extLst>
            </p:cNvPr>
            <p:cNvSpPr txBox="1"/>
            <p:nvPr/>
          </p:nvSpPr>
          <p:spPr>
            <a:xfrm rot="18900000">
              <a:off x="861783" y="4901098"/>
              <a:ext cx="2275099" cy="415188"/>
            </a:xfrm>
            <a:prstGeom prst="rect">
              <a:avLst/>
            </a:prstGeom>
            <a:noFill/>
          </p:spPr>
          <p:txBody>
            <a:bodyPr wrap="square" rtlCol="0" anchor="ctr">
              <a:spAutoFit/>
            </a:bodyPr>
            <a:lstStyle/>
            <a:p>
              <a:pPr algn="ctr"/>
              <a:r>
                <a:rPr lang="ar-SA" sz="28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التوقعات الدقيقة</a:t>
              </a:r>
              <a:endParaRPr lang="en-US" sz="5400" b="1"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grpSp>
        <p:nvGrpSpPr>
          <p:cNvPr id="39" name="مجموعة 38">
            <a:extLst>
              <a:ext uri="{FF2B5EF4-FFF2-40B4-BE49-F238E27FC236}">
                <a16:creationId xmlns:a16="http://schemas.microsoft.com/office/drawing/2014/main" xmlns="" id="{F9BCC2FA-EFAA-9ADE-EC0D-C9085BCAEFF2}"/>
              </a:ext>
            </a:extLst>
          </p:cNvPr>
          <p:cNvGrpSpPr/>
          <p:nvPr/>
        </p:nvGrpSpPr>
        <p:grpSpPr>
          <a:xfrm>
            <a:off x="8954281" y="1814341"/>
            <a:ext cx="2811443" cy="2338280"/>
            <a:chOff x="8954282" y="1814341"/>
            <a:chExt cx="2230952" cy="1855485"/>
          </a:xfrm>
        </p:grpSpPr>
        <p:sp>
          <p:nvSpPr>
            <p:cNvPr id="40" name="L-Shape 2">
              <a:extLst>
                <a:ext uri="{FF2B5EF4-FFF2-40B4-BE49-F238E27FC236}">
                  <a16:creationId xmlns:a16="http://schemas.microsoft.com/office/drawing/2014/main" xmlns="" id="{39A84300-52C6-730E-DBD2-6AE8A7AD1625}"/>
                </a:ext>
              </a:extLst>
            </p:cNvPr>
            <p:cNvSpPr/>
            <p:nvPr/>
          </p:nvSpPr>
          <p:spPr>
            <a:xfrm rot="10800000">
              <a:off x="9062396" y="1814341"/>
              <a:ext cx="1855486" cy="1855485"/>
            </a:xfrm>
            <a:custGeom>
              <a:avLst/>
              <a:gdLst/>
              <a:ahLst/>
              <a:cxnLst/>
              <a:rect l="l" t="t" r="r" b="b"/>
              <a:pathLst>
                <a:path w="1639462" h="1639461">
                  <a:moveTo>
                    <a:pt x="254587" y="1639461"/>
                  </a:moveTo>
                  <a:lnTo>
                    <a:pt x="254587" y="1639461"/>
                  </a:lnTo>
                  <a:lnTo>
                    <a:pt x="0" y="1639461"/>
                  </a:lnTo>
                  <a:lnTo>
                    <a:pt x="0" y="343317"/>
                  </a:lnTo>
                  <a:lnTo>
                    <a:pt x="358513" y="343317"/>
                  </a:lnTo>
                  <a:lnTo>
                    <a:pt x="358513" y="1026362"/>
                  </a:lnTo>
                  <a:lnTo>
                    <a:pt x="1384875" y="0"/>
                  </a:lnTo>
                  <a:lnTo>
                    <a:pt x="1639462" y="254586"/>
                  </a:lnTo>
                  <a:lnTo>
                    <a:pt x="590237" y="1303812"/>
                  </a:lnTo>
                  <a:lnTo>
                    <a:pt x="1296144" y="1303812"/>
                  </a:lnTo>
                  <a:lnTo>
                    <a:pt x="1296144" y="1639461"/>
                  </a:lnTo>
                  <a:lnTo>
                    <a:pt x="254588" y="1639461"/>
                  </a:lnTo>
                  <a:close/>
                </a:path>
              </a:pathLst>
            </a:custGeom>
            <a:solidFill>
              <a:srgbClr val="31394C"/>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800" b="1">
                <a:solidFill>
                  <a:schemeClr val="bg1"/>
                </a:solidFill>
                <a:latin typeface="Adobe Arabic" panose="02040503050201020203" pitchFamily="18" charset="-78"/>
                <a:cs typeface="Adobe Arabic" panose="02040503050201020203" pitchFamily="18" charset="-78"/>
              </a:endParaRPr>
            </a:p>
          </p:txBody>
        </p:sp>
        <p:sp>
          <p:nvSpPr>
            <p:cNvPr id="41" name="TextBox 9">
              <a:extLst>
                <a:ext uri="{FF2B5EF4-FFF2-40B4-BE49-F238E27FC236}">
                  <a16:creationId xmlns:a16="http://schemas.microsoft.com/office/drawing/2014/main" xmlns="" id="{F8BBE4D7-F873-6FFB-66D5-5811DD5705EB}"/>
                </a:ext>
              </a:extLst>
            </p:cNvPr>
            <p:cNvSpPr txBox="1"/>
            <p:nvPr/>
          </p:nvSpPr>
          <p:spPr>
            <a:xfrm rot="18900000">
              <a:off x="8954282" y="2457647"/>
              <a:ext cx="2230952" cy="415188"/>
            </a:xfrm>
            <a:prstGeom prst="rect">
              <a:avLst/>
            </a:prstGeom>
            <a:noFill/>
          </p:spPr>
          <p:txBody>
            <a:bodyPr wrap="square" rtlCol="0" anchor="ctr">
              <a:spAutoFit/>
            </a:bodyPr>
            <a:lstStyle/>
            <a:p>
              <a:pPr algn="ctr"/>
              <a:r>
                <a:rPr lang="ar-SA" sz="28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تحسين السلامة والأمن</a:t>
              </a:r>
              <a:endParaRPr lang="en-US" sz="5400" b="1"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grpSp>
        <p:nvGrpSpPr>
          <p:cNvPr id="42" name="مجموعة 41">
            <a:extLst>
              <a:ext uri="{FF2B5EF4-FFF2-40B4-BE49-F238E27FC236}">
                <a16:creationId xmlns:a16="http://schemas.microsoft.com/office/drawing/2014/main" xmlns="" id="{6D8CC020-35C4-A4BB-2095-8DE2A9435DDB}"/>
              </a:ext>
            </a:extLst>
          </p:cNvPr>
          <p:cNvGrpSpPr/>
          <p:nvPr/>
        </p:nvGrpSpPr>
        <p:grpSpPr>
          <a:xfrm>
            <a:off x="6184241" y="2614674"/>
            <a:ext cx="2580935" cy="2338280"/>
            <a:chOff x="6184242" y="2614674"/>
            <a:chExt cx="2048038" cy="1855485"/>
          </a:xfrm>
        </p:grpSpPr>
        <p:sp>
          <p:nvSpPr>
            <p:cNvPr id="43" name="L-Shape 2">
              <a:extLst>
                <a:ext uri="{FF2B5EF4-FFF2-40B4-BE49-F238E27FC236}">
                  <a16:creationId xmlns:a16="http://schemas.microsoft.com/office/drawing/2014/main" xmlns="" id="{38AB3CA1-8E4C-CE48-71F5-8C8FD73E5C6D}"/>
                </a:ext>
              </a:extLst>
            </p:cNvPr>
            <p:cNvSpPr/>
            <p:nvPr/>
          </p:nvSpPr>
          <p:spPr>
            <a:xfrm rot="10800000">
              <a:off x="6376794" y="2614674"/>
              <a:ext cx="1855486" cy="1855485"/>
            </a:xfrm>
            <a:custGeom>
              <a:avLst/>
              <a:gdLst/>
              <a:ahLst/>
              <a:cxnLst/>
              <a:rect l="l" t="t" r="r" b="b"/>
              <a:pathLst>
                <a:path w="1639462" h="1639461">
                  <a:moveTo>
                    <a:pt x="254587" y="1639461"/>
                  </a:moveTo>
                  <a:lnTo>
                    <a:pt x="254587" y="1639461"/>
                  </a:lnTo>
                  <a:lnTo>
                    <a:pt x="0" y="1639461"/>
                  </a:lnTo>
                  <a:lnTo>
                    <a:pt x="0" y="343317"/>
                  </a:lnTo>
                  <a:lnTo>
                    <a:pt x="358513" y="343317"/>
                  </a:lnTo>
                  <a:lnTo>
                    <a:pt x="358513" y="1026362"/>
                  </a:lnTo>
                  <a:lnTo>
                    <a:pt x="1384875" y="0"/>
                  </a:lnTo>
                  <a:lnTo>
                    <a:pt x="1639462" y="254586"/>
                  </a:lnTo>
                  <a:lnTo>
                    <a:pt x="590237" y="1303812"/>
                  </a:lnTo>
                  <a:lnTo>
                    <a:pt x="1296144" y="1303812"/>
                  </a:lnTo>
                  <a:lnTo>
                    <a:pt x="1296144" y="1639461"/>
                  </a:lnTo>
                  <a:lnTo>
                    <a:pt x="254588" y="1639461"/>
                  </a:lnTo>
                  <a:close/>
                </a:path>
              </a:pathLst>
            </a:custGeom>
            <a:solidFill>
              <a:srgbClr val="579DA5"/>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800" b="1">
                <a:solidFill>
                  <a:schemeClr val="bg1"/>
                </a:solidFill>
                <a:latin typeface="Adobe Arabic" panose="02040503050201020203" pitchFamily="18" charset="-78"/>
                <a:cs typeface="Adobe Arabic" panose="02040503050201020203" pitchFamily="18" charset="-78"/>
              </a:endParaRPr>
            </a:p>
          </p:txBody>
        </p:sp>
        <p:sp>
          <p:nvSpPr>
            <p:cNvPr id="44" name="TextBox 8">
              <a:extLst>
                <a:ext uri="{FF2B5EF4-FFF2-40B4-BE49-F238E27FC236}">
                  <a16:creationId xmlns:a16="http://schemas.microsoft.com/office/drawing/2014/main" xmlns="" id="{EECCA60C-E651-BBBB-1529-994B5AF5FB0F}"/>
                </a:ext>
              </a:extLst>
            </p:cNvPr>
            <p:cNvSpPr txBox="1"/>
            <p:nvPr/>
          </p:nvSpPr>
          <p:spPr>
            <a:xfrm rot="18900000">
              <a:off x="6184242" y="3483293"/>
              <a:ext cx="1956068" cy="415188"/>
            </a:xfrm>
            <a:prstGeom prst="rect">
              <a:avLst/>
            </a:prstGeom>
            <a:noFill/>
          </p:spPr>
          <p:txBody>
            <a:bodyPr wrap="square" rtlCol="0" anchor="ctr">
              <a:spAutoFit/>
            </a:bodyPr>
            <a:lstStyle/>
            <a:p>
              <a:pPr algn="ctr"/>
              <a:r>
                <a:rPr lang="ar-SA" sz="28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تحسين صنع القرار</a:t>
              </a:r>
              <a:endParaRPr lang="en-US" sz="5400" b="1"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sp>
        <p:nvSpPr>
          <p:cNvPr id="21"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417710295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down)">
                                      <p:cBhvr>
                                        <p:cTn id="15" dur="500"/>
                                        <p:tgtEl>
                                          <p:spTgt spid="4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توظيف تقنيات الذكاء الاصطناعي</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pic>
        <p:nvPicPr>
          <p:cNvPr id="8" name="صورة 7">
            <a:extLst>
              <a:ext uri="{FF2B5EF4-FFF2-40B4-BE49-F238E27FC236}">
                <a16:creationId xmlns:a16="http://schemas.microsoft.com/office/drawing/2014/main" xmlns="" id="{01697F8A-2860-55F3-A1C4-BEFF716A4A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232" y="2294925"/>
            <a:ext cx="5059713" cy="3313005"/>
          </a:xfrm>
          <a:prstGeom prst="rect">
            <a:avLst/>
          </a:prstGeom>
        </p:spPr>
      </p:pic>
      <p:sp>
        <p:nvSpPr>
          <p:cNvPr id="12" name="مربع نص 11">
            <a:extLst>
              <a:ext uri="{FF2B5EF4-FFF2-40B4-BE49-F238E27FC236}">
                <a16:creationId xmlns:a16="http://schemas.microsoft.com/office/drawing/2014/main" xmlns="" id="{6C6CA260-033F-1A63-90A3-E00E76DD2D2C}"/>
              </a:ext>
            </a:extLst>
          </p:cNvPr>
          <p:cNvSpPr txBox="1"/>
          <p:nvPr/>
        </p:nvSpPr>
        <p:spPr>
          <a:xfrm>
            <a:off x="5399450" y="2586591"/>
            <a:ext cx="6277428" cy="2623795"/>
          </a:xfrm>
          <a:prstGeom prst="rect">
            <a:avLst/>
          </a:prstGeom>
          <a:noFill/>
        </p:spPr>
        <p:txBody>
          <a:bodyPr wrap="square">
            <a:spAutoFit/>
          </a:bodyPr>
          <a:lstStyle/>
          <a:p>
            <a:pPr algn="ctr">
              <a:lnSpc>
                <a:spcPct val="150000"/>
              </a:lnSpc>
            </a:pPr>
            <a:r>
              <a:rPr lang="ar-SA"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تعد تقنيات الذكاء الاصطناعي (</a:t>
            </a:r>
            <a:r>
              <a:rPr lang="en-US"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Artificial Intelligence - AI</a:t>
            </a:r>
            <a:r>
              <a:rPr lang="ar-SA"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من أهم التطورات التكنولوجية في العصر الحديث، حيث تعمل على محاكاة القدرات العقلية البشرية وتمكين الأنظمة من اتخاذ القرارات وتحليل البيانات بشكل ذكي</a:t>
            </a:r>
            <a:endParaRPr lang="ar-SY" sz="2800" dirty="0">
              <a:latin typeface="Sakkal Majalla" panose="02000000000000000000" pitchFamily="2" charset="-78"/>
              <a:cs typeface="Sakkal Majalla" panose="02000000000000000000" pitchFamily="2" charset="-78"/>
            </a:endParaRPr>
          </a:p>
        </p:txBody>
      </p:sp>
      <mc:AlternateContent xmlns:mc="http://schemas.openxmlformats.org/markup-compatibility/2006">
        <mc:Choice xmlns:pslz="http://schemas.microsoft.com/office/powerpoint/2016/slidezoom" xmlns="" Requires="pslz">
          <p:graphicFrame>
            <p:nvGraphicFramePr>
              <p:cNvPr id="16" name="صورة الشريحة 15">
                <a:extLst>
                  <a:ext uri="{FF2B5EF4-FFF2-40B4-BE49-F238E27FC236}">
                    <a16:creationId xmlns:a16="http://schemas.microsoft.com/office/drawing/2014/main" id="{A5D3E4B0-8ECA-CF88-D13F-931142D21D26}"/>
                  </a:ext>
                </a:extLst>
              </p:cNvPr>
              <p:cNvGraphicFramePr>
                <a:graphicFrameLocks noChangeAspect="1"/>
              </p:cNvGraphicFramePr>
              <p:nvPr>
                <p:extLst>
                  <p:ext uri="{D42A27DB-BD31-4B8C-83A1-F6EECF244321}">
                    <p14:modId xmlns:p14="http://schemas.microsoft.com/office/powerpoint/2010/main" val="264534936"/>
                  </p:ext>
                </p:extLst>
              </p:nvPr>
            </p:nvGraphicFramePr>
            <p:xfrm>
              <a:off x="11205745" y="157749"/>
              <a:ext cx="493292" cy="493292"/>
            </p:xfrm>
            <a:graphic>
              <a:graphicData uri="http://schemas.microsoft.com/office/powerpoint/2016/slidezoom">
                <pslz:sldZm>
                  <pslz:sldZmObj sldId="321" cId="877787884">
                    <pslz:zmPr id="{D543B473-2399-4616-8071-6AF091E6F83E}" returnToParent="0" imageType="cover" transitionDur="1000">
                      <p166:blipFill xmlns:p166="http://schemas.microsoft.com/office/powerpoint/2016/6/main">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166:blipFill>
                      <p166:spPr xmlns:p166="http://schemas.microsoft.com/office/powerpoint/2016/6/main">
                        <a:xfrm>
                          <a:off x="0" y="0"/>
                          <a:ext cx="493292" cy="493292"/>
                        </a:xfrm>
                        <a:prstGeom prst="rect">
                          <a:avLst/>
                        </a:prstGeom>
                        <a:ln w="3175">
                          <a:noFill/>
                        </a:ln>
                      </p166:spPr>
                    </pslz:zmPr>
                  </pslz:sldZmObj>
                </pslz:sldZm>
              </a:graphicData>
            </a:graphic>
          </p:graphicFrame>
        </mc:Choice>
        <mc:Fallback>
          <p:pic>
            <p:nvPicPr>
              <p:cNvPr id="16" name="صورة الشريحة 15">
                <a:hlinkClick r:id="rId6" action="ppaction://hlinksldjump"/>
                <a:extLst>
                  <a:ext uri="{FF2B5EF4-FFF2-40B4-BE49-F238E27FC236}">
                    <a16:creationId xmlns:a16="http://schemas.microsoft.com/office/drawing/2014/main" xmlns="" xmlns:pslz="http://schemas.microsoft.com/office/powerpoint/2016/slidezoom" id="{A5D3E4B0-8ECA-CF88-D13F-931142D21D26}"/>
                  </a:ext>
                </a:extLst>
              </p:cNvPr>
              <p:cNvPicPr>
                <a:picLocks noGrp="1" noRot="1" noChangeAspect="1" noMove="1" noResize="1" noEditPoints="1" noAdjustHandles="1" noChangeArrowheads="1" noChangeShapeType="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8"/>
                  </a:ext>
                </a:extLst>
              </a:blip>
              <a:stretch>
                <a:fillRect/>
              </a:stretch>
            </p:blipFill>
            <p:spPr>
              <a:xfrm>
                <a:off x="11205745" y="157749"/>
                <a:ext cx="493292" cy="493292"/>
              </a:xfrm>
              <a:prstGeom prst="rect">
                <a:avLst/>
              </a:prstGeom>
              <a:ln w="3175">
                <a:noFill/>
              </a:ln>
            </p:spPr>
          </p:pic>
        </mc:Fallback>
      </mc:AlternateContent>
      <p:sp>
        <p:nvSpPr>
          <p:cNvPr id="13"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9"/>
              </a:rPr>
              <a:t>www.dawliatraining.com</a:t>
            </a:r>
            <a:endParaRPr lang="en-US" sz="1100">
              <a:effectLst/>
              <a:ea typeface="Calibri"/>
              <a:cs typeface="Arial"/>
            </a:endParaRPr>
          </a:p>
        </p:txBody>
      </p:sp>
    </p:spTree>
    <p:extLst>
      <p:ext uri="{BB962C8B-B14F-4D97-AF65-F5344CB8AC3E}">
        <p14:creationId xmlns:p14="http://schemas.microsoft.com/office/powerpoint/2010/main" val="5149352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تقييم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7" name="مستطيل 6">
            <a:extLst>
              <a:ext uri="{FF2B5EF4-FFF2-40B4-BE49-F238E27FC236}">
                <a16:creationId xmlns:a16="http://schemas.microsoft.com/office/drawing/2014/main" xmlns="" id="{11E4E640-B329-D54A-1D10-0B2CD848FAE4}"/>
              </a:ext>
            </a:extLst>
          </p:cNvPr>
          <p:cNvSpPr/>
          <p:nvPr/>
        </p:nvSpPr>
        <p:spPr>
          <a:xfrm>
            <a:off x="2362268" y="1588287"/>
            <a:ext cx="8129622" cy="584775"/>
          </a:xfrm>
          <a:prstGeom prst="rect">
            <a:avLst/>
          </a:prstGeom>
        </p:spPr>
        <p:txBody>
          <a:bodyPr wrap="square">
            <a:spAutoFit/>
          </a:bodyPr>
          <a:lstStyle/>
          <a:p>
            <a:pPr algn="ctr" rtl="0"/>
            <a:r>
              <a:rPr lang="ar-SY" sz="3200" b="1" dirty="0">
                <a:solidFill>
                  <a:srgbClr val="002060"/>
                </a:solidFill>
                <a:latin typeface="Sakkal Majalla" panose="02000000000000000000" pitchFamily="2" charset="-78"/>
                <a:cs typeface="Sakkal Majalla" panose="02000000000000000000" pitchFamily="2" charset="-78"/>
              </a:rPr>
              <a:t>يرجى متابعة الفيديو الآتي:</a:t>
            </a:r>
            <a:endParaRPr lang="en-US" sz="3200" dirty="0">
              <a:solidFill>
                <a:srgbClr val="002060"/>
              </a:solidFill>
              <a:latin typeface="Sakkal Majalla" panose="02000000000000000000" pitchFamily="2" charset="-78"/>
              <a:cs typeface="Sakkal Majalla" panose="02000000000000000000" pitchFamily="2" charset="-78"/>
            </a:endParaRPr>
          </a:p>
        </p:txBody>
      </p:sp>
      <p:pic>
        <p:nvPicPr>
          <p:cNvPr id="8" name="صورة 768778">
            <a:extLst>
              <a:ext uri="{FF2B5EF4-FFF2-40B4-BE49-F238E27FC236}">
                <a16:creationId xmlns:a16="http://schemas.microsoft.com/office/drawing/2014/main" xmlns="" id="{B78A3BAA-57A0-8771-86B7-4B75345D18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2861" y="2628856"/>
            <a:ext cx="2388436" cy="1643416"/>
          </a:xfrm>
          <a:prstGeom prst="rect">
            <a:avLst/>
          </a:prstGeom>
          <a:noFill/>
          <a:extLst>
            <a:ext uri="{909E8E84-426E-40DD-AFC4-6F175D3DCCD1}">
              <a14:hiddenFill xmlns:a14="http://schemas.microsoft.com/office/drawing/2010/main">
                <a:solidFill>
                  <a:srgbClr val="FFFFFF"/>
                </a:solidFill>
              </a14:hiddenFill>
            </a:ext>
          </a:extLst>
        </p:spPr>
      </p:pic>
      <p:sp>
        <p:nvSpPr>
          <p:cNvPr id="9" name="مستطيل 8">
            <a:extLst>
              <a:ext uri="{FF2B5EF4-FFF2-40B4-BE49-F238E27FC236}">
                <a16:creationId xmlns:a16="http://schemas.microsoft.com/office/drawing/2014/main" xmlns="" id="{BC5744CA-A8CE-146F-92B3-D433279DB774}"/>
              </a:ext>
            </a:extLst>
          </p:cNvPr>
          <p:cNvSpPr/>
          <p:nvPr/>
        </p:nvSpPr>
        <p:spPr>
          <a:xfrm>
            <a:off x="2142936" y="4926928"/>
            <a:ext cx="8348954" cy="584775"/>
          </a:xfrm>
          <a:prstGeom prst="rect">
            <a:avLst/>
          </a:prstGeom>
        </p:spPr>
        <p:txBody>
          <a:bodyPr wrap="square">
            <a:spAutoFit/>
          </a:bodyPr>
          <a:lstStyle/>
          <a:p>
            <a:pPr algn="ctr"/>
            <a:r>
              <a:rPr lang="en-US" sz="3200" b="1" u="sng" dirty="0">
                <a:latin typeface="Sakkal Majalla" panose="02000000000000000000" pitchFamily="2" charset="-78"/>
                <a:cs typeface="Sakkal Majalla" panose="02000000000000000000" pitchFamily="2" charset="-78"/>
                <a:hlinkClick r:id="rId4"/>
              </a:rPr>
              <a:t>https://youtu.be/kro7ghTyqHI</a:t>
            </a:r>
            <a:endParaRPr lang="en-US" sz="3200" dirty="0">
              <a:latin typeface="Sakkal Majalla" panose="02000000000000000000" pitchFamily="2" charset="-78"/>
              <a:cs typeface="Sakkal Majalla" panose="02000000000000000000" pitchFamily="2" charset="-78"/>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sp>
        <p:nvSpPr>
          <p:cNvPr id="12"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150285944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توظيف تقنيات الذكاء الاصطناعي</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262" name="مجموعة 261">
            <a:extLst>
              <a:ext uri="{FF2B5EF4-FFF2-40B4-BE49-F238E27FC236}">
                <a16:creationId xmlns:a16="http://schemas.microsoft.com/office/drawing/2014/main" xmlns="" id="{E21A51DB-C56D-F075-66F1-9C1CDDACCDD8}"/>
              </a:ext>
            </a:extLst>
          </p:cNvPr>
          <p:cNvGrpSpPr/>
          <p:nvPr/>
        </p:nvGrpSpPr>
        <p:grpSpPr>
          <a:xfrm>
            <a:off x="4292600" y="2120791"/>
            <a:ext cx="3416300" cy="3416300"/>
            <a:chOff x="4292600" y="2120791"/>
            <a:chExt cx="3416300" cy="3416300"/>
          </a:xfrm>
        </p:grpSpPr>
        <p:grpSp>
          <p:nvGrpSpPr>
            <p:cNvPr id="31" name="مجموعة 30">
              <a:extLst>
                <a:ext uri="{FF2B5EF4-FFF2-40B4-BE49-F238E27FC236}">
                  <a16:creationId xmlns:a16="http://schemas.microsoft.com/office/drawing/2014/main" xmlns="" id="{21DF324D-30B2-2C0A-FEAB-34A80FA04A72}"/>
                </a:ext>
              </a:extLst>
            </p:cNvPr>
            <p:cNvGrpSpPr/>
            <p:nvPr/>
          </p:nvGrpSpPr>
          <p:grpSpPr>
            <a:xfrm>
              <a:off x="4292600" y="2120791"/>
              <a:ext cx="3416300" cy="3416300"/>
              <a:chOff x="4292600" y="1900388"/>
              <a:chExt cx="3416300" cy="3416300"/>
            </a:xfrm>
          </p:grpSpPr>
          <p:sp>
            <p:nvSpPr>
              <p:cNvPr id="32" name="Oval 12">
                <a:extLst>
                  <a:ext uri="{FF2B5EF4-FFF2-40B4-BE49-F238E27FC236}">
                    <a16:creationId xmlns:a16="http://schemas.microsoft.com/office/drawing/2014/main" xmlns="" id="{E2B219FE-02C7-FE92-0632-F092A4A8AD93}"/>
                  </a:ext>
                </a:extLst>
              </p:cNvPr>
              <p:cNvSpPr/>
              <p:nvPr/>
            </p:nvSpPr>
            <p:spPr>
              <a:xfrm>
                <a:off x="4292600" y="1900388"/>
                <a:ext cx="3416300" cy="3416300"/>
              </a:xfrm>
              <a:prstGeom prst="ellipse">
                <a:avLst/>
              </a:prstGeom>
              <a:solidFill>
                <a:srgbClr val="31394C">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Adobe Arabic" panose="02040503050201020203" pitchFamily="18" charset="-78"/>
                  <a:cs typeface="Adobe Arabic" panose="02040503050201020203" pitchFamily="18" charset="-78"/>
                </a:endParaRPr>
              </a:p>
            </p:txBody>
          </p:sp>
          <p:sp>
            <p:nvSpPr>
              <p:cNvPr id="33" name="Oval 2">
                <a:extLst>
                  <a:ext uri="{FF2B5EF4-FFF2-40B4-BE49-F238E27FC236}">
                    <a16:creationId xmlns:a16="http://schemas.microsoft.com/office/drawing/2014/main" xmlns="" id="{9CB00498-DAC4-48A6-D22F-701E67C0EBE8}"/>
                  </a:ext>
                </a:extLst>
              </p:cNvPr>
              <p:cNvSpPr/>
              <p:nvPr/>
            </p:nvSpPr>
            <p:spPr>
              <a:xfrm>
                <a:off x="4610100" y="2208842"/>
                <a:ext cx="2781300" cy="27813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Adobe Arabic" panose="02040503050201020203" pitchFamily="18" charset="-78"/>
                  <a:cs typeface="Adobe Arabic" panose="02040503050201020203" pitchFamily="18" charset="-78"/>
                </a:endParaRPr>
              </a:p>
            </p:txBody>
          </p:sp>
        </p:grpSp>
        <p:grpSp>
          <p:nvGrpSpPr>
            <p:cNvPr id="39" name="Group 14">
              <a:extLst>
                <a:ext uri="{FF2B5EF4-FFF2-40B4-BE49-F238E27FC236}">
                  <a16:creationId xmlns:a16="http://schemas.microsoft.com/office/drawing/2014/main" xmlns="" id="{6463FD46-74D8-3031-DED9-0A5AB118C943}"/>
                </a:ext>
              </a:extLst>
            </p:cNvPr>
            <p:cNvGrpSpPr/>
            <p:nvPr/>
          </p:nvGrpSpPr>
          <p:grpSpPr>
            <a:xfrm>
              <a:off x="4912095" y="3006363"/>
              <a:ext cx="2129120" cy="1525620"/>
              <a:chOff x="2491486" y="2166705"/>
              <a:chExt cx="4786450" cy="3429727"/>
            </a:xfrm>
            <a:solidFill>
              <a:schemeClr val="accent1">
                <a:lumMod val="60000"/>
                <a:lumOff val="40000"/>
              </a:schemeClr>
            </a:solidFill>
          </p:grpSpPr>
          <p:grpSp>
            <p:nvGrpSpPr>
              <p:cNvPr id="40" name="Graphic 166">
                <a:extLst>
                  <a:ext uri="{FF2B5EF4-FFF2-40B4-BE49-F238E27FC236}">
                    <a16:creationId xmlns:a16="http://schemas.microsoft.com/office/drawing/2014/main" xmlns="" id="{99D81017-D53D-5F95-3BED-6926D814B814}"/>
                  </a:ext>
                </a:extLst>
              </p:cNvPr>
              <p:cNvGrpSpPr/>
              <p:nvPr/>
            </p:nvGrpSpPr>
            <p:grpSpPr>
              <a:xfrm rot="10800000">
                <a:off x="2739541" y="2574234"/>
                <a:ext cx="3581400" cy="752475"/>
                <a:chOff x="4305300" y="3052762"/>
                <a:chExt cx="3581400" cy="752475"/>
              </a:xfrm>
              <a:grpFill/>
            </p:grpSpPr>
            <p:sp>
              <p:nvSpPr>
                <p:cNvPr id="242" name="Freeform: Shape 217">
                  <a:extLst>
                    <a:ext uri="{FF2B5EF4-FFF2-40B4-BE49-F238E27FC236}">
                      <a16:creationId xmlns:a16="http://schemas.microsoft.com/office/drawing/2014/main" xmlns="" id="{E8D0BC44-3F4F-B542-503E-B89B45674979}"/>
                    </a:ext>
                  </a:extLst>
                </p:cNvPr>
                <p:cNvSpPr/>
                <p:nvPr/>
              </p:nvSpPr>
              <p:spPr>
                <a:xfrm>
                  <a:off x="4401979" y="3311366"/>
                  <a:ext cx="3476625" cy="200025"/>
                </a:xfrm>
                <a:custGeom>
                  <a:avLst/>
                  <a:gdLst>
                    <a:gd name="connsiteX0" fmla="*/ 1497806 w 3476625"/>
                    <a:gd name="connsiteY0" fmla="*/ 7144 h 200025"/>
                    <a:gd name="connsiteX1" fmla="*/ 1822609 w 3476625"/>
                    <a:gd name="connsiteY1" fmla="*/ 7144 h 200025"/>
                    <a:gd name="connsiteX2" fmla="*/ 1899761 w 3476625"/>
                    <a:gd name="connsiteY2" fmla="*/ 84296 h 200025"/>
                    <a:gd name="connsiteX3" fmla="*/ 2174081 w 3476625"/>
                    <a:gd name="connsiteY3" fmla="*/ 84296 h 200025"/>
                    <a:gd name="connsiteX4" fmla="*/ 2240756 w 3476625"/>
                    <a:gd name="connsiteY4" fmla="*/ 17621 h 200025"/>
                    <a:gd name="connsiteX5" fmla="*/ 3470434 w 3476625"/>
                    <a:gd name="connsiteY5" fmla="*/ 17621 h 200025"/>
                    <a:gd name="connsiteX6" fmla="*/ 3470434 w 3476625"/>
                    <a:gd name="connsiteY6" fmla="*/ 24289 h 200025"/>
                    <a:gd name="connsiteX7" fmla="*/ 2243614 w 3476625"/>
                    <a:gd name="connsiteY7" fmla="*/ 24289 h 200025"/>
                    <a:gd name="connsiteX8" fmla="*/ 2176939 w 3476625"/>
                    <a:gd name="connsiteY8" fmla="*/ 90964 h 200025"/>
                    <a:gd name="connsiteX9" fmla="*/ 1896904 w 3476625"/>
                    <a:gd name="connsiteY9" fmla="*/ 90964 h 200025"/>
                    <a:gd name="connsiteX10" fmla="*/ 1819751 w 3476625"/>
                    <a:gd name="connsiteY10" fmla="*/ 13811 h 200025"/>
                    <a:gd name="connsiteX11" fmla="*/ 1500664 w 3476625"/>
                    <a:gd name="connsiteY11" fmla="*/ 13811 h 200025"/>
                    <a:gd name="connsiteX12" fmla="*/ 1432084 w 3476625"/>
                    <a:gd name="connsiteY12" fmla="*/ 120491 h 200025"/>
                    <a:gd name="connsiteX13" fmla="*/ 1057751 w 3476625"/>
                    <a:gd name="connsiteY13" fmla="*/ 120491 h 200025"/>
                    <a:gd name="connsiteX14" fmla="*/ 971074 w 3476625"/>
                    <a:gd name="connsiteY14" fmla="*/ 14764 h 200025"/>
                    <a:gd name="connsiteX15" fmla="*/ 379571 w 3476625"/>
                    <a:gd name="connsiteY15" fmla="*/ 14764 h 200025"/>
                    <a:gd name="connsiteX16" fmla="*/ 11906 w 3476625"/>
                    <a:gd name="connsiteY16" fmla="*/ 201454 h 200025"/>
                    <a:gd name="connsiteX17" fmla="*/ 7144 w 3476625"/>
                    <a:gd name="connsiteY17" fmla="*/ 196691 h 200025"/>
                    <a:gd name="connsiteX18" fmla="*/ 376714 w 3476625"/>
                    <a:gd name="connsiteY18" fmla="*/ 8096 h 200025"/>
                    <a:gd name="connsiteX19" fmla="*/ 973931 w 3476625"/>
                    <a:gd name="connsiteY19" fmla="*/ 8096 h 200025"/>
                    <a:gd name="connsiteX20" fmla="*/ 1061561 w 3476625"/>
                    <a:gd name="connsiteY20" fmla="*/ 113824 h 200025"/>
                    <a:gd name="connsiteX21" fmla="*/ 1429226 w 3476625"/>
                    <a:gd name="connsiteY21" fmla="*/ 11382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476625" h="200025">
                      <a:moveTo>
                        <a:pt x="1497806" y="7144"/>
                      </a:moveTo>
                      <a:lnTo>
                        <a:pt x="1822609" y="7144"/>
                      </a:lnTo>
                      <a:lnTo>
                        <a:pt x="1899761" y="84296"/>
                      </a:lnTo>
                      <a:lnTo>
                        <a:pt x="2174081" y="84296"/>
                      </a:lnTo>
                      <a:lnTo>
                        <a:pt x="2240756" y="17621"/>
                      </a:lnTo>
                      <a:lnTo>
                        <a:pt x="3470434" y="17621"/>
                      </a:lnTo>
                      <a:lnTo>
                        <a:pt x="3470434" y="24289"/>
                      </a:lnTo>
                      <a:lnTo>
                        <a:pt x="2243614" y="24289"/>
                      </a:lnTo>
                      <a:lnTo>
                        <a:pt x="2176939" y="90964"/>
                      </a:lnTo>
                      <a:lnTo>
                        <a:pt x="1896904" y="90964"/>
                      </a:lnTo>
                      <a:lnTo>
                        <a:pt x="1819751" y="13811"/>
                      </a:lnTo>
                      <a:lnTo>
                        <a:pt x="1500664" y="13811"/>
                      </a:lnTo>
                      <a:lnTo>
                        <a:pt x="1432084" y="120491"/>
                      </a:lnTo>
                      <a:lnTo>
                        <a:pt x="1057751" y="120491"/>
                      </a:lnTo>
                      <a:lnTo>
                        <a:pt x="971074" y="14764"/>
                      </a:lnTo>
                      <a:lnTo>
                        <a:pt x="379571" y="14764"/>
                      </a:lnTo>
                      <a:lnTo>
                        <a:pt x="11906" y="201454"/>
                      </a:lnTo>
                      <a:lnTo>
                        <a:pt x="7144" y="196691"/>
                      </a:lnTo>
                      <a:lnTo>
                        <a:pt x="376714" y="8096"/>
                      </a:lnTo>
                      <a:lnTo>
                        <a:pt x="973931" y="8096"/>
                      </a:lnTo>
                      <a:lnTo>
                        <a:pt x="1061561" y="113824"/>
                      </a:lnTo>
                      <a:lnTo>
                        <a:pt x="1429226" y="113824"/>
                      </a:lnTo>
                      <a:close/>
                    </a:path>
                  </a:pathLst>
                </a:custGeom>
                <a:grpFill/>
                <a:ln w="9525" cap="flat">
                  <a:noFill/>
                  <a:prstDash val="solid"/>
                  <a:miter/>
                </a:ln>
              </p:spPr>
              <p:txBody>
                <a:bodyPr rtlCol="0" anchor="ctr"/>
                <a:lstStyle/>
                <a:p>
                  <a:endParaRPr lang="en-US"/>
                </a:p>
              </p:txBody>
            </p:sp>
            <p:sp>
              <p:nvSpPr>
                <p:cNvPr id="243" name="Freeform: Shape 218">
                  <a:extLst>
                    <a:ext uri="{FF2B5EF4-FFF2-40B4-BE49-F238E27FC236}">
                      <a16:creationId xmlns:a16="http://schemas.microsoft.com/office/drawing/2014/main" xmlns="" id="{A12EB742-8161-1764-6412-6D4FEEC48845}"/>
                    </a:ext>
                  </a:extLst>
                </p:cNvPr>
                <p:cNvSpPr/>
                <p:nvPr/>
              </p:nvSpPr>
              <p:spPr>
                <a:xfrm>
                  <a:off x="7851934" y="3312318"/>
                  <a:ext cx="38100" cy="38100"/>
                </a:xfrm>
                <a:custGeom>
                  <a:avLst/>
                  <a:gdLst>
                    <a:gd name="connsiteX0" fmla="*/ 20479 w 38100"/>
                    <a:gd name="connsiteY0" fmla="*/ 7144 h 38100"/>
                    <a:gd name="connsiteX1" fmla="*/ 33814 w 38100"/>
                    <a:gd name="connsiteY1" fmla="*/ 20479 h 38100"/>
                    <a:gd name="connsiteX2" fmla="*/ 20479 w 38100"/>
                    <a:gd name="connsiteY2" fmla="*/ 33814 h 38100"/>
                    <a:gd name="connsiteX3" fmla="*/ 714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28099" y="7144"/>
                        <a:pt x="33814" y="12859"/>
                        <a:pt x="33814" y="20479"/>
                      </a:cubicBezTo>
                      <a:cubicBezTo>
                        <a:pt x="33814" y="28099"/>
                        <a:pt x="28099" y="33814"/>
                        <a:pt x="20479" y="33814"/>
                      </a:cubicBezTo>
                      <a:cubicBezTo>
                        <a:pt x="12859" y="33814"/>
                        <a:pt x="7144" y="28099"/>
                        <a:pt x="7144" y="20479"/>
                      </a:cubicBezTo>
                      <a:cubicBezTo>
                        <a:pt x="7144" y="12859"/>
                        <a:pt x="12859" y="7144"/>
                        <a:pt x="20479" y="7144"/>
                      </a:cubicBezTo>
                      <a:close/>
                    </a:path>
                  </a:pathLst>
                </a:custGeom>
                <a:grpFill/>
                <a:ln w="9525" cap="flat">
                  <a:noFill/>
                  <a:prstDash val="solid"/>
                  <a:miter/>
                </a:ln>
              </p:spPr>
              <p:txBody>
                <a:bodyPr rtlCol="0" anchor="ctr"/>
                <a:lstStyle/>
                <a:p>
                  <a:endParaRPr lang="en-US"/>
                </a:p>
              </p:txBody>
            </p:sp>
            <p:sp>
              <p:nvSpPr>
                <p:cNvPr id="244" name="Freeform: Shape 219">
                  <a:extLst>
                    <a:ext uri="{FF2B5EF4-FFF2-40B4-BE49-F238E27FC236}">
                      <a16:creationId xmlns:a16="http://schemas.microsoft.com/office/drawing/2014/main" xmlns="" id="{3E45E6C3-0C4D-EEBF-52DE-564E84649B8C}"/>
                    </a:ext>
                  </a:extLst>
                </p:cNvPr>
                <p:cNvSpPr/>
                <p:nvPr/>
              </p:nvSpPr>
              <p:spPr>
                <a:xfrm>
                  <a:off x="4391739" y="3489721"/>
                  <a:ext cx="38100" cy="38100"/>
                </a:xfrm>
                <a:custGeom>
                  <a:avLst/>
                  <a:gdLst>
                    <a:gd name="connsiteX0" fmla="*/ 10716 w 38100"/>
                    <a:gd name="connsiteY0" fmla="*/ 10716 h 38100"/>
                    <a:gd name="connsiteX1" fmla="*/ 10716 w 38100"/>
                    <a:gd name="connsiteY1" fmla="*/ 29766 h 38100"/>
                    <a:gd name="connsiteX2" fmla="*/ 29766 w 38100"/>
                    <a:gd name="connsiteY2" fmla="*/ 29766 h 38100"/>
                    <a:gd name="connsiteX3" fmla="*/ 29766 w 38100"/>
                    <a:gd name="connsiteY3" fmla="*/ 10716 h 38100"/>
                    <a:gd name="connsiteX4" fmla="*/ 1071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0716"/>
                      </a:moveTo>
                      <a:cubicBezTo>
                        <a:pt x="5953" y="15478"/>
                        <a:pt x="5953" y="24051"/>
                        <a:pt x="10716" y="29766"/>
                      </a:cubicBezTo>
                      <a:cubicBezTo>
                        <a:pt x="15478" y="34528"/>
                        <a:pt x="24051" y="34528"/>
                        <a:pt x="29766" y="29766"/>
                      </a:cubicBezTo>
                      <a:cubicBezTo>
                        <a:pt x="34528" y="25003"/>
                        <a:pt x="34528" y="16431"/>
                        <a:pt x="29766" y="10716"/>
                      </a:cubicBezTo>
                      <a:cubicBezTo>
                        <a:pt x="24051" y="5953"/>
                        <a:pt x="15478" y="5953"/>
                        <a:pt x="10716" y="10716"/>
                      </a:cubicBezTo>
                      <a:close/>
                    </a:path>
                  </a:pathLst>
                </a:custGeom>
                <a:grpFill/>
                <a:ln w="9525" cap="flat">
                  <a:noFill/>
                  <a:prstDash val="solid"/>
                  <a:miter/>
                </a:ln>
              </p:spPr>
              <p:txBody>
                <a:bodyPr rtlCol="0" anchor="ctr"/>
                <a:lstStyle/>
                <a:p>
                  <a:endParaRPr lang="en-US"/>
                </a:p>
              </p:txBody>
            </p:sp>
            <p:sp>
              <p:nvSpPr>
                <p:cNvPr id="245" name="Freeform: Shape 220">
                  <a:extLst>
                    <a:ext uri="{FF2B5EF4-FFF2-40B4-BE49-F238E27FC236}">
                      <a16:creationId xmlns:a16="http://schemas.microsoft.com/office/drawing/2014/main" xmlns="" id="{612EA0BA-F084-1B32-868A-4A4F58BB2919}"/>
                    </a:ext>
                  </a:extLst>
                </p:cNvPr>
                <p:cNvSpPr/>
                <p:nvPr/>
              </p:nvSpPr>
              <p:spPr>
                <a:xfrm>
                  <a:off x="4559141" y="3055143"/>
                  <a:ext cx="2552700" cy="142875"/>
                </a:xfrm>
                <a:custGeom>
                  <a:avLst/>
                  <a:gdLst>
                    <a:gd name="connsiteX0" fmla="*/ 7144 w 2552700"/>
                    <a:gd name="connsiteY0" fmla="*/ 7144 h 142875"/>
                    <a:gd name="connsiteX1" fmla="*/ 101441 w 2552700"/>
                    <a:gd name="connsiteY1" fmla="*/ 7144 h 142875"/>
                    <a:gd name="connsiteX2" fmla="*/ 222409 w 2552700"/>
                    <a:gd name="connsiteY2" fmla="*/ 128111 h 142875"/>
                    <a:gd name="connsiteX3" fmla="*/ 813911 w 2552700"/>
                    <a:gd name="connsiteY3" fmla="*/ 128111 h 142875"/>
                    <a:gd name="connsiteX4" fmla="*/ 881539 w 2552700"/>
                    <a:gd name="connsiteY4" fmla="*/ 21431 h 142875"/>
                    <a:gd name="connsiteX5" fmla="*/ 1284446 w 2552700"/>
                    <a:gd name="connsiteY5" fmla="*/ 21431 h 142875"/>
                    <a:gd name="connsiteX6" fmla="*/ 1343501 w 2552700"/>
                    <a:gd name="connsiteY6" fmla="*/ 129064 h 142875"/>
                    <a:gd name="connsiteX7" fmla="*/ 1662589 w 2552700"/>
                    <a:gd name="connsiteY7" fmla="*/ 129064 h 142875"/>
                    <a:gd name="connsiteX8" fmla="*/ 1739741 w 2552700"/>
                    <a:gd name="connsiteY8" fmla="*/ 51911 h 142875"/>
                    <a:gd name="connsiteX9" fmla="*/ 2019776 w 2552700"/>
                    <a:gd name="connsiteY9" fmla="*/ 51911 h 142875"/>
                    <a:gd name="connsiteX10" fmla="*/ 2086451 w 2552700"/>
                    <a:gd name="connsiteY10" fmla="*/ 117634 h 142875"/>
                    <a:gd name="connsiteX11" fmla="*/ 2551271 w 2552700"/>
                    <a:gd name="connsiteY11" fmla="*/ 117634 h 142875"/>
                    <a:gd name="connsiteX12" fmla="*/ 2551271 w 2552700"/>
                    <a:gd name="connsiteY12" fmla="*/ 125254 h 142875"/>
                    <a:gd name="connsiteX13" fmla="*/ 2083594 w 2552700"/>
                    <a:gd name="connsiteY13" fmla="*/ 125254 h 142875"/>
                    <a:gd name="connsiteX14" fmla="*/ 2016919 w 2552700"/>
                    <a:gd name="connsiteY14" fmla="*/ 58579 h 142875"/>
                    <a:gd name="connsiteX15" fmla="*/ 1742599 w 2552700"/>
                    <a:gd name="connsiteY15" fmla="*/ 58579 h 142875"/>
                    <a:gd name="connsiteX16" fmla="*/ 1665446 w 2552700"/>
                    <a:gd name="connsiteY16" fmla="*/ 135731 h 142875"/>
                    <a:gd name="connsiteX17" fmla="*/ 1340644 w 2552700"/>
                    <a:gd name="connsiteY17" fmla="*/ 135731 h 142875"/>
                    <a:gd name="connsiteX18" fmla="*/ 1281589 w 2552700"/>
                    <a:gd name="connsiteY18" fmla="*/ 29051 h 142875"/>
                    <a:gd name="connsiteX19" fmla="*/ 885349 w 2552700"/>
                    <a:gd name="connsiteY19" fmla="*/ 29051 h 142875"/>
                    <a:gd name="connsiteX20" fmla="*/ 816769 w 2552700"/>
                    <a:gd name="connsiteY20" fmla="*/ 134779 h 142875"/>
                    <a:gd name="connsiteX21" fmla="*/ 219551 w 2552700"/>
                    <a:gd name="connsiteY21" fmla="*/ 134779 h 142875"/>
                    <a:gd name="connsiteX22" fmla="*/ 98584 w 2552700"/>
                    <a:gd name="connsiteY22" fmla="*/ 14764 h 142875"/>
                    <a:gd name="connsiteX23" fmla="*/ 7144 w 2552700"/>
                    <a:gd name="connsiteY23" fmla="*/ 14764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52700" h="142875">
                      <a:moveTo>
                        <a:pt x="7144" y="7144"/>
                      </a:moveTo>
                      <a:lnTo>
                        <a:pt x="101441" y="7144"/>
                      </a:lnTo>
                      <a:lnTo>
                        <a:pt x="222409" y="128111"/>
                      </a:lnTo>
                      <a:lnTo>
                        <a:pt x="813911" y="128111"/>
                      </a:lnTo>
                      <a:lnTo>
                        <a:pt x="881539" y="21431"/>
                      </a:lnTo>
                      <a:lnTo>
                        <a:pt x="1284446" y="21431"/>
                      </a:lnTo>
                      <a:lnTo>
                        <a:pt x="1343501" y="129064"/>
                      </a:lnTo>
                      <a:lnTo>
                        <a:pt x="1662589" y="129064"/>
                      </a:lnTo>
                      <a:lnTo>
                        <a:pt x="1739741" y="51911"/>
                      </a:lnTo>
                      <a:lnTo>
                        <a:pt x="2019776" y="51911"/>
                      </a:lnTo>
                      <a:lnTo>
                        <a:pt x="2086451" y="117634"/>
                      </a:lnTo>
                      <a:lnTo>
                        <a:pt x="2551271" y="117634"/>
                      </a:lnTo>
                      <a:lnTo>
                        <a:pt x="2551271" y="125254"/>
                      </a:lnTo>
                      <a:lnTo>
                        <a:pt x="2083594" y="125254"/>
                      </a:lnTo>
                      <a:lnTo>
                        <a:pt x="2016919" y="58579"/>
                      </a:lnTo>
                      <a:lnTo>
                        <a:pt x="1742599" y="58579"/>
                      </a:lnTo>
                      <a:lnTo>
                        <a:pt x="1665446" y="135731"/>
                      </a:lnTo>
                      <a:lnTo>
                        <a:pt x="1340644" y="135731"/>
                      </a:lnTo>
                      <a:lnTo>
                        <a:pt x="1281589" y="29051"/>
                      </a:lnTo>
                      <a:lnTo>
                        <a:pt x="885349" y="29051"/>
                      </a:lnTo>
                      <a:lnTo>
                        <a:pt x="816769" y="134779"/>
                      </a:lnTo>
                      <a:lnTo>
                        <a:pt x="219551" y="134779"/>
                      </a:lnTo>
                      <a:lnTo>
                        <a:pt x="98584" y="14764"/>
                      </a:lnTo>
                      <a:lnTo>
                        <a:pt x="7144" y="14764"/>
                      </a:lnTo>
                      <a:close/>
                    </a:path>
                  </a:pathLst>
                </a:custGeom>
                <a:grpFill/>
                <a:ln w="9525" cap="flat">
                  <a:noFill/>
                  <a:prstDash val="solid"/>
                  <a:miter/>
                </a:ln>
              </p:spPr>
              <p:txBody>
                <a:bodyPr rtlCol="0" anchor="ctr"/>
                <a:lstStyle/>
                <a:p>
                  <a:endParaRPr lang="en-US"/>
                </a:p>
              </p:txBody>
            </p:sp>
            <p:sp>
              <p:nvSpPr>
                <p:cNvPr id="246" name="Freeform: Shape 221">
                  <a:extLst>
                    <a:ext uri="{FF2B5EF4-FFF2-40B4-BE49-F238E27FC236}">
                      <a16:creationId xmlns:a16="http://schemas.microsoft.com/office/drawing/2014/main" xmlns="" id="{C132B214-ECED-1949-197A-B2635AFF4B73}"/>
                    </a:ext>
                  </a:extLst>
                </p:cNvPr>
                <p:cNvSpPr/>
                <p:nvPr/>
              </p:nvSpPr>
              <p:spPr>
                <a:xfrm>
                  <a:off x="7089934" y="3156108"/>
                  <a:ext cx="38100" cy="38100"/>
                </a:xfrm>
                <a:custGeom>
                  <a:avLst/>
                  <a:gdLst>
                    <a:gd name="connsiteX0" fmla="*/ 20479 w 38100"/>
                    <a:gd name="connsiteY0" fmla="*/ 7144 h 38100"/>
                    <a:gd name="connsiteX1" fmla="*/ 33814 w 38100"/>
                    <a:gd name="connsiteY1" fmla="*/ 20479 h 38100"/>
                    <a:gd name="connsiteX2" fmla="*/ 20479 w 38100"/>
                    <a:gd name="connsiteY2" fmla="*/ 33814 h 38100"/>
                    <a:gd name="connsiteX3" fmla="*/ 714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28099" y="7144"/>
                        <a:pt x="33814" y="12859"/>
                        <a:pt x="33814" y="20479"/>
                      </a:cubicBezTo>
                      <a:cubicBezTo>
                        <a:pt x="33814" y="28099"/>
                        <a:pt x="28099" y="33814"/>
                        <a:pt x="20479" y="33814"/>
                      </a:cubicBezTo>
                      <a:cubicBezTo>
                        <a:pt x="12859" y="33814"/>
                        <a:pt x="7144" y="28099"/>
                        <a:pt x="7144" y="20479"/>
                      </a:cubicBezTo>
                      <a:cubicBezTo>
                        <a:pt x="7144" y="13811"/>
                        <a:pt x="12859" y="7144"/>
                        <a:pt x="20479" y="7144"/>
                      </a:cubicBezTo>
                      <a:close/>
                    </a:path>
                  </a:pathLst>
                </a:custGeom>
                <a:grpFill/>
                <a:ln w="9525" cap="flat">
                  <a:noFill/>
                  <a:prstDash val="solid"/>
                  <a:miter/>
                </a:ln>
              </p:spPr>
              <p:txBody>
                <a:bodyPr rtlCol="0" anchor="ctr"/>
                <a:lstStyle/>
                <a:p>
                  <a:endParaRPr lang="en-US"/>
                </a:p>
              </p:txBody>
            </p:sp>
            <p:sp>
              <p:nvSpPr>
                <p:cNvPr id="247" name="Freeform: Shape 222">
                  <a:extLst>
                    <a:ext uri="{FF2B5EF4-FFF2-40B4-BE49-F238E27FC236}">
                      <a16:creationId xmlns:a16="http://schemas.microsoft.com/office/drawing/2014/main" xmlns="" id="{E88CD8E1-6985-7D25-C142-F60E8FA4D79D}"/>
                    </a:ext>
                  </a:extLst>
                </p:cNvPr>
                <p:cNvSpPr/>
                <p:nvPr/>
              </p:nvSpPr>
              <p:spPr>
                <a:xfrm>
                  <a:off x="4546759" y="3045618"/>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8099" y="7144"/>
                        <a:pt x="20479" y="7144"/>
                      </a:cubicBezTo>
                      <a:close/>
                    </a:path>
                  </a:pathLst>
                </a:custGeom>
                <a:grpFill/>
                <a:ln w="9525" cap="flat">
                  <a:noFill/>
                  <a:prstDash val="solid"/>
                  <a:miter/>
                </a:ln>
              </p:spPr>
              <p:txBody>
                <a:bodyPr rtlCol="0" anchor="ctr"/>
                <a:lstStyle/>
                <a:p>
                  <a:endParaRPr lang="en-US"/>
                </a:p>
              </p:txBody>
            </p:sp>
            <p:sp>
              <p:nvSpPr>
                <p:cNvPr id="248" name="Freeform: Shape 223">
                  <a:extLst>
                    <a:ext uri="{FF2B5EF4-FFF2-40B4-BE49-F238E27FC236}">
                      <a16:creationId xmlns:a16="http://schemas.microsoft.com/office/drawing/2014/main" xmlns="" id="{A867C8C7-04C7-1D79-7E59-D91D8EA0D33E}"/>
                    </a:ext>
                  </a:extLst>
                </p:cNvPr>
                <p:cNvSpPr/>
                <p:nvPr/>
              </p:nvSpPr>
              <p:spPr>
                <a:xfrm>
                  <a:off x="6717506" y="3322796"/>
                  <a:ext cx="676275" cy="104775"/>
                </a:xfrm>
                <a:custGeom>
                  <a:avLst/>
                  <a:gdLst>
                    <a:gd name="connsiteX0" fmla="*/ 668179 w 676275"/>
                    <a:gd name="connsiteY0" fmla="*/ 7144 h 104775"/>
                    <a:gd name="connsiteX1" fmla="*/ 672941 w 676275"/>
                    <a:gd name="connsiteY1" fmla="*/ 11906 h 104775"/>
                    <a:gd name="connsiteX2" fmla="*/ 471964 w 676275"/>
                    <a:gd name="connsiteY2" fmla="*/ 98584 h 104775"/>
                    <a:gd name="connsiteX3" fmla="*/ 7144 w 676275"/>
                    <a:gd name="connsiteY3" fmla="*/ 98584 h 104775"/>
                    <a:gd name="connsiteX4" fmla="*/ 7144 w 676275"/>
                    <a:gd name="connsiteY4" fmla="*/ 91916 h 104775"/>
                    <a:gd name="connsiteX5" fmla="*/ 469106 w 676275"/>
                    <a:gd name="connsiteY5" fmla="*/ 9191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6275" h="104775">
                      <a:moveTo>
                        <a:pt x="668179" y="7144"/>
                      </a:moveTo>
                      <a:lnTo>
                        <a:pt x="672941" y="11906"/>
                      </a:lnTo>
                      <a:lnTo>
                        <a:pt x="471964" y="98584"/>
                      </a:lnTo>
                      <a:lnTo>
                        <a:pt x="7144" y="98584"/>
                      </a:lnTo>
                      <a:lnTo>
                        <a:pt x="7144" y="91916"/>
                      </a:lnTo>
                      <a:lnTo>
                        <a:pt x="469106" y="91916"/>
                      </a:lnTo>
                      <a:close/>
                    </a:path>
                  </a:pathLst>
                </a:custGeom>
                <a:grpFill/>
                <a:ln w="9525" cap="flat">
                  <a:noFill/>
                  <a:prstDash val="solid"/>
                  <a:miter/>
                </a:ln>
              </p:spPr>
              <p:txBody>
                <a:bodyPr rtlCol="0" anchor="ctr"/>
                <a:lstStyle/>
                <a:p>
                  <a:endParaRPr lang="en-US"/>
                </a:p>
              </p:txBody>
            </p:sp>
            <p:sp>
              <p:nvSpPr>
                <p:cNvPr id="249" name="Freeform: Shape 224">
                  <a:extLst>
                    <a:ext uri="{FF2B5EF4-FFF2-40B4-BE49-F238E27FC236}">
                      <a16:creationId xmlns:a16="http://schemas.microsoft.com/office/drawing/2014/main" xmlns="" id="{4DA78AF8-0C2D-D582-3EB7-14C9BE2DF501}"/>
                    </a:ext>
                  </a:extLst>
                </p:cNvPr>
                <p:cNvSpPr/>
                <p:nvPr/>
              </p:nvSpPr>
              <p:spPr>
                <a:xfrm>
                  <a:off x="6705124" y="3398043"/>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7146" y="7144"/>
                        <a:pt x="20479" y="7144"/>
                      </a:cubicBezTo>
                      <a:close/>
                    </a:path>
                  </a:pathLst>
                </a:custGeom>
                <a:grpFill/>
                <a:ln w="9525" cap="flat">
                  <a:noFill/>
                  <a:prstDash val="solid"/>
                  <a:miter/>
                </a:ln>
              </p:spPr>
              <p:txBody>
                <a:bodyPr rtlCol="0" anchor="ctr"/>
                <a:lstStyle/>
                <a:p>
                  <a:endParaRPr lang="en-US"/>
                </a:p>
              </p:txBody>
            </p:sp>
            <p:sp>
              <p:nvSpPr>
                <p:cNvPr id="250" name="Freeform: Shape 225">
                  <a:extLst>
                    <a:ext uri="{FF2B5EF4-FFF2-40B4-BE49-F238E27FC236}">
                      <a16:creationId xmlns:a16="http://schemas.microsoft.com/office/drawing/2014/main" xmlns="" id="{E4BE2276-E588-89D8-79C8-9DEB766D62EA}"/>
                    </a:ext>
                  </a:extLst>
                </p:cNvPr>
                <p:cNvSpPr/>
                <p:nvPr/>
              </p:nvSpPr>
              <p:spPr>
                <a:xfrm>
                  <a:off x="5352574" y="3312318"/>
                  <a:ext cx="742950" cy="485775"/>
                </a:xfrm>
                <a:custGeom>
                  <a:avLst/>
                  <a:gdLst>
                    <a:gd name="connsiteX0" fmla="*/ 736759 w 742950"/>
                    <a:gd name="connsiteY0" fmla="*/ 7144 h 485775"/>
                    <a:gd name="connsiteX1" fmla="*/ 741521 w 742950"/>
                    <a:gd name="connsiteY1" fmla="*/ 11906 h 485775"/>
                    <a:gd name="connsiteX2" fmla="*/ 552926 w 742950"/>
                    <a:gd name="connsiteY2" fmla="*/ 200501 h 485775"/>
                    <a:gd name="connsiteX3" fmla="*/ 260509 w 742950"/>
                    <a:gd name="connsiteY3" fmla="*/ 200501 h 485775"/>
                    <a:gd name="connsiteX4" fmla="*/ 12859 w 742950"/>
                    <a:gd name="connsiteY4" fmla="*/ 486251 h 485775"/>
                    <a:gd name="connsiteX5" fmla="*/ 7144 w 742950"/>
                    <a:gd name="connsiteY5" fmla="*/ 481489 h 485775"/>
                    <a:gd name="connsiteX6" fmla="*/ 257651 w 742950"/>
                    <a:gd name="connsiteY6" fmla="*/ 192881 h 485775"/>
                    <a:gd name="connsiteX7" fmla="*/ 550069 w 742950"/>
                    <a:gd name="connsiteY7" fmla="*/ 192881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2950" h="485775">
                      <a:moveTo>
                        <a:pt x="736759" y="7144"/>
                      </a:moveTo>
                      <a:lnTo>
                        <a:pt x="741521" y="11906"/>
                      </a:lnTo>
                      <a:lnTo>
                        <a:pt x="552926" y="200501"/>
                      </a:lnTo>
                      <a:lnTo>
                        <a:pt x="260509" y="200501"/>
                      </a:lnTo>
                      <a:lnTo>
                        <a:pt x="12859" y="486251"/>
                      </a:lnTo>
                      <a:lnTo>
                        <a:pt x="7144" y="481489"/>
                      </a:lnTo>
                      <a:lnTo>
                        <a:pt x="257651" y="192881"/>
                      </a:lnTo>
                      <a:lnTo>
                        <a:pt x="550069" y="192881"/>
                      </a:lnTo>
                      <a:close/>
                    </a:path>
                  </a:pathLst>
                </a:custGeom>
                <a:grpFill/>
                <a:ln w="9525" cap="flat">
                  <a:noFill/>
                  <a:prstDash val="solid"/>
                  <a:miter/>
                </a:ln>
              </p:spPr>
              <p:txBody>
                <a:bodyPr rtlCol="0" anchor="ctr"/>
                <a:lstStyle/>
                <a:p>
                  <a:endParaRPr lang="en-US"/>
                </a:p>
              </p:txBody>
            </p:sp>
            <p:sp>
              <p:nvSpPr>
                <p:cNvPr id="251" name="Freeform: Shape 226">
                  <a:extLst>
                    <a:ext uri="{FF2B5EF4-FFF2-40B4-BE49-F238E27FC236}">
                      <a16:creationId xmlns:a16="http://schemas.microsoft.com/office/drawing/2014/main" xmlns="" id="{22C9CF57-60E0-8BC1-4E70-0EDBE49EC4AD}"/>
                    </a:ext>
                  </a:extLst>
                </p:cNvPr>
                <p:cNvSpPr/>
                <p:nvPr/>
              </p:nvSpPr>
              <p:spPr>
                <a:xfrm>
                  <a:off x="5343287" y="3775709"/>
                  <a:ext cx="38100" cy="38100"/>
                </a:xfrm>
                <a:custGeom>
                  <a:avLst/>
                  <a:gdLst>
                    <a:gd name="connsiteX0" fmla="*/ 10716 w 38100"/>
                    <a:gd name="connsiteY0" fmla="*/ 11430 h 38100"/>
                    <a:gd name="connsiteX1" fmla="*/ 10716 w 38100"/>
                    <a:gd name="connsiteY1" fmla="*/ 30480 h 38100"/>
                    <a:gd name="connsiteX2" fmla="*/ 29766 w 38100"/>
                    <a:gd name="connsiteY2" fmla="*/ 30480 h 38100"/>
                    <a:gd name="connsiteX3" fmla="*/ 29766 w 38100"/>
                    <a:gd name="connsiteY3" fmla="*/ 11430 h 38100"/>
                    <a:gd name="connsiteX4" fmla="*/ 10716 w 38100"/>
                    <a:gd name="connsiteY4" fmla="*/ 1143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1430"/>
                      </a:moveTo>
                      <a:cubicBezTo>
                        <a:pt x="5953" y="16192"/>
                        <a:pt x="5953" y="24765"/>
                        <a:pt x="10716" y="30480"/>
                      </a:cubicBezTo>
                      <a:cubicBezTo>
                        <a:pt x="15478" y="35242"/>
                        <a:pt x="24051" y="35242"/>
                        <a:pt x="29766" y="30480"/>
                      </a:cubicBezTo>
                      <a:cubicBezTo>
                        <a:pt x="34528" y="25717"/>
                        <a:pt x="34528" y="17145"/>
                        <a:pt x="29766" y="11430"/>
                      </a:cubicBezTo>
                      <a:cubicBezTo>
                        <a:pt x="24051" y="5715"/>
                        <a:pt x="15478" y="5715"/>
                        <a:pt x="10716" y="11430"/>
                      </a:cubicBezTo>
                      <a:close/>
                    </a:path>
                  </a:pathLst>
                </a:custGeom>
                <a:grpFill/>
                <a:ln w="9525" cap="flat">
                  <a:noFill/>
                  <a:prstDash val="solid"/>
                  <a:miter/>
                </a:ln>
              </p:spPr>
              <p:txBody>
                <a:bodyPr rtlCol="0" anchor="ctr"/>
                <a:lstStyle/>
                <a:p>
                  <a:endParaRPr lang="en-US"/>
                </a:p>
              </p:txBody>
            </p:sp>
            <p:sp>
              <p:nvSpPr>
                <p:cNvPr id="252" name="Freeform: Shape 227">
                  <a:extLst>
                    <a:ext uri="{FF2B5EF4-FFF2-40B4-BE49-F238E27FC236}">
                      <a16:creationId xmlns:a16="http://schemas.microsoft.com/office/drawing/2014/main" xmlns="" id="{1CB82E09-A35C-E13B-CD06-B42C7FFB12C3}"/>
                    </a:ext>
                  </a:extLst>
                </p:cNvPr>
                <p:cNvSpPr/>
                <p:nvPr/>
              </p:nvSpPr>
              <p:spPr>
                <a:xfrm>
                  <a:off x="4308634" y="3313271"/>
                  <a:ext cx="1009650" cy="428625"/>
                </a:xfrm>
                <a:custGeom>
                  <a:avLst/>
                  <a:gdLst>
                    <a:gd name="connsiteX0" fmla="*/ 998696 w 1009650"/>
                    <a:gd name="connsiteY0" fmla="*/ 7144 h 428625"/>
                    <a:gd name="connsiteX1" fmla="*/ 1003459 w 1009650"/>
                    <a:gd name="connsiteY1" fmla="*/ 11906 h 428625"/>
                    <a:gd name="connsiteX2" fmla="*/ 912019 w 1009650"/>
                    <a:gd name="connsiteY2" fmla="*/ 103346 h 428625"/>
                    <a:gd name="connsiteX3" fmla="*/ 646271 w 1009650"/>
                    <a:gd name="connsiteY3" fmla="*/ 103346 h 428625"/>
                    <a:gd name="connsiteX4" fmla="*/ 476726 w 1009650"/>
                    <a:gd name="connsiteY4" fmla="*/ 272891 h 428625"/>
                    <a:gd name="connsiteX5" fmla="*/ 306229 w 1009650"/>
                    <a:gd name="connsiteY5" fmla="*/ 272891 h 428625"/>
                    <a:gd name="connsiteX6" fmla="*/ 11906 w 1009650"/>
                    <a:gd name="connsiteY6" fmla="*/ 424339 h 428625"/>
                    <a:gd name="connsiteX7" fmla="*/ 7144 w 1009650"/>
                    <a:gd name="connsiteY7" fmla="*/ 419576 h 428625"/>
                    <a:gd name="connsiteX8" fmla="*/ 303371 w 1009650"/>
                    <a:gd name="connsiteY8" fmla="*/ 266224 h 428625"/>
                    <a:gd name="connsiteX9" fmla="*/ 472916 w 1009650"/>
                    <a:gd name="connsiteY9" fmla="*/ 266224 h 428625"/>
                    <a:gd name="connsiteX10" fmla="*/ 643414 w 1009650"/>
                    <a:gd name="connsiteY10" fmla="*/ 95726 h 428625"/>
                    <a:gd name="connsiteX11" fmla="*/ 909161 w 1009650"/>
                    <a:gd name="connsiteY11" fmla="*/ 95726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9650" h="428625">
                      <a:moveTo>
                        <a:pt x="998696" y="7144"/>
                      </a:moveTo>
                      <a:lnTo>
                        <a:pt x="1003459" y="11906"/>
                      </a:lnTo>
                      <a:lnTo>
                        <a:pt x="912019" y="103346"/>
                      </a:lnTo>
                      <a:lnTo>
                        <a:pt x="646271" y="103346"/>
                      </a:lnTo>
                      <a:lnTo>
                        <a:pt x="476726" y="272891"/>
                      </a:lnTo>
                      <a:lnTo>
                        <a:pt x="306229" y="272891"/>
                      </a:lnTo>
                      <a:lnTo>
                        <a:pt x="11906" y="424339"/>
                      </a:lnTo>
                      <a:lnTo>
                        <a:pt x="7144" y="419576"/>
                      </a:lnTo>
                      <a:lnTo>
                        <a:pt x="303371" y="266224"/>
                      </a:lnTo>
                      <a:lnTo>
                        <a:pt x="472916" y="266224"/>
                      </a:lnTo>
                      <a:lnTo>
                        <a:pt x="643414" y="95726"/>
                      </a:lnTo>
                      <a:lnTo>
                        <a:pt x="909161" y="95726"/>
                      </a:lnTo>
                      <a:close/>
                    </a:path>
                  </a:pathLst>
                </a:custGeom>
                <a:grpFill/>
                <a:ln w="9525" cap="flat">
                  <a:noFill/>
                  <a:prstDash val="solid"/>
                  <a:miter/>
                </a:ln>
              </p:spPr>
              <p:txBody>
                <a:bodyPr rtlCol="0" anchor="ctr"/>
                <a:lstStyle/>
                <a:p>
                  <a:endParaRPr lang="en-US"/>
                </a:p>
              </p:txBody>
            </p:sp>
            <p:sp>
              <p:nvSpPr>
                <p:cNvPr id="253" name="Freeform: Shape 228">
                  <a:extLst>
                    <a:ext uri="{FF2B5EF4-FFF2-40B4-BE49-F238E27FC236}">
                      <a16:creationId xmlns:a16="http://schemas.microsoft.com/office/drawing/2014/main" xmlns="" id="{1933A861-5DA2-374A-7CC8-B2DBC7375781}"/>
                    </a:ext>
                  </a:extLst>
                </p:cNvPr>
                <p:cNvSpPr/>
                <p:nvPr/>
              </p:nvSpPr>
              <p:spPr>
                <a:xfrm>
                  <a:off x="4298394" y="3714511"/>
                  <a:ext cx="38100" cy="38100"/>
                </a:xfrm>
                <a:custGeom>
                  <a:avLst/>
                  <a:gdLst>
                    <a:gd name="connsiteX0" fmla="*/ 10716 w 38100"/>
                    <a:gd name="connsiteY0" fmla="*/ 10716 h 38100"/>
                    <a:gd name="connsiteX1" fmla="*/ 10716 w 38100"/>
                    <a:gd name="connsiteY1" fmla="*/ 29766 h 38100"/>
                    <a:gd name="connsiteX2" fmla="*/ 29766 w 38100"/>
                    <a:gd name="connsiteY2" fmla="*/ 29766 h 38100"/>
                    <a:gd name="connsiteX3" fmla="*/ 29766 w 38100"/>
                    <a:gd name="connsiteY3" fmla="*/ 10716 h 38100"/>
                    <a:gd name="connsiteX4" fmla="*/ 1071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0716"/>
                      </a:moveTo>
                      <a:cubicBezTo>
                        <a:pt x="5953" y="15478"/>
                        <a:pt x="5953" y="24051"/>
                        <a:pt x="10716" y="29766"/>
                      </a:cubicBezTo>
                      <a:cubicBezTo>
                        <a:pt x="15478" y="34528"/>
                        <a:pt x="24051" y="34528"/>
                        <a:pt x="29766" y="29766"/>
                      </a:cubicBezTo>
                      <a:cubicBezTo>
                        <a:pt x="34528" y="25003"/>
                        <a:pt x="34528" y="16431"/>
                        <a:pt x="29766" y="10716"/>
                      </a:cubicBezTo>
                      <a:cubicBezTo>
                        <a:pt x="24051" y="5953"/>
                        <a:pt x="15478" y="5953"/>
                        <a:pt x="10716" y="10716"/>
                      </a:cubicBezTo>
                      <a:close/>
                    </a:path>
                  </a:pathLst>
                </a:custGeom>
                <a:grpFill/>
                <a:ln w="9525" cap="flat">
                  <a:noFill/>
                  <a:prstDash val="solid"/>
                  <a:miter/>
                </a:ln>
              </p:spPr>
              <p:txBody>
                <a:bodyPr rtlCol="0" anchor="ctr"/>
                <a:lstStyle/>
                <a:p>
                  <a:endParaRPr lang="en-US"/>
                </a:p>
              </p:txBody>
            </p:sp>
            <p:sp>
              <p:nvSpPr>
                <p:cNvPr id="254" name="Freeform: Shape 229">
                  <a:extLst>
                    <a:ext uri="{FF2B5EF4-FFF2-40B4-BE49-F238E27FC236}">
                      <a16:creationId xmlns:a16="http://schemas.microsoft.com/office/drawing/2014/main" xmlns="" id="{3390A414-CB02-F836-908A-EB27DB34F2A3}"/>
                    </a:ext>
                  </a:extLst>
                </p:cNvPr>
                <p:cNvSpPr/>
                <p:nvPr/>
              </p:nvSpPr>
              <p:spPr>
                <a:xfrm>
                  <a:off x="6470809" y="3194208"/>
                  <a:ext cx="1076325" cy="142875"/>
                </a:xfrm>
                <a:custGeom>
                  <a:avLst/>
                  <a:gdLst>
                    <a:gd name="connsiteX0" fmla="*/ 11906 w 1076325"/>
                    <a:gd name="connsiteY0" fmla="*/ 7144 h 142875"/>
                    <a:gd name="connsiteX1" fmla="*/ 50006 w 1076325"/>
                    <a:gd name="connsiteY1" fmla="*/ 45244 h 142875"/>
                    <a:gd name="connsiteX2" fmla="*/ 869156 w 1076325"/>
                    <a:gd name="connsiteY2" fmla="*/ 45244 h 142875"/>
                    <a:gd name="connsiteX3" fmla="*/ 1072991 w 1076325"/>
                    <a:gd name="connsiteY3" fmla="*/ 134779 h 142875"/>
                    <a:gd name="connsiteX4" fmla="*/ 1068229 w 1076325"/>
                    <a:gd name="connsiteY4" fmla="*/ 139541 h 142875"/>
                    <a:gd name="connsiteX5" fmla="*/ 866299 w 1076325"/>
                    <a:gd name="connsiteY5" fmla="*/ 51911 h 142875"/>
                    <a:gd name="connsiteX6" fmla="*/ 47149 w 1076325"/>
                    <a:gd name="connsiteY6" fmla="*/ 51911 h 142875"/>
                    <a:gd name="connsiteX7" fmla="*/ 7144 w 1076325"/>
                    <a:gd name="connsiteY7" fmla="*/ 12859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6325" h="142875">
                      <a:moveTo>
                        <a:pt x="11906" y="7144"/>
                      </a:moveTo>
                      <a:lnTo>
                        <a:pt x="50006" y="45244"/>
                      </a:lnTo>
                      <a:lnTo>
                        <a:pt x="869156" y="45244"/>
                      </a:lnTo>
                      <a:lnTo>
                        <a:pt x="1072991" y="134779"/>
                      </a:lnTo>
                      <a:lnTo>
                        <a:pt x="1068229" y="139541"/>
                      </a:lnTo>
                      <a:lnTo>
                        <a:pt x="866299" y="51911"/>
                      </a:lnTo>
                      <a:lnTo>
                        <a:pt x="47149" y="51911"/>
                      </a:lnTo>
                      <a:lnTo>
                        <a:pt x="7144" y="12859"/>
                      </a:lnTo>
                      <a:close/>
                    </a:path>
                  </a:pathLst>
                </a:custGeom>
                <a:grpFill/>
                <a:ln w="9525" cap="flat">
                  <a:noFill/>
                  <a:prstDash val="solid"/>
                  <a:miter/>
                </a:ln>
              </p:spPr>
              <p:txBody>
                <a:bodyPr rtlCol="0" anchor="ctr"/>
                <a:lstStyle/>
                <a:p>
                  <a:endParaRPr lang="en-US"/>
                </a:p>
              </p:txBody>
            </p:sp>
            <p:sp>
              <p:nvSpPr>
                <p:cNvPr id="255" name="Freeform: Shape 230">
                  <a:extLst>
                    <a:ext uri="{FF2B5EF4-FFF2-40B4-BE49-F238E27FC236}">
                      <a16:creationId xmlns:a16="http://schemas.microsoft.com/office/drawing/2014/main" xmlns="" id="{4FC805FE-42EE-2AB8-87A9-E66AD5D3AA06}"/>
                    </a:ext>
                  </a:extLst>
                </p:cNvPr>
                <p:cNvSpPr/>
                <p:nvPr/>
              </p:nvSpPr>
              <p:spPr>
                <a:xfrm>
                  <a:off x="6460569" y="3184921"/>
                  <a:ext cx="38100" cy="38100"/>
                </a:xfrm>
                <a:custGeom>
                  <a:avLst/>
                  <a:gdLst>
                    <a:gd name="connsiteX0" fmla="*/ 29766 w 38100"/>
                    <a:gd name="connsiteY0" fmla="*/ 10716 h 38100"/>
                    <a:gd name="connsiteX1" fmla="*/ 10716 w 38100"/>
                    <a:gd name="connsiteY1" fmla="*/ 10716 h 38100"/>
                    <a:gd name="connsiteX2" fmla="*/ 10716 w 38100"/>
                    <a:gd name="connsiteY2" fmla="*/ 29766 h 38100"/>
                    <a:gd name="connsiteX3" fmla="*/ 29766 w 38100"/>
                    <a:gd name="connsiteY3" fmla="*/ 29766 h 38100"/>
                    <a:gd name="connsiteX4" fmla="*/ 2976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9766" y="10716"/>
                      </a:moveTo>
                      <a:cubicBezTo>
                        <a:pt x="25003" y="5953"/>
                        <a:pt x="16431" y="5953"/>
                        <a:pt x="10716" y="10716"/>
                      </a:cubicBezTo>
                      <a:cubicBezTo>
                        <a:pt x="5953" y="15478"/>
                        <a:pt x="5953" y="24051"/>
                        <a:pt x="10716" y="29766"/>
                      </a:cubicBezTo>
                      <a:cubicBezTo>
                        <a:pt x="15478" y="34528"/>
                        <a:pt x="24051" y="34528"/>
                        <a:pt x="29766" y="29766"/>
                      </a:cubicBezTo>
                      <a:cubicBezTo>
                        <a:pt x="34528" y="24051"/>
                        <a:pt x="34528" y="15478"/>
                        <a:pt x="29766" y="10716"/>
                      </a:cubicBezTo>
                      <a:close/>
                    </a:path>
                  </a:pathLst>
                </a:custGeom>
                <a:grpFill/>
                <a:ln w="9525" cap="flat">
                  <a:noFill/>
                  <a:prstDash val="solid"/>
                  <a:miter/>
                </a:ln>
              </p:spPr>
              <p:txBody>
                <a:bodyPr rtlCol="0" anchor="ctr"/>
                <a:lstStyle/>
                <a:p>
                  <a:endParaRPr lang="en-US"/>
                </a:p>
              </p:txBody>
            </p:sp>
            <p:sp>
              <p:nvSpPr>
                <p:cNvPr id="256" name="Freeform: Shape 231">
                  <a:extLst>
                    <a:ext uri="{FF2B5EF4-FFF2-40B4-BE49-F238E27FC236}">
                      <a16:creationId xmlns:a16="http://schemas.microsoft.com/office/drawing/2014/main" xmlns="" id="{566F0D8D-939F-EC8C-A62D-A656B9DEE61D}"/>
                    </a:ext>
                  </a:extLst>
                </p:cNvPr>
                <p:cNvSpPr/>
                <p:nvPr/>
              </p:nvSpPr>
              <p:spPr>
                <a:xfrm>
                  <a:off x="5156359" y="3240881"/>
                  <a:ext cx="590550" cy="190500"/>
                </a:xfrm>
                <a:custGeom>
                  <a:avLst/>
                  <a:gdLst>
                    <a:gd name="connsiteX0" fmla="*/ 7144 w 590550"/>
                    <a:gd name="connsiteY0" fmla="*/ 7144 h 190500"/>
                    <a:gd name="connsiteX1" fmla="*/ 408146 w 590550"/>
                    <a:gd name="connsiteY1" fmla="*/ 7144 h 190500"/>
                    <a:gd name="connsiteX2" fmla="*/ 585311 w 590550"/>
                    <a:gd name="connsiteY2" fmla="*/ 184309 h 190500"/>
                    <a:gd name="connsiteX3" fmla="*/ 580549 w 590550"/>
                    <a:gd name="connsiteY3" fmla="*/ 189071 h 190500"/>
                    <a:gd name="connsiteX4" fmla="*/ 405289 w 590550"/>
                    <a:gd name="connsiteY4" fmla="*/ 13811 h 190500"/>
                    <a:gd name="connsiteX5" fmla="*/ 7144 w 590550"/>
                    <a:gd name="connsiteY5" fmla="*/ 13811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550" h="190500">
                      <a:moveTo>
                        <a:pt x="7144" y="7144"/>
                      </a:moveTo>
                      <a:lnTo>
                        <a:pt x="408146" y="7144"/>
                      </a:lnTo>
                      <a:lnTo>
                        <a:pt x="585311" y="184309"/>
                      </a:lnTo>
                      <a:lnTo>
                        <a:pt x="580549" y="189071"/>
                      </a:lnTo>
                      <a:lnTo>
                        <a:pt x="405289" y="13811"/>
                      </a:lnTo>
                      <a:lnTo>
                        <a:pt x="7144" y="13811"/>
                      </a:lnTo>
                      <a:close/>
                    </a:path>
                  </a:pathLst>
                </a:custGeom>
                <a:grpFill/>
                <a:ln w="9525" cap="flat">
                  <a:noFill/>
                  <a:prstDash val="solid"/>
                  <a:miter/>
                </a:ln>
              </p:spPr>
              <p:txBody>
                <a:bodyPr rtlCol="0" anchor="ctr"/>
                <a:lstStyle/>
                <a:p>
                  <a:endParaRPr lang="en-US"/>
                </a:p>
              </p:txBody>
            </p:sp>
            <p:sp>
              <p:nvSpPr>
                <p:cNvPr id="257" name="Freeform: Shape 232">
                  <a:extLst>
                    <a:ext uri="{FF2B5EF4-FFF2-40B4-BE49-F238E27FC236}">
                      <a16:creationId xmlns:a16="http://schemas.microsoft.com/office/drawing/2014/main" xmlns="" id="{5DEB8220-D234-178F-8C2C-0AA0A11C034F}"/>
                    </a:ext>
                  </a:extLst>
                </p:cNvPr>
                <p:cNvSpPr/>
                <p:nvPr/>
              </p:nvSpPr>
              <p:spPr>
                <a:xfrm>
                  <a:off x="5134451" y="3231356"/>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8099" y="7144"/>
                        <a:pt x="20479" y="7144"/>
                      </a:cubicBezTo>
                      <a:close/>
                    </a:path>
                  </a:pathLst>
                </a:custGeom>
                <a:grpFill/>
                <a:ln w="9525" cap="flat">
                  <a:noFill/>
                  <a:prstDash val="solid"/>
                  <a:miter/>
                </a:ln>
              </p:spPr>
              <p:txBody>
                <a:bodyPr rtlCol="0" anchor="ctr"/>
                <a:lstStyle/>
                <a:p>
                  <a:endParaRPr lang="en-US"/>
                </a:p>
              </p:txBody>
            </p:sp>
            <p:sp>
              <p:nvSpPr>
                <p:cNvPr id="258" name="Freeform: Shape 233">
                  <a:extLst>
                    <a:ext uri="{FF2B5EF4-FFF2-40B4-BE49-F238E27FC236}">
                      <a16:creationId xmlns:a16="http://schemas.microsoft.com/office/drawing/2014/main" xmlns="" id="{A2A23792-F96D-CDD2-1AEA-94F208840562}"/>
                    </a:ext>
                  </a:extLst>
                </p:cNvPr>
                <p:cNvSpPr/>
                <p:nvPr/>
              </p:nvSpPr>
              <p:spPr>
                <a:xfrm>
                  <a:off x="5084921" y="3377088"/>
                  <a:ext cx="361950" cy="95250"/>
                </a:xfrm>
                <a:custGeom>
                  <a:avLst/>
                  <a:gdLst>
                    <a:gd name="connsiteX0" fmla="*/ 349091 w 361950"/>
                    <a:gd name="connsiteY0" fmla="*/ 7144 h 95250"/>
                    <a:gd name="connsiteX1" fmla="*/ 354806 w 361950"/>
                    <a:gd name="connsiteY1" fmla="*/ 12859 h 95250"/>
                    <a:gd name="connsiteX2" fmla="*/ 271939 w 361950"/>
                    <a:gd name="connsiteY2" fmla="*/ 94774 h 95250"/>
                    <a:gd name="connsiteX3" fmla="*/ 7144 w 361950"/>
                    <a:gd name="connsiteY3" fmla="*/ 94774 h 95250"/>
                    <a:gd name="connsiteX4" fmla="*/ 7144 w 361950"/>
                    <a:gd name="connsiteY4" fmla="*/ 88106 h 95250"/>
                    <a:gd name="connsiteX5" fmla="*/ 269081 w 361950"/>
                    <a:gd name="connsiteY5" fmla="*/ 8810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950" h="95250">
                      <a:moveTo>
                        <a:pt x="349091" y="7144"/>
                      </a:moveTo>
                      <a:lnTo>
                        <a:pt x="354806" y="12859"/>
                      </a:lnTo>
                      <a:lnTo>
                        <a:pt x="271939" y="94774"/>
                      </a:lnTo>
                      <a:lnTo>
                        <a:pt x="7144" y="94774"/>
                      </a:lnTo>
                      <a:lnTo>
                        <a:pt x="7144" y="88106"/>
                      </a:lnTo>
                      <a:lnTo>
                        <a:pt x="269081" y="88106"/>
                      </a:lnTo>
                      <a:close/>
                    </a:path>
                  </a:pathLst>
                </a:custGeom>
                <a:grpFill/>
                <a:ln w="9525" cap="flat">
                  <a:noFill/>
                  <a:prstDash val="solid"/>
                  <a:miter/>
                </a:ln>
              </p:spPr>
              <p:txBody>
                <a:bodyPr rtlCol="0" anchor="ctr"/>
                <a:lstStyle/>
                <a:p>
                  <a:endParaRPr lang="en-US"/>
                </a:p>
              </p:txBody>
            </p:sp>
            <p:sp>
              <p:nvSpPr>
                <p:cNvPr id="259" name="Freeform: Shape 234">
                  <a:extLst>
                    <a:ext uri="{FF2B5EF4-FFF2-40B4-BE49-F238E27FC236}">
                      <a16:creationId xmlns:a16="http://schemas.microsoft.com/office/drawing/2014/main" xmlns="" id="{27EF4D32-E7BB-0166-2A69-B4DABBEF0911}"/>
                    </a:ext>
                  </a:extLst>
                </p:cNvPr>
                <p:cNvSpPr/>
                <p:nvPr/>
              </p:nvSpPr>
              <p:spPr>
                <a:xfrm>
                  <a:off x="5072539" y="3448526"/>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2861" y="12859"/>
                        <a:pt x="27146" y="7144"/>
                        <a:pt x="20479" y="7144"/>
                      </a:cubicBezTo>
                      <a:close/>
                    </a:path>
                  </a:pathLst>
                </a:custGeom>
                <a:grpFill/>
                <a:ln w="9525" cap="flat">
                  <a:noFill/>
                  <a:prstDash val="solid"/>
                  <a:miter/>
                </a:ln>
              </p:spPr>
              <p:txBody>
                <a:bodyPr rtlCol="0" anchor="ctr"/>
                <a:lstStyle/>
                <a:p>
                  <a:endParaRPr lang="en-US"/>
                </a:p>
              </p:txBody>
            </p:sp>
            <p:sp>
              <p:nvSpPr>
                <p:cNvPr id="260" name="Freeform: Shape 235">
                  <a:extLst>
                    <a:ext uri="{FF2B5EF4-FFF2-40B4-BE49-F238E27FC236}">
                      <a16:creationId xmlns:a16="http://schemas.microsoft.com/office/drawing/2014/main" xmlns="" id="{A921C14B-17D9-9409-CC05-BC43EED90530}"/>
                    </a:ext>
                  </a:extLst>
                </p:cNvPr>
                <p:cNvSpPr/>
                <p:nvPr/>
              </p:nvSpPr>
              <p:spPr>
                <a:xfrm>
                  <a:off x="5571649" y="3071336"/>
                  <a:ext cx="809625" cy="200025"/>
                </a:xfrm>
                <a:custGeom>
                  <a:avLst/>
                  <a:gdLst>
                    <a:gd name="connsiteX0" fmla="*/ 11906 w 809625"/>
                    <a:gd name="connsiteY0" fmla="*/ 7144 h 200025"/>
                    <a:gd name="connsiteX1" fmla="*/ 192881 w 809625"/>
                    <a:gd name="connsiteY1" fmla="*/ 188119 h 200025"/>
                    <a:gd name="connsiteX2" fmla="*/ 808196 w 809625"/>
                    <a:gd name="connsiteY2" fmla="*/ 188119 h 200025"/>
                    <a:gd name="connsiteX3" fmla="*/ 808196 w 809625"/>
                    <a:gd name="connsiteY3" fmla="*/ 195739 h 200025"/>
                    <a:gd name="connsiteX4" fmla="*/ 190024 w 809625"/>
                    <a:gd name="connsiteY4" fmla="*/ 194786 h 200025"/>
                    <a:gd name="connsiteX5" fmla="*/ 7144 w 809625"/>
                    <a:gd name="connsiteY5" fmla="*/ 11906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9625" h="200025">
                      <a:moveTo>
                        <a:pt x="11906" y="7144"/>
                      </a:moveTo>
                      <a:lnTo>
                        <a:pt x="192881" y="188119"/>
                      </a:lnTo>
                      <a:lnTo>
                        <a:pt x="808196" y="188119"/>
                      </a:lnTo>
                      <a:lnTo>
                        <a:pt x="808196" y="195739"/>
                      </a:lnTo>
                      <a:lnTo>
                        <a:pt x="190024" y="194786"/>
                      </a:lnTo>
                      <a:lnTo>
                        <a:pt x="7144" y="11906"/>
                      </a:lnTo>
                      <a:close/>
                    </a:path>
                  </a:pathLst>
                </a:custGeom>
                <a:grpFill/>
                <a:ln w="9525" cap="flat">
                  <a:noFill/>
                  <a:prstDash val="solid"/>
                  <a:miter/>
                </a:ln>
              </p:spPr>
              <p:txBody>
                <a:bodyPr rtlCol="0" anchor="ctr"/>
                <a:lstStyle/>
                <a:p>
                  <a:endParaRPr lang="en-US"/>
                </a:p>
              </p:txBody>
            </p:sp>
            <p:sp>
              <p:nvSpPr>
                <p:cNvPr id="261" name="Freeform: Shape 236">
                  <a:extLst>
                    <a:ext uri="{FF2B5EF4-FFF2-40B4-BE49-F238E27FC236}">
                      <a16:creationId xmlns:a16="http://schemas.microsoft.com/office/drawing/2014/main" xmlns="" id="{E669F177-C7D8-F9CE-3EEA-D57941B2D6CF}"/>
                    </a:ext>
                  </a:extLst>
                </p:cNvPr>
                <p:cNvSpPr/>
                <p:nvPr/>
              </p:nvSpPr>
              <p:spPr>
                <a:xfrm>
                  <a:off x="6358414" y="3242786"/>
                  <a:ext cx="38100" cy="38100"/>
                </a:xfrm>
                <a:custGeom>
                  <a:avLst/>
                  <a:gdLst>
                    <a:gd name="connsiteX0" fmla="*/ 20479 w 38100"/>
                    <a:gd name="connsiteY0" fmla="*/ 33814 h 38100"/>
                    <a:gd name="connsiteX1" fmla="*/ 33814 w 38100"/>
                    <a:gd name="connsiteY1" fmla="*/ 20479 h 38100"/>
                    <a:gd name="connsiteX2" fmla="*/ 20479 w 38100"/>
                    <a:gd name="connsiteY2" fmla="*/ 7144 h 38100"/>
                    <a:gd name="connsiteX3" fmla="*/ 7144 w 38100"/>
                    <a:gd name="connsiteY3" fmla="*/ 20479 h 38100"/>
                    <a:gd name="connsiteX4" fmla="*/ 20479 w 38100"/>
                    <a:gd name="connsiteY4" fmla="*/ 3381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33814"/>
                      </a:moveTo>
                      <a:cubicBezTo>
                        <a:pt x="28099" y="33814"/>
                        <a:pt x="33814" y="28099"/>
                        <a:pt x="33814" y="20479"/>
                      </a:cubicBezTo>
                      <a:cubicBezTo>
                        <a:pt x="33814" y="12859"/>
                        <a:pt x="28099" y="7144"/>
                        <a:pt x="20479" y="7144"/>
                      </a:cubicBezTo>
                      <a:cubicBezTo>
                        <a:pt x="12859" y="7144"/>
                        <a:pt x="7144" y="12859"/>
                        <a:pt x="7144" y="20479"/>
                      </a:cubicBezTo>
                      <a:cubicBezTo>
                        <a:pt x="7144" y="28099"/>
                        <a:pt x="13811" y="33814"/>
                        <a:pt x="20479" y="33814"/>
                      </a:cubicBezTo>
                      <a:close/>
                    </a:path>
                  </a:pathLst>
                </a:custGeom>
                <a:grpFill/>
                <a:ln w="9525" cap="flat">
                  <a:noFill/>
                  <a:prstDash val="solid"/>
                  <a:miter/>
                </a:ln>
              </p:spPr>
              <p:txBody>
                <a:bodyPr rtlCol="0" anchor="ctr"/>
                <a:lstStyle/>
                <a:p>
                  <a:endParaRPr lang="en-US"/>
                </a:p>
              </p:txBody>
            </p:sp>
          </p:grpSp>
          <p:pic>
            <p:nvPicPr>
              <p:cNvPr id="41" name="Graphic 16">
                <a:extLst>
                  <a:ext uri="{FF2B5EF4-FFF2-40B4-BE49-F238E27FC236}">
                    <a16:creationId xmlns:a16="http://schemas.microsoft.com/office/drawing/2014/main" xmlns="" id="{E7375ED1-65D4-CD16-2FBF-6A02BB3E603E}"/>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2491486" y="3466203"/>
                <a:ext cx="3600450" cy="771525"/>
              </a:xfrm>
              <a:prstGeom prst="rect">
                <a:avLst/>
              </a:prstGeom>
            </p:spPr>
          </p:pic>
          <p:pic>
            <p:nvPicPr>
              <p:cNvPr id="42" name="Graphic 17">
                <a:extLst>
                  <a:ext uri="{FF2B5EF4-FFF2-40B4-BE49-F238E27FC236}">
                    <a16:creationId xmlns:a16="http://schemas.microsoft.com/office/drawing/2014/main" xmlns="" id="{13DD594B-0888-B852-6147-04ED100A29DB}"/>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3593436" y="3868249"/>
                <a:ext cx="3600450" cy="771525"/>
              </a:xfrm>
              <a:prstGeom prst="rect">
                <a:avLst/>
              </a:prstGeom>
            </p:spPr>
          </p:pic>
          <p:pic>
            <p:nvPicPr>
              <p:cNvPr id="43" name="Graphic 18">
                <a:extLst>
                  <a:ext uri="{FF2B5EF4-FFF2-40B4-BE49-F238E27FC236}">
                    <a16:creationId xmlns:a16="http://schemas.microsoft.com/office/drawing/2014/main" xmlns="" id="{273FF075-F421-AD20-26C4-FFE86BC757E1}"/>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3276578" y="4508639"/>
                <a:ext cx="3600450" cy="771525"/>
              </a:xfrm>
              <a:prstGeom prst="rect">
                <a:avLst/>
              </a:prstGeom>
            </p:spPr>
          </p:pic>
          <p:grpSp>
            <p:nvGrpSpPr>
              <p:cNvPr id="44" name="Graphic 166">
                <a:extLst>
                  <a:ext uri="{FF2B5EF4-FFF2-40B4-BE49-F238E27FC236}">
                    <a16:creationId xmlns:a16="http://schemas.microsoft.com/office/drawing/2014/main" xmlns="" id="{86674436-D4B3-E16F-6D8E-16B556368662}"/>
                  </a:ext>
                </a:extLst>
              </p:cNvPr>
              <p:cNvGrpSpPr/>
              <p:nvPr/>
            </p:nvGrpSpPr>
            <p:grpSpPr>
              <a:xfrm rot="10800000">
                <a:off x="2854450" y="3801472"/>
                <a:ext cx="3581400" cy="752475"/>
                <a:chOff x="4305300" y="3052762"/>
                <a:chExt cx="3581400" cy="752475"/>
              </a:xfrm>
              <a:grpFill/>
            </p:grpSpPr>
            <p:sp>
              <p:nvSpPr>
                <p:cNvPr id="222" name="Freeform: Shape 197">
                  <a:extLst>
                    <a:ext uri="{FF2B5EF4-FFF2-40B4-BE49-F238E27FC236}">
                      <a16:creationId xmlns:a16="http://schemas.microsoft.com/office/drawing/2014/main" xmlns="" id="{ACBB3F3F-9F73-4F2C-8F70-29CE0ED5B739}"/>
                    </a:ext>
                  </a:extLst>
                </p:cNvPr>
                <p:cNvSpPr/>
                <p:nvPr/>
              </p:nvSpPr>
              <p:spPr>
                <a:xfrm>
                  <a:off x="4401979" y="3311366"/>
                  <a:ext cx="3476625" cy="200025"/>
                </a:xfrm>
                <a:custGeom>
                  <a:avLst/>
                  <a:gdLst>
                    <a:gd name="connsiteX0" fmla="*/ 1497806 w 3476625"/>
                    <a:gd name="connsiteY0" fmla="*/ 7144 h 200025"/>
                    <a:gd name="connsiteX1" fmla="*/ 1822609 w 3476625"/>
                    <a:gd name="connsiteY1" fmla="*/ 7144 h 200025"/>
                    <a:gd name="connsiteX2" fmla="*/ 1899761 w 3476625"/>
                    <a:gd name="connsiteY2" fmla="*/ 84296 h 200025"/>
                    <a:gd name="connsiteX3" fmla="*/ 2174081 w 3476625"/>
                    <a:gd name="connsiteY3" fmla="*/ 84296 h 200025"/>
                    <a:gd name="connsiteX4" fmla="*/ 2240756 w 3476625"/>
                    <a:gd name="connsiteY4" fmla="*/ 17621 h 200025"/>
                    <a:gd name="connsiteX5" fmla="*/ 3470434 w 3476625"/>
                    <a:gd name="connsiteY5" fmla="*/ 17621 h 200025"/>
                    <a:gd name="connsiteX6" fmla="*/ 3470434 w 3476625"/>
                    <a:gd name="connsiteY6" fmla="*/ 24289 h 200025"/>
                    <a:gd name="connsiteX7" fmla="*/ 2243614 w 3476625"/>
                    <a:gd name="connsiteY7" fmla="*/ 24289 h 200025"/>
                    <a:gd name="connsiteX8" fmla="*/ 2176939 w 3476625"/>
                    <a:gd name="connsiteY8" fmla="*/ 90964 h 200025"/>
                    <a:gd name="connsiteX9" fmla="*/ 1896904 w 3476625"/>
                    <a:gd name="connsiteY9" fmla="*/ 90964 h 200025"/>
                    <a:gd name="connsiteX10" fmla="*/ 1819751 w 3476625"/>
                    <a:gd name="connsiteY10" fmla="*/ 13811 h 200025"/>
                    <a:gd name="connsiteX11" fmla="*/ 1500664 w 3476625"/>
                    <a:gd name="connsiteY11" fmla="*/ 13811 h 200025"/>
                    <a:gd name="connsiteX12" fmla="*/ 1432084 w 3476625"/>
                    <a:gd name="connsiteY12" fmla="*/ 120491 h 200025"/>
                    <a:gd name="connsiteX13" fmla="*/ 1057751 w 3476625"/>
                    <a:gd name="connsiteY13" fmla="*/ 120491 h 200025"/>
                    <a:gd name="connsiteX14" fmla="*/ 971074 w 3476625"/>
                    <a:gd name="connsiteY14" fmla="*/ 14764 h 200025"/>
                    <a:gd name="connsiteX15" fmla="*/ 379571 w 3476625"/>
                    <a:gd name="connsiteY15" fmla="*/ 14764 h 200025"/>
                    <a:gd name="connsiteX16" fmla="*/ 11906 w 3476625"/>
                    <a:gd name="connsiteY16" fmla="*/ 201454 h 200025"/>
                    <a:gd name="connsiteX17" fmla="*/ 7144 w 3476625"/>
                    <a:gd name="connsiteY17" fmla="*/ 196691 h 200025"/>
                    <a:gd name="connsiteX18" fmla="*/ 376714 w 3476625"/>
                    <a:gd name="connsiteY18" fmla="*/ 8096 h 200025"/>
                    <a:gd name="connsiteX19" fmla="*/ 973931 w 3476625"/>
                    <a:gd name="connsiteY19" fmla="*/ 8096 h 200025"/>
                    <a:gd name="connsiteX20" fmla="*/ 1061561 w 3476625"/>
                    <a:gd name="connsiteY20" fmla="*/ 113824 h 200025"/>
                    <a:gd name="connsiteX21" fmla="*/ 1429226 w 3476625"/>
                    <a:gd name="connsiteY21" fmla="*/ 11382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476625" h="200025">
                      <a:moveTo>
                        <a:pt x="1497806" y="7144"/>
                      </a:moveTo>
                      <a:lnTo>
                        <a:pt x="1822609" y="7144"/>
                      </a:lnTo>
                      <a:lnTo>
                        <a:pt x="1899761" y="84296"/>
                      </a:lnTo>
                      <a:lnTo>
                        <a:pt x="2174081" y="84296"/>
                      </a:lnTo>
                      <a:lnTo>
                        <a:pt x="2240756" y="17621"/>
                      </a:lnTo>
                      <a:lnTo>
                        <a:pt x="3470434" y="17621"/>
                      </a:lnTo>
                      <a:lnTo>
                        <a:pt x="3470434" y="24289"/>
                      </a:lnTo>
                      <a:lnTo>
                        <a:pt x="2243614" y="24289"/>
                      </a:lnTo>
                      <a:lnTo>
                        <a:pt x="2176939" y="90964"/>
                      </a:lnTo>
                      <a:lnTo>
                        <a:pt x="1896904" y="90964"/>
                      </a:lnTo>
                      <a:lnTo>
                        <a:pt x="1819751" y="13811"/>
                      </a:lnTo>
                      <a:lnTo>
                        <a:pt x="1500664" y="13811"/>
                      </a:lnTo>
                      <a:lnTo>
                        <a:pt x="1432084" y="120491"/>
                      </a:lnTo>
                      <a:lnTo>
                        <a:pt x="1057751" y="120491"/>
                      </a:lnTo>
                      <a:lnTo>
                        <a:pt x="971074" y="14764"/>
                      </a:lnTo>
                      <a:lnTo>
                        <a:pt x="379571" y="14764"/>
                      </a:lnTo>
                      <a:lnTo>
                        <a:pt x="11906" y="201454"/>
                      </a:lnTo>
                      <a:lnTo>
                        <a:pt x="7144" y="196691"/>
                      </a:lnTo>
                      <a:lnTo>
                        <a:pt x="376714" y="8096"/>
                      </a:lnTo>
                      <a:lnTo>
                        <a:pt x="973931" y="8096"/>
                      </a:lnTo>
                      <a:lnTo>
                        <a:pt x="1061561" y="113824"/>
                      </a:lnTo>
                      <a:lnTo>
                        <a:pt x="1429226" y="113824"/>
                      </a:lnTo>
                      <a:close/>
                    </a:path>
                  </a:pathLst>
                </a:custGeom>
                <a:grpFill/>
                <a:ln w="9525" cap="flat">
                  <a:noFill/>
                  <a:prstDash val="solid"/>
                  <a:miter/>
                </a:ln>
              </p:spPr>
              <p:txBody>
                <a:bodyPr rtlCol="0" anchor="ctr"/>
                <a:lstStyle/>
                <a:p>
                  <a:endParaRPr lang="en-US"/>
                </a:p>
              </p:txBody>
            </p:sp>
            <p:sp>
              <p:nvSpPr>
                <p:cNvPr id="223" name="Freeform: Shape 198">
                  <a:extLst>
                    <a:ext uri="{FF2B5EF4-FFF2-40B4-BE49-F238E27FC236}">
                      <a16:creationId xmlns:a16="http://schemas.microsoft.com/office/drawing/2014/main" xmlns="" id="{EE3C6B70-1AB0-F3A9-4E8F-B40931253C7E}"/>
                    </a:ext>
                  </a:extLst>
                </p:cNvPr>
                <p:cNvSpPr/>
                <p:nvPr/>
              </p:nvSpPr>
              <p:spPr>
                <a:xfrm>
                  <a:off x="7851934" y="3312318"/>
                  <a:ext cx="38100" cy="38100"/>
                </a:xfrm>
                <a:custGeom>
                  <a:avLst/>
                  <a:gdLst>
                    <a:gd name="connsiteX0" fmla="*/ 20479 w 38100"/>
                    <a:gd name="connsiteY0" fmla="*/ 7144 h 38100"/>
                    <a:gd name="connsiteX1" fmla="*/ 33814 w 38100"/>
                    <a:gd name="connsiteY1" fmla="*/ 20479 h 38100"/>
                    <a:gd name="connsiteX2" fmla="*/ 20479 w 38100"/>
                    <a:gd name="connsiteY2" fmla="*/ 33814 h 38100"/>
                    <a:gd name="connsiteX3" fmla="*/ 714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28099" y="7144"/>
                        <a:pt x="33814" y="12859"/>
                        <a:pt x="33814" y="20479"/>
                      </a:cubicBezTo>
                      <a:cubicBezTo>
                        <a:pt x="33814" y="28099"/>
                        <a:pt x="28099" y="33814"/>
                        <a:pt x="20479" y="33814"/>
                      </a:cubicBezTo>
                      <a:cubicBezTo>
                        <a:pt x="12859" y="33814"/>
                        <a:pt x="7144" y="28099"/>
                        <a:pt x="7144" y="20479"/>
                      </a:cubicBezTo>
                      <a:cubicBezTo>
                        <a:pt x="7144" y="12859"/>
                        <a:pt x="12859" y="7144"/>
                        <a:pt x="20479" y="7144"/>
                      </a:cubicBezTo>
                      <a:close/>
                    </a:path>
                  </a:pathLst>
                </a:custGeom>
                <a:grpFill/>
                <a:ln w="9525" cap="flat">
                  <a:noFill/>
                  <a:prstDash val="solid"/>
                  <a:miter/>
                </a:ln>
              </p:spPr>
              <p:txBody>
                <a:bodyPr rtlCol="0" anchor="ctr"/>
                <a:lstStyle/>
                <a:p>
                  <a:endParaRPr lang="en-US"/>
                </a:p>
              </p:txBody>
            </p:sp>
            <p:sp>
              <p:nvSpPr>
                <p:cNvPr id="224" name="Freeform: Shape 199">
                  <a:extLst>
                    <a:ext uri="{FF2B5EF4-FFF2-40B4-BE49-F238E27FC236}">
                      <a16:creationId xmlns:a16="http://schemas.microsoft.com/office/drawing/2014/main" xmlns="" id="{0E0B6C08-DDEB-5A54-DB6D-60B93FB823E5}"/>
                    </a:ext>
                  </a:extLst>
                </p:cNvPr>
                <p:cNvSpPr/>
                <p:nvPr/>
              </p:nvSpPr>
              <p:spPr>
                <a:xfrm>
                  <a:off x="4391739" y="3489721"/>
                  <a:ext cx="38100" cy="38100"/>
                </a:xfrm>
                <a:custGeom>
                  <a:avLst/>
                  <a:gdLst>
                    <a:gd name="connsiteX0" fmla="*/ 10716 w 38100"/>
                    <a:gd name="connsiteY0" fmla="*/ 10716 h 38100"/>
                    <a:gd name="connsiteX1" fmla="*/ 10716 w 38100"/>
                    <a:gd name="connsiteY1" fmla="*/ 29766 h 38100"/>
                    <a:gd name="connsiteX2" fmla="*/ 29766 w 38100"/>
                    <a:gd name="connsiteY2" fmla="*/ 29766 h 38100"/>
                    <a:gd name="connsiteX3" fmla="*/ 29766 w 38100"/>
                    <a:gd name="connsiteY3" fmla="*/ 10716 h 38100"/>
                    <a:gd name="connsiteX4" fmla="*/ 1071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0716"/>
                      </a:moveTo>
                      <a:cubicBezTo>
                        <a:pt x="5953" y="15478"/>
                        <a:pt x="5953" y="24051"/>
                        <a:pt x="10716" y="29766"/>
                      </a:cubicBezTo>
                      <a:cubicBezTo>
                        <a:pt x="15478" y="34528"/>
                        <a:pt x="24051" y="34528"/>
                        <a:pt x="29766" y="29766"/>
                      </a:cubicBezTo>
                      <a:cubicBezTo>
                        <a:pt x="34528" y="25003"/>
                        <a:pt x="34528" y="16431"/>
                        <a:pt x="29766" y="10716"/>
                      </a:cubicBezTo>
                      <a:cubicBezTo>
                        <a:pt x="24051" y="5953"/>
                        <a:pt x="15478" y="5953"/>
                        <a:pt x="10716" y="10716"/>
                      </a:cubicBezTo>
                      <a:close/>
                    </a:path>
                  </a:pathLst>
                </a:custGeom>
                <a:grpFill/>
                <a:ln w="9525" cap="flat">
                  <a:noFill/>
                  <a:prstDash val="solid"/>
                  <a:miter/>
                </a:ln>
              </p:spPr>
              <p:txBody>
                <a:bodyPr rtlCol="0" anchor="ctr"/>
                <a:lstStyle/>
                <a:p>
                  <a:endParaRPr lang="en-US"/>
                </a:p>
              </p:txBody>
            </p:sp>
            <p:sp>
              <p:nvSpPr>
                <p:cNvPr id="225" name="Freeform: Shape 200">
                  <a:extLst>
                    <a:ext uri="{FF2B5EF4-FFF2-40B4-BE49-F238E27FC236}">
                      <a16:creationId xmlns:a16="http://schemas.microsoft.com/office/drawing/2014/main" xmlns="" id="{E16DBB48-0BDF-32ED-1086-9B74BB828FDB}"/>
                    </a:ext>
                  </a:extLst>
                </p:cNvPr>
                <p:cNvSpPr/>
                <p:nvPr/>
              </p:nvSpPr>
              <p:spPr>
                <a:xfrm>
                  <a:off x="4559141" y="3055143"/>
                  <a:ext cx="2552700" cy="142875"/>
                </a:xfrm>
                <a:custGeom>
                  <a:avLst/>
                  <a:gdLst>
                    <a:gd name="connsiteX0" fmla="*/ 7144 w 2552700"/>
                    <a:gd name="connsiteY0" fmla="*/ 7144 h 142875"/>
                    <a:gd name="connsiteX1" fmla="*/ 101441 w 2552700"/>
                    <a:gd name="connsiteY1" fmla="*/ 7144 h 142875"/>
                    <a:gd name="connsiteX2" fmla="*/ 222409 w 2552700"/>
                    <a:gd name="connsiteY2" fmla="*/ 128111 h 142875"/>
                    <a:gd name="connsiteX3" fmla="*/ 813911 w 2552700"/>
                    <a:gd name="connsiteY3" fmla="*/ 128111 h 142875"/>
                    <a:gd name="connsiteX4" fmla="*/ 881539 w 2552700"/>
                    <a:gd name="connsiteY4" fmla="*/ 21431 h 142875"/>
                    <a:gd name="connsiteX5" fmla="*/ 1284446 w 2552700"/>
                    <a:gd name="connsiteY5" fmla="*/ 21431 h 142875"/>
                    <a:gd name="connsiteX6" fmla="*/ 1343501 w 2552700"/>
                    <a:gd name="connsiteY6" fmla="*/ 129064 h 142875"/>
                    <a:gd name="connsiteX7" fmla="*/ 1662589 w 2552700"/>
                    <a:gd name="connsiteY7" fmla="*/ 129064 h 142875"/>
                    <a:gd name="connsiteX8" fmla="*/ 1739741 w 2552700"/>
                    <a:gd name="connsiteY8" fmla="*/ 51911 h 142875"/>
                    <a:gd name="connsiteX9" fmla="*/ 2019776 w 2552700"/>
                    <a:gd name="connsiteY9" fmla="*/ 51911 h 142875"/>
                    <a:gd name="connsiteX10" fmla="*/ 2086451 w 2552700"/>
                    <a:gd name="connsiteY10" fmla="*/ 117634 h 142875"/>
                    <a:gd name="connsiteX11" fmla="*/ 2551271 w 2552700"/>
                    <a:gd name="connsiteY11" fmla="*/ 117634 h 142875"/>
                    <a:gd name="connsiteX12" fmla="*/ 2551271 w 2552700"/>
                    <a:gd name="connsiteY12" fmla="*/ 125254 h 142875"/>
                    <a:gd name="connsiteX13" fmla="*/ 2083594 w 2552700"/>
                    <a:gd name="connsiteY13" fmla="*/ 125254 h 142875"/>
                    <a:gd name="connsiteX14" fmla="*/ 2016919 w 2552700"/>
                    <a:gd name="connsiteY14" fmla="*/ 58579 h 142875"/>
                    <a:gd name="connsiteX15" fmla="*/ 1742599 w 2552700"/>
                    <a:gd name="connsiteY15" fmla="*/ 58579 h 142875"/>
                    <a:gd name="connsiteX16" fmla="*/ 1665446 w 2552700"/>
                    <a:gd name="connsiteY16" fmla="*/ 135731 h 142875"/>
                    <a:gd name="connsiteX17" fmla="*/ 1340644 w 2552700"/>
                    <a:gd name="connsiteY17" fmla="*/ 135731 h 142875"/>
                    <a:gd name="connsiteX18" fmla="*/ 1281589 w 2552700"/>
                    <a:gd name="connsiteY18" fmla="*/ 29051 h 142875"/>
                    <a:gd name="connsiteX19" fmla="*/ 885349 w 2552700"/>
                    <a:gd name="connsiteY19" fmla="*/ 29051 h 142875"/>
                    <a:gd name="connsiteX20" fmla="*/ 816769 w 2552700"/>
                    <a:gd name="connsiteY20" fmla="*/ 134779 h 142875"/>
                    <a:gd name="connsiteX21" fmla="*/ 219551 w 2552700"/>
                    <a:gd name="connsiteY21" fmla="*/ 134779 h 142875"/>
                    <a:gd name="connsiteX22" fmla="*/ 98584 w 2552700"/>
                    <a:gd name="connsiteY22" fmla="*/ 14764 h 142875"/>
                    <a:gd name="connsiteX23" fmla="*/ 7144 w 2552700"/>
                    <a:gd name="connsiteY23" fmla="*/ 14764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52700" h="142875">
                      <a:moveTo>
                        <a:pt x="7144" y="7144"/>
                      </a:moveTo>
                      <a:lnTo>
                        <a:pt x="101441" y="7144"/>
                      </a:lnTo>
                      <a:lnTo>
                        <a:pt x="222409" y="128111"/>
                      </a:lnTo>
                      <a:lnTo>
                        <a:pt x="813911" y="128111"/>
                      </a:lnTo>
                      <a:lnTo>
                        <a:pt x="881539" y="21431"/>
                      </a:lnTo>
                      <a:lnTo>
                        <a:pt x="1284446" y="21431"/>
                      </a:lnTo>
                      <a:lnTo>
                        <a:pt x="1343501" y="129064"/>
                      </a:lnTo>
                      <a:lnTo>
                        <a:pt x="1662589" y="129064"/>
                      </a:lnTo>
                      <a:lnTo>
                        <a:pt x="1739741" y="51911"/>
                      </a:lnTo>
                      <a:lnTo>
                        <a:pt x="2019776" y="51911"/>
                      </a:lnTo>
                      <a:lnTo>
                        <a:pt x="2086451" y="117634"/>
                      </a:lnTo>
                      <a:lnTo>
                        <a:pt x="2551271" y="117634"/>
                      </a:lnTo>
                      <a:lnTo>
                        <a:pt x="2551271" y="125254"/>
                      </a:lnTo>
                      <a:lnTo>
                        <a:pt x="2083594" y="125254"/>
                      </a:lnTo>
                      <a:lnTo>
                        <a:pt x="2016919" y="58579"/>
                      </a:lnTo>
                      <a:lnTo>
                        <a:pt x="1742599" y="58579"/>
                      </a:lnTo>
                      <a:lnTo>
                        <a:pt x="1665446" y="135731"/>
                      </a:lnTo>
                      <a:lnTo>
                        <a:pt x="1340644" y="135731"/>
                      </a:lnTo>
                      <a:lnTo>
                        <a:pt x="1281589" y="29051"/>
                      </a:lnTo>
                      <a:lnTo>
                        <a:pt x="885349" y="29051"/>
                      </a:lnTo>
                      <a:lnTo>
                        <a:pt x="816769" y="134779"/>
                      </a:lnTo>
                      <a:lnTo>
                        <a:pt x="219551" y="134779"/>
                      </a:lnTo>
                      <a:lnTo>
                        <a:pt x="98584" y="14764"/>
                      </a:lnTo>
                      <a:lnTo>
                        <a:pt x="7144" y="14764"/>
                      </a:lnTo>
                      <a:close/>
                    </a:path>
                  </a:pathLst>
                </a:custGeom>
                <a:grpFill/>
                <a:ln w="9525" cap="flat">
                  <a:noFill/>
                  <a:prstDash val="solid"/>
                  <a:miter/>
                </a:ln>
              </p:spPr>
              <p:txBody>
                <a:bodyPr rtlCol="0" anchor="ctr"/>
                <a:lstStyle/>
                <a:p>
                  <a:endParaRPr lang="en-US"/>
                </a:p>
              </p:txBody>
            </p:sp>
            <p:sp>
              <p:nvSpPr>
                <p:cNvPr id="226" name="Freeform: Shape 201">
                  <a:extLst>
                    <a:ext uri="{FF2B5EF4-FFF2-40B4-BE49-F238E27FC236}">
                      <a16:creationId xmlns:a16="http://schemas.microsoft.com/office/drawing/2014/main" xmlns="" id="{1C0553DD-8389-A724-1472-8F80F8C7513A}"/>
                    </a:ext>
                  </a:extLst>
                </p:cNvPr>
                <p:cNvSpPr/>
                <p:nvPr/>
              </p:nvSpPr>
              <p:spPr>
                <a:xfrm>
                  <a:off x="7089934" y="3156108"/>
                  <a:ext cx="38100" cy="38100"/>
                </a:xfrm>
                <a:custGeom>
                  <a:avLst/>
                  <a:gdLst>
                    <a:gd name="connsiteX0" fmla="*/ 20479 w 38100"/>
                    <a:gd name="connsiteY0" fmla="*/ 7144 h 38100"/>
                    <a:gd name="connsiteX1" fmla="*/ 33814 w 38100"/>
                    <a:gd name="connsiteY1" fmla="*/ 20479 h 38100"/>
                    <a:gd name="connsiteX2" fmla="*/ 20479 w 38100"/>
                    <a:gd name="connsiteY2" fmla="*/ 33814 h 38100"/>
                    <a:gd name="connsiteX3" fmla="*/ 714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28099" y="7144"/>
                        <a:pt x="33814" y="12859"/>
                        <a:pt x="33814" y="20479"/>
                      </a:cubicBezTo>
                      <a:cubicBezTo>
                        <a:pt x="33814" y="28099"/>
                        <a:pt x="28099" y="33814"/>
                        <a:pt x="20479" y="33814"/>
                      </a:cubicBezTo>
                      <a:cubicBezTo>
                        <a:pt x="12859" y="33814"/>
                        <a:pt x="7144" y="28099"/>
                        <a:pt x="7144" y="20479"/>
                      </a:cubicBezTo>
                      <a:cubicBezTo>
                        <a:pt x="7144" y="13811"/>
                        <a:pt x="12859" y="7144"/>
                        <a:pt x="20479" y="7144"/>
                      </a:cubicBezTo>
                      <a:close/>
                    </a:path>
                  </a:pathLst>
                </a:custGeom>
                <a:grpFill/>
                <a:ln w="9525" cap="flat">
                  <a:noFill/>
                  <a:prstDash val="solid"/>
                  <a:miter/>
                </a:ln>
              </p:spPr>
              <p:txBody>
                <a:bodyPr rtlCol="0" anchor="ctr"/>
                <a:lstStyle/>
                <a:p>
                  <a:endParaRPr lang="en-US"/>
                </a:p>
              </p:txBody>
            </p:sp>
            <p:sp>
              <p:nvSpPr>
                <p:cNvPr id="227" name="Freeform: Shape 202">
                  <a:extLst>
                    <a:ext uri="{FF2B5EF4-FFF2-40B4-BE49-F238E27FC236}">
                      <a16:creationId xmlns:a16="http://schemas.microsoft.com/office/drawing/2014/main" xmlns="" id="{B1A54F53-8A9C-3F06-FEC1-403072865A9A}"/>
                    </a:ext>
                  </a:extLst>
                </p:cNvPr>
                <p:cNvSpPr/>
                <p:nvPr/>
              </p:nvSpPr>
              <p:spPr>
                <a:xfrm>
                  <a:off x="4546759" y="3045618"/>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8099" y="7144"/>
                        <a:pt x="20479" y="7144"/>
                      </a:cubicBezTo>
                      <a:close/>
                    </a:path>
                  </a:pathLst>
                </a:custGeom>
                <a:grpFill/>
                <a:ln w="9525" cap="flat">
                  <a:noFill/>
                  <a:prstDash val="solid"/>
                  <a:miter/>
                </a:ln>
              </p:spPr>
              <p:txBody>
                <a:bodyPr rtlCol="0" anchor="ctr"/>
                <a:lstStyle/>
                <a:p>
                  <a:endParaRPr lang="en-US"/>
                </a:p>
              </p:txBody>
            </p:sp>
            <p:sp>
              <p:nvSpPr>
                <p:cNvPr id="228" name="Freeform: Shape 203">
                  <a:extLst>
                    <a:ext uri="{FF2B5EF4-FFF2-40B4-BE49-F238E27FC236}">
                      <a16:creationId xmlns:a16="http://schemas.microsoft.com/office/drawing/2014/main" xmlns="" id="{E3D0FA3F-9844-8BFA-A422-F0A75511CF65}"/>
                    </a:ext>
                  </a:extLst>
                </p:cNvPr>
                <p:cNvSpPr/>
                <p:nvPr/>
              </p:nvSpPr>
              <p:spPr>
                <a:xfrm>
                  <a:off x="6717506" y="3322796"/>
                  <a:ext cx="676275" cy="104775"/>
                </a:xfrm>
                <a:custGeom>
                  <a:avLst/>
                  <a:gdLst>
                    <a:gd name="connsiteX0" fmla="*/ 668179 w 676275"/>
                    <a:gd name="connsiteY0" fmla="*/ 7144 h 104775"/>
                    <a:gd name="connsiteX1" fmla="*/ 672941 w 676275"/>
                    <a:gd name="connsiteY1" fmla="*/ 11906 h 104775"/>
                    <a:gd name="connsiteX2" fmla="*/ 471964 w 676275"/>
                    <a:gd name="connsiteY2" fmla="*/ 98584 h 104775"/>
                    <a:gd name="connsiteX3" fmla="*/ 7144 w 676275"/>
                    <a:gd name="connsiteY3" fmla="*/ 98584 h 104775"/>
                    <a:gd name="connsiteX4" fmla="*/ 7144 w 676275"/>
                    <a:gd name="connsiteY4" fmla="*/ 91916 h 104775"/>
                    <a:gd name="connsiteX5" fmla="*/ 469106 w 676275"/>
                    <a:gd name="connsiteY5" fmla="*/ 9191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6275" h="104775">
                      <a:moveTo>
                        <a:pt x="668179" y="7144"/>
                      </a:moveTo>
                      <a:lnTo>
                        <a:pt x="672941" y="11906"/>
                      </a:lnTo>
                      <a:lnTo>
                        <a:pt x="471964" y="98584"/>
                      </a:lnTo>
                      <a:lnTo>
                        <a:pt x="7144" y="98584"/>
                      </a:lnTo>
                      <a:lnTo>
                        <a:pt x="7144" y="91916"/>
                      </a:lnTo>
                      <a:lnTo>
                        <a:pt x="469106" y="91916"/>
                      </a:lnTo>
                      <a:close/>
                    </a:path>
                  </a:pathLst>
                </a:custGeom>
                <a:grpFill/>
                <a:ln w="9525" cap="flat">
                  <a:noFill/>
                  <a:prstDash val="solid"/>
                  <a:miter/>
                </a:ln>
              </p:spPr>
              <p:txBody>
                <a:bodyPr rtlCol="0" anchor="ctr"/>
                <a:lstStyle/>
                <a:p>
                  <a:endParaRPr lang="en-US"/>
                </a:p>
              </p:txBody>
            </p:sp>
            <p:sp>
              <p:nvSpPr>
                <p:cNvPr id="229" name="Freeform: Shape 204">
                  <a:extLst>
                    <a:ext uri="{FF2B5EF4-FFF2-40B4-BE49-F238E27FC236}">
                      <a16:creationId xmlns:a16="http://schemas.microsoft.com/office/drawing/2014/main" xmlns="" id="{05C00A3E-16C9-868E-31FA-887413ADB2F1}"/>
                    </a:ext>
                  </a:extLst>
                </p:cNvPr>
                <p:cNvSpPr/>
                <p:nvPr/>
              </p:nvSpPr>
              <p:spPr>
                <a:xfrm>
                  <a:off x="6705124" y="3398043"/>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7146" y="7144"/>
                        <a:pt x="20479" y="7144"/>
                      </a:cubicBezTo>
                      <a:close/>
                    </a:path>
                  </a:pathLst>
                </a:custGeom>
                <a:grpFill/>
                <a:ln w="9525" cap="flat">
                  <a:noFill/>
                  <a:prstDash val="solid"/>
                  <a:miter/>
                </a:ln>
              </p:spPr>
              <p:txBody>
                <a:bodyPr rtlCol="0" anchor="ctr"/>
                <a:lstStyle/>
                <a:p>
                  <a:endParaRPr lang="en-US"/>
                </a:p>
              </p:txBody>
            </p:sp>
            <p:sp>
              <p:nvSpPr>
                <p:cNvPr id="230" name="Freeform: Shape 205">
                  <a:extLst>
                    <a:ext uri="{FF2B5EF4-FFF2-40B4-BE49-F238E27FC236}">
                      <a16:creationId xmlns:a16="http://schemas.microsoft.com/office/drawing/2014/main" xmlns="" id="{850532A2-31AF-2C0B-5C3D-692E642F436D}"/>
                    </a:ext>
                  </a:extLst>
                </p:cNvPr>
                <p:cNvSpPr/>
                <p:nvPr/>
              </p:nvSpPr>
              <p:spPr>
                <a:xfrm>
                  <a:off x="5352574" y="3312318"/>
                  <a:ext cx="742950" cy="485775"/>
                </a:xfrm>
                <a:custGeom>
                  <a:avLst/>
                  <a:gdLst>
                    <a:gd name="connsiteX0" fmla="*/ 736759 w 742950"/>
                    <a:gd name="connsiteY0" fmla="*/ 7144 h 485775"/>
                    <a:gd name="connsiteX1" fmla="*/ 741521 w 742950"/>
                    <a:gd name="connsiteY1" fmla="*/ 11906 h 485775"/>
                    <a:gd name="connsiteX2" fmla="*/ 552926 w 742950"/>
                    <a:gd name="connsiteY2" fmla="*/ 200501 h 485775"/>
                    <a:gd name="connsiteX3" fmla="*/ 260509 w 742950"/>
                    <a:gd name="connsiteY3" fmla="*/ 200501 h 485775"/>
                    <a:gd name="connsiteX4" fmla="*/ 12859 w 742950"/>
                    <a:gd name="connsiteY4" fmla="*/ 486251 h 485775"/>
                    <a:gd name="connsiteX5" fmla="*/ 7144 w 742950"/>
                    <a:gd name="connsiteY5" fmla="*/ 481489 h 485775"/>
                    <a:gd name="connsiteX6" fmla="*/ 257651 w 742950"/>
                    <a:gd name="connsiteY6" fmla="*/ 192881 h 485775"/>
                    <a:gd name="connsiteX7" fmla="*/ 550069 w 742950"/>
                    <a:gd name="connsiteY7" fmla="*/ 192881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2950" h="485775">
                      <a:moveTo>
                        <a:pt x="736759" y="7144"/>
                      </a:moveTo>
                      <a:lnTo>
                        <a:pt x="741521" y="11906"/>
                      </a:lnTo>
                      <a:lnTo>
                        <a:pt x="552926" y="200501"/>
                      </a:lnTo>
                      <a:lnTo>
                        <a:pt x="260509" y="200501"/>
                      </a:lnTo>
                      <a:lnTo>
                        <a:pt x="12859" y="486251"/>
                      </a:lnTo>
                      <a:lnTo>
                        <a:pt x="7144" y="481489"/>
                      </a:lnTo>
                      <a:lnTo>
                        <a:pt x="257651" y="192881"/>
                      </a:lnTo>
                      <a:lnTo>
                        <a:pt x="550069" y="192881"/>
                      </a:lnTo>
                      <a:close/>
                    </a:path>
                  </a:pathLst>
                </a:custGeom>
                <a:grpFill/>
                <a:ln w="9525" cap="flat">
                  <a:noFill/>
                  <a:prstDash val="solid"/>
                  <a:miter/>
                </a:ln>
              </p:spPr>
              <p:txBody>
                <a:bodyPr rtlCol="0" anchor="ctr"/>
                <a:lstStyle/>
                <a:p>
                  <a:endParaRPr lang="en-US"/>
                </a:p>
              </p:txBody>
            </p:sp>
            <p:sp>
              <p:nvSpPr>
                <p:cNvPr id="231" name="Freeform: Shape 206">
                  <a:extLst>
                    <a:ext uri="{FF2B5EF4-FFF2-40B4-BE49-F238E27FC236}">
                      <a16:creationId xmlns:a16="http://schemas.microsoft.com/office/drawing/2014/main" xmlns="" id="{B1E5E328-97EE-25DF-9888-8EA2E099B693}"/>
                    </a:ext>
                  </a:extLst>
                </p:cNvPr>
                <p:cNvSpPr/>
                <p:nvPr/>
              </p:nvSpPr>
              <p:spPr>
                <a:xfrm>
                  <a:off x="5343287" y="3775709"/>
                  <a:ext cx="38100" cy="38100"/>
                </a:xfrm>
                <a:custGeom>
                  <a:avLst/>
                  <a:gdLst>
                    <a:gd name="connsiteX0" fmla="*/ 10716 w 38100"/>
                    <a:gd name="connsiteY0" fmla="*/ 11430 h 38100"/>
                    <a:gd name="connsiteX1" fmla="*/ 10716 w 38100"/>
                    <a:gd name="connsiteY1" fmla="*/ 30480 h 38100"/>
                    <a:gd name="connsiteX2" fmla="*/ 29766 w 38100"/>
                    <a:gd name="connsiteY2" fmla="*/ 30480 h 38100"/>
                    <a:gd name="connsiteX3" fmla="*/ 29766 w 38100"/>
                    <a:gd name="connsiteY3" fmla="*/ 11430 h 38100"/>
                    <a:gd name="connsiteX4" fmla="*/ 10716 w 38100"/>
                    <a:gd name="connsiteY4" fmla="*/ 1143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1430"/>
                      </a:moveTo>
                      <a:cubicBezTo>
                        <a:pt x="5953" y="16192"/>
                        <a:pt x="5953" y="24765"/>
                        <a:pt x="10716" y="30480"/>
                      </a:cubicBezTo>
                      <a:cubicBezTo>
                        <a:pt x="15478" y="35242"/>
                        <a:pt x="24051" y="35242"/>
                        <a:pt x="29766" y="30480"/>
                      </a:cubicBezTo>
                      <a:cubicBezTo>
                        <a:pt x="34528" y="25717"/>
                        <a:pt x="34528" y="17145"/>
                        <a:pt x="29766" y="11430"/>
                      </a:cubicBezTo>
                      <a:cubicBezTo>
                        <a:pt x="24051" y="5715"/>
                        <a:pt x="15478" y="5715"/>
                        <a:pt x="10716" y="11430"/>
                      </a:cubicBezTo>
                      <a:close/>
                    </a:path>
                  </a:pathLst>
                </a:custGeom>
                <a:grpFill/>
                <a:ln w="9525" cap="flat">
                  <a:noFill/>
                  <a:prstDash val="solid"/>
                  <a:miter/>
                </a:ln>
              </p:spPr>
              <p:txBody>
                <a:bodyPr rtlCol="0" anchor="ctr"/>
                <a:lstStyle/>
                <a:p>
                  <a:endParaRPr lang="en-US"/>
                </a:p>
              </p:txBody>
            </p:sp>
            <p:sp>
              <p:nvSpPr>
                <p:cNvPr id="232" name="Freeform: Shape 207">
                  <a:extLst>
                    <a:ext uri="{FF2B5EF4-FFF2-40B4-BE49-F238E27FC236}">
                      <a16:creationId xmlns:a16="http://schemas.microsoft.com/office/drawing/2014/main" xmlns="" id="{5B771AA9-4F73-5B4F-1366-2D4C98734822}"/>
                    </a:ext>
                  </a:extLst>
                </p:cNvPr>
                <p:cNvSpPr/>
                <p:nvPr/>
              </p:nvSpPr>
              <p:spPr>
                <a:xfrm>
                  <a:off x="4308634" y="3313271"/>
                  <a:ext cx="1009650" cy="428625"/>
                </a:xfrm>
                <a:custGeom>
                  <a:avLst/>
                  <a:gdLst>
                    <a:gd name="connsiteX0" fmla="*/ 998696 w 1009650"/>
                    <a:gd name="connsiteY0" fmla="*/ 7144 h 428625"/>
                    <a:gd name="connsiteX1" fmla="*/ 1003459 w 1009650"/>
                    <a:gd name="connsiteY1" fmla="*/ 11906 h 428625"/>
                    <a:gd name="connsiteX2" fmla="*/ 912019 w 1009650"/>
                    <a:gd name="connsiteY2" fmla="*/ 103346 h 428625"/>
                    <a:gd name="connsiteX3" fmla="*/ 646271 w 1009650"/>
                    <a:gd name="connsiteY3" fmla="*/ 103346 h 428625"/>
                    <a:gd name="connsiteX4" fmla="*/ 476726 w 1009650"/>
                    <a:gd name="connsiteY4" fmla="*/ 272891 h 428625"/>
                    <a:gd name="connsiteX5" fmla="*/ 306229 w 1009650"/>
                    <a:gd name="connsiteY5" fmla="*/ 272891 h 428625"/>
                    <a:gd name="connsiteX6" fmla="*/ 11906 w 1009650"/>
                    <a:gd name="connsiteY6" fmla="*/ 424339 h 428625"/>
                    <a:gd name="connsiteX7" fmla="*/ 7144 w 1009650"/>
                    <a:gd name="connsiteY7" fmla="*/ 419576 h 428625"/>
                    <a:gd name="connsiteX8" fmla="*/ 303371 w 1009650"/>
                    <a:gd name="connsiteY8" fmla="*/ 266224 h 428625"/>
                    <a:gd name="connsiteX9" fmla="*/ 472916 w 1009650"/>
                    <a:gd name="connsiteY9" fmla="*/ 266224 h 428625"/>
                    <a:gd name="connsiteX10" fmla="*/ 643414 w 1009650"/>
                    <a:gd name="connsiteY10" fmla="*/ 95726 h 428625"/>
                    <a:gd name="connsiteX11" fmla="*/ 909161 w 1009650"/>
                    <a:gd name="connsiteY11" fmla="*/ 95726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9650" h="428625">
                      <a:moveTo>
                        <a:pt x="998696" y="7144"/>
                      </a:moveTo>
                      <a:lnTo>
                        <a:pt x="1003459" y="11906"/>
                      </a:lnTo>
                      <a:lnTo>
                        <a:pt x="912019" y="103346"/>
                      </a:lnTo>
                      <a:lnTo>
                        <a:pt x="646271" y="103346"/>
                      </a:lnTo>
                      <a:lnTo>
                        <a:pt x="476726" y="272891"/>
                      </a:lnTo>
                      <a:lnTo>
                        <a:pt x="306229" y="272891"/>
                      </a:lnTo>
                      <a:lnTo>
                        <a:pt x="11906" y="424339"/>
                      </a:lnTo>
                      <a:lnTo>
                        <a:pt x="7144" y="419576"/>
                      </a:lnTo>
                      <a:lnTo>
                        <a:pt x="303371" y="266224"/>
                      </a:lnTo>
                      <a:lnTo>
                        <a:pt x="472916" y="266224"/>
                      </a:lnTo>
                      <a:lnTo>
                        <a:pt x="643414" y="95726"/>
                      </a:lnTo>
                      <a:lnTo>
                        <a:pt x="909161" y="95726"/>
                      </a:lnTo>
                      <a:close/>
                    </a:path>
                  </a:pathLst>
                </a:custGeom>
                <a:grpFill/>
                <a:ln w="9525" cap="flat">
                  <a:noFill/>
                  <a:prstDash val="solid"/>
                  <a:miter/>
                </a:ln>
              </p:spPr>
              <p:txBody>
                <a:bodyPr rtlCol="0" anchor="ctr"/>
                <a:lstStyle/>
                <a:p>
                  <a:endParaRPr lang="en-US"/>
                </a:p>
              </p:txBody>
            </p:sp>
            <p:sp>
              <p:nvSpPr>
                <p:cNvPr id="233" name="Freeform: Shape 208">
                  <a:extLst>
                    <a:ext uri="{FF2B5EF4-FFF2-40B4-BE49-F238E27FC236}">
                      <a16:creationId xmlns:a16="http://schemas.microsoft.com/office/drawing/2014/main" xmlns="" id="{CF6F2FAC-8E21-F701-E9D7-49C3F6A798F6}"/>
                    </a:ext>
                  </a:extLst>
                </p:cNvPr>
                <p:cNvSpPr/>
                <p:nvPr/>
              </p:nvSpPr>
              <p:spPr>
                <a:xfrm>
                  <a:off x="4298394" y="3714511"/>
                  <a:ext cx="38100" cy="38100"/>
                </a:xfrm>
                <a:custGeom>
                  <a:avLst/>
                  <a:gdLst>
                    <a:gd name="connsiteX0" fmla="*/ 10716 w 38100"/>
                    <a:gd name="connsiteY0" fmla="*/ 10716 h 38100"/>
                    <a:gd name="connsiteX1" fmla="*/ 10716 w 38100"/>
                    <a:gd name="connsiteY1" fmla="*/ 29766 h 38100"/>
                    <a:gd name="connsiteX2" fmla="*/ 29766 w 38100"/>
                    <a:gd name="connsiteY2" fmla="*/ 29766 h 38100"/>
                    <a:gd name="connsiteX3" fmla="*/ 29766 w 38100"/>
                    <a:gd name="connsiteY3" fmla="*/ 10716 h 38100"/>
                    <a:gd name="connsiteX4" fmla="*/ 1071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0716"/>
                      </a:moveTo>
                      <a:cubicBezTo>
                        <a:pt x="5953" y="15478"/>
                        <a:pt x="5953" y="24051"/>
                        <a:pt x="10716" y="29766"/>
                      </a:cubicBezTo>
                      <a:cubicBezTo>
                        <a:pt x="15478" y="34528"/>
                        <a:pt x="24051" y="34528"/>
                        <a:pt x="29766" y="29766"/>
                      </a:cubicBezTo>
                      <a:cubicBezTo>
                        <a:pt x="34528" y="25003"/>
                        <a:pt x="34528" y="16431"/>
                        <a:pt x="29766" y="10716"/>
                      </a:cubicBezTo>
                      <a:cubicBezTo>
                        <a:pt x="24051" y="5953"/>
                        <a:pt x="15478" y="5953"/>
                        <a:pt x="10716" y="10716"/>
                      </a:cubicBezTo>
                      <a:close/>
                    </a:path>
                  </a:pathLst>
                </a:custGeom>
                <a:grpFill/>
                <a:ln w="9525" cap="flat">
                  <a:noFill/>
                  <a:prstDash val="solid"/>
                  <a:miter/>
                </a:ln>
              </p:spPr>
              <p:txBody>
                <a:bodyPr rtlCol="0" anchor="ctr"/>
                <a:lstStyle/>
                <a:p>
                  <a:endParaRPr lang="en-US"/>
                </a:p>
              </p:txBody>
            </p:sp>
            <p:sp>
              <p:nvSpPr>
                <p:cNvPr id="234" name="Freeform: Shape 209">
                  <a:extLst>
                    <a:ext uri="{FF2B5EF4-FFF2-40B4-BE49-F238E27FC236}">
                      <a16:creationId xmlns:a16="http://schemas.microsoft.com/office/drawing/2014/main" xmlns="" id="{8D154284-A313-865E-9C0F-F969300B5791}"/>
                    </a:ext>
                  </a:extLst>
                </p:cNvPr>
                <p:cNvSpPr/>
                <p:nvPr/>
              </p:nvSpPr>
              <p:spPr>
                <a:xfrm>
                  <a:off x="6470809" y="3194208"/>
                  <a:ext cx="1076325" cy="142875"/>
                </a:xfrm>
                <a:custGeom>
                  <a:avLst/>
                  <a:gdLst>
                    <a:gd name="connsiteX0" fmla="*/ 11906 w 1076325"/>
                    <a:gd name="connsiteY0" fmla="*/ 7144 h 142875"/>
                    <a:gd name="connsiteX1" fmla="*/ 50006 w 1076325"/>
                    <a:gd name="connsiteY1" fmla="*/ 45244 h 142875"/>
                    <a:gd name="connsiteX2" fmla="*/ 869156 w 1076325"/>
                    <a:gd name="connsiteY2" fmla="*/ 45244 h 142875"/>
                    <a:gd name="connsiteX3" fmla="*/ 1072991 w 1076325"/>
                    <a:gd name="connsiteY3" fmla="*/ 134779 h 142875"/>
                    <a:gd name="connsiteX4" fmla="*/ 1068229 w 1076325"/>
                    <a:gd name="connsiteY4" fmla="*/ 139541 h 142875"/>
                    <a:gd name="connsiteX5" fmla="*/ 866299 w 1076325"/>
                    <a:gd name="connsiteY5" fmla="*/ 51911 h 142875"/>
                    <a:gd name="connsiteX6" fmla="*/ 47149 w 1076325"/>
                    <a:gd name="connsiteY6" fmla="*/ 51911 h 142875"/>
                    <a:gd name="connsiteX7" fmla="*/ 7144 w 1076325"/>
                    <a:gd name="connsiteY7" fmla="*/ 12859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6325" h="142875">
                      <a:moveTo>
                        <a:pt x="11906" y="7144"/>
                      </a:moveTo>
                      <a:lnTo>
                        <a:pt x="50006" y="45244"/>
                      </a:lnTo>
                      <a:lnTo>
                        <a:pt x="869156" y="45244"/>
                      </a:lnTo>
                      <a:lnTo>
                        <a:pt x="1072991" y="134779"/>
                      </a:lnTo>
                      <a:lnTo>
                        <a:pt x="1068229" y="139541"/>
                      </a:lnTo>
                      <a:lnTo>
                        <a:pt x="866299" y="51911"/>
                      </a:lnTo>
                      <a:lnTo>
                        <a:pt x="47149" y="51911"/>
                      </a:lnTo>
                      <a:lnTo>
                        <a:pt x="7144" y="12859"/>
                      </a:lnTo>
                      <a:close/>
                    </a:path>
                  </a:pathLst>
                </a:custGeom>
                <a:grpFill/>
                <a:ln w="9525" cap="flat">
                  <a:noFill/>
                  <a:prstDash val="solid"/>
                  <a:miter/>
                </a:ln>
              </p:spPr>
              <p:txBody>
                <a:bodyPr rtlCol="0" anchor="ctr"/>
                <a:lstStyle/>
                <a:p>
                  <a:endParaRPr lang="en-US"/>
                </a:p>
              </p:txBody>
            </p:sp>
            <p:sp>
              <p:nvSpPr>
                <p:cNvPr id="235" name="Freeform: Shape 210">
                  <a:extLst>
                    <a:ext uri="{FF2B5EF4-FFF2-40B4-BE49-F238E27FC236}">
                      <a16:creationId xmlns:a16="http://schemas.microsoft.com/office/drawing/2014/main" xmlns="" id="{6E98BFBE-BA40-B99B-8DA2-DA8AA99A1489}"/>
                    </a:ext>
                  </a:extLst>
                </p:cNvPr>
                <p:cNvSpPr/>
                <p:nvPr/>
              </p:nvSpPr>
              <p:spPr>
                <a:xfrm>
                  <a:off x="6460569" y="3184921"/>
                  <a:ext cx="38100" cy="38100"/>
                </a:xfrm>
                <a:custGeom>
                  <a:avLst/>
                  <a:gdLst>
                    <a:gd name="connsiteX0" fmla="*/ 29766 w 38100"/>
                    <a:gd name="connsiteY0" fmla="*/ 10716 h 38100"/>
                    <a:gd name="connsiteX1" fmla="*/ 10716 w 38100"/>
                    <a:gd name="connsiteY1" fmla="*/ 10716 h 38100"/>
                    <a:gd name="connsiteX2" fmla="*/ 10716 w 38100"/>
                    <a:gd name="connsiteY2" fmla="*/ 29766 h 38100"/>
                    <a:gd name="connsiteX3" fmla="*/ 29766 w 38100"/>
                    <a:gd name="connsiteY3" fmla="*/ 29766 h 38100"/>
                    <a:gd name="connsiteX4" fmla="*/ 2976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9766" y="10716"/>
                      </a:moveTo>
                      <a:cubicBezTo>
                        <a:pt x="25003" y="5953"/>
                        <a:pt x="16431" y="5953"/>
                        <a:pt x="10716" y="10716"/>
                      </a:cubicBezTo>
                      <a:cubicBezTo>
                        <a:pt x="5953" y="15478"/>
                        <a:pt x="5953" y="24051"/>
                        <a:pt x="10716" y="29766"/>
                      </a:cubicBezTo>
                      <a:cubicBezTo>
                        <a:pt x="15478" y="34528"/>
                        <a:pt x="24051" y="34528"/>
                        <a:pt x="29766" y="29766"/>
                      </a:cubicBezTo>
                      <a:cubicBezTo>
                        <a:pt x="34528" y="24051"/>
                        <a:pt x="34528" y="15478"/>
                        <a:pt x="29766" y="10716"/>
                      </a:cubicBezTo>
                      <a:close/>
                    </a:path>
                  </a:pathLst>
                </a:custGeom>
                <a:grpFill/>
                <a:ln w="9525" cap="flat">
                  <a:noFill/>
                  <a:prstDash val="solid"/>
                  <a:miter/>
                </a:ln>
              </p:spPr>
              <p:txBody>
                <a:bodyPr rtlCol="0" anchor="ctr"/>
                <a:lstStyle/>
                <a:p>
                  <a:endParaRPr lang="en-US"/>
                </a:p>
              </p:txBody>
            </p:sp>
            <p:sp>
              <p:nvSpPr>
                <p:cNvPr id="236" name="Freeform: Shape 211">
                  <a:extLst>
                    <a:ext uri="{FF2B5EF4-FFF2-40B4-BE49-F238E27FC236}">
                      <a16:creationId xmlns:a16="http://schemas.microsoft.com/office/drawing/2014/main" xmlns="" id="{D6B77679-B654-1052-0358-3FBC40DADF80}"/>
                    </a:ext>
                  </a:extLst>
                </p:cNvPr>
                <p:cNvSpPr/>
                <p:nvPr/>
              </p:nvSpPr>
              <p:spPr>
                <a:xfrm>
                  <a:off x="5156359" y="3240881"/>
                  <a:ext cx="590550" cy="190500"/>
                </a:xfrm>
                <a:custGeom>
                  <a:avLst/>
                  <a:gdLst>
                    <a:gd name="connsiteX0" fmla="*/ 7144 w 590550"/>
                    <a:gd name="connsiteY0" fmla="*/ 7144 h 190500"/>
                    <a:gd name="connsiteX1" fmla="*/ 408146 w 590550"/>
                    <a:gd name="connsiteY1" fmla="*/ 7144 h 190500"/>
                    <a:gd name="connsiteX2" fmla="*/ 585311 w 590550"/>
                    <a:gd name="connsiteY2" fmla="*/ 184309 h 190500"/>
                    <a:gd name="connsiteX3" fmla="*/ 580549 w 590550"/>
                    <a:gd name="connsiteY3" fmla="*/ 189071 h 190500"/>
                    <a:gd name="connsiteX4" fmla="*/ 405289 w 590550"/>
                    <a:gd name="connsiteY4" fmla="*/ 13811 h 190500"/>
                    <a:gd name="connsiteX5" fmla="*/ 7144 w 590550"/>
                    <a:gd name="connsiteY5" fmla="*/ 13811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550" h="190500">
                      <a:moveTo>
                        <a:pt x="7144" y="7144"/>
                      </a:moveTo>
                      <a:lnTo>
                        <a:pt x="408146" y="7144"/>
                      </a:lnTo>
                      <a:lnTo>
                        <a:pt x="585311" y="184309"/>
                      </a:lnTo>
                      <a:lnTo>
                        <a:pt x="580549" y="189071"/>
                      </a:lnTo>
                      <a:lnTo>
                        <a:pt x="405289" y="13811"/>
                      </a:lnTo>
                      <a:lnTo>
                        <a:pt x="7144" y="13811"/>
                      </a:lnTo>
                      <a:close/>
                    </a:path>
                  </a:pathLst>
                </a:custGeom>
                <a:grpFill/>
                <a:ln w="9525" cap="flat">
                  <a:noFill/>
                  <a:prstDash val="solid"/>
                  <a:miter/>
                </a:ln>
              </p:spPr>
              <p:txBody>
                <a:bodyPr rtlCol="0" anchor="ctr"/>
                <a:lstStyle/>
                <a:p>
                  <a:endParaRPr lang="en-US"/>
                </a:p>
              </p:txBody>
            </p:sp>
            <p:sp>
              <p:nvSpPr>
                <p:cNvPr id="237" name="Freeform: Shape 212">
                  <a:extLst>
                    <a:ext uri="{FF2B5EF4-FFF2-40B4-BE49-F238E27FC236}">
                      <a16:creationId xmlns:a16="http://schemas.microsoft.com/office/drawing/2014/main" xmlns="" id="{7FD993EE-D0CF-3054-470A-8B615374F1A5}"/>
                    </a:ext>
                  </a:extLst>
                </p:cNvPr>
                <p:cNvSpPr/>
                <p:nvPr/>
              </p:nvSpPr>
              <p:spPr>
                <a:xfrm>
                  <a:off x="5134451" y="3231356"/>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8099" y="7144"/>
                        <a:pt x="20479" y="7144"/>
                      </a:cubicBezTo>
                      <a:close/>
                    </a:path>
                  </a:pathLst>
                </a:custGeom>
                <a:grpFill/>
                <a:ln w="9525" cap="flat">
                  <a:noFill/>
                  <a:prstDash val="solid"/>
                  <a:miter/>
                </a:ln>
              </p:spPr>
              <p:txBody>
                <a:bodyPr rtlCol="0" anchor="ctr"/>
                <a:lstStyle/>
                <a:p>
                  <a:endParaRPr lang="en-US"/>
                </a:p>
              </p:txBody>
            </p:sp>
            <p:sp>
              <p:nvSpPr>
                <p:cNvPr id="238" name="Freeform: Shape 213">
                  <a:extLst>
                    <a:ext uri="{FF2B5EF4-FFF2-40B4-BE49-F238E27FC236}">
                      <a16:creationId xmlns:a16="http://schemas.microsoft.com/office/drawing/2014/main" xmlns="" id="{46F11395-D8BA-40C7-126A-32DB589A38A3}"/>
                    </a:ext>
                  </a:extLst>
                </p:cNvPr>
                <p:cNvSpPr/>
                <p:nvPr/>
              </p:nvSpPr>
              <p:spPr>
                <a:xfrm>
                  <a:off x="5084921" y="3377088"/>
                  <a:ext cx="361950" cy="95250"/>
                </a:xfrm>
                <a:custGeom>
                  <a:avLst/>
                  <a:gdLst>
                    <a:gd name="connsiteX0" fmla="*/ 349091 w 361950"/>
                    <a:gd name="connsiteY0" fmla="*/ 7144 h 95250"/>
                    <a:gd name="connsiteX1" fmla="*/ 354806 w 361950"/>
                    <a:gd name="connsiteY1" fmla="*/ 12859 h 95250"/>
                    <a:gd name="connsiteX2" fmla="*/ 271939 w 361950"/>
                    <a:gd name="connsiteY2" fmla="*/ 94774 h 95250"/>
                    <a:gd name="connsiteX3" fmla="*/ 7144 w 361950"/>
                    <a:gd name="connsiteY3" fmla="*/ 94774 h 95250"/>
                    <a:gd name="connsiteX4" fmla="*/ 7144 w 361950"/>
                    <a:gd name="connsiteY4" fmla="*/ 88106 h 95250"/>
                    <a:gd name="connsiteX5" fmla="*/ 269081 w 361950"/>
                    <a:gd name="connsiteY5" fmla="*/ 8810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950" h="95250">
                      <a:moveTo>
                        <a:pt x="349091" y="7144"/>
                      </a:moveTo>
                      <a:lnTo>
                        <a:pt x="354806" y="12859"/>
                      </a:lnTo>
                      <a:lnTo>
                        <a:pt x="271939" y="94774"/>
                      </a:lnTo>
                      <a:lnTo>
                        <a:pt x="7144" y="94774"/>
                      </a:lnTo>
                      <a:lnTo>
                        <a:pt x="7144" y="88106"/>
                      </a:lnTo>
                      <a:lnTo>
                        <a:pt x="269081" y="88106"/>
                      </a:lnTo>
                      <a:close/>
                    </a:path>
                  </a:pathLst>
                </a:custGeom>
                <a:grpFill/>
                <a:ln w="9525" cap="flat">
                  <a:noFill/>
                  <a:prstDash val="solid"/>
                  <a:miter/>
                </a:ln>
              </p:spPr>
              <p:txBody>
                <a:bodyPr rtlCol="0" anchor="ctr"/>
                <a:lstStyle/>
                <a:p>
                  <a:endParaRPr lang="en-US"/>
                </a:p>
              </p:txBody>
            </p:sp>
            <p:sp>
              <p:nvSpPr>
                <p:cNvPr id="239" name="Freeform: Shape 214">
                  <a:extLst>
                    <a:ext uri="{FF2B5EF4-FFF2-40B4-BE49-F238E27FC236}">
                      <a16:creationId xmlns:a16="http://schemas.microsoft.com/office/drawing/2014/main" xmlns="" id="{1E8B29B4-A621-74B0-750C-1BF1EB8CBDE0}"/>
                    </a:ext>
                  </a:extLst>
                </p:cNvPr>
                <p:cNvSpPr/>
                <p:nvPr/>
              </p:nvSpPr>
              <p:spPr>
                <a:xfrm>
                  <a:off x="5072539" y="3448526"/>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2861" y="12859"/>
                        <a:pt x="27146" y="7144"/>
                        <a:pt x="20479" y="7144"/>
                      </a:cubicBezTo>
                      <a:close/>
                    </a:path>
                  </a:pathLst>
                </a:custGeom>
                <a:grpFill/>
                <a:ln w="9525" cap="flat">
                  <a:noFill/>
                  <a:prstDash val="solid"/>
                  <a:miter/>
                </a:ln>
              </p:spPr>
              <p:txBody>
                <a:bodyPr rtlCol="0" anchor="ctr"/>
                <a:lstStyle/>
                <a:p>
                  <a:endParaRPr lang="en-US"/>
                </a:p>
              </p:txBody>
            </p:sp>
            <p:sp>
              <p:nvSpPr>
                <p:cNvPr id="240" name="Freeform: Shape 215">
                  <a:extLst>
                    <a:ext uri="{FF2B5EF4-FFF2-40B4-BE49-F238E27FC236}">
                      <a16:creationId xmlns:a16="http://schemas.microsoft.com/office/drawing/2014/main" xmlns="" id="{E00FC9E2-D611-DEDB-DCFD-BA013B0E6FA0}"/>
                    </a:ext>
                  </a:extLst>
                </p:cNvPr>
                <p:cNvSpPr/>
                <p:nvPr/>
              </p:nvSpPr>
              <p:spPr>
                <a:xfrm>
                  <a:off x="5571649" y="3071336"/>
                  <a:ext cx="809625" cy="200025"/>
                </a:xfrm>
                <a:custGeom>
                  <a:avLst/>
                  <a:gdLst>
                    <a:gd name="connsiteX0" fmla="*/ 11906 w 809625"/>
                    <a:gd name="connsiteY0" fmla="*/ 7144 h 200025"/>
                    <a:gd name="connsiteX1" fmla="*/ 192881 w 809625"/>
                    <a:gd name="connsiteY1" fmla="*/ 188119 h 200025"/>
                    <a:gd name="connsiteX2" fmla="*/ 808196 w 809625"/>
                    <a:gd name="connsiteY2" fmla="*/ 188119 h 200025"/>
                    <a:gd name="connsiteX3" fmla="*/ 808196 w 809625"/>
                    <a:gd name="connsiteY3" fmla="*/ 195739 h 200025"/>
                    <a:gd name="connsiteX4" fmla="*/ 190024 w 809625"/>
                    <a:gd name="connsiteY4" fmla="*/ 194786 h 200025"/>
                    <a:gd name="connsiteX5" fmla="*/ 7144 w 809625"/>
                    <a:gd name="connsiteY5" fmla="*/ 11906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9625" h="200025">
                      <a:moveTo>
                        <a:pt x="11906" y="7144"/>
                      </a:moveTo>
                      <a:lnTo>
                        <a:pt x="192881" y="188119"/>
                      </a:lnTo>
                      <a:lnTo>
                        <a:pt x="808196" y="188119"/>
                      </a:lnTo>
                      <a:lnTo>
                        <a:pt x="808196" y="195739"/>
                      </a:lnTo>
                      <a:lnTo>
                        <a:pt x="190024" y="194786"/>
                      </a:lnTo>
                      <a:lnTo>
                        <a:pt x="7144" y="11906"/>
                      </a:lnTo>
                      <a:close/>
                    </a:path>
                  </a:pathLst>
                </a:custGeom>
                <a:grpFill/>
                <a:ln w="9525" cap="flat">
                  <a:noFill/>
                  <a:prstDash val="solid"/>
                  <a:miter/>
                </a:ln>
              </p:spPr>
              <p:txBody>
                <a:bodyPr rtlCol="0" anchor="ctr"/>
                <a:lstStyle/>
                <a:p>
                  <a:endParaRPr lang="en-US"/>
                </a:p>
              </p:txBody>
            </p:sp>
            <p:sp>
              <p:nvSpPr>
                <p:cNvPr id="241" name="Freeform: Shape 216">
                  <a:extLst>
                    <a:ext uri="{FF2B5EF4-FFF2-40B4-BE49-F238E27FC236}">
                      <a16:creationId xmlns:a16="http://schemas.microsoft.com/office/drawing/2014/main" xmlns="" id="{26211305-0CD4-BD72-9584-B84A0E4BE855}"/>
                    </a:ext>
                  </a:extLst>
                </p:cNvPr>
                <p:cNvSpPr/>
                <p:nvPr/>
              </p:nvSpPr>
              <p:spPr>
                <a:xfrm>
                  <a:off x="6358414" y="3242786"/>
                  <a:ext cx="38100" cy="38100"/>
                </a:xfrm>
                <a:custGeom>
                  <a:avLst/>
                  <a:gdLst>
                    <a:gd name="connsiteX0" fmla="*/ 20479 w 38100"/>
                    <a:gd name="connsiteY0" fmla="*/ 33814 h 38100"/>
                    <a:gd name="connsiteX1" fmla="*/ 33814 w 38100"/>
                    <a:gd name="connsiteY1" fmla="*/ 20479 h 38100"/>
                    <a:gd name="connsiteX2" fmla="*/ 20479 w 38100"/>
                    <a:gd name="connsiteY2" fmla="*/ 7144 h 38100"/>
                    <a:gd name="connsiteX3" fmla="*/ 7144 w 38100"/>
                    <a:gd name="connsiteY3" fmla="*/ 20479 h 38100"/>
                    <a:gd name="connsiteX4" fmla="*/ 20479 w 38100"/>
                    <a:gd name="connsiteY4" fmla="*/ 3381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33814"/>
                      </a:moveTo>
                      <a:cubicBezTo>
                        <a:pt x="28099" y="33814"/>
                        <a:pt x="33814" y="28099"/>
                        <a:pt x="33814" y="20479"/>
                      </a:cubicBezTo>
                      <a:cubicBezTo>
                        <a:pt x="33814" y="12859"/>
                        <a:pt x="28099" y="7144"/>
                        <a:pt x="20479" y="7144"/>
                      </a:cubicBezTo>
                      <a:cubicBezTo>
                        <a:pt x="12859" y="7144"/>
                        <a:pt x="7144" y="12859"/>
                        <a:pt x="7144" y="20479"/>
                      </a:cubicBezTo>
                      <a:cubicBezTo>
                        <a:pt x="7144" y="28099"/>
                        <a:pt x="13811" y="33814"/>
                        <a:pt x="20479" y="33814"/>
                      </a:cubicBezTo>
                      <a:close/>
                    </a:path>
                  </a:pathLst>
                </a:custGeom>
                <a:grpFill/>
                <a:ln w="9525" cap="flat">
                  <a:noFill/>
                  <a:prstDash val="solid"/>
                  <a:miter/>
                </a:ln>
              </p:spPr>
              <p:txBody>
                <a:bodyPr rtlCol="0" anchor="ctr"/>
                <a:lstStyle/>
                <a:p>
                  <a:endParaRPr lang="en-US"/>
                </a:p>
              </p:txBody>
            </p:sp>
          </p:grpSp>
          <p:grpSp>
            <p:nvGrpSpPr>
              <p:cNvPr id="45" name="Graphic 166">
                <a:extLst>
                  <a:ext uri="{FF2B5EF4-FFF2-40B4-BE49-F238E27FC236}">
                    <a16:creationId xmlns:a16="http://schemas.microsoft.com/office/drawing/2014/main" xmlns="" id="{865212AE-5159-4E2B-F24F-BBAE0089D6AF}"/>
                  </a:ext>
                </a:extLst>
              </p:cNvPr>
              <p:cNvGrpSpPr/>
              <p:nvPr/>
            </p:nvGrpSpPr>
            <p:grpSpPr>
              <a:xfrm>
                <a:off x="3823543" y="2188695"/>
                <a:ext cx="2667773" cy="560516"/>
                <a:chOff x="4305300" y="3052762"/>
                <a:chExt cx="3581400" cy="752475"/>
              </a:xfrm>
              <a:grpFill/>
            </p:grpSpPr>
            <p:sp>
              <p:nvSpPr>
                <p:cNvPr id="202" name="Freeform: Shape 177">
                  <a:extLst>
                    <a:ext uri="{FF2B5EF4-FFF2-40B4-BE49-F238E27FC236}">
                      <a16:creationId xmlns:a16="http://schemas.microsoft.com/office/drawing/2014/main" xmlns="" id="{433BC762-1F75-4E62-2731-DA318A1E13B5}"/>
                    </a:ext>
                  </a:extLst>
                </p:cNvPr>
                <p:cNvSpPr/>
                <p:nvPr/>
              </p:nvSpPr>
              <p:spPr>
                <a:xfrm>
                  <a:off x="4401979" y="3311366"/>
                  <a:ext cx="3476625" cy="200025"/>
                </a:xfrm>
                <a:custGeom>
                  <a:avLst/>
                  <a:gdLst>
                    <a:gd name="connsiteX0" fmla="*/ 1497806 w 3476625"/>
                    <a:gd name="connsiteY0" fmla="*/ 7144 h 200025"/>
                    <a:gd name="connsiteX1" fmla="*/ 1822609 w 3476625"/>
                    <a:gd name="connsiteY1" fmla="*/ 7144 h 200025"/>
                    <a:gd name="connsiteX2" fmla="*/ 1899761 w 3476625"/>
                    <a:gd name="connsiteY2" fmla="*/ 84296 h 200025"/>
                    <a:gd name="connsiteX3" fmla="*/ 2174081 w 3476625"/>
                    <a:gd name="connsiteY3" fmla="*/ 84296 h 200025"/>
                    <a:gd name="connsiteX4" fmla="*/ 2240756 w 3476625"/>
                    <a:gd name="connsiteY4" fmla="*/ 17621 h 200025"/>
                    <a:gd name="connsiteX5" fmla="*/ 3470434 w 3476625"/>
                    <a:gd name="connsiteY5" fmla="*/ 17621 h 200025"/>
                    <a:gd name="connsiteX6" fmla="*/ 3470434 w 3476625"/>
                    <a:gd name="connsiteY6" fmla="*/ 24289 h 200025"/>
                    <a:gd name="connsiteX7" fmla="*/ 2243614 w 3476625"/>
                    <a:gd name="connsiteY7" fmla="*/ 24289 h 200025"/>
                    <a:gd name="connsiteX8" fmla="*/ 2176939 w 3476625"/>
                    <a:gd name="connsiteY8" fmla="*/ 90964 h 200025"/>
                    <a:gd name="connsiteX9" fmla="*/ 1896904 w 3476625"/>
                    <a:gd name="connsiteY9" fmla="*/ 90964 h 200025"/>
                    <a:gd name="connsiteX10" fmla="*/ 1819751 w 3476625"/>
                    <a:gd name="connsiteY10" fmla="*/ 13811 h 200025"/>
                    <a:gd name="connsiteX11" fmla="*/ 1500664 w 3476625"/>
                    <a:gd name="connsiteY11" fmla="*/ 13811 h 200025"/>
                    <a:gd name="connsiteX12" fmla="*/ 1432084 w 3476625"/>
                    <a:gd name="connsiteY12" fmla="*/ 120491 h 200025"/>
                    <a:gd name="connsiteX13" fmla="*/ 1057751 w 3476625"/>
                    <a:gd name="connsiteY13" fmla="*/ 120491 h 200025"/>
                    <a:gd name="connsiteX14" fmla="*/ 971074 w 3476625"/>
                    <a:gd name="connsiteY14" fmla="*/ 14764 h 200025"/>
                    <a:gd name="connsiteX15" fmla="*/ 379571 w 3476625"/>
                    <a:gd name="connsiteY15" fmla="*/ 14764 h 200025"/>
                    <a:gd name="connsiteX16" fmla="*/ 11906 w 3476625"/>
                    <a:gd name="connsiteY16" fmla="*/ 201454 h 200025"/>
                    <a:gd name="connsiteX17" fmla="*/ 7144 w 3476625"/>
                    <a:gd name="connsiteY17" fmla="*/ 196691 h 200025"/>
                    <a:gd name="connsiteX18" fmla="*/ 376714 w 3476625"/>
                    <a:gd name="connsiteY18" fmla="*/ 8096 h 200025"/>
                    <a:gd name="connsiteX19" fmla="*/ 973931 w 3476625"/>
                    <a:gd name="connsiteY19" fmla="*/ 8096 h 200025"/>
                    <a:gd name="connsiteX20" fmla="*/ 1061561 w 3476625"/>
                    <a:gd name="connsiteY20" fmla="*/ 113824 h 200025"/>
                    <a:gd name="connsiteX21" fmla="*/ 1429226 w 3476625"/>
                    <a:gd name="connsiteY21" fmla="*/ 11382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476625" h="200025">
                      <a:moveTo>
                        <a:pt x="1497806" y="7144"/>
                      </a:moveTo>
                      <a:lnTo>
                        <a:pt x="1822609" y="7144"/>
                      </a:lnTo>
                      <a:lnTo>
                        <a:pt x="1899761" y="84296"/>
                      </a:lnTo>
                      <a:lnTo>
                        <a:pt x="2174081" y="84296"/>
                      </a:lnTo>
                      <a:lnTo>
                        <a:pt x="2240756" y="17621"/>
                      </a:lnTo>
                      <a:lnTo>
                        <a:pt x="3470434" y="17621"/>
                      </a:lnTo>
                      <a:lnTo>
                        <a:pt x="3470434" y="24289"/>
                      </a:lnTo>
                      <a:lnTo>
                        <a:pt x="2243614" y="24289"/>
                      </a:lnTo>
                      <a:lnTo>
                        <a:pt x="2176939" y="90964"/>
                      </a:lnTo>
                      <a:lnTo>
                        <a:pt x="1896904" y="90964"/>
                      </a:lnTo>
                      <a:lnTo>
                        <a:pt x="1819751" y="13811"/>
                      </a:lnTo>
                      <a:lnTo>
                        <a:pt x="1500664" y="13811"/>
                      </a:lnTo>
                      <a:lnTo>
                        <a:pt x="1432084" y="120491"/>
                      </a:lnTo>
                      <a:lnTo>
                        <a:pt x="1057751" y="120491"/>
                      </a:lnTo>
                      <a:lnTo>
                        <a:pt x="971074" y="14764"/>
                      </a:lnTo>
                      <a:lnTo>
                        <a:pt x="379571" y="14764"/>
                      </a:lnTo>
                      <a:lnTo>
                        <a:pt x="11906" y="201454"/>
                      </a:lnTo>
                      <a:lnTo>
                        <a:pt x="7144" y="196691"/>
                      </a:lnTo>
                      <a:lnTo>
                        <a:pt x="376714" y="8096"/>
                      </a:lnTo>
                      <a:lnTo>
                        <a:pt x="973931" y="8096"/>
                      </a:lnTo>
                      <a:lnTo>
                        <a:pt x="1061561" y="113824"/>
                      </a:lnTo>
                      <a:lnTo>
                        <a:pt x="1429226" y="113824"/>
                      </a:lnTo>
                      <a:close/>
                    </a:path>
                  </a:pathLst>
                </a:custGeom>
                <a:grpFill/>
                <a:ln w="9525" cap="flat">
                  <a:noFill/>
                  <a:prstDash val="solid"/>
                  <a:miter/>
                </a:ln>
              </p:spPr>
              <p:txBody>
                <a:bodyPr rtlCol="0" anchor="ctr"/>
                <a:lstStyle/>
                <a:p>
                  <a:endParaRPr lang="en-US"/>
                </a:p>
              </p:txBody>
            </p:sp>
            <p:sp>
              <p:nvSpPr>
                <p:cNvPr id="203" name="Freeform: Shape 178">
                  <a:extLst>
                    <a:ext uri="{FF2B5EF4-FFF2-40B4-BE49-F238E27FC236}">
                      <a16:creationId xmlns:a16="http://schemas.microsoft.com/office/drawing/2014/main" xmlns="" id="{A02DD460-221E-AE52-A43E-7933DB1DE6CB}"/>
                    </a:ext>
                  </a:extLst>
                </p:cNvPr>
                <p:cNvSpPr/>
                <p:nvPr/>
              </p:nvSpPr>
              <p:spPr>
                <a:xfrm>
                  <a:off x="7851934" y="3312318"/>
                  <a:ext cx="38100" cy="38100"/>
                </a:xfrm>
                <a:custGeom>
                  <a:avLst/>
                  <a:gdLst>
                    <a:gd name="connsiteX0" fmla="*/ 20479 w 38100"/>
                    <a:gd name="connsiteY0" fmla="*/ 7144 h 38100"/>
                    <a:gd name="connsiteX1" fmla="*/ 33814 w 38100"/>
                    <a:gd name="connsiteY1" fmla="*/ 20479 h 38100"/>
                    <a:gd name="connsiteX2" fmla="*/ 20479 w 38100"/>
                    <a:gd name="connsiteY2" fmla="*/ 33814 h 38100"/>
                    <a:gd name="connsiteX3" fmla="*/ 714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28099" y="7144"/>
                        <a:pt x="33814" y="12859"/>
                        <a:pt x="33814" y="20479"/>
                      </a:cubicBezTo>
                      <a:cubicBezTo>
                        <a:pt x="33814" y="28099"/>
                        <a:pt x="28099" y="33814"/>
                        <a:pt x="20479" y="33814"/>
                      </a:cubicBezTo>
                      <a:cubicBezTo>
                        <a:pt x="12859" y="33814"/>
                        <a:pt x="7144" y="28099"/>
                        <a:pt x="7144" y="20479"/>
                      </a:cubicBezTo>
                      <a:cubicBezTo>
                        <a:pt x="7144" y="12859"/>
                        <a:pt x="12859" y="7144"/>
                        <a:pt x="20479" y="7144"/>
                      </a:cubicBezTo>
                      <a:close/>
                    </a:path>
                  </a:pathLst>
                </a:custGeom>
                <a:grpFill/>
                <a:ln w="9525" cap="flat">
                  <a:noFill/>
                  <a:prstDash val="solid"/>
                  <a:miter/>
                </a:ln>
              </p:spPr>
              <p:txBody>
                <a:bodyPr rtlCol="0" anchor="ctr"/>
                <a:lstStyle/>
                <a:p>
                  <a:endParaRPr lang="en-US"/>
                </a:p>
              </p:txBody>
            </p:sp>
            <p:sp>
              <p:nvSpPr>
                <p:cNvPr id="204" name="Freeform: Shape 179">
                  <a:extLst>
                    <a:ext uri="{FF2B5EF4-FFF2-40B4-BE49-F238E27FC236}">
                      <a16:creationId xmlns:a16="http://schemas.microsoft.com/office/drawing/2014/main" xmlns="" id="{A32B040D-D870-DCBB-C129-4DD478CC1A53}"/>
                    </a:ext>
                  </a:extLst>
                </p:cNvPr>
                <p:cNvSpPr/>
                <p:nvPr/>
              </p:nvSpPr>
              <p:spPr>
                <a:xfrm>
                  <a:off x="4391739" y="3489721"/>
                  <a:ext cx="38100" cy="38100"/>
                </a:xfrm>
                <a:custGeom>
                  <a:avLst/>
                  <a:gdLst>
                    <a:gd name="connsiteX0" fmla="*/ 10716 w 38100"/>
                    <a:gd name="connsiteY0" fmla="*/ 10716 h 38100"/>
                    <a:gd name="connsiteX1" fmla="*/ 10716 w 38100"/>
                    <a:gd name="connsiteY1" fmla="*/ 29766 h 38100"/>
                    <a:gd name="connsiteX2" fmla="*/ 29766 w 38100"/>
                    <a:gd name="connsiteY2" fmla="*/ 29766 h 38100"/>
                    <a:gd name="connsiteX3" fmla="*/ 29766 w 38100"/>
                    <a:gd name="connsiteY3" fmla="*/ 10716 h 38100"/>
                    <a:gd name="connsiteX4" fmla="*/ 1071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0716"/>
                      </a:moveTo>
                      <a:cubicBezTo>
                        <a:pt x="5953" y="15478"/>
                        <a:pt x="5953" y="24051"/>
                        <a:pt x="10716" y="29766"/>
                      </a:cubicBezTo>
                      <a:cubicBezTo>
                        <a:pt x="15478" y="34528"/>
                        <a:pt x="24051" y="34528"/>
                        <a:pt x="29766" y="29766"/>
                      </a:cubicBezTo>
                      <a:cubicBezTo>
                        <a:pt x="34528" y="25003"/>
                        <a:pt x="34528" y="16431"/>
                        <a:pt x="29766" y="10716"/>
                      </a:cubicBezTo>
                      <a:cubicBezTo>
                        <a:pt x="24051" y="5953"/>
                        <a:pt x="15478" y="5953"/>
                        <a:pt x="10716" y="10716"/>
                      </a:cubicBezTo>
                      <a:close/>
                    </a:path>
                  </a:pathLst>
                </a:custGeom>
                <a:grpFill/>
                <a:ln w="9525" cap="flat">
                  <a:noFill/>
                  <a:prstDash val="solid"/>
                  <a:miter/>
                </a:ln>
              </p:spPr>
              <p:txBody>
                <a:bodyPr rtlCol="0" anchor="ctr"/>
                <a:lstStyle/>
                <a:p>
                  <a:endParaRPr lang="en-US"/>
                </a:p>
              </p:txBody>
            </p:sp>
            <p:sp>
              <p:nvSpPr>
                <p:cNvPr id="205" name="Freeform: Shape 180">
                  <a:extLst>
                    <a:ext uri="{FF2B5EF4-FFF2-40B4-BE49-F238E27FC236}">
                      <a16:creationId xmlns:a16="http://schemas.microsoft.com/office/drawing/2014/main" xmlns="" id="{4F931008-46D3-0B45-4373-F5274C412B46}"/>
                    </a:ext>
                  </a:extLst>
                </p:cNvPr>
                <p:cNvSpPr/>
                <p:nvPr/>
              </p:nvSpPr>
              <p:spPr>
                <a:xfrm>
                  <a:off x="4559141" y="3055143"/>
                  <a:ext cx="2552700" cy="142875"/>
                </a:xfrm>
                <a:custGeom>
                  <a:avLst/>
                  <a:gdLst>
                    <a:gd name="connsiteX0" fmla="*/ 7144 w 2552700"/>
                    <a:gd name="connsiteY0" fmla="*/ 7144 h 142875"/>
                    <a:gd name="connsiteX1" fmla="*/ 101441 w 2552700"/>
                    <a:gd name="connsiteY1" fmla="*/ 7144 h 142875"/>
                    <a:gd name="connsiteX2" fmla="*/ 222409 w 2552700"/>
                    <a:gd name="connsiteY2" fmla="*/ 128111 h 142875"/>
                    <a:gd name="connsiteX3" fmla="*/ 813911 w 2552700"/>
                    <a:gd name="connsiteY3" fmla="*/ 128111 h 142875"/>
                    <a:gd name="connsiteX4" fmla="*/ 881539 w 2552700"/>
                    <a:gd name="connsiteY4" fmla="*/ 21431 h 142875"/>
                    <a:gd name="connsiteX5" fmla="*/ 1284446 w 2552700"/>
                    <a:gd name="connsiteY5" fmla="*/ 21431 h 142875"/>
                    <a:gd name="connsiteX6" fmla="*/ 1343501 w 2552700"/>
                    <a:gd name="connsiteY6" fmla="*/ 129064 h 142875"/>
                    <a:gd name="connsiteX7" fmla="*/ 1662589 w 2552700"/>
                    <a:gd name="connsiteY7" fmla="*/ 129064 h 142875"/>
                    <a:gd name="connsiteX8" fmla="*/ 1739741 w 2552700"/>
                    <a:gd name="connsiteY8" fmla="*/ 51911 h 142875"/>
                    <a:gd name="connsiteX9" fmla="*/ 2019776 w 2552700"/>
                    <a:gd name="connsiteY9" fmla="*/ 51911 h 142875"/>
                    <a:gd name="connsiteX10" fmla="*/ 2086451 w 2552700"/>
                    <a:gd name="connsiteY10" fmla="*/ 117634 h 142875"/>
                    <a:gd name="connsiteX11" fmla="*/ 2551271 w 2552700"/>
                    <a:gd name="connsiteY11" fmla="*/ 117634 h 142875"/>
                    <a:gd name="connsiteX12" fmla="*/ 2551271 w 2552700"/>
                    <a:gd name="connsiteY12" fmla="*/ 125254 h 142875"/>
                    <a:gd name="connsiteX13" fmla="*/ 2083594 w 2552700"/>
                    <a:gd name="connsiteY13" fmla="*/ 125254 h 142875"/>
                    <a:gd name="connsiteX14" fmla="*/ 2016919 w 2552700"/>
                    <a:gd name="connsiteY14" fmla="*/ 58579 h 142875"/>
                    <a:gd name="connsiteX15" fmla="*/ 1742599 w 2552700"/>
                    <a:gd name="connsiteY15" fmla="*/ 58579 h 142875"/>
                    <a:gd name="connsiteX16" fmla="*/ 1665446 w 2552700"/>
                    <a:gd name="connsiteY16" fmla="*/ 135731 h 142875"/>
                    <a:gd name="connsiteX17" fmla="*/ 1340644 w 2552700"/>
                    <a:gd name="connsiteY17" fmla="*/ 135731 h 142875"/>
                    <a:gd name="connsiteX18" fmla="*/ 1281589 w 2552700"/>
                    <a:gd name="connsiteY18" fmla="*/ 29051 h 142875"/>
                    <a:gd name="connsiteX19" fmla="*/ 885349 w 2552700"/>
                    <a:gd name="connsiteY19" fmla="*/ 29051 h 142875"/>
                    <a:gd name="connsiteX20" fmla="*/ 816769 w 2552700"/>
                    <a:gd name="connsiteY20" fmla="*/ 134779 h 142875"/>
                    <a:gd name="connsiteX21" fmla="*/ 219551 w 2552700"/>
                    <a:gd name="connsiteY21" fmla="*/ 134779 h 142875"/>
                    <a:gd name="connsiteX22" fmla="*/ 98584 w 2552700"/>
                    <a:gd name="connsiteY22" fmla="*/ 14764 h 142875"/>
                    <a:gd name="connsiteX23" fmla="*/ 7144 w 2552700"/>
                    <a:gd name="connsiteY23" fmla="*/ 14764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52700" h="142875">
                      <a:moveTo>
                        <a:pt x="7144" y="7144"/>
                      </a:moveTo>
                      <a:lnTo>
                        <a:pt x="101441" y="7144"/>
                      </a:lnTo>
                      <a:lnTo>
                        <a:pt x="222409" y="128111"/>
                      </a:lnTo>
                      <a:lnTo>
                        <a:pt x="813911" y="128111"/>
                      </a:lnTo>
                      <a:lnTo>
                        <a:pt x="881539" y="21431"/>
                      </a:lnTo>
                      <a:lnTo>
                        <a:pt x="1284446" y="21431"/>
                      </a:lnTo>
                      <a:lnTo>
                        <a:pt x="1343501" y="129064"/>
                      </a:lnTo>
                      <a:lnTo>
                        <a:pt x="1662589" y="129064"/>
                      </a:lnTo>
                      <a:lnTo>
                        <a:pt x="1739741" y="51911"/>
                      </a:lnTo>
                      <a:lnTo>
                        <a:pt x="2019776" y="51911"/>
                      </a:lnTo>
                      <a:lnTo>
                        <a:pt x="2086451" y="117634"/>
                      </a:lnTo>
                      <a:lnTo>
                        <a:pt x="2551271" y="117634"/>
                      </a:lnTo>
                      <a:lnTo>
                        <a:pt x="2551271" y="125254"/>
                      </a:lnTo>
                      <a:lnTo>
                        <a:pt x="2083594" y="125254"/>
                      </a:lnTo>
                      <a:lnTo>
                        <a:pt x="2016919" y="58579"/>
                      </a:lnTo>
                      <a:lnTo>
                        <a:pt x="1742599" y="58579"/>
                      </a:lnTo>
                      <a:lnTo>
                        <a:pt x="1665446" y="135731"/>
                      </a:lnTo>
                      <a:lnTo>
                        <a:pt x="1340644" y="135731"/>
                      </a:lnTo>
                      <a:lnTo>
                        <a:pt x="1281589" y="29051"/>
                      </a:lnTo>
                      <a:lnTo>
                        <a:pt x="885349" y="29051"/>
                      </a:lnTo>
                      <a:lnTo>
                        <a:pt x="816769" y="134779"/>
                      </a:lnTo>
                      <a:lnTo>
                        <a:pt x="219551" y="134779"/>
                      </a:lnTo>
                      <a:lnTo>
                        <a:pt x="98584" y="14764"/>
                      </a:lnTo>
                      <a:lnTo>
                        <a:pt x="7144" y="14764"/>
                      </a:lnTo>
                      <a:close/>
                    </a:path>
                  </a:pathLst>
                </a:custGeom>
                <a:grpFill/>
                <a:ln w="9525" cap="flat">
                  <a:noFill/>
                  <a:prstDash val="solid"/>
                  <a:miter/>
                </a:ln>
              </p:spPr>
              <p:txBody>
                <a:bodyPr rtlCol="0" anchor="ctr"/>
                <a:lstStyle/>
                <a:p>
                  <a:endParaRPr lang="en-US"/>
                </a:p>
              </p:txBody>
            </p:sp>
            <p:sp>
              <p:nvSpPr>
                <p:cNvPr id="206" name="Freeform: Shape 181">
                  <a:extLst>
                    <a:ext uri="{FF2B5EF4-FFF2-40B4-BE49-F238E27FC236}">
                      <a16:creationId xmlns:a16="http://schemas.microsoft.com/office/drawing/2014/main" xmlns="" id="{115FF419-2140-51F3-F33F-B2224463E8DE}"/>
                    </a:ext>
                  </a:extLst>
                </p:cNvPr>
                <p:cNvSpPr/>
                <p:nvPr/>
              </p:nvSpPr>
              <p:spPr>
                <a:xfrm>
                  <a:off x="7089934" y="3156108"/>
                  <a:ext cx="38100" cy="38100"/>
                </a:xfrm>
                <a:custGeom>
                  <a:avLst/>
                  <a:gdLst>
                    <a:gd name="connsiteX0" fmla="*/ 20479 w 38100"/>
                    <a:gd name="connsiteY0" fmla="*/ 7144 h 38100"/>
                    <a:gd name="connsiteX1" fmla="*/ 33814 w 38100"/>
                    <a:gd name="connsiteY1" fmla="*/ 20479 h 38100"/>
                    <a:gd name="connsiteX2" fmla="*/ 20479 w 38100"/>
                    <a:gd name="connsiteY2" fmla="*/ 33814 h 38100"/>
                    <a:gd name="connsiteX3" fmla="*/ 714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28099" y="7144"/>
                        <a:pt x="33814" y="12859"/>
                        <a:pt x="33814" y="20479"/>
                      </a:cubicBezTo>
                      <a:cubicBezTo>
                        <a:pt x="33814" y="28099"/>
                        <a:pt x="28099" y="33814"/>
                        <a:pt x="20479" y="33814"/>
                      </a:cubicBezTo>
                      <a:cubicBezTo>
                        <a:pt x="12859" y="33814"/>
                        <a:pt x="7144" y="28099"/>
                        <a:pt x="7144" y="20479"/>
                      </a:cubicBezTo>
                      <a:cubicBezTo>
                        <a:pt x="7144" y="13811"/>
                        <a:pt x="12859" y="7144"/>
                        <a:pt x="20479" y="7144"/>
                      </a:cubicBezTo>
                      <a:close/>
                    </a:path>
                  </a:pathLst>
                </a:custGeom>
                <a:grpFill/>
                <a:ln w="9525" cap="flat">
                  <a:noFill/>
                  <a:prstDash val="solid"/>
                  <a:miter/>
                </a:ln>
              </p:spPr>
              <p:txBody>
                <a:bodyPr rtlCol="0" anchor="ctr"/>
                <a:lstStyle/>
                <a:p>
                  <a:endParaRPr lang="en-US"/>
                </a:p>
              </p:txBody>
            </p:sp>
            <p:sp>
              <p:nvSpPr>
                <p:cNvPr id="207" name="Freeform: Shape 182">
                  <a:extLst>
                    <a:ext uri="{FF2B5EF4-FFF2-40B4-BE49-F238E27FC236}">
                      <a16:creationId xmlns:a16="http://schemas.microsoft.com/office/drawing/2014/main" xmlns="" id="{D88351C3-ADC7-B540-0372-2A46785627DB}"/>
                    </a:ext>
                  </a:extLst>
                </p:cNvPr>
                <p:cNvSpPr/>
                <p:nvPr/>
              </p:nvSpPr>
              <p:spPr>
                <a:xfrm>
                  <a:off x="4546759" y="3045618"/>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8099" y="7144"/>
                        <a:pt x="20479" y="7144"/>
                      </a:cubicBezTo>
                      <a:close/>
                    </a:path>
                  </a:pathLst>
                </a:custGeom>
                <a:grpFill/>
                <a:ln w="9525" cap="flat">
                  <a:noFill/>
                  <a:prstDash val="solid"/>
                  <a:miter/>
                </a:ln>
              </p:spPr>
              <p:txBody>
                <a:bodyPr rtlCol="0" anchor="ctr"/>
                <a:lstStyle/>
                <a:p>
                  <a:endParaRPr lang="en-US"/>
                </a:p>
              </p:txBody>
            </p:sp>
            <p:sp>
              <p:nvSpPr>
                <p:cNvPr id="208" name="Freeform: Shape 183">
                  <a:extLst>
                    <a:ext uri="{FF2B5EF4-FFF2-40B4-BE49-F238E27FC236}">
                      <a16:creationId xmlns:a16="http://schemas.microsoft.com/office/drawing/2014/main" xmlns="" id="{8AE99555-C4E0-E9ED-EDFC-C355195C107C}"/>
                    </a:ext>
                  </a:extLst>
                </p:cNvPr>
                <p:cNvSpPr/>
                <p:nvPr/>
              </p:nvSpPr>
              <p:spPr>
                <a:xfrm>
                  <a:off x="6717506" y="3322796"/>
                  <a:ext cx="676275" cy="104775"/>
                </a:xfrm>
                <a:custGeom>
                  <a:avLst/>
                  <a:gdLst>
                    <a:gd name="connsiteX0" fmla="*/ 668179 w 676275"/>
                    <a:gd name="connsiteY0" fmla="*/ 7144 h 104775"/>
                    <a:gd name="connsiteX1" fmla="*/ 672941 w 676275"/>
                    <a:gd name="connsiteY1" fmla="*/ 11906 h 104775"/>
                    <a:gd name="connsiteX2" fmla="*/ 471964 w 676275"/>
                    <a:gd name="connsiteY2" fmla="*/ 98584 h 104775"/>
                    <a:gd name="connsiteX3" fmla="*/ 7144 w 676275"/>
                    <a:gd name="connsiteY3" fmla="*/ 98584 h 104775"/>
                    <a:gd name="connsiteX4" fmla="*/ 7144 w 676275"/>
                    <a:gd name="connsiteY4" fmla="*/ 91916 h 104775"/>
                    <a:gd name="connsiteX5" fmla="*/ 469106 w 676275"/>
                    <a:gd name="connsiteY5" fmla="*/ 9191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6275" h="104775">
                      <a:moveTo>
                        <a:pt x="668179" y="7144"/>
                      </a:moveTo>
                      <a:lnTo>
                        <a:pt x="672941" y="11906"/>
                      </a:lnTo>
                      <a:lnTo>
                        <a:pt x="471964" y="98584"/>
                      </a:lnTo>
                      <a:lnTo>
                        <a:pt x="7144" y="98584"/>
                      </a:lnTo>
                      <a:lnTo>
                        <a:pt x="7144" y="91916"/>
                      </a:lnTo>
                      <a:lnTo>
                        <a:pt x="469106" y="91916"/>
                      </a:lnTo>
                      <a:close/>
                    </a:path>
                  </a:pathLst>
                </a:custGeom>
                <a:grpFill/>
                <a:ln w="9525" cap="flat">
                  <a:noFill/>
                  <a:prstDash val="solid"/>
                  <a:miter/>
                </a:ln>
              </p:spPr>
              <p:txBody>
                <a:bodyPr rtlCol="0" anchor="ctr"/>
                <a:lstStyle/>
                <a:p>
                  <a:endParaRPr lang="en-US"/>
                </a:p>
              </p:txBody>
            </p:sp>
            <p:sp>
              <p:nvSpPr>
                <p:cNvPr id="209" name="Freeform: Shape 184">
                  <a:extLst>
                    <a:ext uri="{FF2B5EF4-FFF2-40B4-BE49-F238E27FC236}">
                      <a16:creationId xmlns:a16="http://schemas.microsoft.com/office/drawing/2014/main" xmlns="" id="{EFB69B1C-276D-AF83-7DAE-A44C73E56698}"/>
                    </a:ext>
                  </a:extLst>
                </p:cNvPr>
                <p:cNvSpPr/>
                <p:nvPr/>
              </p:nvSpPr>
              <p:spPr>
                <a:xfrm>
                  <a:off x="6705124" y="3398043"/>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7146" y="7144"/>
                        <a:pt x="20479" y="7144"/>
                      </a:cubicBezTo>
                      <a:close/>
                    </a:path>
                  </a:pathLst>
                </a:custGeom>
                <a:grpFill/>
                <a:ln w="9525" cap="flat">
                  <a:noFill/>
                  <a:prstDash val="solid"/>
                  <a:miter/>
                </a:ln>
              </p:spPr>
              <p:txBody>
                <a:bodyPr rtlCol="0" anchor="ctr"/>
                <a:lstStyle/>
                <a:p>
                  <a:endParaRPr lang="en-US"/>
                </a:p>
              </p:txBody>
            </p:sp>
            <p:sp>
              <p:nvSpPr>
                <p:cNvPr id="210" name="Freeform: Shape 185">
                  <a:extLst>
                    <a:ext uri="{FF2B5EF4-FFF2-40B4-BE49-F238E27FC236}">
                      <a16:creationId xmlns:a16="http://schemas.microsoft.com/office/drawing/2014/main" xmlns="" id="{F8F2FA27-18EC-F0F4-2099-AAA8957D9CCE}"/>
                    </a:ext>
                  </a:extLst>
                </p:cNvPr>
                <p:cNvSpPr/>
                <p:nvPr/>
              </p:nvSpPr>
              <p:spPr>
                <a:xfrm>
                  <a:off x="5352574" y="3312318"/>
                  <a:ext cx="742950" cy="485775"/>
                </a:xfrm>
                <a:custGeom>
                  <a:avLst/>
                  <a:gdLst>
                    <a:gd name="connsiteX0" fmla="*/ 736759 w 742950"/>
                    <a:gd name="connsiteY0" fmla="*/ 7144 h 485775"/>
                    <a:gd name="connsiteX1" fmla="*/ 741521 w 742950"/>
                    <a:gd name="connsiteY1" fmla="*/ 11906 h 485775"/>
                    <a:gd name="connsiteX2" fmla="*/ 552926 w 742950"/>
                    <a:gd name="connsiteY2" fmla="*/ 200501 h 485775"/>
                    <a:gd name="connsiteX3" fmla="*/ 260509 w 742950"/>
                    <a:gd name="connsiteY3" fmla="*/ 200501 h 485775"/>
                    <a:gd name="connsiteX4" fmla="*/ 12859 w 742950"/>
                    <a:gd name="connsiteY4" fmla="*/ 486251 h 485775"/>
                    <a:gd name="connsiteX5" fmla="*/ 7144 w 742950"/>
                    <a:gd name="connsiteY5" fmla="*/ 481489 h 485775"/>
                    <a:gd name="connsiteX6" fmla="*/ 257651 w 742950"/>
                    <a:gd name="connsiteY6" fmla="*/ 192881 h 485775"/>
                    <a:gd name="connsiteX7" fmla="*/ 550069 w 742950"/>
                    <a:gd name="connsiteY7" fmla="*/ 192881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2950" h="485775">
                      <a:moveTo>
                        <a:pt x="736759" y="7144"/>
                      </a:moveTo>
                      <a:lnTo>
                        <a:pt x="741521" y="11906"/>
                      </a:lnTo>
                      <a:lnTo>
                        <a:pt x="552926" y="200501"/>
                      </a:lnTo>
                      <a:lnTo>
                        <a:pt x="260509" y="200501"/>
                      </a:lnTo>
                      <a:lnTo>
                        <a:pt x="12859" y="486251"/>
                      </a:lnTo>
                      <a:lnTo>
                        <a:pt x="7144" y="481489"/>
                      </a:lnTo>
                      <a:lnTo>
                        <a:pt x="257651" y="192881"/>
                      </a:lnTo>
                      <a:lnTo>
                        <a:pt x="550069" y="192881"/>
                      </a:lnTo>
                      <a:close/>
                    </a:path>
                  </a:pathLst>
                </a:custGeom>
                <a:grpFill/>
                <a:ln w="9525" cap="flat">
                  <a:noFill/>
                  <a:prstDash val="solid"/>
                  <a:miter/>
                </a:ln>
              </p:spPr>
              <p:txBody>
                <a:bodyPr rtlCol="0" anchor="ctr"/>
                <a:lstStyle/>
                <a:p>
                  <a:endParaRPr lang="en-US"/>
                </a:p>
              </p:txBody>
            </p:sp>
            <p:sp>
              <p:nvSpPr>
                <p:cNvPr id="211" name="Freeform: Shape 186">
                  <a:extLst>
                    <a:ext uri="{FF2B5EF4-FFF2-40B4-BE49-F238E27FC236}">
                      <a16:creationId xmlns:a16="http://schemas.microsoft.com/office/drawing/2014/main" xmlns="" id="{95067955-2CFE-A86A-3881-4353E3CECB7D}"/>
                    </a:ext>
                  </a:extLst>
                </p:cNvPr>
                <p:cNvSpPr/>
                <p:nvPr/>
              </p:nvSpPr>
              <p:spPr>
                <a:xfrm>
                  <a:off x="5343287" y="3775709"/>
                  <a:ext cx="38100" cy="38100"/>
                </a:xfrm>
                <a:custGeom>
                  <a:avLst/>
                  <a:gdLst>
                    <a:gd name="connsiteX0" fmla="*/ 10716 w 38100"/>
                    <a:gd name="connsiteY0" fmla="*/ 11430 h 38100"/>
                    <a:gd name="connsiteX1" fmla="*/ 10716 w 38100"/>
                    <a:gd name="connsiteY1" fmla="*/ 30480 h 38100"/>
                    <a:gd name="connsiteX2" fmla="*/ 29766 w 38100"/>
                    <a:gd name="connsiteY2" fmla="*/ 30480 h 38100"/>
                    <a:gd name="connsiteX3" fmla="*/ 29766 w 38100"/>
                    <a:gd name="connsiteY3" fmla="*/ 11430 h 38100"/>
                    <a:gd name="connsiteX4" fmla="*/ 10716 w 38100"/>
                    <a:gd name="connsiteY4" fmla="*/ 1143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1430"/>
                      </a:moveTo>
                      <a:cubicBezTo>
                        <a:pt x="5953" y="16192"/>
                        <a:pt x="5953" y="24765"/>
                        <a:pt x="10716" y="30480"/>
                      </a:cubicBezTo>
                      <a:cubicBezTo>
                        <a:pt x="15478" y="35242"/>
                        <a:pt x="24051" y="35242"/>
                        <a:pt x="29766" y="30480"/>
                      </a:cubicBezTo>
                      <a:cubicBezTo>
                        <a:pt x="34528" y="25717"/>
                        <a:pt x="34528" y="17145"/>
                        <a:pt x="29766" y="11430"/>
                      </a:cubicBezTo>
                      <a:cubicBezTo>
                        <a:pt x="24051" y="5715"/>
                        <a:pt x="15478" y="5715"/>
                        <a:pt x="10716" y="11430"/>
                      </a:cubicBezTo>
                      <a:close/>
                    </a:path>
                  </a:pathLst>
                </a:custGeom>
                <a:grpFill/>
                <a:ln w="9525" cap="flat">
                  <a:noFill/>
                  <a:prstDash val="solid"/>
                  <a:miter/>
                </a:ln>
              </p:spPr>
              <p:txBody>
                <a:bodyPr rtlCol="0" anchor="ctr"/>
                <a:lstStyle/>
                <a:p>
                  <a:endParaRPr lang="en-US"/>
                </a:p>
              </p:txBody>
            </p:sp>
            <p:sp>
              <p:nvSpPr>
                <p:cNvPr id="212" name="Freeform: Shape 187">
                  <a:extLst>
                    <a:ext uri="{FF2B5EF4-FFF2-40B4-BE49-F238E27FC236}">
                      <a16:creationId xmlns:a16="http://schemas.microsoft.com/office/drawing/2014/main" xmlns="" id="{5CD4104A-D3D8-AED3-5EE5-A95BDC5390BD}"/>
                    </a:ext>
                  </a:extLst>
                </p:cNvPr>
                <p:cNvSpPr/>
                <p:nvPr/>
              </p:nvSpPr>
              <p:spPr>
                <a:xfrm>
                  <a:off x="4308634" y="3313271"/>
                  <a:ext cx="1009650" cy="428625"/>
                </a:xfrm>
                <a:custGeom>
                  <a:avLst/>
                  <a:gdLst>
                    <a:gd name="connsiteX0" fmla="*/ 998696 w 1009650"/>
                    <a:gd name="connsiteY0" fmla="*/ 7144 h 428625"/>
                    <a:gd name="connsiteX1" fmla="*/ 1003459 w 1009650"/>
                    <a:gd name="connsiteY1" fmla="*/ 11906 h 428625"/>
                    <a:gd name="connsiteX2" fmla="*/ 912019 w 1009650"/>
                    <a:gd name="connsiteY2" fmla="*/ 103346 h 428625"/>
                    <a:gd name="connsiteX3" fmla="*/ 646271 w 1009650"/>
                    <a:gd name="connsiteY3" fmla="*/ 103346 h 428625"/>
                    <a:gd name="connsiteX4" fmla="*/ 476726 w 1009650"/>
                    <a:gd name="connsiteY4" fmla="*/ 272891 h 428625"/>
                    <a:gd name="connsiteX5" fmla="*/ 306229 w 1009650"/>
                    <a:gd name="connsiteY5" fmla="*/ 272891 h 428625"/>
                    <a:gd name="connsiteX6" fmla="*/ 11906 w 1009650"/>
                    <a:gd name="connsiteY6" fmla="*/ 424339 h 428625"/>
                    <a:gd name="connsiteX7" fmla="*/ 7144 w 1009650"/>
                    <a:gd name="connsiteY7" fmla="*/ 419576 h 428625"/>
                    <a:gd name="connsiteX8" fmla="*/ 303371 w 1009650"/>
                    <a:gd name="connsiteY8" fmla="*/ 266224 h 428625"/>
                    <a:gd name="connsiteX9" fmla="*/ 472916 w 1009650"/>
                    <a:gd name="connsiteY9" fmla="*/ 266224 h 428625"/>
                    <a:gd name="connsiteX10" fmla="*/ 643414 w 1009650"/>
                    <a:gd name="connsiteY10" fmla="*/ 95726 h 428625"/>
                    <a:gd name="connsiteX11" fmla="*/ 909161 w 1009650"/>
                    <a:gd name="connsiteY11" fmla="*/ 95726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9650" h="428625">
                      <a:moveTo>
                        <a:pt x="998696" y="7144"/>
                      </a:moveTo>
                      <a:lnTo>
                        <a:pt x="1003459" y="11906"/>
                      </a:lnTo>
                      <a:lnTo>
                        <a:pt x="912019" y="103346"/>
                      </a:lnTo>
                      <a:lnTo>
                        <a:pt x="646271" y="103346"/>
                      </a:lnTo>
                      <a:lnTo>
                        <a:pt x="476726" y="272891"/>
                      </a:lnTo>
                      <a:lnTo>
                        <a:pt x="306229" y="272891"/>
                      </a:lnTo>
                      <a:lnTo>
                        <a:pt x="11906" y="424339"/>
                      </a:lnTo>
                      <a:lnTo>
                        <a:pt x="7144" y="419576"/>
                      </a:lnTo>
                      <a:lnTo>
                        <a:pt x="303371" y="266224"/>
                      </a:lnTo>
                      <a:lnTo>
                        <a:pt x="472916" y="266224"/>
                      </a:lnTo>
                      <a:lnTo>
                        <a:pt x="643414" y="95726"/>
                      </a:lnTo>
                      <a:lnTo>
                        <a:pt x="909161" y="95726"/>
                      </a:lnTo>
                      <a:close/>
                    </a:path>
                  </a:pathLst>
                </a:custGeom>
                <a:grpFill/>
                <a:ln w="9525" cap="flat">
                  <a:noFill/>
                  <a:prstDash val="solid"/>
                  <a:miter/>
                </a:ln>
              </p:spPr>
              <p:txBody>
                <a:bodyPr rtlCol="0" anchor="ctr"/>
                <a:lstStyle/>
                <a:p>
                  <a:endParaRPr lang="en-US"/>
                </a:p>
              </p:txBody>
            </p:sp>
            <p:sp>
              <p:nvSpPr>
                <p:cNvPr id="213" name="Freeform: Shape 188">
                  <a:extLst>
                    <a:ext uri="{FF2B5EF4-FFF2-40B4-BE49-F238E27FC236}">
                      <a16:creationId xmlns:a16="http://schemas.microsoft.com/office/drawing/2014/main" xmlns="" id="{8258038B-7AC4-883D-AADA-3E00F2250A07}"/>
                    </a:ext>
                  </a:extLst>
                </p:cNvPr>
                <p:cNvSpPr/>
                <p:nvPr/>
              </p:nvSpPr>
              <p:spPr>
                <a:xfrm>
                  <a:off x="4298394" y="3714511"/>
                  <a:ext cx="38100" cy="38100"/>
                </a:xfrm>
                <a:custGeom>
                  <a:avLst/>
                  <a:gdLst>
                    <a:gd name="connsiteX0" fmla="*/ 10716 w 38100"/>
                    <a:gd name="connsiteY0" fmla="*/ 10716 h 38100"/>
                    <a:gd name="connsiteX1" fmla="*/ 10716 w 38100"/>
                    <a:gd name="connsiteY1" fmla="*/ 29766 h 38100"/>
                    <a:gd name="connsiteX2" fmla="*/ 29766 w 38100"/>
                    <a:gd name="connsiteY2" fmla="*/ 29766 h 38100"/>
                    <a:gd name="connsiteX3" fmla="*/ 29766 w 38100"/>
                    <a:gd name="connsiteY3" fmla="*/ 10716 h 38100"/>
                    <a:gd name="connsiteX4" fmla="*/ 1071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0716"/>
                      </a:moveTo>
                      <a:cubicBezTo>
                        <a:pt x="5953" y="15478"/>
                        <a:pt x="5953" y="24051"/>
                        <a:pt x="10716" y="29766"/>
                      </a:cubicBezTo>
                      <a:cubicBezTo>
                        <a:pt x="15478" y="34528"/>
                        <a:pt x="24051" y="34528"/>
                        <a:pt x="29766" y="29766"/>
                      </a:cubicBezTo>
                      <a:cubicBezTo>
                        <a:pt x="34528" y="25003"/>
                        <a:pt x="34528" y="16431"/>
                        <a:pt x="29766" y="10716"/>
                      </a:cubicBezTo>
                      <a:cubicBezTo>
                        <a:pt x="24051" y="5953"/>
                        <a:pt x="15478" y="5953"/>
                        <a:pt x="10716" y="10716"/>
                      </a:cubicBezTo>
                      <a:close/>
                    </a:path>
                  </a:pathLst>
                </a:custGeom>
                <a:grpFill/>
                <a:ln w="9525" cap="flat">
                  <a:noFill/>
                  <a:prstDash val="solid"/>
                  <a:miter/>
                </a:ln>
              </p:spPr>
              <p:txBody>
                <a:bodyPr rtlCol="0" anchor="ctr"/>
                <a:lstStyle/>
                <a:p>
                  <a:endParaRPr lang="en-US"/>
                </a:p>
              </p:txBody>
            </p:sp>
            <p:sp>
              <p:nvSpPr>
                <p:cNvPr id="214" name="Freeform: Shape 189">
                  <a:extLst>
                    <a:ext uri="{FF2B5EF4-FFF2-40B4-BE49-F238E27FC236}">
                      <a16:creationId xmlns:a16="http://schemas.microsoft.com/office/drawing/2014/main" xmlns="" id="{A52CBAF6-4484-9B9F-1BCC-63FE99EA955E}"/>
                    </a:ext>
                  </a:extLst>
                </p:cNvPr>
                <p:cNvSpPr/>
                <p:nvPr/>
              </p:nvSpPr>
              <p:spPr>
                <a:xfrm>
                  <a:off x="6470809" y="3194208"/>
                  <a:ext cx="1076325" cy="142875"/>
                </a:xfrm>
                <a:custGeom>
                  <a:avLst/>
                  <a:gdLst>
                    <a:gd name="connsiteX0" fmla="*/ 11906 w 1076325"/>
                    <a:gd name="connsiteY0" fmla="*/ 7144 h 142875"/>
                    <a:gd name="connsiteX1" fmla="*/ 50006 w 1076325"/>
                    <a:gd name="connsiteY1" fmla="*/ 45244 h 142875"/>
                    <a:gd name="connsiteX2" fmla="*/ 869156 w 1076325"/>
                    <a:gd name="connsiteY2" fmla="*/ 45244 h 142875"/>
                    <a:gd name="connsiteX3" fmla="*/ 1072991 w 1076325"/>
                    <a:gd name="connsiteY3" fmla="*/ 134779 h 142875"/>
                    <a:gd name="connsiteX4" fmla="*/ 1068229 w 1076325"/>
                    <a:gd name="connsiteY4" fmla="*/ 139541 h 142875"/>
                    <a:gd name="connsiteX5" fmla="*/ 866299 w 1076325"/>
                    <a:gd name="connsiteY5" fmla="*/ 51911 h 142875"/>
                    <a:gd name="connsiteX6" fmla="*/ 47149 w 1076325"/>
                    <a:gd name="connsiteY6" fmla="*/ 51911 h 142875"/>
                    <a:gd name="connsiteX7" fmla="*/ 7144 w 1076325"/>
                    <a:gd name="connsiteY7" fmla="*/ 12859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6325" h="142875">
                      <a:moveTo>
                        <a:pt x="11906" y="7144"/>
                      </a:moveTo>
                      <a:lnTo>
                        <a:pt x="50006" y="45244"/>
                      </a:lnTo>
                      <a:lnTo>
                        <a:pt x="869156" y="45244"/>
                      </a:lnTo>
                      <a:lnTo>
                        <a:pt x="1072991" y="134779"/>
                      </a:lnTo>
                      <a:lnTo>
                        <a:pt x="1068229" y="139541"/>
                      </a:lnTo>
                      <a:lnTo>
                        <a:pt x="866299" y="51911"/>
                      </a:lnTo>
                      <a:lnTo>
                        <a:pt x="47149" y="51911"/>
                      </a:lnTo>
                      <a:lnTo>
                        <a:pt x="7144" y="12859"/>
                      </a:lnTo>
                      <a:close/>
                    </a:path>
                  </a:pathLst>
                </a:custGeom>
                <a:grpFill/>
                <a:ln w="9525" cap="flat">
                  <a:noFill/>
                  <a:prstDash val="solid"/>
                  <a:miter/>
                </a:ln>
              </p:spPr>
              <p:txBody>
                <a:bodyPr rtlCol="0" anchor="ctr"/>
                <a:lstStyle/>
                <a:p>
                  <a:endParaRPr lang="en-US"/>
                </a:p>
              </p:txBody>
            </p:sp>
            <p:sp>
              <p:nvSpPr>
                <p:cNvPr id="215" name="Freeform: Shape 190">
                  <a:extLst>
                    <a:ext uri="{FF2B5EF4-FFF2-40B4-BE49-F238E27FC236}">
                      <a16:creationId xmlns:a16="http://schemas.microsoft.com/office/drawing/2014/main" xmlns="" id="{DFEDC10C-3BE0-FF35-0A2D-6E5E40CDDB62}"/>
                    </a:ext>
                  </a:extLst>
                </p:cNvPr>
                <p:cNvSpPr/>
                <p:nvPr/>
              </p:nvSpPr>
              <p:spPr>
                <a:xfrm>
                  <a:off x="6460569" y="3184921"/>
                  <a:ext cx="38100" cy="38100"/>
                </a:xfrm>
                <a:custGeom>
                  <a:avLst/>
                  <a:gdLst>
                    <a:gd name="connsiteX0" fmla="*/ 29766 w 38100"/>
                    <a:gd name="connsiteY0" fmla="*/ 10716 h 38100"/>
                    <a:gd name="connsiteX1" fmla="*/ 10716 w 38100"/>
                    <a:gd name="connsiteY1" fmla="*/ 10716 h 38100"/>
                    <a:gd name="connsiteX2" fmla="*/ 10716 w 38100"/>
                    <a:gd name="connsiteY2" fmla="*/ 29766 h 38100"/>
                    <a:gd name="connsiteX3" fmla="*/ 29766 w 38100"/>
                    <a:gd name="connsiteY3" fmla="*/ 29766 h 38100"/>
                    <a:gd name="connsiteX4" fmla="*/ 2976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9766" y="10716"/>
                      </a:moveTo>
                      <a:cubicBezTo>
                        <a:pt x="25003" y="5953"/>
                        <a:pt x="16431" y="5953"/>
                        <a:pt x="10716" y="10716"/>
                      </a:cubicBezTo>
                      <a:cubicBezTo>
                        <a:pt x="5953" y="15478"/>
                        <a:pt x="5953" y="24051"/>
                        <a:pt x="10716" y="29766"/>
                      </a:cubicBezTo>
                      <a:cubicBezTo>
                        <a:pt x="15478" y="34528"/>
                        <a:pt x="24051" y="34528"/>
                        <a:pt x="29766" y="29766"/>
                      </a:cubicBezTo>
                      <a:cubicBezTo>
                        <a:pt x="34528" y="24051"/>
                        <a:pt x="34528" y="15478"/>
                        <a:pt x="29766" y="10716"/>
                      </a:cubicBezTo>
                      <a:close/>
                    </a:path>
                  </a:pathLst>
                </a:custGeom>
                <a:grpFill/>
                <a:ln w="9525" cap="flat">
                  <a:noFill/>
                  <a:prstDash val="solid"/>
                  <a:miter/>
                </a:ln>
              </p:spPr>
              <p:txBody>
                <a:bodyPr rtlCol="0" anchor="ctr"/>
                <a:lstStyle/>
                <a:p>
                  <a:endParaRPr lang="en-US"/>
                </a:p>
              </p:txBody>
            </p:sp>
            <p:sp>
              <p:nvSpPr>
                <p:cNvPr id="216" name="Freeform: Shape 191">
                  <a:extLst>
                    <a:ext uri="{FF2B5EF4-FFF2-40B4-BE49-F238E27FC236}">
                      <a16:creationId xmlns:a16="http://schemas.microsoft.com/office/drawing/2014/main" xmlns="" id="{4020ED9F-0861-485A-8C8B-22F9904FF77B}"/>
                    </a:ext>
                  </a:extLst>
                </p:cNvPr>
                <p:cNvSpPr/>
                <p:nvPr/>
              </p:nvSpPr>
              <p:spPr>
                <a:xfrm>
                  <a:off x="5156359" y="3240881"/>
                  <a:ext cx="590550" cy="190500"/>
                </a:xfrm>
                <a:custGeom>
                  <a:avLst/>
                  <a:gdLst>
                    <a:gd name="connsiteX0" fmla="*/ 7144 w 590550"/>
                    <a:gd name="connsiteY0" fmla="*/ 7144 h 190500"/>
                    <a:gd name="connsiteX1" fmla="*/ 408146 w 590550"/>
                    <a:gd name="connsiteY1" fmla="*/ 7144 h 190500"/>
                    <a:gd name="connsiteX2" fmla="*/ 585311 w 590550"/>
                    <a:gd name="connsiteY2" fmla="*/ 184309 h 190500"/>
                    <a:gd name="connsiteX3" fmla="*/ 580549 w 590550"/>
                    <a:gd name="connsiteY3" fmla="*/ 189071 h 190500"/>
                    <a:gd name="connsiteX4" fmla="*/ 405289 w 590550"/>
                    <a:gd name="connsiteY4" fmla="*/ 13811 h 190500"/>
                    <a:gd name="connsiteX5" fmla="*/ 7144 w 590550"/>
                    <a:gd name="connsiteY5" fmla="*/ 13811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550" h="190500">
                      <a:moveTo>
                        <a:pt x="7144" y="7144"/>
                      </a:moveTo>
                      <a:lnTo>
                        <a:pt x="408146" y="7144"/>
                      </a:lnTo>
                      <a:lnTo>
                        <a:pt x="585311" y="184309"/>
                      </a:lnTo>
                      <a:lnTo>
                        <a:pt x="580549" y="189071"/>
                      </a:lnTo>
                      <a:lnTo>
                        <a:pt x="405289" y="13811"/>
                      </a:lnTo>
                      <a:lnTo>
                        <a:pt x="7144" y="13811"/>
                      </a:lnTo>
                      <a:close/>
                    </a:path>
                  </a:pathLst>
                </a:custGeom>
                <a:grpFill/>
                <a:ln w="9525" cap="flat">
                  <a:noFill/>
                  <a:prstDash val="solid"/>
                  <a:miter/>
                </a:ln>
              </p:spPr>
              <p:txBody>
                <a:bodyPr rtlCol="0" anchor="ctr"/>
                <a:lstStyle/>
                <a:p>
                  <a:endParaRPr lang="en-US"/>
                </a:p>
              </p:txBody>
            </p:sp>
            <p:sp>
              <p:nvSpPr>
                <p:cNvPr id="217" name="Freeform: Shape 192">
                  <a:extLst>
                    <a:ext uri="{FF2B5EF4-FFF2-40B4-BE49-F238E27FC236}">
                      <a16:creationId xmlns:a16="http://schemas.microsoft.com/office/drawing/2014/main" xmlns="" id="{99981BBB-521A-50E7-EE1A-EE830F6966F0}"/>
                    </a:ext>
                  </a:extLst>
                </p:cNvPr>
                <p:cNvSpPr/>
                <p:nvPr/>
              </p:nvSpPr>
              <p:spPr>
                <a:xfrm>
                  <a:off x="5134451" y="3231356"/>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8099" y="7144"/>
                        <a:pt x="20479" y="7144"/>
                      </a:cubicBezTo>
                      <a:close/>
                    </a:path>
                  </a:pathLst>
                </a:custGeom>
                <a:grpFill/>
                <a:ln w="9525" cap="flat">
                  <a:noFill/>
                  <a:prstDash val="solid"/>
                  <a:miter/>
                </a:ln>
              </p:spPr>
              <p:txBody>
                <a:bodyPr rtlCol="0" anchor="ctr"/>
                <a:lstStyle/>
                <a:p>
                  <a:endParaRPr lang="en-US"/>
                </a:p>
              </p:txBody>
            </p:sp>
            <p:sp>
              <p:nvSpPr>
                <p:cNvPr id="218" name="Freeform: Shape 193">
                  <a:extLst>
                    <a:ext uri="{FF2B5EF4-FFF2-40B4-BE49-F238E27FC236}">
                      <a16:creationId xmlns:a16="http://schemas.microsoft.com/office/drawing/2014/main" xmlns="" id="{2563A868-FB04-A7E3-143A-32D09C0551B9}"/>
                    </a:ext>
                  </a:extLst>
                </p:cNvPr>
                <p:cNvSpPr/>
                <p:nvPr/>
              </p:nvSpPr>
              <p:spPr>
                <a:xfrm>
                  <a:off x="5084921" y="3377088"/>
                  <a:ext cx="361950" cy="95250"/>
                </a:xfrm>
                <a:custGeom>
                  <a:avLst/>
                  <a:gdLst>
                    <a:gd name="connsiteX0" fmla="*/ 349091 w 361950"/>
                    <a:gd name="connsiteY0" fmla="*/ 7144 h 95250"/>
                    <a:gd name="connsiteX1" fmla="*/ 354806 w 361950"/>
                    <a:gd name="connsiteY1" fmla="*/ 12859 h 95250"/>
                    <a:gd name="connsiteX2" fmla="*/ 271939 w 361950"/>
                    <a:gd name="connsiteY2" fmla="*/ 94774 h 95250"/>
                    <a:gd name="connsiteX3" fmla="*/ 7144 w 361950"/>
                    <a:gd name="connsiteY3" fmla="*/ 94774 h 95250"/>
                    <a:gd name="connsiteX4" fmla="*/ 7144 w 361950"/>
                    <a:gd name="connsiteY4" fmla="*/ 88106 h 95250"/>
                    <a:gd name="connsiteX5" fmla="*/ 269081 w 361950"/>
                    <a:gd name="connsiteY5" fmla="*/ 8810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950" h="95250">
                      <a:moveTo>
                        <a:pt x="349091" y="7144"/>
                      </a:moveTo>
                      <a:lnTo>
                        <a:pt x="354806" y="12859"/>
                      </a:lnTo>
                      <a:lnTo>
                        <a:pt x="271939" y="94774"/>
                      </a:lnTo>
                      <a:lnTo>
                        <a:pt x="7144" y="94774"/>
                      </a:lnTo>
                      <a:lnTo>
                        <a:pt x="7144" y="88106"/>
                      </a:lnTo>
                      <a:lnTo>
                        <a:pt x="269081" y="88106"/>
                      </a:lnTo>
                      <a:close/>
                    </a:path>
                  </a:pathLst>
                </a:custGeom>
                <a:grpFill/>
                <a:ln w="9525" cap="flat">
                  <a:noFill/>
                  <a:prstDash val="solid"/>
                  <a:miter/>
                </a:ln>
              </p:spPr>
              <p:txBody>
                <a:bodyPr rtlCol="0" anchor="ctr"/>
                <a:lstStyle/>
                <a:p>
                  <a:endParaRPr lang="en-US"/>
                </a:p>
              </p:txBody>
            </p:sp>
            <p:sp>
              <p:nvSpPr>
                <p:cNvPr id="219" name="Freeform: Shape 194">
                  <a:extLst>
                    <a:ext uri="{FF2B5EF4-FFF2-40B4-BE49-F238E27FC236}">
                      <a16:creationId xmlns:a16="http://schemas.microsoft.com/office/drawing/2014/main" xmlns="" id="{739844E9-A2C8-9919-A649-CEBCB02980F9}"/>
                    </a:ext>
                  </a:extLst>
                </p:cNvPr>
                <p:cNvSpPr/>
                <p:nvPr/>
              </p:nvSpPr>
              <p:spPr>
                <a:xfrm>
                  <a:off x="5072539" y="3448526"/>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2861" y="12859"/>
                        <a:pt x="27146" y="7144"/>
                        <a:pt x="20479" y="7144"/>
                      </a:cubicBezTo>
                      <a:close/>
                    </a:path>
                  </a:pathLst>
                </a:custGeom>
                <a:grpFill/>
                <a:ln w="9525" cap="flat">
                  <a:noFill/>
                  <a:prstDash val="solid"/>
                  <a:miter/>
                </a:ln>
              </p:spPr>
              <p:txBody>
                <a:bodyPr rtlCol="0" anchor="ctr"/>
                <a:lstStyle/>
                <a:p>
                  <a:endParaRPr lang="en-US"/>
                </a:p>
              </p:txBody>
            </p:sp>
            <p:sp>
              <p:nvSpPr>
                <p:cNvPr id="220" name="Freeform: Shape 195">
                  <a:extLst>
                    <a:ext uri="{FF2B5EF4-FFF2-40B4-BE49-F238E27FC236}">
                      <a16:creationId xmlns:a16="http://schemas.microsoft.com/office/drawing/2014/main" xmlns="" id="{B65FFBE5-C24C-C0D4-8AEE-F525D9C7D596}"/>
                    </a:ext>
                  </a:extLst>
                </p:cNvPr>
                <p:cNvSpPr/>
                <p:nvPr/>
              </p:nvSpPr>
              <p:spPr>
                <a:xfrm>
                  <a:off x="5571649" y="3071336"/>
                  <a:ext cx="809625" cy="200025"/>
                </a:xfrm>
                <a:custGeom>
                  <a:avLst/>
                  <a:gdLst>
                    <a:gd name="connsiteX0" fmla="*/ 11906 w 809625"/>
                    <a:gd name="connsiteY0" fmla="*/ 7144 h 200025"/>
                    <a:gd name="connsiteX1" fmla="*/ 192881 w 809625"/>
                    <a:gd name="connsiteY1" fmla="*/ 188119 h 200025"/>
                    <a:gd name="connsiteX2" fmla="*/ 808196 w 809625"/>
                    <a:gd name="connsiteY2" fmla="*/ 188119 h 200025"/>
                    <a:gd name="connsiteX3" fmla="*/ 808196 w 809625"/>
                    <a:gd name="connsiteY3" fmla="*/ 195739 h 200025"/>
                    <a:gd name="connsiteX4" fmla="*/ 190024 w 809625"/>
                    <a:gd name="connsiteY4" fmla="*/ 194786 h 200025"/>
                    <a:gd name="connsiteX5" fmla="*/ 7144 w 809625"/>
                    <a:gd name="connsiteY5" fmla="*/ 11906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9625" h="200025">
                      <a:moveTo>
                        <a:pt x="11906" y="7144"/>
                      </a:moveTo>
                      <a:lnTo>
                        <a:pt x="192881" y="188119"/>
                      </a:lnTo>
                      <a:lnTo>
                        <a:pt x="808196" y="188119"/>
                      </a:lnTo>
                      <a:lnTo>
                        <a:pt x="808196" y="195739"/>
                      </a:lnTo>
                      <a:lnTo>
                        <a:pt x="190024" y="194786"/>
                      </a:lnTo>
                      <a:lnTo>
                        <a:pt x="7144" y="11906"/>
                      </a:lnTo>
                      <a:close/>
                    </a:path>
                  </a:pathLst>
                </a:custGeom>
                <a:grpFill/>
                <a:ln w="9525" cap="flat">
                  <a:noFill/>
                  <a:prstDash val="solid"/>
                  <a:miter/>
                </a:ln>
              </p:spPr>
              <p:txBody>
                <a:bodyPr rtlCol="0" anchor="ctr"/>
                <a:lstStyle/>
                <a:p>
                  <a:endParaRPr lang="en-US"/>
                </a:p>
              </p:txBody>
            </p:sp>
            <p:sp>
              <p:nvSpPr>
                <p:cNvPr id="221" name="Freeform: Shape 196">
                  <a:extLst>
                    <a:ext uri="{FF2B5EF4-FFF2-40B4-BE49-F238E27FC236}">
                      <a16:creationId xmlns:a16="http://schemas.microsoft.com/office/drawing/2014/main" xmlns="" id="{6ACDE258-E158-B38E-9F54-77F54DB12DB0}"/>
                    </a:ext>
                  </a:extLst>
                </p:cNvPr>
                <p:cNvSpPr/>
                <p:nvPr/>
              </p:nvSpPr>
              <p:spPr>
                <a:xfrm>
                  <a:off x="6358414" y="3242786"/>
                  <a:ext cx="38100" cy="38100"/>
                </a:xfrm>
                <a:custGeom>
                  <a:avLst/>
                  <a:gdLst>
                    <a:gd name="connsiteX0" fmla="*/ 20479 w 38100"/>
                    <a:gd name="connsiteY0" fmla="*/ 33814 h 38100"/>
                    <a:gd name="connsiteX1" fmla="*/ 33814 w 38100"/>
                    <a:gd name="connsiteY1" fmla="*/ 20479 h 38100"/>
                    <a:gd name="connsiteX2" fmla="*/ 20479 w 38100"/>
                    <a:gd name="connsiteY2" fmla="*/ 7144 h 38100"/>
                    <a:gd name="connsiteX3" fmla="*/ 7144 w 38100"/>
                    <a:gd name="connsiteY3" fmla="*/ 20479 h 38100"/>
                    <a:gd name="connsiteX4" fmla="*/ 20479 w 38100"/>
                    <a:gd name="connsiteY4" fmla="*/ 3381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33814"/>
                      </a:moveTo>
                      <a:cubicBezTo>
                        <a:pt x="28099" y="33814"/>
                        <a:pt x="33814" y="28099"/>
                        <a:pt x="33814" y="20479"/>
                      </a:cubicBezTo>
                      <a:cubicBezTo>
                        <a:pt x="33814" y="12859"/>
                        <a:pt x="28099" y="7144"/>
                        <a:pt x="20479" y="7144"/>
                      </a:cubicBezTo>
                      <a:cubicBezTo>
                        <a:pt x="12859" y="7144"/>
                        <a:pt x="7144" y="12859"/>
                        <a:pt x="7144" y="20479"/>
                      </a:cubicBezTo>
                      <a:cubicBezTo>
                        <a:pt x="7144" y="28099"/>
                        <a:pt x="13811" y="33814"/>
                        <a:pt x="20479" y="33814"/>
                      </a:cubicBezTo>
                      <a:close/>
                    </a:path>
                  </a:pathLst>
                </a:custGeom>
                <a:grpFill/>
                <a:ln w="9525" cap="flat">
                  <a:noFill/>
                  <a:prstDash val="solid"/>
                  <a:miter/>
                </a:ln>
              </p:spPr>
              <p:txBody>
                <a:bodyPr rtlCol="0" anchor="ctr"/>
                <a:lstStyle/>
                <a:p>
                  <a:endParaRPr lang="en-US"/>
                </a:p>
              </p:txBody>
            </p:sp>
          </p:grpSp>
          <p:grpSp>
            <p:nvGrpSpPr>
              <p:cNvPr id="46" name="Graphic 234">
                <a:extLst>
                  <a:ext uri="{FF2B5EF4-FFF2-40B4-BE49-F238E27FC236}">
                    <a16:creationId xmlns:a16="http://schemas.microsoft.com/office/drawing/2014/main" xmlns="" id="{76EA12C8-5DDD-F499-3C68-7FCB96AFA9C1}"/>
                  </a:ext>
                </a:extLst>
              </p:cNvPr>
              <p:cNvGrpSpPr/>
              <p:nvPr/>
            </p:nvGrpSpPr>
            <p:grpSpPr>
              <a:xfrm>
                <a:off x="3273841" y="2338140"/>
                <a:ext cx="3495664" cy="1188682"/>
                <a:chOff x="7540326" y="1358451"/>
                <a:chExt cx="4257675" cy="1447800"/>
              </a:xfrm>
              <a:grpFill/>
            </p:grpSpPr>
            <p:sp>
              <p:nvSpPr>
                <p:cNvPr id="196" name="Freeform: Shape 171">
                  <a:extLst>
                    <a:ext uri="{FF2B5EF4-FFF2-40B4-BE49-F238E27FC236}">
                      <a16:creationId xmlns:a16="http://schemas.microsoft.com/office/drawing/2014/main" xmlns="" id="{418D96F0-F386-E568-A5A1-352342758320}"/>
                    </a:ext>
                  </a:extLst>
                </p:cNvPr>
                <p:cNvSpPr/>
                <p:nvPr/>
              </p:nvSpPr>
              <p:spPr>
                <a:xfrm>
                  <a:off x="8179930" y="1579907"/>
                  <a:ext cx="3581400" cy="762000"/>
                </a:xfrm>
                <a:custGeom>
                  <a:avLst/>
                  <a:gdLst>
                    <a:gd name="connsiteX0" fmla="*/ 37624 w 3581400"/>
                    <a:gd name="connsiteY0" fmla="*/ 761524 h 762000"/>
                    <a:gd name="connsiteX1" fmla="*/ 7144 w 3581400"/>
                    <a:gd name="connsiteY1" fmla="*/ 731044 h 762000"/>
                    <a:gd name="connsiteX2" fmla="*/ 37624 w 3581400"/>
                    <a:gd name="connsiteY2" fmla="*/ 700564 h 762000"/>
                    <a:gd name="connsiteX3" fmla="*/ 64294 w 3581400"/>
                    <a:gd name="connsiteY3" fmla="*/ 715804 h 762000"/>
                    <a:gd name="connsiteX4" fmla="*/ 1177766 w 3581400"/>
                    <a:gd name="connsiteY4" fmla="*/ 715804 h 762000"/>
                    <a:gd name="connsiteX5" fmla="*/ 1060609 w 3581400"/>
                    <a:gd name="connsiteY5" fmla="*/ 597694 h 762000"/>
                    <a:gd name="connsiteX6" fmla="*/ 376714 w 3581400"/>
                    <a:gd name="connsiteY6" fmla="*/ 597694 h 762000"/>
                    <a:gd name="connsiteX7" fmla="*/ 350044 w 3581400"/>
                    <a:gd name="connsiteY7" fmla="*/ 612934 h 762000"/>
                    <a:gd name="connsiteX8" fmla="*/ 319564 w 3581400"/>
                    <a:gd name="connsiteY8" fmla="*/ 582454 h 762000"/>
                    <a:gd name="connsiteX9" fmla="*/ 350044 w 3581400"/>
                    <a:gd name="connsiteY9" fmla="*/ 551974 h 762000"/>
                    <a:gd name="connsiteX10" fmla="*/ 376714 w 3581400"/>
                    <a:gd name="connsiteY10" fmla="*/ 567214 h 762000"/>
                    <a:gd name="connsiteX11" fmla="*/ 804386 w 3581400"/>
                    <a:gd name="connsiteY11" fmla="*/ 567214 h 762000"/>
                    <a:gd name="connsiteX12" fmla="*/ 755809 w 3581400"/>
                    <a:gd name="connsiteY12" fmla="*/ 518636 h 762000"/>
                    <a:gd name="connsiteX13" fmla="*/ 469106 w 3581400"/>
                    <a:gd name="connsiteY13" fmla="*/ 518636 h 762000"/>
                    <a:gd name="connsiteX14" fmla="*/ 442436 w 3581400"/>
                    <a:gd name="connsiteY14" fmla="*/ 533876 h 762000"/>
                    <a:gd name="connsiteX15" fmla="*/ 411956 w 3581400"/>
                    <a:gd name="connsiteY15" fmla="*/ 503396 h 762000"/>
                    <a:gd name="connsiteX16" fmla="*/ 442436 w 3581400"/>
                    <a:gd name="connsiteY16" fmla="*/ 472916 h 762000"/>
                    <a:gd name="connsiteX17" fmla="*/ 469106 w 3581400"/>
                    <a:gd name="connsiteY17" fmla="*/ 488156 h 762000"/>
                    <a:gd name="connsiteX18" fmla="*/ 768191 w 3581400"/>
                    <a:gd name="connsiteY18" fmla="*/ 488156 h 762000"/>
                    <a:gd name="connsiteX19" fmla="*/ 846296 w 3581400"/>
                    <a:gd name="connsiteY19" fmla="*/ 566261 h 762000"/>
                    <a:gd name="connsiteX20" fmla="*/ 1072039 w 3581400"/>
                    <a:gd name="connsiteY20" fmla="*/ 566261 h 762000"/>
                    <a:gd name="connsiteX21" fmla="*/ 1219676 w 3581400"/>
                    <a:gd name="connsiteY21" fmla="*/ 713899 h 762000"/>
                    <a:gd name="connsiteX22" fmla="*/ 1376839 w 3581400"/>
                    <a:gd name="connsiteY22" fmla="*/ 713899 h 762000"/>
                    <a:gd name="connsiteX23" fmla="*/ 1540669 w 3581400"/>
                    <a:gd name="connsiteY23" fmla="*/ 550069 h 762000"/>
                    <a:gd name="connsiteX24" fmla="*/ 2015014 w 3581400"/>
                    <a:gd name="connsiteY24" fmla="*/ 550069 h 762000"/>
                    <a:gd name="connsiteX25" fmla="*/ 2253139 w 3581400"/>
                    <a:gd name="connsiteY25" fmla="*/ 311944 h 762000"/>
                    <a:gd name="connsiteX26" fmla="*/ 2012156 w 3581400"/>
                    <a:gd name="connsiteY26" fmla="*/ 311944 h 762000"/>
                    <a:gd name="connsiteX27" fmla="*/ 1900714 w 3581400"/>
                    <a:gd name="connsiteY27" fmla="*/ 426244 h 762000"/>
                    <a:gd name="connsiteX28" fmla="*/ 1742599 w 3581400"/>
                    <a:gd name="connsiteY28" fmla="*/ 426244 h 762000"/>
                    <a:gd name="connsiteX29" fmla="*/ 1715929 w 3581400"/>
                    <a:gd name="connsiteY29" fmla="*/ 441484 h 762000"/>
                    <a:gd name="connsiteX30" fmla="*/ 1685449 w 3581400"/>
                    <a:gd name="connsiteY30" fmla="*/ 411004 h 762000"/>
                    <a:gd name="connsiteX31" fmla="*/ 1715929 w 3581400"/>
                    <a:gd name="connsiteY31" fmla="*/ 380524 h 762000"/>
                    <a:gd name="connsiteX32" fmla="*/ 1742599 w 3581400"/>
                    <a:gd name="connsiteY32" fmla="*/ 395764 h 762000"/>
                    <a:gd name="connsiteX33" fmla="*/ 1888331 w 3581400"/>
                    <a:gd name="connsiteY33" fmla="*/ 395764 h 762000"/>
                    <a:gd name="connsiteX34" fmla="*/ 1970246 w 3581400"/>
                    <a:gd name="connsiteY34" fmla="*/ 313849 h 762000"/>
                    <a:gd name="connsiteX35" fmla="*/ 1623536 w 3581400"/>
                    <a:gd name="connsiteY35" fmla="*/ 313849 h 762000"/>
                    <a:gd name="connsiteX36" fmla="*/ 1400651 w 3581400"/>
                    <a:gd name="connsiteY36" fmla="*/ 536734 h 762000"/>
                    <a:gd name="connsiteX37" fmla="*/ 1393031 w 3581400"/>
                    <a:gd name="connsiteY37" fmla="*/ 566261 h 762000"/>
                    <a:gd name="connsiteX38" fmla="*/ 1371124 w 3581400"/>
                    <a:gd name="connsiteY38" fmla="*/ 574834 h 762000"/>
                    <a:gd name="connsiteX39" fmla="*/ 1349216 w 3581400"/>
                    <a:gd name="connsiteY39" fmla="*/ 566261 h 762000"/>
                    <a:gd name="connsiteX40" fmla="*/ 1340644 w 3581400"/>
                    <a:gd name="connsiteY40" fmla="*/ 544354 h 762000"/>
                    <a:gd name="connsiteX41" fmla="*/ 1349216 w 3581400"/>
                    <a:gd name="connsiteY41" fmla="*/ 522446 h 762000"/>
                    <a:gd name="connsiteX42" fmla="*/ 1371124 w 3581400"/>
                    <a:gd name="connsiteY42" fmla="*/ 513874 h 762000"/>
                    <a:gd name="connsiteX43" fmla="*/ 1379696 w 3581400"/>
                    <a:gd name="connsiteY43" fmla="*/ 514826 h 762000"/>
                    <a:gd name="connsiteX44" fmla="*/ 1439704 w 3581400"/>
                    <a:gd name="connsiteY44" fmla="*/ 454819 h 762000"/>
                    <a:gd name="connsiteX45" fmla="*/ 1025366 w 3581400"/>
                    <a:gd name="connsiteY45" fmla="*/ 454819 h 762000"/>
                    <a:gd name="connsiteX46" fmla="*/ 988219 w 3581400"/>
                    <a:gd name="connsiteY46" fmla="*/ 417671 h 762000"/>
                    <a:gd name="connsiteX47" fmla="*/ 979646 w 3581400"/>
                    <a:gd name="connsiteY47" fmla="*/ 418624 h 762000"/>
                    <a:gd name="connsiteX48" fmla="*/ 957739 w 3581400"/>
                    <a:gd name="connsiteY48" fmla="*/ 410051 h 762000"/>
                    <a:gd name="connsiteX49" fmla="*/ 949166 w 3581400"/>
                    <a:gd name="connsiteY49" fmla="*/ 388144 h 762000"/>
                    <a:gd name="connsiteX50" fmla="*/ 957739 w 3581400"/>
                    <a:gd name="connsiteY50" fmla="*/ 366236 h 762000"/>
                    <a:gd name="connsiteX51" fmla="*/ 979646 w 3581400"/>
                    <a:gd name="connsiteY51" fmla="*/ 357664 h 762000"/>
                    <a:gd name="connsiteX52" fmla="*/ 1001554 w 3581400"/>
                    <a:gd name="connsiteY52" fmla="*/ 366236 h 762000"/>
                    <a:gd name="connsiteX53" fmla="*/ 1009174 w 3581400"/>
                    <a:gd name="connsiteY53" fmla="*/ 395764 h 762000"/>
                    <a:gd name="connsiteX54" fmla="*/ 1037749 w 3581400"/>
                    <a:gd name="connsiteY54" fmla="*/ 424339 h 762000"/>
                    <a:gd name="connsiteX55" fmla="*/ 1470184 w 3581400"/>
                    <a:gd name="connsiteY55" fmla="*/ 424339 h 762000"/>
                    <a:gd name="connsiteX56" fmla="*/ 1611154 w 3581400"/>
                    <a:gd name="connsiteY56" fmla="*/ 283369 h 762000"/>
                    <a:gd name="connsiteX57" fmla="*/ 2285524 w 3581400"/>
                    <a:gd name="connsiteY57" fmla="*/ 283369 h 762000"/>
                    <a:gd name="connsiteX58" fmla="*/ 2289334 w 3581400"/>
                    <a:gd name="connsiteY58" fmla="*/ 279559 h 762000"/>
                    <a:gd name="connsiteX59" fmla="*/ 2294096 w 3581400"/>
                    <a:gd name="connsiteY59" fmla="*/ 283369 h 762000"/>
                    <a:gd name="connsiteX60" fmla="*/ 2574131 w 3581400"/>
                    <a:gd name="connsiteY60" fmla="*/ 283369 h 762000"/>
                    <a:gd name="connsiteX61" fmla="*/ 2774156 w 3581400"/>
                    <a:gd name="connsiteY61" fmla="*/ 83344 h 762000"/>
                    <a:gd name="connsiteX62" fmla="*/ 2961799 w 3581400"/>
                    <a:gd name="connsiteY62" fmla="*/ 83344 h 762000"/>
                    <a:gd name="connsiteX63" fmla="*/ 3022759 w 3581400"/>
                    <a:gd name="connsiteY63" fmla="*/ 22384 h 762000"/>
                    <a:gd name="connsiteX64" fmla="*/ 3525679 w 3581400"/>
                    <a:gd name="connsiteY64" fmla="*/ 22384 h 762000"/>
                    <a:gd name="connsiteX65" fmla="*/ 3552349 w 3581400"/>
                    <a:gd name="connsiteY65" fmla="*/ 7144 h 762000"/>
                    <a:gd name="connsiteX66" fmla="*/ 3582829 w 3581400"/>
                    <a:gd name="connsiteY66" fmla="*/ 37624 h 762000"/>
                    <a:gd name="connsiteX67" fmla="*/ 3552349 w 3581400"/>
                    <a:gd name="connsiteY67" fmla="*/ 68104 h 762000"/>
                    <a:gd name="connsiteX68" fmla="*/ 3525679 w 3581400"/>
                    <a:gd name="connsiteY68" fmla="*/ 52864 h 762000"/>
                    <a:gd name="connsiteX69" fmla="*/ 3036094 w 3581400"/>
                    <a:gd name="connsiteY69" fmla="*/ 52864 h 762000"/>
                    <a:gd name="connsiteX70" fmla="*/ 2975134 w 3581400"/>
                    <a:gd name="connsiteY70" fmla="*/ 113824 h 762000"/>
                    <a:gd name="connsiteX71" fmla="*/ 2787491 w 3581400"/>
                    <a:gd name="connsiteY71" fmla="*/ 113824 h 762000"/>
                    <a:gd name="connsiteX72" fmla="*/ 2588419 w 3581400"/>
                    <a:gd name="connsiteY72" fmla="*/ 312896 h 762000"/>
                    <a:gd name="connsiteX73" fmla="*/ 2299811 w 3581400"/>
                    <a:gd name="connsiteY73" fmla="*/ 312896 h 762000"/>
                    <a:gd name="connsiteX74" fmla="*/ 2206466 w 3581400"/>
                    <a:gd name="connsiteY74" fmla="*/ 406241 h 762000"/>
                    <a:gd name="connsiteX75" fmla="*/ 2329339 w 3581400"/>
                    <a:gd name="connsiteY75" fmla="*/ 406241 h 762000"/>
                    <a:gd name="connsiteX76" fmla="*/ 2387441 w 3581400"/>
                    <a:gd name="connsiteY76" fmla="*/ 464344 h 762000"/>
                    <a:gd name="connsiteX77" fmla="*/ 2396014 w 3581400"/>
                    <a:gd name="connsiteY77" fmla="*/ 463391 h 762000"/>
                    <a:gd name="connsiteX78" fmla="*/ 2417921 w 3581400"/>
                    <a:gd name="connsiteY78" fmla="*/ 471964 h 762000"/>
                    <a:gd name="connsiteX79" fmla="*/ 2426494 w 3581400"/>
                    <a:gd name="connsiteY79" fmla="*/ 493871 h 762000"/>
                    <a:gd name="connsiteX80" fmla="*/ 2417921 w 3581400"/>
                    <a:gd name="connsiteY80" fmla="*/ 515779 h 762000"/>
                    <a:gd name="connsiteX81" fmla="*/ 2396014 w 3581400"/>
                    <a:gd name="connsiteY81" fmla="*/ 524351 h 762000"/>
                    <a:gd name="connsiteX82" fmla="*/ 2374106 w 3581400"/>
                    <a:gd name="connsiteY82" fmla="*/ 515779 h 762000"/>
                    <a:gd name="connsiteX83" fmla="*/ 2366486 w 3581400"/>
                    <a:gd name="connsiteY83" fmla="*/ 486251 h 762000"/>
                    <a:gd name="connsiteX84" fmla="*/ 2317909 w 3581400"/>
                    <a:gd name="connsiteY84" fmla="*/ 437674 h 762000"/>
                    <a:gd name="connsiteX85" fmla="*/ 2176939 w 3581400"/>
                    <a:gd name="connsiteY85" fmla="*/ 437674 h 762000"/>
                    <a:gd name="connsiteX86" fmla="*/ 2032159 w 3581400"/>
                    <a:gd name="connsiteY86" fmla="*/ 582454 h 762000"/>
                    <a:gd name="connsiteX87" fmla="*/ 1557814 w 3581400"/>
                    <a:gd name="connsiteY87" fmla="*/ 582454 h 762000"/>
                    <a:gd name="connsiteX88" fmla="*/ 1393984 w 3581400"/>
                    <a:gd name="connsiteY88" fmla="*/ 746284 h 762000"/>
                    <a:gd name="connsiteX89" fmla="*/ 64294 w 3581400"/>
                    <a:gd name="connsiteY89" fmla="*/ 746284 h 762000"/>
                    <a:gd name="connsiteX90" fmla="*/ 37624 w 3581400"/>
                    <a:gd name="connsiteY90" fmla="*/ 761524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581400" h="762000">
                      <a:moveTo>
                        <a:pt x="37624" y="761524"/>
                      </a:moveTo>
                      <a:cubicBezTo>
                        <a:pt x="20479" y="761524"/>
                        <a:pt x="7144" y="748189"/>
                        <a:pt x="7144" y="731044"/>
                      </a:cubicBezTo>
                      <a:cubicBezTo>
                        <a:pt x="7144" y="713899"/>
                        <a:pt x="20479" y="700564"/>
                        <a:pt x="37624" y="700564"/>
                      </a:cubicBezTo>
                      <a:cubicBezTo>
                        <a:pt x="49054" y="700564"/>
                        <a:pt x="58579" y="706279"/>
                        <a:pt x="64294" y="715804"/>
                      </a:cubicBezTo>
                      <a:lnTo>
                        <a:pt x="1177766" y="715804"/>
                      </a:lnTo>
                      <a:lnTo>
                        <a:pt x="1060609" y="597694"/>
                      </a:lnTo>
                      <a:lnTo>
                        <a:pt x="376714" y="597694"/>
                      </a:lnTo>
                      <a:cubicBezTo>
                        <a:pt x="370999" y="607219"/>
                        <a:pt x="361474" y="612934"/>
                        <a:pt x="350044" y="612934"/>
                      </a:cubicBezTo>
                      <a:cubicBezTo>
                        <a:pt x="332899" y="612934"/>
                        <a:pt x="319564" y="599599"/>
                        <a:pt x="319564" y="582454"/>
                      </a:cubicBezTo>
                      <a:cubicBezTo>
                        <a:pt x="319564" y="565309"/>
                        <a:pt x="332899" y="551974"/>
                        <a:pt x="350044" y="551974"/>
                      </a:cubicBezTo>
                      <a:cubicBezTo>
                        <a:pt x="361474" y="551974"/>
                        <a:pt x="370999" y="557689"/>
                        <a:pt x="376714" y="567214"/>
                      </a:cubicBezTo>
                      <a:lnTo>
                        <a:pt x="804386" y="567214"/>
                      </a:lnTo>
                      <a:lnTo>
                        <a:pt x="755809" y="518636"/>
                      </a:lnTo>
                      <a:lnTo>
                        <a:pt x="469106" y="518636"/>
                      </a:lnTo>
                      <a:cubicBezTo>
                        <a:pt x="463391" y="528161"/>
                        <a:pt x="453866" y="533876"/>
                        <a:pt x="442436" y="533876"/>
                      </a:cubicBezTo>
                      <a:cubicBezTo>
                        <a:pt x="425291" y="533876"/>
                        <a:pt x="411956" y="520541"/>
                        <a:pt x="411956" y="503396"/>
                      </a:cubicBezTo>
                      <a:cubicBezTo>
                        <a:pt x="411956" y="486251"/>
                        <a:pt x="425291" y="472916"/>
                        <a:pt x="442436" y="472916"/>
                      </a:cubicBezTo>
                      <a:cubicBezTo>
                        <a:pt x="453866" y="472916"/>
                        <a:pt x="463391" y="478631"/>
                        <a:pt x="469106" y="488156"/>
                      </a:cubicBezTo>
                      <a:lnTo>
                        <a:pt x="768191" y="488156"/>
                      </a:lnTo>
                      <a:lnTo>
                        <a:pt x="846296" y="566261"/>
                      </a:lnTo>
                      <a:lnTo>
                        <a:pt x="1072039" y="566261"/>
                      </a:lnTo>
                      <a:lnTo>
                        <a:pt x="1219676" y="713899"/>
                      </a:lnTo>
                      <a:lnTo>
                        <a:pt x="1376839" y="713899"/>
                      </a:lnTo>
                      <a:lnTo>
                        <a:pt x="1540669" y="550069"/>
                      </a:lnTo>
                      <a:lnTo>
                        <a:pt x="2015014" y="550069"/>
                      </a:lnTo>
                      <a:lnTo>
                        <a:pt x="2253139" y="311944"/>
                      </a:lnTo>
                      <a:lnTo>
                        <a:pt x="2012156" y="311944"/>
                      </a:lnTo>
                      <a:lnTo>
                        <a:pt x="1900714" y="426244"/>
                      </a:lnTo>
                      <a:lnTo>
                        <a:pt x="1742599" y="426244"/>
                      </a:lnTo>
                      <a:cubicBezTo>
                        <a:pt x="1736884" y="435769"/>
                        <a:pt x="1727359" y="441484"/>
                        <a:pt x="1715929" y="441484"/>
                      </a:cubicBezTo>
                      <a:cubicBezTo>
                        <a:pt x="1698784" y="441484"/>
                        <a:pt x="1685449" y="428149"/>
                        <a:pt x="1685449" y="411004"/>
                      </a:cubicBezTo>
                      <a:cubicBezTo>
                        <a:pt x="1685449" y="393859"/>
                        <a:pt x="1698784" y="380524"/>
                        <a:pt x="1715929" y="380524"/>
                      </a:cubicBezTo>
                      <a:cubicBezTo>
                        <a:pt x="1727359" y="380524"/>
                        <a:pt x="1736884" y="386239"/>
                        <a:pt x="1742599" y="395764"/>
                      </a:cubicBezTo>
                      <a:lnTo>
                        <a:pt x="1888331" y="395764"/>
                      </a:lnTo>
                      <a:lnTo>
                        <a:pt x="1970246" y="313849"/>
                      </a:lnTo>
                      <a:lnTo>
                        <a:pt x="1623536" y="313849"/>
                      </a:lnTo>
                      <a:lnTo>
                        <a:pt x="1400651" y="536734"/>
                      </a:lnTo>
                      <a:cubicBezTo>
                        <a:pt x="1403509" y="547211"/>
                        <a:pt x="1400651" y="558641"/>
                        <a:pt x="1393031" y="566261"/>
                      </a:cubicBezTo>
                      <a:cubicBezTo>
                        <a:pt x="1387316" y="571976"/>
                        <a:pt x="1379696" y="574834"/>
                        <a:pt x="1371124" y="574834"/>
                      </a:cubicBezTo>
                      <a:cubicBezTo>
                        <a:pt x="1362551" y="574834"/>
                        <a:pt x="1354931" y="571976"/>
                        <a:pt x="1349216" y="566261"/>
                      </a:cubicBezTo>
                      <a:cubicBezTo>
                        <a:pt x="1343501" y="560546"/>
                        <a:pt x="1340644" y="552926"/>
                        <a:pt x="1340644" y="544354"/>
                      </a:cubicBezTo>
                      <a:cubicBezTo>
                        <a:pt x="1340644" y="535781"/>
                        <a:pt x="1343501" y="528161"/>
                        <a:pt x="1349216" y="522446"/>
                      </a:cubicBezTo>
                      <a:cubicBezTo>
                        <a:pt x="1354931" y="516731"/>
                        <a:pt x="1362551" y="513874"/>
                        <a:pt x="1371124" y="513874"/>
                      </a:cubicBezTo>
                      <a:cubicBezTo>
                        <a:pt x="1373981" y="513874"/>
                        <a:pt x="1376839" y="513874"/>
                        <a:pt x="1379696" y="514826"/>
                      </a:cubicBezTo>
                      <a:lnTo>
                        <a:pt x="1439704" y="454819"/>
                      </a:lnTo>
                      <a:lnTo>
                        <a:pt x="1025366" y="454819"/>
                      </a:lnTo>
                      <a:lnTo>
                        <a:pt x="988219" y="417671"/>
                      </a:lnTo>
                      <a:cubicBezTo>
                        <a:pt x="985361" y="418624"/>
                        <a:pt x="982504" y="418624"/>
                        <a:pt x="979646" y="418624"/>
                      </a:cubicBezTo>
                      <a:cubicBezTo>
                        <a:pt x="971074" y="418624"/>
                        <a:pt x="963454" y="415766"/>
                        <a:pt x="957739" y="410051"/>
                      </a:cubicBezTo>
                      <a:cubicBezTo>
                        <a:pt x="952024" y="404336"/>
                        <a:pt x="949166" y="396716"/>
                        <a:pt x="949166" y="388144"/>
                      </a:cubicBezTo>
                      <a:cubicBezTo>
                        <a:pt x="949166" y="379571"/>
                        <a:pt x="952024" y="371951"/>
                        <a:pt x="957739" y="366236"/>
                      </a:cubicBezTo>
                      <a:cubicBezTo>
                        <a:pt x="963454" y="360521"/>
                        <a:pt x="971074" y="357664"/>
                        <a:pt x="979646" y="357664"/>
                      </a:cubicBezTo>
                      <a:cubicBezTo>
                        <a:pt x="988219" y="357664"/>
                        <a:pt x="995839" y="360521"/>
                        <a:pt x="1001554" y="366236"/>
                      </a:cubicBezTo>
                      <a:cubicBezTo>
                        <a:pt x="1009174" y="373856"/>
                        <a:pt x="1012031" y="385286"/>
                        <a:pt x="1009174" y="395764"/>
                      </a:cubicBezTo>
                      <a:lnTo>
                        <a:pt x="1037749" y="424339"/>
                      </a:lnTo>
                      <a:lnTo>
                        <a:pt x="1470184" y="424339"/>
                      </a:lnTo>
                      <a:lnTo>
                        <a:pt x="1611154" y="283369"/>
                      </a:lnTo>
                      <a:lnTo>
                        <a:pt x="2285524" y="283369"/>
                      </a:lnTo>
                      <a:lnTo>
                        <a:pt x="2289334" y="279559"/>
                      </a:lnTo>
                      <a:lnTo>
                        <a:pt x="2294096" y="283369"/>
                      </a:lnTo>
                      <a:lnTo>
                        <a:pt x="2574131" y="283369"/>
                      </a:lnTo>
                      <a:lnTo>
                        <a:pt x="2774156" y="83344"/>
                      </a:lnTo>
                      <a:lnTo>
                        <a:pt x="2961799" y="83344"/>
                      </a:lnTo>
                      <a:lnTo>
                        <a:pt x="3022759" y="22384"/>
                      </a:lnTo>
                      <a:lnTo>
                        <a:pt x="3525679" y="22384"/>
                      </a:lnTo>
                      <a:cubicBezTo>
                        <a:pt x="3531394" y="12859"/>
                        <a:pt x="3540919" y="7144"/>
                        <a:pt x="3552349" y="7144"/>
                      </a:cubicBezTo>
                      <a:cubicBezTo>
                        <a:pt x="3569494" y="7144"/>
                        <a:pt x="3582829" y="20479"/>
                        <a:pt x="3582829" y="37624"/>
                      </a:cubicBezTo>
                      <a:cubicBezTo>
                        <a:pt x="3582829" y="54769"/>
                        <a:pt x="3569494" y="68104"/>
                        <a:pt x="3552349" y="68104"/>
                      </a:cubicBezTo>
                      <a:cubicBezTo>
                        <a:pt x="3540919" y="68104"/>
                        <a:pt x="3531394" y="62389"/>
                        <a:pt x="3525679" y="52864"/>
                      </a:cubicBezTo>
                      <a:lnTo>
                        <a:pt x="3036094" y="52864"/>
                      </a:lnTo>
                      <a:lnTo>
                        <a:pt x="2975134" y="113824"/>
                      </a:lnTo>
                      <a:lnTo>
                        <a:pt x="2787491" y="113824"/>
                      </a:lnTo>
                      <a:lnTo>
                        <a:pt x="2588419" y="312896"/>
                      </a:lnTo>
                      <a:lnTo>
                        <a:pt x="2299811" y="312896"/>
                      </a:lnTo>
                      <a:lnTo>
                        <a:pt x="2206466" y="406241"/>
                      </a:lnTo>
                      <a:lnTo>
                        <a:pt x="2329339" y="406241"/>
                      </a:lnTo>
                      <a:lnTo>
                        <a:pt x="2387441" y="464344"/>
                      </a:lnTo>
                      <a:cubicBezTo>
                        <a:pt x="2390299" y="463391"/>
                        <a:pt x="2393156" y="463391"/>
                        <a:pt x="2396014" y="463391"/>
                      </a:cubicBezTo>
                      <a:cubicBezTo>
                        <a:pt x="2404586" y="463391"/>
                        <a:pt x="2412206" y="466249"/>
                        <a:pt x="2417921" y="471964"/>
                      </a:cubicBezTo>
                      <a:cubicBezTo>
                        <a:pt x="2423636" y="477679"/>
                        <a:pt x="2426494" y="485299"/>
                        <a:pt x="2426494" y="493871"/>
                      </a:cubicBezTo>
                      <a:cubicBezTo>
                        <a:pt x="2426494" y="502444"/>
                        <a:pt x="2423636" y="510064"/>
                        <a:pt x="2417921" y="515779"/>
                      </a:cubicBezTo>
                      <a:cubicBezTo>
                        <a:pt x="2412206" y="521494"/>
                        <a:pt x="2404586" y="524351"/>
                        <a:pt x="2396014" y="524351"/>
                      </a:cubicBezTo>
                      <a:cubicBezTo>
                        <a:pt x="2387441" y="524351"/>
                        <a:pt x="2379821" y="521494"/>
                        <a:pt x="2374106" y="515779"/>
                      </a:cubicBezTo>
                      <a:cubicBezTo>
                        <a:pt x="2366486" y="508159"/>
                        <a:pt x="2363629" y="496729"/>
                        <a:pt x="2366486" y="486251"/>
                      </a:cubicBezTo>
                      <a:lnTo>
                        <a:pt x="2317909" y="437674"/>
                      </a:lnTo>
                      <a:lnTo>
                        <a:pt x="2176939" y="437674"/>
                      </a:lnTo>
                      <a:lnTo>
                        <a:pt x="2032159" y="582454"/>
                      </a:lnTo>
                      <a:lnTo>
                        <a:pt x="1557814" y="582454"/>
                      </a:lnTo>
                      <a:lnTo>
                        <a:pt x="1393984" y="746284"/>
                      </a:lnTo>
                      <a:lnTo>
                        <a:pt x="64294" y="746284"/>
                      </a:lnTo>
                      <a:cubicBezTo>
                        <a:pt x="59531" y="754856"/>
                        <a:pt x="49054" y="761524"/>
                        <a:pt x="37624" y="761524"/>
                      </a:cubicBezTo>
                      <a:close/>
                    </a:path>
                  </a:pathLst>
                </a:custGeom>
                <a:grpFill/>
                <a:ln w="9525" cap="flat">
                  <a:noFill/>
                  <a:prstDash val="solid"/>
                  <a:miter/>
                </a:ln>
              </p:spPr>
              <p:txBody>
                <a:bodyPr rtlCol="0" anchor="ctr"/>
                <a:lstStyle/>
                <a:p>
                  <a:endParaRPr lang="en-US"/>
                </a:p>
              </p:txBody>
            </p:sp>
            <p:sp>
              <p:nvSpPr>
                <p:cNvPr id="197" name="Freeform: Shape 172">
                  <a:extLst>
                    <a:ext uri="{FF2B5EF4-FFF2-40B4-BE49-F238E27FC236}">
                      <a16:creationId xmlns:a16="http://schemas.microsoft.com/office/drawing/2014/main" xmlns="" id="{DC9706A5-C11C-1D8B-B09B-82BA318B79AC}"/>
                    </a:ext>
                  </a:extLst>
                </p:cNvPr>
                <p:cNvSpPr/>
                <p:nvPr/>
              </p:nvSpPr>
              <p:spPr>
                <a:xfrm>
                  <a:off x="8190407" y="1590385"/>
                  <a:ext cx="3562350" cy="742950"/>
                </a:xfrm>
                <a:custGeom>
                  <a:avLst/>
                  <a:gdLst>
                    <a:gd name="connsiteX0" fmla="*/ 2567464 w 3562350"/>
                    <a:gd name="connsiteY0" fmla="*/ 282416 h 742950"/>
                    <a:gd name="connsiteX1" fmla="*/ 2279809 w 3562350"/>
                    <a:gd name="connsiteY1" fmla="*/ 282416 h 742950"/>
                    <a:gd name="connsiteX2" fmla="*/ 2278856 w 3562350"/>
                    <a:gd name="connsiteY2" fmla="*/ 281464 h 742950"/>
                    <a:gd name="connsiteX3" fmla="*/ 2277904 w 3562350"/>
                    <a:gd name="connsiteY3" fmla="*/ 282416 h 742950"/>
                    <a:gd name="connsiteX4" fmla="*/ 1603534 w 3562350"/>
                    <a:gd name="connsiteY4" fmla="*/ 282416 h 742950"/>
                    <a:gd name="connsiteX5" fmla="*/ 1461611 w 3562350"/>
                    <a:gd name="connsiteY5" fmla="*/ 424339 h 742950"/>
                    <a:gd name="connsiteX6" fmla="*/ 1021556 w 3562350"/>
                    <a:gd name="connsiteY6" fmla="*/ 424339 h 742950"/>
                    <a:gd name="connsiteX7" fmla="*/ 986314 w 3562350"/>
                    <a:gd name="connsiteY7" fmla="*/ 389096 h 742950"/>
                    <a:gd name="connsiteX8" fmla="*/ 982504 w 3562350"/>
                    <a:gd name="connsiteY8" fmla="*/ 363379 h 742950"/>
                    <a:gd name="connsiteX9" fmla="*/ 952024 w 3562350"/>
                    <a:gd name="connsiteY9" fmla="*/ 363379 h 742950"/>
                    <a:gd name="connsiteX10" fmla="*/ 952024 w 3562350"/>
                    <a:gd name="connsiteY10" fmla="*/ 392906 h 742950"/>
                    <a:gd name="connsiteX11" fmla="*/ 977741 w 3562350"/>
                    <a:gd name="connsiteY11" fmla="*/ 396716 h 742950"/>
                    <a:gd name="connsiteX12" fmla="*/ 1016794 w 3562350"/>
                    <a:gd name="connsiteY12" fmla="*/ 435769 h 742950"/>
                    <a:gd name="connsiteX13" fmla="*/ 1450181 w 3562350"/>
                    <a:gd name="connsiteY13" fmla="*/ 435769 h 742950"/>
                    <a:gd name="connsiteX14" fmla="*/ 1370171 w 3562350"/>
                    <a:gd name="connsiteY14" fmla="*/ 515779 h 742950"/>
                    <a:gd name="connsiteX15" fmla="*/ 1344454 w 3562350"/>
                    <a:gd name="connsiteY15" fmla="*/ 519589 h 742950"/>
                    <a:gd name="connsiteX16" fmla="*/ 1344454 w 3562350"/>
                    <a:gd name="connsiteY16" fmla="*/ 549116 h 742950"/>
                    <a:gd name="connsiteX17" fmla="*/ 1373981 w 3562350"/>
                    <a:gd name="connsiteY17" fmla="*/ 549116 h 742950"/>
                    <a:gd name="connsiteX18" fmla="*/ 1377791 w 3562350"/>
                    <a:gd name="connsiteY18" fmla="*/ 523399 h 742950"/>
                    <a:gd name="connsiteX19" fmla="*/ 1608296 w 3562350"/>
                    <a:gd name="connsiteY19" fmla="*/ 292894 h 742950"/>
                    <a:gd name="connsiteX20" fmla="*/ 1982629 w 3562350"/>
                    <a:gd name="connsiteY20" fmla="*/ 292894 h 742950"/>
                    <a:gd name="connsiteX21" fmla="*/ 1881664 w 3562350"/>
                    <a:gd name="connsiteY21" fmla="*/ 393859 h 742950"/>
                    <a:gd name="connsiteX22" fmla="*/ 1726406 w 3562350"/>
                    <a:gd name="connsiteY22" fmla="*/ 393859 h 742950"/>
                    <a:gd name="connsiteX23" fmla="*/ 1706404 w 3562350"/>
                    <a:gd name="connsiteY23" fmla="*/ 378619 h 742950"/>
                    <a:gd name="connsiteX24" fmla="*/ 1685449 w 3562350"/>
                    <a:gd name="connsiteY24" fmla="*/ 399574 h 742950"/>
                    <a:gd name="connsiteX25" fmla="*/ 1706404 w 3562350"/>
                    <a:gd name="connsiteY25" fmla="*/ 420529 h 742950"/>
                    <a:gd name="connsiteX26" fmla="*/ 1726406 w 3562350"/>
                    <a:gd name="connsiteY26" fmla="*/ 405289 h 742950"/>
                    <a:gd name="connsiteX27" fmla="*/ 1886426 w 3562350"/>
                    <a:gd name="connsiteY27" fmla="*/ 405289 h 742950"/>
                    <a:gd name="connsiteX28" fmla="*/ 1998821 w 3562350"/>
                    <a:gd name="connsiteY28" fmla="*/ 292894 h 742950"/>
                    <a:gd name="connsiteX29" fmla="*/ 2267426 w 3562350"/>
                    <a:gd name="connsiteY29" fmla="*/ 292894 h 742950"/>
                    <a:gd name="connsiteX30" fmla="*/ 2010251 w 3562350"/>
                    <a:gd name="connsiteY30" fmla="*/ 550069 h 742950"/>
                    <a:gd name="connsiteX31" fmla="*/ 1535906 w 3562350"/>
                    <a:gd name="connsiteY31" fmla="*/ 550069 h 742950"/>
                    <a:gd name="connsiteX32" fmla="*/ 1372076 w 3562350"/>
                    <a:gd name="connsiteY32" fmla="*/ 713899 h 742950"/>
                    <a:gd name="connsiteX33" fmla="*/ 1207294 w 3562350"/>
                    <a:gd name="connsiteY33" fmla="*/ 713899 h 742950"/>
                    <a:gd name="connsiteX34" fmla="*/ 1059656 w 3562350"/>
                    <a:gd name="connsiteY34" fmla="*/ 566261 h 742950"/>
                    <a:gd name="connsiteX35" fmla="*/ 833914 w 3562350"/>
                    <a:gd name="connsiteY35" fmla="*/ 566261 h 742950"/>
                    <a:gd name="connsiteX36" fmla="*/ 833914 w 3562350"/>
                    <a:gd name="connsiteY36" fmla="*/ 566261 h 742950"/>
                    <a:gd name="connsiteX37" fmla="*/ 755809 w 3562350"/>
                    <a:gd name="connsiteY37" fmla="*/ 488156 h 742950"/>
                    <a:gd name="connsiteX38" fmla="*/ 453866 w 3562350"/>
                    <a:gd name="connsiteY38" fmla="*/ 488156 h 742950"/>
                    <a:gd name="connsiteX39" fmla="*/ 433864 w 3562350"/>
                    <a:gd name="connsiteY39" fmla="*/ 472916 h 742950"/>
                    <a:gd name="connsiteX40" fmla="*/ 412909 w 3562350"/>
                    <a:gd name="connsiteY40" fmla="*/ 493871 h 742950"/>
                    <a:gd name="connsiteX41" fmla="*/ 433864 w 3562350"/>
                    <a:gd name="connsiteY41" fmla="*/ 514826 h 742950"/>
                    <a:gd name="connsiteX42" fmla="*/ 453866 w 3562350"/>
                    <a:gd name="connsiteY42" fmla="*/ 499586 h 742950"/>
                    <a:gd name="connsiteX43" fmla="*/ 750094 w 3562350"/>
                    <a:gd name="connsiteY43" fmla="*/ 499586 h 742950"/>
                    <a:gd name="connsiteX44" fmla="*/ 817721 w 3562350"/>
                    <a:gd name="connsiteY44" fmla="*/ 567214 h 742950"/>
                    <a:gd name="connsiteX45" fmla="*/ 360521 w 3562350"/>
                    <a:gd name="connsiteY45" fmla="*/ 567214 h 742950"/>
                    <a:gd name="connsiteX46" fmla="*/ 340519 w 3562350"/>
                    <a:gd name="connsiteY46" fmla="*/ 551974 h 742950"/>
                    <a:gd name="connsiteX47" fmla="*/ 319564 w 3562350"/>
                    <a:gd name="connsiteY47" fmla="*/ 572929 h 742950"/>
                    <a:gd name="connsiteX48" fmla="*/ 340519 w 3562350"/>
                    <a:gd name="connsiteY48" fmla="*/ 593884 h 742950"/>
                    <a:gd name="connsiteX49" fmla="*/ 360521 w 3562350"/>
                    <a:gd name="connsiteY49" fmla="*/ 578644 h 742950"/>
                    <a:gd name="connsiteX50" fmla="*/ 1054894 w 3562350"/>
                    <a:gd name="connsiteY50" fmla="*/ 578644 h 742950"/>
                    <a:gd name="connsiteX51" fmla="*/ 1191101 w 3562350"/>
                    <a:gd name="connsiteY51" fmla="*/ 714851 h 742950"/>
                    <a:gd name="connsiteX52" fmla="*/ 48101 w 3562350"/>
                    <a:gd name="connsiteY52" fmla="*/ 714851 h 742950"/>
                    <a:gd name="connsiteX53" fmla="*/ 28099 w 3562350"/>
                    <a:gd name="connsiteY53" fmla="*/ 699611 h 742950"/>
                    <a:gd name="connsiteX54" fmla="*/ 7144 w 3562350"/>
                    <a:gd name="connsiteY54" fmla="*/ 720566 h 742950"/>
                    <a:gd name="connsiteX55" fmla="*/ 28099 w 3562350"/>
                    <a:gd name="connsiteY55" fmla="*/ 741521 h 742950"/>
                    <a:gd name="connsiteX56" fmla="*/ 48101 w 3562350"/>
                    <a:gd name="connsiteY56" fmla="*/ 726281 h 742950"/>
                    <a:gd name="connsiteX57" fmla="*/ 1376839 w 3562350"/>
                    <a:gd name="connsiteY57" fmla="*/ 726281 h 742950"/>
                    <a:gd name="connsiteX58" fmla="*/ 1540669 w 3562350"/>
                    <a:gd name="connsiteY58" fmla="*/ 561499 h 742950"/>
                    <a:gd name="connsiteX59" fmla="*/ 2015014 w 3562350"/>
                    <a:gd name="connsiteY59" fmla="*/ 561499 h 742950"/>
                    <a:gd name="connsiteX60" fmla="*/ 2159794 w 3562350"/>
                    <a:gd name="connsiteY60" fmla="*/ 417671 h 742950"/>
                    <a:gd name="connsiteX61" fmla="*/ 2308384 w 3562350"/>
                    <a:gd name="connsiteY61" fmla="*/ 417671 h 742950"/>
                    <a:gd name="connsiteX62" fmla="*/ 2364581 w 3562350"/>
                    <a:gd name="connsiteY62" fmla="*/ 473869 h 742950"/>
                    <a:gd name="connsiteX63" fmla="*/ 2368391 w 3562350"/>
                    <a:gd name="connsiteY63" fmla="*/ 499586 h 742950"/>
                    <a:gd name="connsiteX64" fmla="*/ 2397919 w 3562350"/>
                    <a:gd name="connsiteY64" fmla="*/ 499586 h 742950"/>
                    <a:gd name="connsiteX65" fmla="*/ 2397919 w 3562350"/>
                    <a:gd name="connsiteY65" fmla="*/ 470059 h 742950"/>
                    <a:gd name="connsiteX66" fmla="*/ 2372201 w 3562350"/>
                    <a:gd name="connsiteY66" fmla="*/ 466249 h 742950"/>
                    <a:gd name="connsiteX67" fmla="*/ 2313146 w 3562350"/>
                    <a:gd name="connsiteY67" fmla="*/ 407194 h 742950"/>
                    <a:gd name="connsiteX68" fmla="*/ 2170271 w 3562350"/>
                    <a:gd name="connsiteY68" fmla="*/ 407194 h 742950"/>
                    <a:gd name="connsiteX69" fmla="*/ 2283619 w 3562350"/>
                    <a:gd name="connsiteY69" fmla="*/ 293846 h 742950"/>
                    <a:gd name="connsiteX70" fmla="*/ 2572226 w 3562350"/>
                    <a:gd name="connsiteY70" fmla="*/ 293846 h 742950"/>
                    <a:gd name="connsiteX71" fmla="*/ 2771299 w 3562350"/>
                    <a:gd name="connsiteY71" fmla="*/ 94774 h 742950"/>
                    <a:gd name="connsiteX72" fmla="*/ 2959894 w 3562350"/>
                    <a:gd name="connsiteY72" fmla="*/ 94774 h 742950"/>
                    <a:gd name="connsiteX73" fmla="*/ 3020854 w 3562350"/>
                    <a:gd name="connsiteY73" fmla="*/ 33814 h 742950"/>
                    <a:gd name="connsiteX74" fmla="*/ 3520916 w 3562350"/>
                    <a:gd name="connsiteY74" fmla="*/ 33814 h 742950"/>
                    <a:gd name="connsiteX75" fmla="*/ 3540919 w 3562350"/>
                    <a:gd name="connsiteY75" fmla="*/ 49054 h 742950"/>
                    <a:gd name="connsiteX76" fmla="*/ 3561874 w 3562350"/>
                    <a:gd name="connsiteY76" fmla="*/ 28099 h 742950"/>
                    <a:gd name="connsiteX77" fmla="*/ 3540919 w 3562350"/>
                    <a:gd name="connsiteY77" fmla="*/ 7144 h 742950"/>
                    <a:gd name="connsiteX78" fmla="*/ 3520916 w 3562350"/>
                    <a:gd name="connsiteY78" fmla="*/ 22384 h 742950"/>
                    <a:gd name="connsiteX79" fmla="*/ 3016091 w 3562350"/>
                    <a:gd name="connsiteY79" fmla="*/ 22384 h 742950"/>
                    <a:gd name="connsiteX80" fmla="*/ 2955131 w 3562350"/>
                    <a:gd name="connsiteY80" fmla="*/ 83344 h 742950"/>
                    <a:gd name="connsiteX81" fmla="*/ 2767489 w 3562350"/>
                    <a:gd name="connsiteY81" fmla="*/ 83344 h 742950"/>
                    <a:gd name="connsiteX82" fmla="*/ 2567464 w 3562350"/>
                    <a:gd name="connsiteY82" fmla="*/ 282416 h 74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3562350" h="742950">
                      <a:moveTo>
                        <a:pt x="2567464" y="282416"/>
                      </a:moveTo>
                      <a:lnTo>
                        <a:pt x="2279809" y="282416"/>
                      </a:lnTo>
                      <a:lnTo>
                        <a:pt x="2278856" y="281464"/>
                      </a:lnTo>
                      <a:lnTo>
                        <a:pt x="2277904" y="282416"/>
                      </a:lnTo>
                      <a:lnTo>
                        <a:pt x="1603534" y="282416"/>
                      </a:lnTo>
                      <a:lnTo>
                        <a:pt x="1461611" y="424339"/>
                      </a:lnTo>
                      <a:lnTo>
                        <a:pt x="1021556" y="424339"/>
                      </a:lnTo>
                      <a:lnTo>
                        <a:pt x="986314" y="389096"/>
                      </a:lnTo>
                      <a:cubicBezTo>
                        <a:pt x="991076" y="381476"/>
                        <a:pt x="990124" y="370999"/>
                        <a:pt x="982504" y="363379"/>
                      </a:cubicBezTo>
                      <a:cubicBezTo>
                        <a:pt x="973931" y="354806"/>
                        <a:pt x="960596" y="354806"/>
                        <a:pt x="952024" y="363379"/>
                      </a:cubicBezTo>
                      <a:cubicBezTo>
                        <a:pt x="943451" y="371951"/>
                        <a:pt x="943451" y="385286"/>
                        <a:pt x="952024" y="392906"/>
                      </a:cubicBezTo>
                      <a:cubicBezTo>
                        <a:pt x="958691" y="399574"/>
                        <a:pt x="969169" y="400526"/>
                        <a:pt x="977741" y="396716"/>
                      </a:cubicBezTo>
                      <a:lnTo>
                        <a:pt x="1016794" y="435769"/>
                      </a:lnTo>
                      <a:lnTo>
                        <a:pt x="1450181" y="435769"/>
                      </a:lnTo>
                      <a:lnTo>
                        <a:pt x="1370171" y="515779"/>
                      </a:lnTo>
                      <a:cubicBezTo>
                        <a:pt x="1362551" y="511016"/>
                        <a:pt x="1352074" y="511969"/>
                        <a:pt x="1344454" y="519589"/>
                      </a:cubicBezTo>
                      <a:cubicBezTo>
                        <a:pt x="1335881" y="528161"/>
                        <a:pt x="1335881" y="541496"/>
                        <a:pt x="1344454" y="549116"/>
                      </a:cubicBezTo>
                      <a:cubicBezTo>
                        <a:pt x="1353026" y="557689"/>
                        <a:pt x="1366361" y="557689"/>
                        <a:pt x="1373981" y="549116"/>
                      </a:cubicBezTo>
                      <a:cubicBezTo>
                        <a:pt x="1380649" y="542449"/>
                        <a:pt x="1381601" y="531971"/>
                        <a:pt x="1377791" y="523399"/>
                      </a:cubicBezTo>
                      <a:lnTo>
                        <a:pt x="1608296" y="292894"/>
                      </a:lnTo>
                      <a:lnTo>
                        <a:pt x="1982629" y="292894"/>
                      </a:lnTo>
                      <a:lnTo>
                        <a:pt x="1881664" y="393859"/>
                      </a:lnTo>
                      <a:lnTo>
                        <a:pt x="1726406" y="393859"/>
                      </a:lnTo>
                      <a:cubicBezTo>
                        <a:pt x="1723549" y="385286"/>
                        <a:pt x="1715929" y="378619"/>
                        <a:pt x="1706404" y="378619"/>
                      </a:cubicBezTo>
                      <a:cubicBezTo>
                        <a:pt x="1694974" y="378619"/>
                        <a:pt x="1685449" y="388144"/>
                        <a:pt x="1685449" y="399574"/>
                      </a:cubicBezTo>
                      <a:cubicBezTo>
                        <a:pt x="1685449" y="411004"/>
                        <a:pt x="1694974" y="420529"/>
                        <a:pt x="1706404" y="420529"/>
                      </a:cubicBezTo>
                      <a:cubicBezTo>
                        <a:pt x="1715929" y="420529"/>
                        <a:pt x="1724501" y="413861"/>
                        <a:pt x="1726406" y="405289"/>
                      </a:cubicBezTo>
                      <a:lnTo>
                        <a:pt x="1886426" y="405289"/>
                      </a:lnTo>
                      <a:lnTo>
                        <a:pt x="1998821" y="292894"/>
                      </a:lnTo>
                      <a:lnTo>
                        <a:pt x="2267426" y="292894"/>
                      </a:lnTo>
                      <a:lnTo>
                        <a:pt x="2010251" y="550069"/>
                      </a:lnTo>
                      <a:lnTo>
                        <a:pt x="1535906" y="550069"/>
                      </a:lnTo>
                      <a:lnTo>
                        <a:pt x="1372076" y="713899"/>
                      </a:lnTo>
                      <a:lnTo>
                        <a:pt x="1207294" y="713899"/>
                      </a:lnTo>
                      <a:lnTo>
                        <a:pt x="1059656" y="566261"/>
                      </a:lnTo>
                      <a:lnTo>
                        <a:pt x="833914" y="566261"/>
                      </a:lnTo>
                      <a:lnTo>
                        <a:pt x="833914" y="566261"/>
                      </a:lnTo>
                      <a:lnTo>
                        <a:pt x="755809" y="488156"/>
                      </a:lnTo>
                      <a:lnTo>
                        <a:pt x="453866" y="488156"/>
                      </a:lnTo>
                      <a:cubicBezTo>
                        <a:pt x="451009" y="479584"/>
                        <a:pt x="443389" y="472916"/>
                        <a:pt x="433864" y="472916"/>
                      </a:cubicBezTo>
                      <a:cubicBezTo>
                        <a:pt x="422434" y="472916"/>
                        <a:pt x="412909" y="482441"/>
                        <a:pt x="412909" y="493871"/>
                      </a:cubicBezTo>
                      <a:cubicBezTo>
                        <a:pt x="412909" y="505301"/>
                        <a:pt x="422434" y="514826"/>
                        <a:pt x="433864" y="514826"/>
                      </a:cubicBezTo>
                      <a:cubicBezTo>
                        <a:pt x="443389" y="514826"/>
                        <a:pt x="451961" y="508159"/>
                        <a:pt x="453866" y="499586"/>
                      </a:cubicBezTo>
                      <a:lnTo>
                        <a:pt x="750094" y="499586"/>
                      </a:lnTo>
                      <a:lnTo>
                        <a:pt x="817721" y="567214"/>
                      </a:lnTo>
                      <a:lnTo>
                        <a:pt x="360521" y="567214"/>
                      </a:lnTo>
                      <a:cubicBezTo>
                        <a:pt x="357664" y="558641"/>
                        <a:pt x="350044" y="551974"/>
                        <a:pt x="340519" y="551974"/>
                      </a:cubicBezTo>
                      <a:cubicBezTo>
                        <a:pt x="329089" y="551974"/>
                        <a:pt x="319564" y="561499"/>
                        <a:pt x="319564" y="572929"/>
                      </a:cubicBezTo>
                      <a:cubicBezTo>
                        <a:pt x="319564" y="584359"/>
                        <a:pt x="329089" y="593884"/>
                        <a:pt x="340519" y="593884"/>
                      </a:cubicBezTo>
                      <a:cubicBezTo>
                        <a:pt x="350044" y="593884"/>
                        <a:pt x="358616" y="587216"/>
                        <a:pt x="360521" y="578644"/>
                      </a:cubicBezTo>
                      <a:lnTo>
                        <a:pt x="1054894" y="578644"/>
                      </a:lnTo>
                      <a:lnTo>
                        <a:pt x="1191101" y="714851"/>
                      </a:lnTo>
                      <a:lnTo>
                        <a:pt x="48101" y="714851"/>
                      </a:lnTo>
                      <a:cubicBezTo>
                        <a:pt x="45244" y="706279"/>
                        <a:pt x="37624" y="699611"/>
                        <a:pt x="28099" y="699611"/>
                      </a:cubicBezTo>
                      <a:cubicBezTo>
                        <a:pt x="16669" y="699611"/>
                        <a:pt x="7144" y="709136"/>
                        <a:pt x="7144" y="720566"/>
                      </a:cubicBezTo>
                      <a:cubicBezTo>
                        <a:pt x="7144" y="731996"/>
                        <a:pt x="16669" y="741521"/>
                        <a:pt x="28099" y="741521"/>
                      </a:cubicBezTo>
                      <a:cubicBezTo>
                        <a:pt x="37624" y="741521"/>
                        <a:pt x="46196" y="734854"/>
                        <a:pt x="48101" y="726281"/>
                      </a:cubicBezTo>
                      <a:lnTo>
                        <a:pt x="1376839" y="726281"/>
                      </a:lnTo>
                      <a:lnTo>
                        <a:pt x="1540669" y="561499"/>
                      </a:lnTo>
                      <a:lnTo>
                        <a:pt x="2015014" y="561499"/>
                      </a:lnTo>
                      <a:lnTo>
                        <a:pt x="2159794" y="417671"/>
                      </a:lnTo>
                      <a:lnTo>
                        <a:pt x="2308384" y="417671"/>
                      </a:lnTo>
                      <a:lnTo>
                        <a:pt x="2364581" y="473869"/>
                      </a:lnTo>
                      <a:cubicBezTo>
                        <a:pt x="2359819" y="481489"/>
                        <a:pt x="2360771" y="491966"/>
                        <a:pt x="2368391" y="499586"/>
                      </a:cubicBezTo>
                      <a:cubicBezTo>
                        <a:pt x="2376964" y="508159"/>
                        <a:pt x="2390299" y="508159"/>
                        <a:pt x="2397919" y="499586"/>
                      </a:cubicBezTo>
                      <a:cubicBezTo>
                        <a:pt x="2406491" y="491014"/>
                        <a:pt x="2406491" y="477679"/>
                        <a:pt x="2397919" y="470059"/>
                      </a:cubicBezTo>
                      <a:cubicBezTo>
                        <a:pt x="2391251" y="463391"/>
                        <a:pt x="2380774" y="462439"/>
                        <a:pt x="2372201" y="466249"/>
                      </a:cubicBezTo>
                      <a:lnTo>
                        <a:pt x="2313146" y="407194"/>
                      </a:lnTo>
                      <a:lnTo>
                        <a:pt x="2170271" y="407194"/>
                      </a:lnTo>
                      <a:lnTo>
                        <a:pt x="2283619" y="293846"/>
                      </a:lnTo>
                      <a:lnTo>
                        <a:pt x="2572226" y="293846"/>
                      </a:lnTo>
                      <a:lnTo>
                        <a:pt x="2771299" y="94774"/>
                      </a:lnTo>
                      <a:lnTo>
                        <a:pt x="2959894" y="94774"/>
                      </a:lnTo>
                      <a:lnTo>
                        <a:pt x="3020854" y="33814"/>
                      </a:lnTo>
                      <a:lnTo>
                        <a:pt x="3520916" y="33814"/>
                      </a:lnTo>
                      <a:cubicBezTo>
                        <a:pt x="3523774" y="42386"/>
                        <a:pt x="3531394" y="49054"/>
                        <a:pt x="3540919" y="49054"/>
                      </a:cubicBezTo>
                      <a:cubicBezTo>
                        <a:pt x="3552349" y="49054"/>
                        <a:pt x="3561874" y="39529"/>
                        <a:pt x="3561874" y="28099"/>
                      </a:cubicBezTo>
                      <a:cubicBezTo>
                        <a:pt x="3561874" y="16669"/>
                        <a:pt x="3552349" y="7144"/>
                        <a:pt x="3540919" y="7144"/>
                      </a:cubicBezTo>
                      <a:cubicBezTo>
                        <a:pt x="3531394" y="7144"/>
                        <a:pt x="3522821" y="13811"/>
                        <a:pt x="3520916" y="22384"/>
                      </a:cubicBezTo>
                      <a:lnTo>
                        <a:pt x="3016091" y="22384"/>
                      </a:lnTo>
                      <a:lnTo>
                        <a:pt x="2955131" y="83344"/>
                      </a:lnTo>
                      <a:lnTo>
                        <a:pt x="2767489" y="83344"/>
                      </a:lnTo>
                      <a:lnTo>
                        <a:pt x="2567464" y="282416"/>
                      </a:lnTo>
                      <a:close/>
                    </a:path>
                  </a:pathLst>
                </a:custGeom>
                <a:grpFill/>
                <a:ln w="9525" cap="flat">
                  <a:noFill/>
                  <a:prstDash val="solid"/>
                  <a:miter/>
                </a:ln>
              </p:spPr>
              <p:txBody>
                <a:bodyPr rtlCol="0" anchor="ctr"/>
                <a:lstStyle/>
                <a:p>
                  <a:endParaRPr lang="en-US"/>
                </a:p>
              </p:txBody>
            </p:sp>
            <p:sp>
              <p:nvSpPr>
                <p:cNvPr id="198" name="Freeform: Shape 173">
                  <a:extLst>
                    <a:ext uri="{FF2B5EF4-FFF2-40B4-BE49-F238E27FC236}">
                      <a16:creationId xmlns:a16="http://schemas.microsoft.com/office/drawing/2014/main" xmlns="" id="{2FA726DD-A653-BCFB-2BAD-B2378946EA0E}"/>
                    </a:ext>
                  </a:extLst>
                </p:cNvPr>
                <p:cNvSpPr/>
                <p:nvPr/>
              </p:nvSpPr>
              <p:spPr>
                <a:xfrm>
                  <a:off x="7533182" y="1351307"/>
                  <a:ext cx="3552825" cy="771525"/>
                </a:xfrm>
                <a:custGeom>
                  <a:avLst/>
                  <a:gdLst>
                    <a:gd name="connsiteX0" fmla="*/ 271939 w 3552825"/>
                    <a:gd name="connsiteY0" fmla="*/ 772954 h 771525"/>
                    <a:gd name="connsiteX1" fmla="*/ 241459 w 3552825"/>
                    <a:gd name="connsiteY1" fmla="*/ 742474 h 771525"/>
                    <a:gd name="connsiteX2" fmla="*/ 271939 w 3552825"/>
                    <a:gd name="connsiteY2" fmla="*/ 711994 h 771525"/>
                    <a:gd name="connsiteX3" fmla="*/ 298609 w 3552825"/>
                    <a:gd name="connsiteY3" fmla="*/ 727234 h 771525"/>
                    <a:gd name="connsiteX4" fmla="*/ 817721 w 3552825"/>
                    <a:gd name="connsiteY4" fmla="*/ 727234 h 771525"/>
                    <a:gd name="connsiteX5" fmla="*/ 890111 w 3552825"/>
                    <a:gd name="connsiteY5" fmla="*/ 653891 h 771525"/>
                    <a:gd name="connsiteX6" fmla="*/ 64294 w 3552825"/>
                    <a:gd name="connsiteY6" fmla="*/ 653891 h 771525"/>
                    <a:gd name="connsiteX7" fmla="*/ 37624 w 3552825"/>
                    <a:gd name="connsiteY7" fmla="*/ 669131 h 771525"/>
                    <a:gd name="connsiteX8" fmla="*/ 7144 w 3552825"/>
                    <a:gd name="connsiteY8" fmla="*/ 638651 h 771525"/>
                    <a:gd name="connsiteX9" fmla="*/ 37624 w 3552825"/>
                    <a:gd name="connsiteY9" fmla="*/ 608171 h 771525"/>
                    <a:gd name="connsiteX10" fmla="*/ 64294 w 3552825"/>
                    <a:gd name="connsiteY10" fmla="*/ 623411 h 771525"/>
                    <a:gd name="connsiteX11" fmla="*/ 1397794 w 3552825"/>
                    <a:gd name="connsiteY11" fmla="*/ 623411 h 771525"/>
                    <a:gd name="connsiteX12" fmla="*/ 1762601 w 3552825"/>
                    <a:gd name="connsiteY12" fmla="*/ 258604 h 771525"/>
                    <a:gd name="connsiteX13" fmla="*/ 2255044 w 3552825"/>
                    <a:gd name="connsiteY13" fmla="*/ 258604 h 771525"/>
                    <a:gd name="connsiteX14" fmla="*/ 2179796 w 3552825"/>
                    <a:gd name="connsiteY14" fmla="*/ 183356 h 771525"/>
                    <a:gd name="connsiteX15" fmla="*/ 1637824 w 3552825"/>
                    <a:gd name="connsiteY15" fmla="*/ 183356 h 771525"/>
                    <a:gd name="connsiteX16" fmla="*/ 1289209 w 3552825"/>
                    <a:gd name="connsiteY16" fmla="*/ 531971 h 771525"/>
                    <a:gd name="connsiteX17" fmla="*/ 803434 w 3552825"/>
                    <a:gd name="connsiteY17" fmla="*/ 531971 h 771525"/>
                    <a:gd name="connsiteX18" fmla="*/ 776764 w 3552825"/>
                    <a:gd name="connsiteY18" fmla="*/ 547211 h 771525"/>
                    <a:gd name="connsiteX19" fmla="*/ 746284 w 3552825"/>
                    <a:gd name="connsiteY19" fmla="*/ 516731 h 771525"/>
                    <a:gd name="connsiteX20" fmla="*/ 776764 w 3552825"/>
                    <a:gd name="connsiteY20" fmla="*/ 486251 h 771525"/>
                    <a:gd name="connsiteX21" fmla="*/ 803434 w 3552825"/>
                    <a:gd name="connsiteY21" fmla="*/ 501491 h 771525"/>
                    <a:gd name="connsiteX22" fmla="*/ 1117759 w 3552825"/>
                    <a:gd name="connsiteY22" fmla="*/ 501491 h 771525"/>
                    <a:gd name="connsiteX23" fmla="*/ 1021556 w 3552825"/>
                    <a:gd name="connsiteY23" fmla="*/ 405289 h 771525"/>
                    <a:gd name="connsiteX24" fmla="*/ 211931 w 3552825"/>
                    <a:gd name="connsiteY24" fmla="*/ 405289 h 771525"/>
                    <a:gd name="connsiteX25" fmla="*/ 100489 w 3552825"/>
                    <a:gd name="connsiteY25" fmla="*/ 294799 h 771525"/>
                    <a:gd name="connsiteX26" fmla="*/ 91916 w 3552825"/>
                    <a:gd name="connsiteY26" fmla="*/ 295751 h 771525"/>
                    <a:gd name="connsiteX27" fmla="*/ 70009 w 3552825"/>
                    <a:gd name="connsiteY27" fmla="*/ 287179 h 771525"/>
                    <a:gd name="connsiteX28" fmla="*/ 70009 w 3552825"/>
                    <a:gd name="connsiteY28" fmla="*/ 243364 h 771525"/>
                    <a:gd name="connsiteX29" fmla="*/ 91916 w 3552825"/>
                    <a:gd name="connsiteY29" fmla="*/ 234791 h 771525"/>
                    <a:gd name="connsiteX30" fmla="*/ 113824 w 3552825"/>
                    <a:gd name="connsiteY30" fmla="*/ 243364 h 771525"/>
                    <a:gd name="connsiteX31" fmla="*/ 121444 w 3552825"/>
                    <a:gd name="connsiteY31" fmla="*/ 272891 h 771525"/>
                    <a:gd name="connsiteX32" fmla="*/ 224314 w 3552825"/>
                    <a:gd name="connsiteY32" fmla="*/ 375761 h 771525"/>
                    <a:gd name="connsiteX33" fmla="*/ 1033939 w 3552825"/>
                    <a:gd name="connsiteY33" fmla="*/ 375761 h 771525"/>
                    <a:gd name="connsiteX34" fmla="*/ 1160621 w 3552825"/>
                    <a:gd name="connsiteY34" fmla="*/ 502444 h 771525"/>
                    <a:gd name="connsiteX35" fmla="*/ 1276826 w 3552825"/>
                    <a:gd name="connsiteY35" fmla="*/ 502444 h 771525"/>
                    <a:gd name="connsiteX36" fmla="*/ 1625441 w 3552825"/>
                    <a:gd name="connsiteY36" fmla="*/ 153829 h 771525"/>
                    <a:gd name="connsiteX37" fmla="*/ 2193131 w 3552825"/>
                    <a:gd name="connsiteY37" fmla="*/ 153829 h 771525"/>
                    <a:gd name="connsiteX38" fmla="*/ 2298859 w 3552825"/>
                    <a:gd name="connsiteY38" fmla="*/ 259556 h 771525"/>
                    <a:gd name="connsiteX39" fmla="*/ 2721769 w 3552825"/>
                    <a:gd name="connsiteY39" fmla="*/ 259556 h 771525"/>
                    <a:gd name="connsiteX40" fmla="*/ 2973229 w 3552825"/>
                    <a:gd name="connsiteY40" fmla="*/ 7144 h 771525"/>
                    <a:gd name="connsiteX41" fmla="*/ 3548539 w 3552825"/>
                    <a:gd name="connsiteY41" fmla="*/ 7144 h 771525"/>
                    <a:gd name="connsiteX42" fmla="*/ 3548539 w 3552825"/>
                    <a:gd name="connsiteY42" fmla="*/ 37624 h 771525"/>
                    <a:gd name="connsiteX43" fmla="*/ 2985611 w 3552825"/>
                    <a:gd name="connsiteY43" fmla="*/ 37624 h 771525"/>
                    <a:gd name="connsiteX44" fmla="*/ 2733199 w 3552825"/>
                    <a:gd name="connsiteY44" fmla="*/ 290036 h 771525"/>
                    <a:gd name="connsiteX45" fmla="*/ 1774984 w 3552825"/>
                    <a:gd name="connsiteY45" fmla="*/ 290036 h 771525"/>
                    <a:gd name="connsiteX46" fmla="*/ 1635919 w 3552825"/>
                    <a:gd name="connsiteY46" fmla="*/ 429101 h 771525"/>
                    <a:gd name="connsiteX47" fmla="*/ 1871186 w 3552825"/>
                    <a:gd name="connsiteY47" fmla="*/ 429101 h 771525"/>
                    <a:gd name="connsiteX48" fmla="*/ 1968341 w 3552825"/>
                    <a:gd name="connsiteY48" fmla="*/ 526256 h 771525"/>
                    <a:gd name="connsiteX49" fmla="*/ 1976914 w 3552825"/>
                    <a:gd name="connsiteY49" fmla="*/ 525304 h 771525"/>
                    <a:gd name="connsiteX50" fmla="*/ 1998821 w 3552825"/>
                    <a:gd name="connsiteY50" fmla="*/ 533876 h 771525"/>
                    <a:gd name="connsiteX51" fmla="*/ 2007394 w 3552825"/>
                    <a:gd name="connsiteY51" fmla="*/ 555784 h 771525"/>
                    <a:gd name="connsiteX52" fmla="*/ 1998821 w 3552825"/>
                    <a:gd name="connsiteY52" fmla="*/ 577691 h 771525"/>
                    <a:gd name="connsiteX53" fmla="*/ 1976914 w 3552825"/>
                    <a:gd name="connsiteY53" fmla="*/ 586264 h 771525"/>
                    <a:gd name="connsiteX54" fmla="*/ 1955006 w 3552825"/>
                    <a:gd name="connsiteY54" fmla="*/ 577691 h 771525"/>
                    <a:gd name="connsiteX55" fmla="*/ 1947386 w 3552825"/>
                    <a:gd name="connsiteY55" fmla="*/ 548164 h 771525"/>
                    <a:gd name="connsiteX56" fmla="*/ 1859756 w 3552825"/>
                    <a:gd name="connsiteY56" fmla="*/ 460534 h 771525"/>
                    <a:gd name="connsiteX57" fmla="*/ 1606391 w 3552825"/>
                    <a:gd name="connsiteY57" fmla="*/ 460534 h 771525"/>
                    <a:gd name="connsiteX58" fmla="*/ 1410176 w 3552825"/>
                    <a:gd name="connsiteY58" fmla="*/ 654844 h 771525"/>
                    <a:gd name="connsiteX59" fmla="*/ 932974 w 3552825"/>
                    <a:gd name="connsiteY59" fmla="*/ 654844 h 771525"/>
                    <a:gd name="connsiteX60" fmla="*/ 830104 w 3552825"/>
                    <a:gd name="connsiteY60" fmla="*/ 757714 h 771525"/>
                    <a:gd name="connsiteX61" fmla="*/ 298609 w 3552825"/>
                    <a:gd name="connsiteY61" fmla="*/ 757714 h 771525"/>
                    <a:gd name="connsiteX62" fmla="*/ 271939 w 3552825"/>
                    <a:gd name="connsiteY62" fmla="*/ 772954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552825" h="771525">
                      <a:moveTo>
                        <a:pt x="271939" y="772954"/>
                      </a:moveTo>
                      <a:cubicBezTo>
                        <a:pt x="254794" y="772954"/>
                        <a:pt x="241459" y="759619"/>
                        <a:pt x="241459" y="742474"/>
                      </a:cubicBezTo>
                      <a:cubicBezTo>
                        <a:pt x="241459" y="725329"/>
                        <a:pt x="254794" y="711994"/>
                        <a:pt x="271939" y="711994"/>
                      </a:cubicBezTo>
                      <a:cubicBezTo>
                        <a:pt x="283369" y="711994"/>
                        <a:pt x="292894" y="717709"/>
                        <a:pt x="298609" y="727234"/>
                      </a:cubicBezTo>
                      <a:lnTo>
                        <a:pt x="817721" y="727234"/>
                      </a:lnTo>
                      <a:lnTo>
                        <a:pt x="890111" y="653891"/>
                      </a:lnTo>
                      <a:lnTo>
                        <a:pt x="64294" y="653891"/>
                      </a:lnTo>
                      <a:cubicBezTo>
                        <a:pt x="58579" y="663416"/>
                        <a:pt x="49054" y="669131"/>
                        <a:pt x="37624" y="669131"/>
                      </a:cubicBezTo>
                      <a:cubicBezTo>
                        <a:pt x="20479" y="669131"/>
                        <a:pt x="7144" y="655796"/>
                        <a:pt x="7144" y="638651"/>
                      </a:cubicBezTo>
                      <a:cubicBezTo>
                        <a:pt x="7144" y="621506"/>
                        <a:pt x="20479" y="608171"/>
                        <a:pt x="37624" y="608171"/>
                      </a:cubicBezTo>
                      <a:cubicBezTo>
                        <a:pt x="49054" y="608171"/>
                        <a:pt x="58579" y="613886"/>
                        <a:pt x="64294" y="623411"/>
                      </a:cubicBezTo>
                      <a:lnTo>
                        <a:pt x="1397794" y="623411"/>
                      </a:lnTo>
                      <a:lnTo>
                        <a:pt x="1762601" y="258604"/>
                      </a:lnTo>
                      <a:lnTo>
                        <a:pt x="2255044" y="258604"/>
                      </a:lnTo>
                      <a:lnTo>
                        <a:pt x="2179796" y="183356"/>
                      </a:lnTo>
                      <a:lnTo>
                        <a:pt x="1637824" y="183356"/>
                      </a:lnTo>
                      <a:lnTo>
                        <a:pt x="1289209" y="531971"/>
                      </a:lnTo>
                      <a:lnTo>
                        <a:pt x="803434" y="531971"/>
                      </a:lnTo>
                      <a:cubicBezTo>
                        <a:pt x="797719" y="541496"/>
                        <a:pt x="788194" y="547211"/>
                        <a:pt x="776764" y="547211"/>
                      </a:cubicBezTo>
                      <a:cubicBezTo>
                        <a:pt x="759619" y="547211"/>
                        <a:pt x="746284" y="533876"/>
                        <a:pt x="746284" y="516731"/>
                      </a:cubicBezTo>
                      <a:cubicBezTo>
                        <a:pt x="746284" y="499586"/>
                        <a:pt x="759619" y="486251"/>
                        <a:pt x="776764" y="486251"/>
                      </a:cubicBezTo>
                      <a:cubicBezTo>
                        <a:pt x="788194" y="486251"/>
                        <a:pt x="797719" y="491966"/>
                        <a:pt x="803434" y="501491"/>
                      </a:cubicBezTo>
                      <a:lnTo>
                        <a:pt x="1117759" y="501491"/>
                      </a:lnTo>
                      <a:lnTo>
                        <a:pt x="1021556" y="405289"/>
                      </a:lnTo>
                      <a:lnTo>
                        <a:pt x="211931" y="405289"/>
                      </a:lnTo>
                      <a:lnTo>
                        <a:pt x="100489" y="294799"/>
                      </a:lnTo>
                      <a:cubicBezTo>
                        <a:pt x="97631" y="295751"/>
                        <a:pt x="94774" y="295751"/>
                        <a:pt x="91916" y="295751"/>
                      </a:cubicBezTo>
                      <a:cubicBezTo>
                        <a:pt x="83344" y="295751"/>
                        <a:pt x="75724" y="292894"/>
                        <a:pt x="70009" y="287179"/>
                      </a:cubicBezTo>
                      <a:cubicBezTo>
                        <a:pt x="57626" y="274796"/>
                        <a:pt x="57626" y="255746"/>
                        <a:pt x="70009" y="243364"/>
                      </a:cubicBezTo>
                      <a:cubicBezTo>
                        <a:pt x="75724" y="237649"/>
                        <a:pt x="83344" y="234791"/>
                        <a:pt x="91916" y="234791"/>
                      </a:cubicBezTo>
                      <a:cubicBezTo>
                        <a:pt x="100489" y="234791"/>
                        <a:pt x="108109" y="237649"/>
                        <a:pt x="113824" y="243364"/>
                      </a:cubicBezTo>
                      <a:cubicBezTo>
                        <a:pt x="121444" y="250984"/>
                        <a:pt x="124301" y="262414"/>
                        <a:pt x="121444" y="272891"/>
                      </a:cubicBezTo>
                      <a:lnTo>
                        <a:pt x="224314" y="375761"/>
                      </a:lnTo>
                      <a:lnTo>
                        <a:pt x="1033939" y="375761"/>
                      </a:lnTo>
                      <a:lnTo>
                        <a:pt x="1160621" y="502444"/>
                      </a:lnTo>
                      <a:lnTo>
                        <a:pt x="1276826" y="502444"/>
                      </a:lnTo>
                      <a:lnTo>
                        <a:pt x="1625441" y="153829"/>
                      </a:lnTo>
                      <a:lnTo>
                        <a:pt x="2193131" y="153829"/>
                      </a:lnTo>
                      <a:lnTo>
                        <a:pt x="2298859" y="259556"/>
                      </a:lnTo>
                      <a:lnTo>
                        <a:pt x="2721769" y="259556"/>
                      </a:lnTo>
                      <a:lnTo>
                        <a:pt x="2973229" y="7144"/>
                      </a:lnTo>
                      <a:lnTo>
                        <a:pt x="3548539" y="7144"/>
                      </a:lnTo>
                      <a:lnTo>
                        <a:pt x="3548539" y="37624"/>
                      </a:lnTo>
                      <a:lnTo>
                        <a:pt x="2985611" y="37624"/>
                      </a:lnTo>
                      <a:lnTo>
                        <a:pt x="2733199" y="290036"/>
                      </a:lnTo>
                      <a:lnTo>
                        <a:pt x="1774984" y="290036"/>
                      </a:lnTo>
                      <a:lnTo>
                        <a:pt x="1635919" y="429101"/>
                      </a:lnTo>
                      <a:lnTo>
                        <a:pt x="1871186" y="429101"/>
                      </a:lnTo>
                      <a:lnTo>
                        <a:pt x="1968341" y="526256"/>
                      </a:lnTo>
                      <a:cubicBezTo>
                        <a:pt x="1971199" y="525304"/>
                        <a:pt x="1974056" y="525304"/>
                        <a:pt x="1976914" y="525304"/>
                      </a:cubicBezTo>
                      <a:cubicBezTo>
                        <a:pt x="1985486" y="525304"/>
                        <a:pt x="1993106" y="528161"/>
                        <a:pt x="1998821" y="533876"/>
                      </a:cubicBezTo>
                      <a:cubicBezTo>
                        <a:pt x="2004536" y="539591"/>
                        <a:pt x="2007394" y="547211"/>
                        <a:pt x="2007394" y="555784"/>
                      </a:cubicBezTo>
                      <a:cubicBezTo>
                        <a:pt x="2007394" y="564356"/>
                        <a:pt x="2004536" y="571976"/>
                        <a:pt x="1998821" y="577691"/>
                      </a:cubicBezTo>
                      <a:cubicBezTo>
                        <a:pt x="1993106" y="583406"/>
                        <a:pt x="1985486" y="586264"/>
                        <a:pt x="1976914" y="586264"/>
                      </a:cubicBezTo>
                      <a:cubicBezTo>
                        <a:pt x="1968341" y="586264"/>
                        <a:pt x="1960721" y="583406"/>
                        <a:pt x="1955006" y="577691"/>
                      </a:cubicBezTo>
                      <a:cubicBezTo>
                        <a:pt x="1947386" y="570071"/>
                        <a:pt x="1944529" y="558641"/>
                        <a:pt x="1947386" y="548164"/>
                      </a:cubicBezTo>
                      <a:lnTo>
                        <a:pt x="1859756" y="460534"/>
                      </a:lnTo>
                      <a:lnTo>
                        <a:pt x="1606391" y="460534"/>
                      </a:lnTo>
                      <a:lnTo>
                        <a:pt x="1410176" y="654844"/>
                      </a:lnTo>
                      <a:lnTo>
                        <a:pt x="932974" y="654844"/>
                      </a:lnTo>
                      <a:lnTo>
                        <a:pt x="830104" y="757714"/>
                      </a:lnTo>
                      <a:lnTo>
                        <a:pt x="298609" y="757714"/>
                      </a:lnTo>
                      <a:cubicBezTo>
                        <a:pt x="292894" y="767239"/>
                        <a:pt x="283369" y="772954"/>
                        <a:pt x="271939" y="772954"/>
                      </a:cubicBezTo>
                      <a:close/>
                    </a:path>
                  </a:pathLst>
                </a:custGeom>
                <a:grpFill/>
                <a:ln w="9525" cap="flat">
                  <a:noFill/>
                  <a:prstDash val="solid"/>
                  <a:miter/>
                </a:ln>
              </p:spPr>
              <p:txBody>
                <a:bodyPr rtlCol="0" anchor="ctr"/>
                <a:lstStyle/>
                <a:p>
                  <a:endParaRPr lang="en-US"/>
                </a:p>
              </p:txBody>
            </p:sp>
            <p:sp>
              <p:nvSpPr>
                <p:cNvPr id="199" name="Freeform: Shape 174">
                  <a:extLst>
                    <a:ext uri="{FF2B5EF4-FFF2-40B4-BE49-F238E27FC236}">
                      <a16:creationId xmlns:a16="http://schemas.microsoft.com/office/drawing/2014/main" xmlns="" id="{D9AE8F6C-6DC6-ADC5-9FF3-0F8AD1E1FBC6}"/>
                    </a:ext>
                  </a:extLst>
                </p:cNvPr>
                <p:cNvSpPr/>
                <p:nvPr/>
              </p:nvSpPr>
              <p:spPr>
                <a:xfrm>
                  <a:off x="7543660" y="1360832"/>
                  <a:ext cx="3533775" cy="752475"/>
                </a:xfrm>
                <a:custGeom>
                  <a:avLst/>
                  <a:gdLst>
                    <a:gd name="connsiteX0" fmla="*/ 903446 w 3533775"/>
                    <a:gd name="connsiteY0" fmla="*/ 634841 h 752475"/>
                    <a:gd name="connsiteX1" fmla="*/ 812006 w 3533775"/>
                    <a:gd name="connsiteY1" fmla="*/ 727234 h 752475"/>
                    <a:gd name="connsiteX2" fmla="*/ 281464 w 3533775"/>
                    <a:gd name="connsiteY2" fmla="*/ 727234 h 752475"/>
                    <a:gd name="connsiteX3" fmla="*/ 261461 w 3533775"/>
                    <a:gd name="connsiteY3" fmla="*/ 711994 h 752475"/>
                    <a:gd name="connsiteX4" fmla="*/ 240506 w 3533775"/>
                    <a:gd name="connsiteY4" fmla="*/ 732949 h 752475"/>
                    <a:gd name="connsiteX5" fmla="*/ 261461 w 3533775"/>
                    <a:gd name="connsiteY5" fmla="*/ 753904 h 752475"/>
                    <a:gd name="connsiteX6" fmla="*/ 281464 w 3533775"/>
                    <a:gd name="connsiteY6" fmla="*/ 738664 h 752475"/>
                    <a:gd name="connsiteX7" fmla="*/ 815816 w 3533775"/>
                    <a:gd name="connsiteY7" fmla="*/ 738664 h 752475"/>
                    <a:gd name="connsiteX8" fmla="*/ 918686 w 3533775"/>
                    <a:gd name="connsiteY8" fmla="*/ 635794 h 752475"/>
                    <a:gd name="connsiteX9" fmla="*/ 917734 w 3533775"/>
                    <a:gd name="connsiteY9" fmla="*/ 634841 h 752475"/>
                    <a:gd name="connsiteX10" fmla="*/ 1395889 w 3533775"/>
                    <a:gd name="connsiteY10" fmla="*/ 634841 h 752475"/>
                    <a:gd name="connsiteX11" fmla="*/ 1591151 w 3533775"/>
                    <a:gd name="connsiteY11" fmla="*/ 439579 h 752475"/>
                    <a:gd name="connsiteX12" fmla="*/ 1852136 w 3533775"/>
                    <a:gd name="connsiteY12" fmla="*/ 439579 h 752475"/>
                    <a:gd name="connsiteX13" fmla="*/ 1947386 w 3533775"/>
                    <a:gd name="connsiteY13" fmla="*/ 534829 h 752475"/>
                    <a:gd name="connsiteX14" fmla="*/ 1951196 w 3533775"/>
                    <a:gd name="connsiteY14" fmla="*/ 560546 h 752475"/>
                    <a:gd name="connsiteX15" fmla="*/ 1980724 w 3533775"/>
                    <a:gd name="connsiteY15" fmla="*/ 560546 h 752475"/>
                    <a:gd name="connsiteX16" fmla="*/ 1980724 w 3533775"/>
                    <a:gd name="connsiteY16" fmla="*/ 531019 h 752475"/>
                    <a:gd name="connsiteX17" fmla="*/ 1955006 w 3533775"/>
                    <a:gd name="connsiteY17" fmla="*/ 527209 h 752475"/>
                    <a:gd name="connsiteX18" fmla="*/ 1856899 w 3533775"/>
                    <a:gd name="connsiteY18" fmla="*/ 429101 h 752475"/>
                    <a:gd name="connsiteX19" fmla="*/ 1602581 w 3533775"/>
                    <a:gd name="connsiteY19" fmla="*/ 429101 h 752475"/>
                    <a:gd name="connsiteX20" fmla="*/ 1760696 w 3533775"/>
                    <a:gd name="connsiteY20" fmla="*/ 270986 h 752475"/>
                    <a:gd name="connsiteX21" fmla="*/ 2718911 w 3533775"/>
                    <a:gd name="connsiteY21" fmla="*/ 270986 h 752475"/>
                    <a:gd name="connsiteX22" fmla="*/ 2971324 w 3533775"/>
                    <a:gd name="connsiteY22" fmla="*/ 18574 h 752475"/>
                    <a:gd name="connsiteX23" fmla="*/ 3528536 w 3533775"/>
                    <a:gd name="connsiteY23" fmla="*/ 18574 h 752475"/>
                    <a:gd name="connsiteX24" fmla="*/ 3528536 w 3533775"/>
                    <a:gd name="connsiteY24" fmla="*/ 7144 h 752475"/>
                    <a:gd name="connsiteX25" fmla="*/ 2966561 w 3533775"/>
                    <a:gd name="connsiteY25" fmla="*/ 7144 h 752475"/>
                    <a:gd name="connsiteX26" fmla="*/ 2714149 w 3533775"/>
                    <a:gd name="connsiteY26" fmla="*/ 259556 h 752475"/>
                    <a:gd name="connsiteX27" fmla="*/ 2282666 w 3533775"/>
                    <a:gd name="connsiteY27" fmla="*/ 259556 h 752475"/>
                    <a:gd name="connsiteX28" fmla="*/ 2282666 w 3533775"/>
                    <a:gd name="connsiteY28" fmla="*/ 259556 h 752475"/>
                    <a:gd name="connsiteX29" fmla="*/ 2177891 w 3533775"/>
                    <a:gd name="connsiteY29" fmla="*/ 153829 h 752475"/>
                    <a:gd name="connsiteX30" fmla="*/ 1617821 w 3533775"/>
                    <a:gd name="connsiteY30" fmla="*/ 153829 h 752475"/>
                    <a:gd name="connsiteX31" fmla="*/ 1270159 w 3533775"/>
                    <a:gd name="connsiteY31" fmla="*/ 502444 h 752475"/>
                    <a:gd name="connsiteX32" fmla="*/ 1146334 w 3533775"/>
                    <a:gd name="connsiteY32" fmla="*/ 502444 h 752475"/>
                    <a:gd name="connsiteX33" fmla="*/ 1020604 w 3533775"/>
                    <a:gd name="connsiteY33" fmla="*/ 376714 h 752475"/>
                    <a:gd name="connsiteX34" fmla="*/ 210979 w 3533775"/>
                    <a:gd name="connsiteY34" fmla="*/ 376714 h 752475"/>
                    <a:gd name="connsiteX35" fmla="*/ 100489 w 3533775"/>
                    <a:gd name="connsiteY35" fmla="*/ 266224 h 752475"/>
                    <a:gd name="connsiteX36" fmla="*/ 96679 w 3533775"/>
                    <a:gd name="connsiteY36" fmla="*/ 240506 h 752475"/>
                    <a:gd name="connsiteX37" fmla="*/ 67151 w 3533775"/>
                    <a:gd name="connsiteY37" fmla="*/ 240506 h 752475"/>
                    <a:gd name="connsiteX38" fmla="*/ 67151 w 3533775"/>
                    <a:gd name="connsiteY38" fmla="*/ 270034 h 752475"/>
                    <a:gd name="connsiteX39" fmla="*/ 92869 w 3533775"/>
                    <a:gd name="connsiteY39" fmla="*/ 273844 h 752475"/>
                    <a:gd name="connsiteX40" fmla="*/ 206216 w 3533775"/>
                    <a:gd name="connsiteY40" fmla="*/ 387191 h 752475"/>
                    <a:gd name="connsiteX41" fmla="*/ 1015841 w 3533775"/>
                    <a:gd name="connsiteY41" fmla="*/ 387191 h 752475"/>
                    <a:gd name="connsiteX42" fmla="*/ 1130141 w 3533775"/>
                    <a:gd name="connsiteY42" fmla="*/ 502444 h 752475"/>
                    <a:gd name="connsiteX43" fmla="*/ 786289 w 3533775"/>
                    <a:gd name="connsiteY43" fmla="*/ 502444 h 752475"/>
                    <a:gd name="connsiteX44" fmla="*/ 766286 w 3533775"/>
                    <a:gd name="connsiteY44" fmla="*/ 487204 h 752475"/>
                    <a:gd name="connsiteX45" fmla="*/ 745331 w 3533775"/>
                    <a:gd name="connsiteY45" fmla="*/ 508159 h 752475"/>
                    <a:gd name="connsiteX46" fmla="*/ 766286 w 3533775"/>
                    <a:gd name="connsiteY46" fmla="*/ 529114 h 752475"/>
                    <a:gd name="connsiteX47" fmla="*/ 786289 w 3533775"/>
                    <a:gd name="connsiteY47" fmla="*/ 513874 h 752475"/>
                    <a:gd name="connsiteX48" fmla="*/ 1274921 w 3533775"/>
                    <a:gd name="connsiteY48" fmla="*/ 513874 h 752475"/>
                    <a:gd name="connsiteX49" fmla="*/ 1623536 w 3533775"/>
                    <a:gd name="connsiteY49" fmla="*/ 165259 h 752475"/>
                    <a:gd name="connsiteX50" fmla="*/ 2174081 w 3533775"/>
                    <a:gd name="connsiteY50" fmla="*/ 165259 h 752475"/>
                    <a:gd name="connsiteX51" fmla="*/ 2268379 w 3533775"/>
                    <a:gd name="connsiteY51" fmla="*/ 259556 h 752475"/>
                    <a:gd name="connsiteX52" fmla="*/ 1756886 w 3533775"/>
                    <a:gd name="connsiteY52" fmla="*/ 259556 h 752475"/>
                    <a:gd name="connsiteX53" fmla="*/ 1392079 w 3533775"/>
                    <a:gd name="connsiteY53" fmla="*/ 624364 h 752475"/>
                    <a:gd name="connsiteX54" fmla="*/ 48101 w 3533775"/>
                    <a:gd name="connsiteY54" fmla="*/ 624364 h 752475"/>
                    <a:gd name="connsiteX55" fmla="*/ 28099 w 3533775"/>
                    <a:gd name="connsiteY55" fmla="*/ 609124 h 752475"/>
                    <a:gd name="connsiteX56" fmla="*/ 7144 w 3533775"/>
                    <a:gd name="connsiteY56" fmla="*/ 630079 h 752475"/>
                    <a:gd name="connsiteX57" fmla="*/ 28099 w 3533775"/>
                    <a:gd name="connsiteY57" fmla="*/ 651034 h 752475"/>
                    <a:gd name="connsiteX58" fmla="*/ 48101 w 3533775"/>
                    <a:gd name="connsiteY58" fmla="*/ 635794 h 752475"/>
                    <a:gd name="connsiteX59" fmla="*/ 903446 w 3533775"/>
                    <a:gd name="connsiteY59" fmla="*/ 63579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533775" h="752475">
                      <a:moveTo>
                        <a:pt x="903446" y="634841"/>
                      </a:moveTo>
                      <a:lnTo>
                        <a:pt x="812006" y="727234"/>
                      </a:lnTo>
                      <a:lnTo>
                        <a:pt x="281464" y="727234"/>
                      </a:lnTo>
                      <a:cubicBezTo>
                        <a:pt x="278606" y="718661"/>
                        <a:pt x="270986" y="711994"/>
                        <a:pt x="261461" y="711994"/>
                      </a:cubicBezTo>
                      <a:cubicBezTo>
                        <a:pt x="250031" y="711994"/>
                        <a:pt x="240506" y="721519"/>
                        <a:pt x="240506" y="732949"/>
                      </a:cubicBezTo>
                      <a:cubicBezTo>
                        <a:pt x="240506" y="744379"/>
                        <a:pt x="250031" y="753904"/>
                        <a:pt x="261461" y="753904"/>
                      </a:cubicBezTo>
                      <a:cubicBezTo>
                        <a:pt x="270986" y="753904"/>
                        <a:pt x="279559" y="747236"/>
                        <a:pt x="281464" y="738664"/>
                      </a:cubicBezTo>
                      <a:lnTo>
                        <a:pt x="815816" y="738664"/>
                      </a:lnTo>
                      <a:lnTo>
                        <a:pt x="918686" y="635794"/>
                      </a:lnTo>
                      <a:lnTo>
                        <a:pt x="917734" y="634841"/>
                      </a:lnTo>
                      <a:lnTo>
                        <a:pt x="1395889" y="634841"/>
                      </a:lnTo>
                      <a:lnTo>
                        <a:pt x="1591151" y="439579"/>
                      </a:lnTo>
                      <a:lnTo>
                        <a:pt x="1852136" y="439579"/>
                      </a:lnTo>
                      <a:lnTo>
                        <a:pt x="1947386" y="534829"/>
                      </a:lnTo>
                      <a:cubicBezTo>
                        <a:pt x="1942624" y="542449"/>
                        <a:pt x="1943576" y="552926"/>
                        <a:pt x="1951196" y="560546"/>
                      </a:cubicBezTo>
                      <a:cubicBezTo>
                        <a:pt x="1959769" y="569119"/>
                        <a:pt x="1973104" y="569119"/>
                        <a:pt x="1980724" y="560546"/>
                      </a:cubicBezTo>
                      <a:cubicBezTo>
                        <a:pt x="1989296" y="551974"/>
                        <a:pt x="1989296" y="538639"/>
                        <a:pt x="1980724" y="531019"/>
                      </a:cubicBezTo>
                      <a:cubicBezTo>
                        <a:pt x="1974056" y="524351"/>
                        <a:pt x="1963579" y="523399"/>
                        <a:pt x="1955006" y="527209"/>
                      </a:cubicBezTo>
                      <a:lnTo>
                        <a:pt x="1856899" y="429101"/>
                      </a:lnTo>
                      <a:lnTo>
                        <a:pt x="1602581" y="429101"/>
                      </a:lnTo>
                      <a:lnTo>
                        <a:pt x="1760696" y="270986"/>
                      </a:lnTo>
                      <a:lnTo>
                        <a:pt x="2718911" y="270986"/>
                      </a:lnTo>
                      <a:lnTo>
                        <a:pt x="2971324" y="18574"/>
                      </a:lnTo>
                      <a:lnTo>
                        <a:pt x="3528536" y="18574"/>
                      </a:lnTo>
                      <a:lnTo>
                        <a:pt x="3528536" y="7144"/>
                      </a:lnTo>
                      <a:lnTo>
                        <a:pt x="2966561" y="7144"/>
                      </a:lnTo>
                      <a:lnTo>
                        <a:pt x="2714149" y="259556"/>
                      </a:lnTo>
                      <a:lnTo>
                        <a:pt x="2282666" y="259556"/>
                      </a:lnTo>
                      <a:lnTo>
                        <a:pt x="2282666" y="259556"/>
                      </a:lnTo>
                      <a:lnTo>
                        <a:pt x="2177891" y="153829"/>
                      </a:lnTo>
                      <a:lnTo>
                        <a:pt x="1617821" y="153829"/>
                      </a:lnTo>
                      <a:lnTo>
                        <a:pt x="1270159" y="502444"/>
                      </a:lnTo>
                      <a:lnTo>
                        <a:pt x="1146334" y="502444"/>
                      </a:lnTo>
                      <a:lnTo>
                        <a:pt x="1020604" y="376714"/>
                      </a:lnTo>
                      <a:lnTo>
                        <a:pt x="210979" y="376714"/>
                      </a:lnTo>
                      <a:lnTo>
                        <a:pt x="100489" y="266224"/>
                      </a:lnTo>
                      <a:cubicBezTo>
                        <a:pt x="105251" y="258604"/>
                        <a:pt x="104299" y="248126"/>
                        <a:pt x="96679" y="240506"/>
                      </a:cubicBezTo>
                      <a:cubicBezTo>
                        <a:pt x="88106" y="231934"/>
                        <a:pt x="74771" y="231934"/>
                        <a:pt x="67151" y="240506"/>
                      </a:cubicBezTo>
                      <a:cubicBezTo>
                        <a:pt x="58579" y="249079"/>
                        <a:pt x="58579" y="262414"/>
                        <a:pt x="67151" y="270034"/>
                      </a:cubicBezTo>
                      <a:cubicBezTo>
                        <a:pt x="73819" y="276701"/>
                        <a:pt x="84296" y="277654"/>
                        <a:pt x="92869" y="273844"/>
                      </a:cubicBezTo>
                      <a:lnTo>
                        <a:pt x="206216" y="387191"/>
                      </a:lnTo>
                      <a:lnTo>
                        <a:pt x="1015841" y="387191"/>
                      </a:lnTo>
                      <a:lnTo>
                        <a:pt x="1130141" y="502444"/>
                      </a:lnTo>
                      <a:lnTo>
                        <a:pt x="786289" y="502444"/>
                      </a:lnTo>
                      <a:cubicBezTo>
                        <a:pt x="783431" y="493871"/>
                        <a:pt x="775811" y="487204"/>
                        <a:pt x="766286" y="487204"/>
                      </a:cubicBezTo>
                      <a:cubicBezTo>
                        <a:pt x="754856" y="487204"/>
                        <a:pt x="745331" y="496729"/>
                        <a:pt x="745331" y="508159"/>
                      </a:cubicBezTo>
                      <a:cubicBezTo>
                        <a:pt x="745331" y="519589"/>
                        <a:pt x="754856" y="529114"/>
                        <a:pt x="766286" y="529114"/>
                      </a:cubicBezTo>
                      <a:cubicBezTo>
                        <a:pt x="775811" y="529114"/>
                        <a:pt x="784384" y="522446"/>
                        <a:pt x="786289" y="513874"/>
                      </a:cubicBezTo>
                      <a:lnTo>
                        <a:pt x="1274921" y="513874"/>
                      </a:lnTo>
                      <a:lnTo>
                        <a:pt x="1623536" y="165259"/>
                      </a:lnTo>
                      <a:lnTo>
                        <a:pt x="2174081" y="165259"/>
                      </a:lnTo>
                      <a:lnTo>
                        <a:pt x="2268379" y="259556"/>
                      </a:lnTo>
                      <a:lnTo>
                        <a:pt x="1756886" y="259556"/>
                      </a:lnTo>
                      <a:lnTo>
                        <a:pt x="1392079" y="624364"/>
                      </a:lnTo>
                      <a:lnTo>
                        <a:pt x="48101" y="624364"/>
                      </a:lnTo>
                      <a:cubicBezTo>
                        <a:pt x="45244" y="615791"/>
                        <a:pt x="37624" y="609124"/>
                        <a:pt x="28099" y="609124"/>
                      </a:cubicBezTo>
                      <a:cubicBezTo>
                        <a:pt x="16669" y="609124"/>
                        <a:pt x="7144" y="618649"/>
                        <a:pt x="7144" y="630079"/>
                      </a:cubicBezTo>
                      <a:cubicBezTo>
                        <a:pt x="7144" y="641509"/>
                        <a:pt x="16669" y="651034"/>
                        <a:pt x="28099" y="651034"/>
                      </a:cubicBezTo>
                      <a:cubicBezTo>
                        <a:pt x="37624" y="651034"/>
                        <a:pt x="46196" y="644366"/>
                        <a:pt x="48101" y="635794"/>
                      </a:cubicBezTo>
                      <a:lnTo>
                        <a:pt x="903446" y="635794"/>
                      </a:lnTo>
                      <a:close/>
                    </a:path>
                  </a:pathLst>
                </a:custGeom>
                <a:grpFill/>
                <a:ln w="9525" cap="flat">
                  <a:noFill/>
                  <a:prstDash val="solid"/>
                  <a:miter/>
                </a:ln>
              </p:spPr>
              <p:txBody>
                <a:bodyPr rtlCol="0" anchor="ctr"/>
                <a:lstStyle/>
                <a:p>
                  <a:endParaRPr lang="en-US"/>
                </a:p>
              </p:txBody>
            </p:sp>
            <p:sp>
              <p:nvSpPr>
                <p:cNvPr id="200" name="Freeform: Shape 175">
                  <a:extLst>
                    <a:ext uri="{FF2B5EF4-FFF2-40B4-BE49-F238E27FC236}">
                      <a16:creationId xmlns:a16="http://schemas.microsoft.com/office/drawing/2014/main" xmlns="" id="{94032B87-306E-56CC-C21A-F1FF86A2396F}"/>
                    </a:ext>
                  </a:extLst>
                </p:cNvPr>
                <p:cNvSpPr/>
                <p:nvPr/>
              </p:nvSpPr>
              <p:spPr>
                <a:xfrm>
                  <a:off x="7588427" y="1653250"/>
                  <a:ext cx="4210050" cy="1152525"/>
                </a:xfrm>
                <a:custGeom>
                  <a:avLst/>
                  <a:gdLst>
                    <a:gd name="connsiteX0" fmla="*/ 37624 w 4210050"/>
                    <a:gd name="connsiteY0" fmla="*/ 1153954 h 1152525"/>
                    <a:gd name="connsiteX1" fmla="*/ 15716 w 4210050"/>
                    <a:gd name="connsiteY1" fmla="*/ 1145381 h 1152525"/>
                    <a:gd name="connsiteX2" fmla="*/ 7144 w 4210050"/>
                    <a:gd name="connsiteY2" fmla="*/ 1123474 h 1152525"/>
                    <a:gd name="connsiteX3" fmla="*/ 16669 w 4210050"/>
                    <a:gd name="connsiteY3" fmla="*/ 1101566 h 1152525"/>
                    <a:gd name="connsiteX4" fmla="*/ 38576 w 4210050"/>
                    <a:gd name="connsiteY4" fmla="*/ 1092994 h 1152525"/>
                    <a:gd name="connsiteX5" fmla="*/ 47149 w 4210050"/>
                    <a:gd name="connsiteY5" fmla="*/ 1093946 h 1152525"/>
                    <a:gd name="connsiteX6" fmla="*/ 185261 w 4210050"/>
                    <a:gd name="connsiteY6" fmla="*/ 955834 h 1152525"/>
                    <a:gd name="connsiteX7" fmla="*/ 1015841 w 4210050"/>
                    <a:gd name="connsiteY7" fmla="*/ 955834 h 1152525"/>
                    <a:gd name="connsiteX8" fmla="*/ 1182529 w 4210050"/>
                    <a:gd name="connsiteY8" fmla="*/ 789146 h 1152525"/>
                    <a:gd name="connsiteX9" fmla="*/ 524351 w 4210050"/>
                    <a:gd name="connsiteY9" fmla="*/ 789146 h 1152525"/>
                    <a:gd name="connsiteX10" fmla="*/ 455771 w 4210050"/>
                    <a:gd name="connsiteY10" fmla="*/ 720566 h 1152525"/>
                    <a:gd name="connsiteX11" fmla="*/ 447199 w 4210050"/>
                    <a:gd name="connsiteY11" fmla="*/ 721519 h 1152525"/>
                    <a:gd name="connsiteX12" fmla="*/ 425291 w 4210050"/>
                    <a:gd name="connsiteY12" fmla="*/ 712946 h 1152525"/>
                    <a:gd name="connsiteX13" fmla="*/ 416719 w 4210050"/>
                    <a:gd name="connsiteY13" fmla="*/ 691039 h 1152525"/>
                    <a:gd name="connsiteX14" fmla="*/ 425291 w 4210050"/>
                    <a:gd name="connsiteY14" fmla="*/ 669131 h 1152525"/>
                    <a:gd name="connsiteX15" fmla="*/ 447199 w 4210050"/>
                    <a:gd name="connsiteY15" fmla="*/ 660559 h 1152525"/>
                    <a:gd name="connsiteX16" fmla="*/ 469106 w 4210050"/>
                    <a:gd name="connsiteY16" fmla="*/ 669131 h 1152525"/>
                    <a:gd name="connsiteX17" fmla="*/ 476726 w 4210050"/>
                    <a:gd name="connsiteY17" fmla="*/ 698659 h 1152525"/>
                    <a:gd name="connsiteX18" fmla="*/ 536734 w 4210050"/>
                    <a:gd name="connsiteY18" fmla="*/ 758666 h 1152525"/>
                    <a:gd name="connsiteX19" fmla="*/ 1423511 w 4210050"/>
                    <a:gd name="connsiteY19" fmla="*/ 758666 h 1152525"/>
                    <a:gd name="connsiteX20" fmla="*/ 1546384 w 4210050"/>
                    <a:gd name="connsiteY20" fmla="*/ 881539 h 1152525"/>
                    <a:gd name="connsiteX21" fmla="*/ 1890236 w 4210050"/>
                    <a:gd name="connsiteY21" fmla="*/ 881539 h 1152525"/>
                    <a:gd name="connsiteX22" fmla="*/ 1800701 w 4210050"/>
                    <a:gd name="connsiteY22" fmla="*/ 792004 h 1152525"/>
                    <a:gd name="connsiteX23" fmla="*/ 1578769 w 4210050"/>
                    <a:gd name="connsiteY23" fmla="*/ 792004 h 1152525"/>
                    <a:gd name="connsiteX24" fmla="*/ 1552099 w 4210050"/>
                    <a:gd name="connsiteY24" fmla="*/ 807244 h 1152525"/>
                    <a:gd name="connsiteX25" fmla="*/ 1521619 w 4210050"/>
                    <a:gd name="connsiteY25" fmla="*/ 776764 h 1152525"/>
                    <a:gd name="connsiteX26" fmla="*/ 1552099 w 4210050"/>
                    <a:gd name="connsiteY26" fmla="*/ 746284 h 1152525"/>
                    <a:gd name="connsiteX27" fmla="*/ 1578769 w 4210050"/>
                    <a:gd name="connsiteY27" fmla="*/ 761524 h 1152525"/>
                    <a:gd name="connsiteX28" fmla="*/ 1813084 w 4210050"/>
                    <a:gd name="connsiteY28" fmla="*/ 761524 h 1152525"/>
                    <a:gd name="connsiteX29" fmla="*/ 1932146 w 4210050"/>
                    <a:gd name="connsiteY29" fmla="*/ 880586 h 1152525"/>
                    <a:gd name="connsiteX30" fmla="*/ 2062639 w 4210050"/>
                    <a:gd name="connsiteY30" fmla="*/ 880586 h 1152525"/>
                    <a:gd name="connsiteX31" fmla="*/ 2237899 w 4210050"/>
                    <a:gd name="connsiteY31" fmla="*/ 705326 h 1152525"/>
                    <a:gd name="connsiteX32" fmla="*/ 2118836 w 4210050"/>
                    <a:gd name="connsiteY32" fmla="*/ 705326 h 1152525"/>
                    <a:gd name="connsiteX33" fmla="*/ 2095024 w 4210050"/>
                    <a:gd name="connsiteY33" fmla="*/ 729139 h 1152525"/>
                    <a:gd name="connsiteX34" fmla="*/ 2087404 w 4210050"/>
                    <a:gd name="connsiteY34" fmla="*/ 758666 h 1152525"/>
                    <a:gd name="connsiteX35" fmla="*/ 2065496 w 4210050"/>
                    <a:gd name="connsiteY35" fmla="*/ 767239 h 1152525"/>
                    <a:gd name="connsiteX36" fmla="*/ 2043589 w 4210050"/>
                    <a:gd name="connsiteY36" fmla="*/ 758666 h 1152525"/>
                    <a:gd name="connsiteX37" fmla="*/ 2035016 w 4210050"/>
                    <a:gd name="connsiteY37" fmla="*/ 736759 h 1152525"/>
                    <a:gd name="connsiteX38" fmla="*/ 2043589 w 4210050"/>
                    <a:gd name="connsiteY38" fmla="*/ 714851 h 1152525"/>
                    <a:gd name="connsiteX39" fmla="*/ 2065496 w 4210050"/>
                    <a:gd name="connsiteY39" fmla="*/ 706279 h 1152525"/>
                    <a:gd name="connsiteX40" fmla="*/ 2074069 w 4210050"/>
                    <a:gd name="connsiteY40" fmla="*/ 707231 h 1152525"/>
                    <a:gd name="connsiteX41" fmla="*/ 2107406 w 4210050"/>
                    <a:gd name="connsiteY41" fmla="*/ 673894 h 1152525"/>
                    <a:gd name="connsiteX42" fmla="*/ 2380774 w 4210050"/>
                    <a:gd name="connsiteY42" fmla="*/ 673894 h 1152525"/>
                    <a:gd name="connsiteX43" fmla="*/ 2480786 w 4210050"/>
                    <a:gd name="connsiteY43" fmla="*/ 573881 h 1152525"/>
                    <a:gd name="connsiteX44" fmla="*/ 2959894 w 4210050"/>
                    <a:gd name="connsiteY44" fmla="*/ 573881 h 1152525"/>
                    <a:gd name="connsiteX45" fmla="*/ 3093244 w 4210050"/>
                    <a:gd name="connsiteY45" fmla="*/ 440531 h 1152525"/>
                    <a:gd name="connsiteX46" fmla="*/ 3409474 w 4210050"/>
                    <a:gd name="connsiteY46" fmla="*/ 440531 h 1152525"/>
                    <a:gd name="connsiteX47" fmla="*/ 3698081 w 4210050"/>
                    <a:gd name="connsiteY47" fmla="*/ 151924 h 1152525"/>
                    <a:gd name="connsiteX48" fmla="*/ 3527584 w 4210050"/>
                    <a:gd name="connsiteY48" fmla="*/ 151924 h 1152525"/>
                    <a:gd name="connsiteX49" fmla="*/ 3337084 w 4210050"/>
                    <a:gd name="connsiteY49" fmla="*/ 342424 h 1152525"/>
                    <a:gd name="connsiteX50" fmla="*/ 3170396 w 4210050"/>
                    <a:gd name="connsiteY50" fmla="*/ 342424 h 1152525"/>
                    <a:gd name="connsiteX51" fmla="*/ 3143726 w 4210050"/>
                    <a:gd name="connsiteY51" fmla="*/ 357664 h 1152525"/>
                    <a:gd name="connsiteX52" fmla="*/ 3113246 w 4210050"/>
                    <a:gd name="connsiteY52" fmla="*/ 327184 h 1152525"/>
                    <a:gd name="connsiteX53" fmla="*/ 3143726 w 4210050"/>
                    <a:gd name="connsiteY53" fmla="*/ 296704 h 1152525"/>
                    <a:gd name="connsiteX54" fmla="*/ 3170396 w 4210050"/>
                    <a:gd name="connsiteY54" fmla="*/ 311944 h 1152525"/>
                    <a:gd name="connsiteX55" fmla="*/ 3323749 w 4210050"/>
                    <a:gd name="connsiteY55" fmla="*/ 311944 h 1152525"/>
                    <a:gd name="connsiteX56" fmla="*/ 3514249 w 4210050"/>
                    <a:gd name="connsiteY56" fmla="*/ 121444 h 1152525"/>
                    <a:gd name="connsiteX57" fmla="*/ 3727609 w 4210050"/>
                    <a:gd name="connsiteY57" fmla="*/ 121444 h 1152525"/>
                    <a:gd name="connsiteX58" fmla="*/ 3841909 w 4210050"/>
                    <a:gd name="connsiteY58" fmla="*/ 7144 h 1152525"/>
                    <a:gd name="connsiteX59" fmla="*/ 4072414 w 4210050"/>
                    <a:gd name="connsiteY59" fmla="*/ 7144 h 1152525"/>
                    <a:gd name="connsiteX60" fmla="*/ 4172426 w 4210050"/>
                    <a:gd name="connsiteY60" fmla="*/ 107156 h 1152525"/>
                    <a:gd name="connsiteX61" fmla="*/ 4180999 w 4210050"/>
                    <a:gd name="connsiteY61" fmla="*/ 106204 h 1152525"/>
                    <a:gd name="connsiteX62" fmla="*/ 4202906 w 4210050"/>
                    <a:gd name="connsiteY62" fmla="*/ 114776 h 1152525"/>
                    <a:gd name="connsiteX63" fmla="*/ 4211479 w 4210050"/>
                    <a:gd name="connsiteY63" fmla="*/ 136684 h 1152525"/>
                    <a:gd name="connsiteX64" fmla="*/ 4202906 w 4210050"/>
                    <a:gd name="connsiteY64" fmla="*/ 158591 h 1152525"/>
                    <a:gd name="connsiteX65" fmla="*/ 4180999 w 4210050"/>
                    <a:gd name="connsiteY65" fmla="*/ 167164 h 1152525"/>
                    <a:gd name="connsiteX66" fmla="*/ 4159091 w 4210050"/>
                    <a:gd name="connsiteY66" fmla="*/ 158591 h 1152525"/>
                    <a:gd name="connsiteX67" fmla="*/ 4151471 w 4210050"/>
                    <a:gd name="connsiteY67" fmla="*/ 129064 h 1152525"/>
                    <a:gd name="connsiteX68" fmla="*/ 4060984 w 4210050"/>
                    <a:gd name="connsiteY68" fmla="*/ 38576 h 1152525"/>
                    <a:gd name="connsiteX69" fmla="*/ 3856196 w 4210050"/>
                    <a:gd name="connsiteY69" fmla="*/ 38576 h 1152525"/>
                    <a:gd name="connsiteX70" fmla="*/ 3422809 w 4210050"/>
                    <a:gd name="connsiteY70" fmla="*/ 471964 h 1152525"/>
                    <a:gd name="connsiteX71" fmla="*/ 3104674 w 4210050"/>
                    <a:gd name="connsiteY71" fmla="*/ 471964 h 1152525"/>
                    <a:gd name="connsiteX72" fmla="*/ 2767489 w 4210050"/>
                    <a:gd name="connsiteY72" fmla="*/ 809149 h 1152525"/>
                    <a:gd name="connsiteX73" fmla="*/ 2343626 w 4210050"/>
                    <a:gd name="connsiteY73" fmla="*/ 809149 h 1152525"/>
                    <a:gd name="connsiteX74" fmla="*/ 2316956 w 4210050"/>
                    <a:gd name="connsiteY74" fmla="*/ 824389 h 1152525"/>
                    <a:gd name="connsiteX75" fmla="*/ 2286476 w 4210050"/>
                    <a:gd name="connsiteY75" fmla="*/ 793909 h 1152525"/>
                    <a:gd name="connsiteX76" fmla="*/ 2316956 w 4210050"/>
                    <a:gd name="connsiteY76" fmla="*/ 763429 h 1152525"/>
                    <a:gd name="connsiteX77" fmla="*/ 2343626 w 4210050"/>
                    <a:gd name="connsiteY77" fmla="*/ 778669 h 1152525"/>
                    <a:gd name="connsiteX78" fmla="*/ 2755106 w 4210050"/>
                    <a:gd name="connsiteY78" fmla="*/ 778669 h 1152525"/>
                    <a:gd name="connsiteX79" fmla="*/ 2928461 w 4210050"/>
                    <a:gd name="connsiteY79" fmla="*/ 605314 h 1152525"/>
                    <a:gd name="connsiteX80" fmla="*/ 2492216 w 4210050"/>
                    <a:gd name="connsiteY80" fmla="*/ 605314 h 1152525"/>
                    <a:gd name="connsiteX81" fmla="*/ 2392204 w 4210050"/>
                    <a:gd name="connsiteY81" fmla="*/ 705326 h 1152525"/>
                    <a:gd name="connsiteX82" fmla="*/ 2279809 w 4210050"/>
                    <a:gd name="connsiteY82" fmla="*/ 705326 h 1152525"/>
                    <a:gd name="connsiteX83" fmla="*/ 2075021 w 4210050"/>
                    <a:gd name="connsiteY83" fmla="*/ 910114 h 1152525"/>
                    <a:gd name="connsiteX84" fmla="*/ 1533049 w 4210050"/>
                    <a:gd name="connsiteY84" fmla="*/ 910114 h 1152525"/>
                    <a:gd name="connsiteX85" fmla="*/ 1410176 w 4210050"/>
                    <a:gd name="connsiteY85" fmla="*/ 787241 h 1152525"/>
                    <a:gd name="connsiteX86" fmla="*/ 1222534 w 4210050"/>
                    <a:gd name="connsiteY86" fmla="*/ 787241 h 1152525"/>
                    <a:gd name="connsiteX87" fmla="*/ 1026319 w 4210050"/>
                    <a:gd name="connsiteY87" fmla="*/ 983456 h 1152525"/>
                    <a:gd name="connsiteX88" fmla="*/ 195739 w 4210050"/>
                    <a:gd name="connsiteY88" fmla="*/ 983456 h 1152525"/>
                    <a:gd name="connsiteX89" fmla="*/ 67151 w 4210050"/>
                    <a:gd name="connsiteY89" fmla="*/ 1114901 h 1152525"/>
                    <a:gd name="connsiteX90" fmla="*/ 59531 w 4210050"/>
                    <a:gd name="connsiteY90" fmla="*/ 1144429 h 1152525"/>
                    <a:gd name="connsiteX91" fmla="*/ 37624 w 4210050"/>
                    <a:gd name="connsiteY91" fmla="*/ 1153954 h 115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210050" h="1152525">
                      <a:moveTo>
                        <a:pt x="37624" y="1153954"/>
                      </a:moveTo>
                      <a:cubicBezTo>
                        <a:pt x="29051" y="1153954"/>
                        <a:pt x="21431" y="1151096"/>
                        <a:pt x="15716" y="1145381"/>
                      </a:cubicBezTo>
                      <a:cubicBezTo>
                        <a:pt x="10001" y="1139666"/>
                        <a:pt x="7144" y="1132046"/>
                        <a:pt x="7144" y="1123474"/>
                      </a:cubicBezTo>
                      <a:cubicBezTo>
                        <a:pt x="7144" y="1114901"/>
                        <a:pt x="10001" y="1107281"/>
                        <a:pt x="16669" y="1101566"/>
                      </a:cubicBezTo>
                      <a:cubicBezTo>
                        <a:pt x="22384" y="1095851"/>
                        <a:pt x="30004" y="1092994"/>
                        <a:pt x="38576" y="1092994"/>
                      </a:cubicBezTo>
                      <a:cubicBezTo>
                        <a:pt x="41434" y="1092994"/>
                        <a:pt x="44291" y="1092994"/>
                        <a:pt x="47149" y="1093946"/>
                      </a:cubicBezTo>
                      <a:lnTo>
                        <a:pt x="185261" y="955834"/>
                      </a:lnTo>
                      <a:lnTo>
                        <a:pt x="1015841" y="955834"/>
                      </a:lnTo>
                      <a:lnTo>
                        <a:pt x="1182529" y="789146"/>
                      </a:lnTo>
                      <a:lnTo>
                        <a:pt x="524351" y="789146"/>
                      </a:lnTo>
                      <a:lnTo>
                        <a:pt x="455771" y="720566"/>
                      </a:lnTo>
                      <a:cubicBezTo>
                        <a:pt x="452914" y="721519"/>
                        <a:pt x="450056" y="721519"/>
                        <a:pt x="447199" y="721519"/>
                      </a:cubicBezTo>
                      <a:cubicBezTo>
                        <a:pt x="438626" y="721519"/>
                        <a:pt x="431006" y="718661"/>
                        <a:pt x="425291" y="712946"/>
                      </a:cubicBezTo>
                      <a:cubicBezTo>
                        <a:pt x="419576" y="707231"/>
                        <a:pt x="416719" y="699611"/>
                        <a:pt x="416719" y="691039"/>
                      </a:cubicBezTo>
                      <a:cubicBezTo>
                        <a:pt x="416719" y="682466"/>
                        <a:pt x="419576" y="674846"/>
                        <a:pt x="425291" y="669131"/>
                      </a:cubicBezTo>
                      <a:cubicBezTo>
                        <a:pt x="431006" y="663416"/>
                        <a:pt x="438626" y="660559"/>
                        <a:pt x="447199" y="660559"/>
                      </a:cubicBezTo>
                      <a:cubicBezTo>
                        <a:pt x="455771" y="660559"/>
                        <a:pt x="463391" y="663416"/>
                        <a:pt x="469106" y="669131"/>
                      </a:cubicBezTo>
                      <a:cubicBezTo>
                        <a:pt x="476726" y="676751"/>
                        <a:pt x="479584" y="688181"/>
                        <a:pt x="476726" y="698659"/>
                      </a:cubicBezTo>
                      <a:lnTo>
                        <a:pt x="536734" y="758666"/>
                      </a:lnTo>
                      <a:lnTo>
                        <a:pt x="1423511" y="758666"/>
                      </a:lnTo>
                      <a:lnTo>
                        <a:pt x="1546384" y="881539"/>
                      </a:lnTo>
                      <a:lnTo>
                        <a:pt x="1890236" y="881539"/>
                      </a:lnTo>
                      <a:lnTo>
                        <a:pt x="1800701" y="792004"/>
                      </a:lnTo>
                      <a:lnTo>
                        <a:pt x="1578769" y="792004"/>
                      </a:lnTo>
                      <a:cubicBezTo>
                        <a:pt x="1573054" y="801529"/>
                        <a:pt x="1563529" y="807244"/>
                        <a:pt x="1552099" y="807244"/>
                      </a:cubicBezTo>
                      <a:cubicBezTo>
                        <a:pt x="1534954" y="807244"/>
                        <a:pt x="1521619" y="793909"/>
                        <a:pt x="1521619" y="776764"/>
                      </a:cubicBezTo>
                      <a:cubicBezTo>
                        <a:pt x="1521619" y="759619"/>
                        <a:pt x="1534954" y="746284"/>
                        <a:pt x="1552099" y="746284"/>
                      </a:cubicBezTo>
                      <a:cubicBezTo>
                        <a:pt x="1563529" y="746284"/>
                        <a:pt x="1573054" y="751999"/>
                        <a:pt x="1578769" y="761524"/>
                      </a:cubicBezTo>
                      <a:lnTo>
                        <a:pt x="1813084" y="761524"/>
                      </a:lnTo>
                      <a:lnTo>
                        <a:pt x="1932146" y="880586"/>
                      </a:lnTo>
                      <a:lnTo>
                        <a:pt x="2062639" y="880586"/>
                      </a:lnTo>
                      <a:lnTo>
                        <a:pt x="2237899" y="705326"/>
                      </a:lnTo>
                      <a:lnTo>
                        <a:pt x="2118836" y="705326"/>
                      </a:lnTo>
                      <a:lnTo>
                        <a:pt x="2095024" y="729139"/>
                      </a:lnTo>
                      <a:cubicBezTo>
                        <a:pt x="2097881" y="739616"/>
                        <a:pt x="2095024" y="751046"/>
                        <a:pt x="2087404" y="758666"/>
                      </a:cubicBezTo>
                      <a:cubicBezTo>
                        <a:pt x="2081689" y="764381"/>
                        <a:pt x="2074069" y="767239"/>
                        <a:pt x="2065496" y="767239"/>
                      </a:cubicBezTo>
                      <a:cubicBezTo>
                        <a:pt x="2056924" y="767239"/>
                        <a:pt x="2049304" y="764381"/>
                        <a:pt x="2043589" y="758666"/>
                      </a:cubicBezTo>
                      <a:cubicBezTo>
                        <a:pt x="2037874" y="752951"/>
                        <a:pt x="2035016" y="745331"/>
                        <a:pt x="2035016" y="736759"/>
                      </a:cubicBezTo>
                      <a:cubicBezTo>
                        <a:pt x="2035016" y="728186"/>
                        <a:pt x="2037874" y="720566"/>
                        <a:pt x="2043589" y="714851"/>
                      </a:cubicBezTo>
                      <a:cubicBezTo>
                        <a:pt x="2049304" y="709136"/>
                        <a:pt x="2056924" y="706279"/>
                        <a:pt x="2065496" y="706279"/>
                      </a:cubicBezTo>
                      <a:cubicBezTo>
                        <a:pt x="2068354" y="706279"/>
                        <a:pt x="2071211" y="706279"/>
                        <a:pt x="2074069" y="707231"/>
                      </a:cubicBezTo>
                      <a:lnTo>
                        <a:pt x="2107406" y="673894"/>
                      </a:lnTo>
                      <a:lnTo>
                        <a:pt x="2380774" y="673894"/>
                      </a:lnTo>
                      <a:lnTo>
                        <a:pt x="2480786" y="573881"/>
                      </a:lnTo>
                      <a:lnTo>
                        <a:pt x="2959894" y="573881"/>
                      </a:lnTo>
                      <a:lnTo>
                        <a:pt x="3093244" y="440531"/>
                      </a:lnTo>
                      <a:lnTo>
                        <a:pt x="3409474" y="440531"/>
                      </a:lnTo>
                      <a:lnTo>
                        <a:pt x="3698081" y="151924"/>
                      </a:lnTo>
                      <a:lnTo>
                        <a:pt x="3527584" y="151924"/>
                      </a:lnTo>
                      <a:lnTo>
                        <a:pt x="3337084" y="342424"/>
                      </a:lnTo>
                      <a:lnTo>
                        <a:pt x="3170396" y="342424"/>
                      </a:lnTo>
                      <a:cubicBezTo>
                        <a:pt x="3164681" y="351949"/>
                        <a:pt x="3155156" y="357664"/>
                        <a:pt x="3143726" y="357664"/>
                      </a:cubicBezTo>
                      <a:cubicBezTo>
                        <a:pt x="3126581" y="357664"/>
                        <a:pt x="3113246" y="344329"/>
                        <a:pt x="3113246" y="327184"/>
                      </a:cubicBezTo>
                      <a:cubicBezTo>
                        <a:pt x="3113246" y="310039"/>
                        <a:pt x="3126581" y="296704"/>
                        <a:pt x="3143726" y="296704"/>
                      </a:cubicBezTo>
                      <a:cubicBezTo>
                        <a:pt x="3155156" y="296704"/>
                        <a:pt x="3164681" y="302419"/>
                        <a:pt x="3170396" y="311944"/>
                      </a:cubicBezTo>
                      <a:lnTo>
                        <a:pt x="3323749" y="311944"/>
                      </a:lnTo>
                      <a:lnTo>
                        <a:pt x="3514249" y="121444"/>
                      </a:lnTo>
                      <a:lnTo>
                        <a:pt x="3727609" y="121444"/>
                      </a:lnTo>
                      <a:lnTo>
                        <a:pt x="3841909" y="7144"/>
                      </a:lnTo>
                      <a:lnTo>
                        <a:pt x="4072414" y="7144"/>
                      </a:lnTo>
                      <a:lnTo>
                        <a:pt x="4172426" y="107156"/>
                      </a:lnTo>
                      <a:cubicBezTo>
                        <a:pt x="4175284" y="106204"/>
                        <a:pt x="4178141" y="106204"/>
                        <a:pt x="4180999" y="106204"/>
                      </a:cubicBezTo>
                      <a:cubicBezTo>
                        <a:pt x="4189571" y="106204"/>
                        <a:pt x="4197192" y="109061"/>
                        <a:pt x="4202906" y="114776"/>
                      </a:cubicBezTo>
                      <a:cubicBezTo>
                        <a:pt x="4208621" y="120491"/>
                        <a:pt x="4211479" y="128111"/>
                        <a:pt x="4211479" y="136684"/>
                      </a:cubicBezTo>
                      <a:cubicBezTo>
                        <a:pt x="4211479" y="145256"/>
                        <a:pt x="4208621" y="152876"/>
                        <a:pt x="4202906" y="158591"/>
                      </a:cubicBezTo>
                      <a:cubicBezTo>
                        <a:pt x="4197192" y="164306"/>
                        <a:pt x="4189571" y="167164"/>
                        <a:pt x="4180999" y="167164"/>
                      </a:cubicBezTo>
                      <a:cubicBezTo>
                        <a:pt x="4172426" y="167164"/>
                        <a:pt x="4164806" y="164306"/>
                        <a:pt x="4159091" y="158591"/>
                      </a:cubicBezTo>
                      <a:cubicBezTo>
                        <a:pt x="4151471" y="150971"/>
                        <a:pt x="4148614" y="139541"/>
                        <a:pt x="4151471" y="129064"/>
                      </a:cubicBezTo>
                      <a:lnTo>
                        <a:pt x="4060984" y="38576"/>
                      </a:lnTo>
                      <a:lnTo>
                        <a:pt x="3856196" y="38576"/>
                      </a:lnTo>
                      <a:lnTo>
                        <a:pt x="3422809" y="471964"/>
                      </a:lnTo>
                      <a:lnTo>
                        <a:pt x="3104674" y="471964"/>
                      </a:lnTo>
                      <a:lnTo>
                        <a:pt x="2767489" y="809149"/>
                      </a:lnTo>
                      <a:lnTo>
                        <a:pt x="2343626" y="809149"/>
                      </a:lnTo>
                      <a:cubicBezTo>
                        <a:pt x="2337911" y="818674"/>
                        <a:pt x="2328386" y="824389"/>
                        <a:pt x="2316956" y="824389"/>
                      </a:cubicBezTo>
                      <a:cubicBezTo>
                        <a:pt x="2299811" y="824389"/>
                        <a:pt x="2286476" y="811054"/>
                        <a:pt x="2286476" y="793909"/>
                      </a:cubicBezTo>
                      <a:cubicBezTo>
                        <a:pt x="2286476" y="776764"/>
                        <a:pt x="2299811" y="763429"/>
                        <a:pt x="2316956" y="763429"/>
                      </a:cubicBezTo>
                      <a:cubicBezTo>
                        <a:pt x="2328386" y="763429"/>
                        <a:pt x="2337911" y="769144"/>
                        <a:pt x="2343626" y="778669"/>
                      </a:cubicBezTo>
                      <a:lnTo>
                        <a:pt x="2755106" y="778669"/>
                      </a:lnTo>
                      <a:lnTo>
                        <a:pt x="2928461" y="605314"/>
                      </a:lnTo>
                      <a:lnTo>
                        <a:pt x="2492216" y="605314"/>
                      </a:lnTo>
                      <a:lnTo>
                        <a:pt x="2392204" y="705326"/>
                      </a:lnTo>
                      <a:lnTo>
                        <a:pt x="2279809" y="705326"/>
                      </a:lnTo>
                      <a:lnTo>
                        <a:pt x="2075021" y="910114"/>
                      </a:lnTo>
                      <a:lnTo>
                        <a:pt x="1533049" y="910114"/>
                      </a:lnTo>
                      <a:lnTo>
                        <a:pt x="1410176" y="787241"/>
                      </a:lnTo>
                      <a:lnTo>
                        <a:pt x="1222534" y="787241"/>
                      </a:lnTo>
                      <a:lnTo>
                        <a:pt x="1026319" y="983456"/>
                      </a:lnTo>
                      <a:lnTo>
                        <a:pt x="195739" y="983456"/>
                      </a:lnTo>
                      <a:lnTo>
                        <a:pt x="67151" y="1114901"/>
                      </a:lnTo>
                      <a:cubicBezTo>
                        <a:pt x="70009" y="1125379"/>
                        <a:pt x="67151" y="1136809"/>
                        <a:pt x="59531" y="1144429"/>
                      </a:cubicBezTo>
                      <a:cubicBezTo>
                        <a:pt x="52864" y="1150144"/>
                        <a:pt x="45244" y="1153954"/>
                        <a:pt x="37624" y="1153954"/>
                      </a:cubicBezTo>
                      <a:close/>
                    </a:path>
                  </a:pathLst>
                </a:custGeom>
                <a:grpFill/>
                <a:ln w="9525" cap="flat">
                  <a:noFill/>
                  <a:prstDash val="solid"/>
                  <a:miter/>
                </a:ln>
              </p:spPr>
              <p:txBody>
                <a:bodyPr rtlCol="0" anchor="ctr"/>
                <a:lstStyle/>
                <a:p>
                  <a:endParaRPr lang="en-US"/>
                </a:p>
              </p:txBody>
            </p:sp>
            <p:sp>
              <p:nvSpPr>
                <p:cNvPr id="201" name="Freeform: Shape 176">
                  <a:extLst>
                    <a:ext uri="{FF2B5EF4-FFF2-40B4-BE49-F238E27FC236}">
                      <a16:creationId xmlns:a16="http://schemas.microsoft.com/office/drawing/2014/main" xmlns="" id="{BCC5B0B3-B74A-83E2-4808-9759B07A59F4}"/>
                    </a:ext>
                  </a:extLst>
                </p:cNvPr>
                <p:cNvSpPr/>
                <p:nvPr/>
              </p:nvSpPr>
              <p:spPr>
                <a:xfrm>
                  <a:off x="7596285" y="1665632"/>
                  <a:ext cx="4200525" cy="1133475"/>
                </a:xfrm>
                <a:custGeom>
                  <a:avLst/>
                  <a:gdLst>
                    <a:gd name="connsiteX0" fmla="*/ 4187428 w 4200525"/>
                    <a:gd name="connsiteY0" fmla="*/ 111919 h 1133475"/>
                    <a:gd name="connsiteX1" fmla="*/ 4161711 w 4200525"/>
                    <a:gd name="connsiteY1" fmla="*/ 108109 h 1133475"/>
                    <a:gd name="connsiteX2" fmla="*/ 4060746 w 4200525"/>
                    <a:gd name="connsiteY2" fmla="*/ 7144 h 1133475"/>
                    <a:gd name="connsiteX3" fmla="*/ 3838813 w 4200525"/>
                    <a:gd name="connsiteY3" fmla="*/ 7144 h 1133475"/>
                    <a:gd name="connsiteX4" fmla="*/ 3724513 w 4200525"/>
                    <a:gd name="connsiteY4" fmla="*/ 121444 h 1133475"/>
                    <a:gd name="connsiteX5" fmla="*/ 3511153 w 4200525"/>
                    <a:gd name="connsiteY5" fmla="*/ 121444 h 1133475"/>
                    <a:gd name="connsiteX6" fmla="*/ 3320653 w 4200525"/>
                    <a:gd name="connsiteY6" fmla="*/ 311944 h 1133475"/>
                    <a:gd name="connsiteX7" fmla="*/ 3155871 w 4200525"/>
                    <a:gd name="connsiteY7" fmla="*/ 311944 h 1133475"/>
                    <a:gd name="connsiteX8" fmla="*/ 3135868 w 4200525"/>
                    <a:gd name="connsiteY8" fmla="*/ 296704 h 1133475"/>
                    <a:gd name="connsiteX9" fmla="*/ 3114913 w 4200525"/>
                    <a:gd name="connsiteY9" fmla="*/ 317659 h 1133475"/>
                    <a:gd name="connsiteX10" fmla="*/ 3135868 w 4200525"/>
                    <a:gd name="connsiteY10" fmla="*/ 338614 h 1133475"/>
                    <a:gd name="connsiteX11" fmla="*/ 3155871 w 4200525"/>
                    <a:gd name="connsiteY11" fmla="*/ 323374 h 1133475"/>
                    <a:gd name="connsiteX12" fmla="*/ 3325416 w 4200525"/>
                    <a:gd name="connsiteY12" fmla="*/ 323374 h 1133475"/>
                    <a:gd name="connsiteX13" fmla="*/ 3515916 w 4200525"/>
                    <a:gd name="connsiteY13" fmla="*/ 132874 h 1133475"/>
                    <a:gd name="connsiteX14" fmla="*/ 3713083 w 4200525"/>
                    <a:gd name="connsiteY14" fmla="*/ 132874 h 1133475"/>
                    <a:gd name="connsiteX15" fmla="*/ 3405426 w 4200525"/>
                    <a:gd name="connsiteY15" fmla="*/ 440531 h 1133475"/>
                    <a:gd name="connsiteX16" fmla="*/ 3089196 w 4200525"/>
                    <a:gd name="connsiteY16" fmla="*/ 440531 h 1133475"/>
                    <a:gd name="connsiteX17" fmla="*/ 2955846 w 4200525"/>
                    <a:gd name="connsiteY17" fmla="*/ 573881 h 1133475"/>
                    <a:gd name="connsiteX18" fmla="*/ 2476738 w 4200525"/>
                    <a:gd name="connsiteY18" fmla="*/ 573881 h 1133475"/>
                    <a:gd name="connsiteX19" fmla="*/ 2376726 w 4200525"/>
                    <a:gd name="connsiteY19" fmla="*/ 673894 h 1133475"/>
                    <a:gd name="connsiteX20" fmla="*/ 2102406 w 4200525"/>
                    <a:gd name="connsiteY20" fmla="*/ 673894 h 1133475"/>
                    <a:gd name="connsiteX21" fmla="*/ 2067163 w 4200525"/>
                    <a:gd name="connsiteY21" fmla="*/ 709136 h 1133475"/>
                    <a:gd name="connsiteX22" fmla="*/ 2041446 w 4200525"/>
                    <a:gd name="connsiteY22" fmla="*/ 712946 h 1133475"/>
                    <a:gd name="connsiteX23" fmla="*/ 2041446 w 4200525"/>
                    <a:gd name="connsiteY23" fmla="*/ 742474 h 1133475"/>
                    <a:gd name="connsiteX24" fmla="*/ 2070973 w 4200525"/>
                    <a:gd name="connsiteY24" fmla="*/ 742474 h 1133475"/>
                    <a:gd name="connsiteX25" fmla="*/ 2074783 w 4200525"/>
                    <a:gd name="connsiteY25" fmla="*/ 716756 h 1133475"/>
                    <a:gd name="connsiteX26" fmla="*/ 2106216 w 4200525"/>
                    <a:gd name="connsiteY26" fmla="*/ 685324 h 1133475"/>
                    <a:gd name="connsiteX27" fmla="*/ 2251948 w 4200525"/>
                    <a:gd name="connsiteY27" fmla="*/ 685324 h 1133475"/>
                    <a:gd name="connsiteX28" fmla="*/ 2058591 w 4200525"/>
                    <a:gd name="connsiteY28" fmla="*/ 878681 h 1133475"/>
                    <a:gd name="connsiteX29" fmla="*/ 1920478 w 4200525"/>
                    <a:gd name="connsiteY29" fmla="*/ 878681 h 1133475"/>
                    <a:gd name="connsiteX30" fmla="*/ 1801416 w 4200525"/>
                    <a:gd name="connsiteY30" fmla="*/ 759619 h 1133475"/>
                    <a:gd name="connsiteX31" fmla="*/ 1564243 w 4200525"/>
                    <a:gd name="connsiteY31" fmla="*/ 759619 h 1133475"/>
                    <a:gd name="connsiteX32" fmla="*/ 1544241 w 4200525"/>
                    <a:gd name="connsiteY32" fmla="*/ 744379 h 1133475"/>
                    <a:gd name="connsiteX33" fmla="*/ 1523286 w 4200525"/>
                    <a:gd name="connsiteY33" fmla="*/ 765334 h 1133475"/>
                    <a:gd name="connsiteX34" fmla="*/ 1544241 w 4200525"/>
                    <a:gd name="connsiteY34" fmla="*/ 786289 h 1133475"/>
                    <a:gd name="connsiteX35" fmla="*/ 1564243 w 4200525"/>
                    <a:gd name="connsiteY35" fmla="*/ 771049 h 1133475"/>
                    <a:gd name="connsiteX36" fmla="*/ 1796653 w 4200525"/>
                    <a:gd name="connsiteY36" fmla="*/ 771049 h 1133475"/>
                    <a:gd name="connsiteX37" fmla="*/ 1905238 w 4200525"/>
                    <a:gd name="connsiteY37" fmla="*/ 879634 h 1133475"/>
                    <a:gd name="connsiteX38" fmla="*/ 1533763 w 4200525"/>
                    <a:gd name="connsiteY38" fmla="*/ 879634 h 1133475"/>
                    <a:gd name="connsiteX39" fmla="*/ 1410891 w 4200525"/>
                    <a:gd name="connsiteY39" fmla="*/ 755809 h 1133475"/>
                    <a:gd name="connsiteX40" fmla="*/ 525066 w 4200525"/>
                    <a:gd name="connsiteY40" fmla="*/ 755809 h 1133475"/>
                    <a:gd name="connsiteX41" fmla="*/ 458391 w 4200525"/>
                    <a:gd name="connsiteY41" fmla="*/ 689134 h 1133475"/>
                    <a:gd name="connsiteX42" fmla="*/ 454581 w 4200525"/>
                    <a:gd name="connsiteY42" fmla="*/ 663416 h 1133475"/>
                    <a:gd name="connsiteX43" fmla="*/ 425053 w 4200525"/>
                    <a:gd name="connsiteY43" fmla="*/ 663416 h 1133475"/>
                    <a:gd name="connsiteX44" fmla="*/ 425053 w 4200525"/>
                    <a:gd name="connsiteY44" fmla="*/ 692944 h 1133475"/>
                    <a:gd name="connsiteX45" fmla="*/ 450771 w 4200525"/>
                    <a:gd name="connsiteY45" fmla="*/ 696754 h 1133475"/>
                    <a:gd name="connsiteX46" fmla="*/ 521256 w 4200525"/>
                    <a:gd name="connsiteY46" fmla="*/ 767239 h 1133475"/>
                    <a:gd name="connsiteX47" fmla="*/ 1195626 w 4200525"/>
                    <a:gd name="connsiteY47" fmla="*/ 767239 h 1133475"/>
                    <a:gd name="connsiteX48" fmla="*/ 1009888 w 4200525"/>
                    <a:gd name="connsiteY48" fmla="*/ 952976 h 1133475"/>
                    <a:gd name="connsiteX49" fmla="*/ 179308 w 4200525"/>
                    <a:gd name="connsiteY49" fmla="*/ 952976 h 1133475"/>
                    <a:gd name="connsiteX50" fmla="*/ 39291 w 4200525"/>
                    <a:gd name="connsiteY50" fmla="*/ 1092041 h 1133475"/>
                    <a:gd name="connsiteX51" fmla="*/ 13573 w 4200525"/>
                    <a:gd name="connsiteY51" fmla="*/ 1095851 h 1133475"/>
                    <a:gd name="connsiteX52" fmla="*/ 13573 w 4200525"/>
                    <a:gd name="connsiteY52" fmla="*/ 1125379 h 1133475"/>
                    <a:gd name="connsiteX53" fmla="*/ 43101 w 4200525"/>
                    <a:gd name="connsiteY53" fmla="*/ 1125379 h 1133475"/>
                    <a:gd name="connsiteX54" fmla="*/ 46911 w 4200525"/>
                    <a:gd name="connsiteY54" fmla="*/ 1099661 h 1133475"/>
                    <a:gd name="connsiteX55" fmla="*/ 183118 w 4200525"/>
                    <a:gd name="connsiteY55" fmla="*/ 963454 h 1133475"/>
                    <a:gd name="connsiteX56" fmla="*/ 1013698 w 4200525"/>
                    <a:gd name="connsiteY56" fmla="*/ 963454 h 1133475"/>
                    <a:gd name="connsiteX57" fmla="*/ 1209913 w 4200525"/>
                    <a:gd name="connsiteY57" fmla="*/ 767239 h 1133475"/>
                    <a:gd name="connsiteX58" fmla="*/ 1405176 w 4200525"/>
                    <a:gd name="connsiteY58" fmla="*/ 767239 h 1133475"/>
                    <a:gd name="connsiteX59" fmla="*/ 1528048 w 4200525"/>
                    <a:gd name="connsiteY59" fmla="*/ 890111 h 1133475"/>
                    <a:gd name="connsiteX60" fmla="*/ 2062401 w 4200525"/>
                    <a:gd name="connsiteY60" fmla="*/ 890111 h 1133475"/>
                    <a:gd name="connsiteX61" fmla="*/ 2267188 w 4200525"/>
                    <a:gd name="connsiteY61" fmla="*/ 685324 h 1133475"/>
                    <a:gd name="connsiteX62" fmla="*/ 2379583 w 4200525"/>
                    <a:gd name="connsiteY62" fmla="*/ 685324 h 1133475"/>
                    <a:gd name="connsiteX63" fmla="*/ 2479596 w 4200525"/>
                    <a:gd name="connsiteY63" fmla="*/ 585311 h 1133475"/>
                    <a:gd name="connsiteX64" fmla="*/ 2944416 w 4200525"/>
                    <a:gd name="connsiteY64" fmla="*/ 585311 h 1133475"/>
                    <a:gd name="connsiteX65" fmla="*/ 2752011 w 4200525"/>
                    <a:gd name="connsiteY65" fmla="*/ 777716 h 1133475"/>
                    <a:gd name="connsiteX66" fmla="*/ 2330053 w 4200525"/>
                    <a:gd name="connsiteY66" fmla="*/ 777716 h 1133475"/>
                    <a:gd name="connsiteX67" fmla="*/ 2310051 w 4200525"/>
                    <a:gd name="connsiteY67" fmla="*/ 762476 h 1133475"/>
                    <a:gd name="connsiteX68" fmla="*/ 2289096 w 4200525"/>
                    <a:gd name="connsiteY68" fmla="*/ 783431 h 1133475"/>
                    <a:gd name="connsiteX69" fmla="*/ 2310051 w 4200525"/>
                    <a:gd name="connsiteY69" fmla="*/ 804386 h 1133475"/>
                    <a:gd name="connsiteX70" fmla="*/ 2330053 w 4200525"/>
                    <a:gd name="connsiteY70" fmla="*/ 789146 h 1133475"/>
                    <a:gd name="connsiteX71" fmla="*/ 2756773 w 4200525"/>
                    <a:gd name="connsiteY71" fmla="*/ 789146 h 1133475"/>
                    <a:gd name="connsiteX72" fmla="*/ 3093958 w 4200525"/>
                    <a:gd name="connsiteY72" fmla="*/ 451961 h 1133475"/>
                    <a:gd name="connsiteX73" fmla="*/ 3410188 w 4200525"/>
                    <a:gd name="connsiteY73" fmla="*/ 451961 h 1133475"/>
                    <a:gd name="connsiteX74" fmla="*/ 3843576 w 4200525"/>
                    <a:gd name="connsiteY74" fmla="*/ 18574 h 1133475"/>
                    <a:gd name="connsiteX75" fmla="*/ 4056936 w 4200525"/>
                    <a:gd name="connsiteY75" fmla="*/ 18574 h 1133475"/>
                    <a:gd name="connsiteX76" fmla="*/ 4154091 w 4200525"/>
                    <a:gd name="connsiteY76" fmla="*/ 116681 h 1133475"/>
                    <a:gd name="connsiteX77" fmla="*/ 4157901 w 4200525"/>
                    <a:gd name="connsiteY77" fmla="*/ 142399 h 1133475"/>
                    <a:gd name="connsiteX78" fmla="*/ 4187428 w 4200525"/>
                    <a:gd name="connsiteY78" fmla="*/ 142399 h 1133475"/>
                    <a:gd name="connsiteX79" fmla="*/ 4187428 w 4200525"/>
                    <a:gd name="connsiteY79" fmla="*/ 111919 h 113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200525" h="1133475">
                      <a:moveTo>
                        <a:pt x="4187428" y="111919"/>
                      </a:moveTo>
                      <a:cubicBezTo>
                        <a:pt x="4180761" y="105251"/>
                        <a:pt x="4170283" y="104299"/>
                        <a:pt x="4161711" y="108109"/>
                      </a:cubicBezTo>
                      <a:lnTo>
                        <a:pt x="4060746" y="7144"/>
                      </a:lnTo>
                      <a:lnTo>
                        <a:pt x="3838813" y="7144"/>
                      </a:lnTo>
                      <a:lnTo>
                        <a:pt x="3724513" y="121444"/>
                      </a:lnTo>
                      <a:lnTo>
                        <a:pt x="3511153" y="121444"/>
                      </a:lnTo>
                      <a:lnTo>
                        <a:pt x="3320653" y="311944"/>
                      </a:lnTo>
                      <a:lnTo>
                        <a:pt x="3155871" y="311944"/>
                      </a:lnTo>
                      <a:cubicBezTo>
                        <a:pt x="3153013" y="303371"/>
                        <a:pt x="3145393" y="296704"/>
                        <a:pt x="3135868" y="296704"/>
                      </a:cubicBezTo>
                      <a:cubicBezTo>
                        <a:pt x="3124438" y="296704"/>
                        <a:pt x="3114913" y="306229"/>
                        <a:pt x="3114913" y="317659"/>
                      </a:cubicBezTo>
                      <a:cubicBezTo>
                        <a:pt x="3114913" y="329089"/>
                        <a:pt x="3124438" y="338614"/>
                        <a:pt x="3135868" y="338614"/>
                      </a:cubicBezTo>
                      <a:cubicBezTo>
                        <a:pt x="3145393" y="338614"/>
                        <a:pt x="3153966" y="331946"/>
                        <a:pt x="3155871" y="323374"/>
                      </a:cubicBezTo>
                      <a:lnTo>
                        <a:pt x="3325416" y="323374"/>
                      </a:lnTo>
                      <a:lnTo>
                        <a:pt x="3515916" y="132874"/>
                      </a:lnTo>
                      <a:lnTo>
                        <a:pt x="3713083" y="132874"/>
                      </a:lnTo>
                      <a:lnTo>
                        <a:pt x="3405426" y="440531"/>
                      </a:lnTo>
                      <a:lnTo>
                        <a:pt x="3089196" y="440531"/>
                      </a:lnTo>
                      <a:lnTo>
                        <a:pt x="2955846" y="573881"/>
                      </a:lnTo>
                      <a:lnTo>
                        <a:pt x="2476738" y="573881"/>
                      </a:lnTo>
                      <a:lnTo>
                        <a:pt x="2376726" y="673894"/>
                      </a:lnTo>
                      <a:lnTo>
                        <a:pt x="2102406" y="673894"/>
                      </a:lnTo>
                      <a:lnTo>
                        <a:pt x="2067163" y="709136"/>
                      </a:lnTo>
                      <a:cubicBezTo>
                        <a:pt x="2059543" y="704374"/>
                        <a:pt x="2049066" y="705326"/>
                        <a:pt x="2041446" y="712946"/>
                      </a:cubicBezTo>
                      <a:cubicBezTo>
                        <a:pt x="2032873" y="721519"/>
                        <a:pt x="2032873" y="734854"/>
                        <a:pt x="2041446" y="742474"/>
                      </a:cubicBezTo>
                      <a:cubicBezTo>
                        <a:pt x="2050018" y="751046"/>
                        <a:pt x="2063353" y="751046"/>
                        <a:pt x="2070973" y="742474"/>
                      </a:cubicBezTo>
                      <a:cubicBezTo>
                        <a:pt x="2077641" y="735806"/>
                        <a:pt x="2078593" y="725329"/>
                        <a:pt x="2074783" y="716756"/>
                      </a:cubicBezTo>
                      <a:lnTo>
                        <a:pt x="2106216" y="685324"/>
                      </a:lnTo>
                      <a:lnTo>
                        <a:pt x="2251948" y="685324"/>
                      </a:lnTo>
                      <a:lnTo>
                        <a:pt x="2058591" y="878681"/>
                      </a:lnTo>
                      <a:lnTo>
                        <a:pt x="1920478" y="878681"/>
                      </a:lnTo>
                      <a:lnTo>
                        <a:pt x="1801416" y="759619"/>
                      </a:lnTo>
                      <a:lnTo>
                        <a:pt x="1564243" y="759619"/>
                      </a:lnTo>
                      <a:cubicBezTo>
                        <a:pt x="1561386" y="751046"/>
                        <a:pt x="1553766" y="744379"/>
                        <a:pt x="1544241" y="744379"/>
                      </a:cubicBezTo>
                      <a:cubicBezTo>
                        <a:pt x="1532811" y="744379"/>
                        <a:pt x="1523286" y="753904"/>
                        <a:pt x="1523286" y="765334"/>
                      </a:cubicBezTo>
                      <a:cubicBezTo>
                        <a:pt x="1523286" y="776764"/>
                        <a:pt x="1532811" y="786289"/>
                        <a:pt x="1544241" y="786289"/>
                      </a:cubicBezTo>
                      <a:cubicBezTo>
                        <a:pt x="1553766" y="786289"/>
                        <a:pt x="1562338" y="779621"/>
                        <a:pt x="1564243" y="771049"/>
                      </a:cubicBezTo>
                      <a:lnTo>
                        <a:pt x="1796653" y="771049"/>
                      </a:lnTo>
                      <a:lnTo>
                        <a:pt x="1905238" y="879634"/>
                      </a:lnTo>
                      <a:lnTo>
                        <a:pt x="1533763" y="879634"/>
                      </a:lnTo>
                      <a:lnTo>
                        <a:pt x="1410891" y="755809"/>
                      </a:lnTo>
                      <a:lnTo>
                        <a:pt x="525066" y="755809"/>
                      </a:lnTo>
                      <a:lnTo>
                        <a:pt x="458391" y="689134"/>
                      </a:lnTo>
                      <a:cubicBezTo>
                        <a:pt x="463153" y="681514"/>
                        <a:pt x="462201" y="671036"/>
                        <a:pt x="454581" y="663416"/>
                      </a:cubicBezTo>
                      <a:cubicBezTo>
                        <a:pt x="446008" y="654844"/>
                        <a:pt x="432673" y="654844"/>
                        <a:pt x="425053" y="663416"/>
                      </a:cubicBezTo>
                      <a:cubicBezTo>
                        <a:pt x="416481" y="671989"/>
                        <a:pt x="416481" y="685324"/>
                        <a:pt x="425053" y="692944"/>
                      </a:cubicBezTo>
                      <a:cubicBezTo>
                        <a:pt x="431721" y="699611"/>
                        <a:pt x="442198" y="700564"/>
                        <a:pt x="450771" y="696754"/>
                      </a:cubicBezTo>
                      <a:lnTo>
                        <a:pt x="521256" y="767239"/>
                      </a:lnTo>
                      <a:lnTo>
                        <a:pt x="1195626" y="767239"/>
                      </a:lnTo>
                      <a:lnTo>
                        <a:pt x="1009888" y="952976"/>
                      </a:lnTo>
                      <a:lnTo>
                        <a:pt x="179308" y="952976"/>
                      </a:lnTo>
                      <a:lnTo>
                        <a:pt x="39291" y="1092041"/>
                      </a:lnTo>
                      <a:cubicBezTo>
                        <a:pt x="31671" y="1087279"/>
                        <a:pt x="21193" y="1088231"/>
                        <a:pt x="13573" y="1095851"/>
                      </a:cubicBezTo>
                      <a:cubicBezTo>
                        <a:pt x="5001" y="1104424"/>
                        <a:pt x="5001" y="1117759"/>
                        <a:pt x="13573" y="1125379"/>
                      </a:cubicBezTo>
                      <a:cubicBezTo>
                        <a:pt x="22146" y="1133951"/>
                        <a:pt x="35481" y="1133951"/>
                        <a:pt x="43101" y="1125379"/>
                      </a:cubicBezTo>
                      <a:cubicBezTo>
                        <a:pt x="49768" y="1118711"/>
                        <a:pt x="50721" y="1108234"/>
                        <a:pt x="46911" y="1099661"/>
                      </a:cubicBezTo>
                      <a:lnTo>
                        <a:pt x="183118" y="963454"/>
                      </a:lnTo>
                      <a:lnTo>
                        <a:pt x="1013698" y="963454"/>
                      </a:lnTo>
                      <a:lnTo>
                        <a:pt x="1209913" y="767239"/>
                      </a:lnTo>
                      <a:lnTo>
                        <a:pt x="1405176" y="767239"/>
                      </a:lnTo>
                      <a:lnTo>
                        <a:pt x="1528048" y="890111"/>
                      </a:lnTo>
                      <a:lnTo>
                        <a:pt x="2062401" y="890111"/>
                      </a:lnTo>
                      <a:lnTo>
                        <a:pt x="2267188" y="685324"/>
                      </a:lnTo>
                      <a:lnTo>
                        <a:pt x="2379583" y="685324"/>
                      </a:lnTo>
                      <a:lnTo>
                        <a:pt x="2479596" y="585311"/>
                      </a:lnTo>
                      <a:lnTo>
                        <a:pt x="2944416" y="585311"/>
                      </a:lnTo>
                      <a:lnTo>
                        <a:pt x="2752011" y="777716"/>
                      </a:lnTo>
                      <a:lnTo>
                        <a:pt x="2330053" y="777716"/>
                      </a:lnTo>
                      <a:cubicBezTo>
                        <a:pt x="2327196" y="769144"/>
                        <a:pt x="2319576" y="762476"/>
                        <a:pt x="2310051" y="762476"/>
                      </a:cubicBezTo>
                      <a:cubicBezTo>
                        <a:pt x="2298621" y="762476"/>
                        <a:pt x="2289096" y="772001"/>
                        <a:pt x="2289096" y="783431"/>
                      </a:cubicBezTo>
                      <a:cubicBezTo>
                        <a:pt x="2289096" y="794861"/>
                        <a:pt x="2298621" y="804386"/>
                        <a:pt x="2310051" y="804386"/>
                      </a:cubicBezTo>
                      <a:cubicBezTo>
                        <a:pt x="2319576" y="804386"/>
                        <a:pt x="2328148" y="797719"/>
                        <a:pt x="2330053" y="789146"/>
                      </a:cubicBezTo>
                      <a:lnTo>
                        <a:pt x="2756773" y="789146"/>
                      </a:lnTo>
                      <a:lnTo>
                        <a:pt x="3093958" y="451961"/>
                      </a:lnTo>
                      <a:lnTo>
                        <a:pt x="3410188" y="451961"/>
                      </a:lnTo>
                      <a:lnTo>
                        <a:pt x="3843576" y="18574"/>
                      </a:lnTo>
                      <a:lnTo>
                        <a:pt x="4056936" y="18574"/>
                      </a:lnTo>
                      <a:lnTo>
                        <a:pt x="4154091" y="116681"/>
                      </a:lnTo>
                      <a:cubicBezTo>
                        <a:pt x="4149328" y="124301"/>
                        <a:pt x="4150281" y="134779"/>
                        <a:pt x="4157901" y="142399"/>
                      </a:cubicBezTo>
                      <a:cubicBezTo>
                        <a:pt x="4166473" y="150971"/>
                        <a:pt x="4179808" y="150971"/>
                        <a:pt x="4187428" y="142399"/>
                      </a:cubicBezTo>
                      <a:cubicBezTo>
                        <a:pt x="4196001" y="133826"/>
                        <a:pt x="4196001" y="120491"/>
                        <a:pt x="4187428" y="111919"/>
                      </a:cubicBezTo>
                      <a:close/>
                    </a:path>
                  </a:pathLst>
                </a:custGeom>
                <a:grpFill/>
                <a:ln w="9525" cap="flat">
                  <a:noFill/>
                  <a:prstDash val="solid"/>
                  <a:miter/>
                </a:ln>
              </p:spPr>
              <p:txBody>
                <a:bodyPr rtlCol="0" anchor="ctr"/>
                <a:lstStyle/>
                <a:p>
                  <a:endParaRPr lang="en-US"/>
                </a:p>
              </p:txBody>
            </p:sp>
          </p:grpSp>
          <p:grpSp>
            <p:nvGrpSpPr>
              <p:cNvPr id="47" name="Graphic 166">
                <a:extLst>
                  <a:ext uri="{FF2B5EF4-FFF2-40B4-BE49-F238E27FC236}">
                    <a16:creationId xmlns:a16="http://schemas.microsoft.com/office/drawing/2014/main" xmlns="" id="{79E86952-3786-4759-9864-EB7BB092B364}"/>
                  </a:ext>
                </a:extLst>
              </p:cNvPr>
              <p:cNvGrpSpPr/>
              <p:nvPr/>
            </p:nvGrpSpPr>
            <p:grpSpPr>
              <a:xfrm>
                <a:off x="4054049" y="5011904"/>
                <a:ext cx="2667773" cy="560516"/>
                <a:chOff x="4305300" y="3052762"/>
                <a:chExt cx="3581400" cy="752475"/>
              </a:xfrm>
              <a:grpFill/>
            </p:grpSpPr>
            <p:sp>
              <p:nvSpPr>
                <p:cNvPr id="176" name="Freeform: Shape 151">
                  <a:extLst>
                    <a:ext uri="{FF2B5EF4-FFF2-40B4-BE49-F238E27FC236}">
                      <a16:creationId xmlns:a16="http://schemas.microsoft.com/office/drawing/2014/main" xmlns="" id="{3BDC028E-E58E-3EA4-F689-D48C7A99B30A}"/>
                    </a:ext>
                  </a:extLst>
                </p:cNvPr>
                <p:cNvSpPr/>
                <p:nvPr/>
              </p:nvSpPr>
              <p:spPr>
                <a:xfrm>
                  <a:off x="4401979" y="3311366"/>
                  <a:ext cx="3476625" cy="200025"/>
                </a:xfrm>
                <a:custGeom>
                  <a:avLst/>
                  <a:gdLst>
                    <a:gd name="connsiteX0" fmla="*/ 1497806 w 3476625"/>
                    <a:gd name="connsiteY0" fmla="*/ 7144 h 200025"/>
                    <a:gd name="connsiteX1" fmla="*/ 1822609 w 3476625"/>
                    <a:gd name="connsiteY1" fmla="*/ 7144 h 200025"/>
                    <a:gd name="connsiteX2" fmla="*/ 1899761 w 3476625"/>
                    <a:gd name="connsiteY2" fmla="*/ 84296 h 200025"/>
                    <a:gd name="connsiteX3" fmla="*/ 2174081 w 3476625"/>
                    <a:gd name="connsiteY3" fmla="*/ 84296 h 200025"/>
                    <a:gd name="connsiteX4" fmla="*/ 2240756 w 3476625"/>
                    <a:gd name="connsiteY4" fmla="*/ 17621 h 200025"/>
                    <a:gd name="connsiteX5" fmla="*/ 3470434 w 3476625"/>
                    <a:gd name="connsiteY5" fmla="*/ 17621 h 200025"/>
                    <a:gd name="connsiteX6" fmla="*/ 3470434 w 3476625"/>
                    <a:gd name="connsiteY6" fmla="*/ 24289 h 200025"/>
                    <a:gd name="connsiteX7" fmla="*/ 2243614 w 3476625"/>
                    <a:gd name="connsiteY7" fmla="*/ 24289 h 200025"/>
                    <a:gd name="connsiteX8" fmla="*/ 2176939 w 3476625"/>
                    <a:gd name="connsiteY8" fmla="*/ 90964 h 200025"/>
                    <a:gd name="connsiteX9" fmla="*/ 1896904 w 3476625"/>
                    <a:gd name="connsiteY9" fmla="*/ 90964 h 200025"/>
                    <a:gd name="connsiteX10" fmla="*/ 1819751 w 3476625"/>
                    <a:gd name="connsiteY10" fmla="*/ 13811 h 200025"/>
                    <a:gd name="connsiteX11" fmla="*/ 1500664 w 3476625"/>
                    <a:gd name="connsiteY11" fmla="*/ 13811 h 200025"/>
                    <a:gd name="connsiteX12" fmla="*/ 1432084 w 3476625"/>
                    <a:gd name="connsiteY12" fmla="*/ 120491 h 200025"/>
                    <a:gd name="connsiteX13" fmla="*/ 1057751 w 3476625"/>
                    <a:gd name="connsiteY13" fmla="*/ 120491 h 200025"/>
                    <a:gd name="connsiteX14" fmla="*/ 971074 w 3476625"/>
                    <a:gd name="connsiteY14" fmla="*/ 14764 h 200025"/>
                    <a:gd name="connsiteX15" fmla="*/ 379571 w 3476625"/>
                    <a:gd name="connsiteY15" fmla="*/ 14764 h 200025"/>
                    <a:gd name="connsiteX16" fmla="*/ 11906 w 3476625"/>
                    <a:gd name="connsiteY16" fmla="*/ 201454 h 200025"/>
                    <a:gd name="connsiteX17" fmla="*/ 7144 w 3476625"/>
                    <a:gd name="connsiteY17" fmla="*/ 196691 h 200025"/>
                    <a:gd name="connsiteX18" fmla="*/ 376714 w 3476625"/>
                    <a:gd name="connsiteY18" fmla="*/ 8096 h 200025"/>
                    <a:gd name="connsiteX19" fmla="*/ 973931 w 3476625"/>
                    <a:gd name="connsiteY19" fmla="*/ 8096 h 200025"/>
                    <a:gd name="connsiteX20" fmla="*/ 1061561 w 3476625"/>
                    <a:gd name="connsiteY20" fmla="*/ 113824 h 200025"/>
                    <a:gd name="connsiteX21" fmla="*/ 1429226 w 3476625"/>
                    <a:gd name="connsiteY21" fmla="*/ 11382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476625" h="200025">
                      <a:moveTo>
                        <a:pt x="1497806" y="7144"/>
                      </a:moveTo>
                      <a:lnTo>
                        <a:pt x="1822609" y="7144"/>
                      </a:lnTo>
                      <a:lnTo>
                        <a:pt x="1899761" y="84296"/>
                      </a:lnTo>
                      <a:lnTo>
                        <a:pt x="2174081" y="84296"/>
                      </a:lnTo>
                      <a:lnTo>
                        <a:pt x="2240756" y="17621"/>
                      </a:lnTo>
                      <a:lnTo>
                        <a:pt x="3470434" y="17621"/>
                      </a:lnTo>
                      <a:lnTo>
                        <a:pt x="3470434" y="24289"/>
                      </a:lnTo>
                      <a:lnTo>
                        <a:pt x="2243614" y="24289"/>
                      </a:lnTo>
                      <a:lnTo>
                        <a:pt x="2176939" y="90964"/>
                      </a:lnTo>
                      <a:lnTo>
                        <a:pt x="1896904" y="90964"/>
                      </a:lnTo>
                      <a:lnTo>
                        <a:pt x="1819751" y="13811"/>
                      </a:lnTo>
                      <a:lnTo>
                        <a:pt x="1500664" y="13811"/>
                      </a:lnTo>
                      <a:lnTo>
                        <a:pt x="1432084" y="120491"/>
                      </a:lnTo>
                      <a:lnTo>
                        <a:pt x="1057751" y="120491"/>
                      </a:lnTo>
                      <a:lnTo>
                        <a:pt x="971074" y="14764"/>
                      </a:lnTo>
                      <a:lnTo>
                        <a:pt x="379571" y="14764"/>
                      </a:lnTo>
                      <a:lnTo>
                        <a:pt x="11906" y="201454"/>
                      </a:lnTo>
                      <a:lnTo>
                        <a:pt x="7144" y="196691"/>
                      </a:lnTo>
                      <a:lnTo>
                        <a:pt x="376714" y="8096"/>
                      </a:lnTo>
                      <a:lnTo>
                        <a:pt x="973931" y="8096"/>
                      </a:lnTo>
                      <a:lnTo>
                        <a:pt x="1061561" y="113824"/>
                      </a:lnTo>
                      <a:lnTo>
                        <a:pt x="1429226" y="113824"/>
                      </a:lnTo>
                      <a:close/>
                    </a:path>
                  </a:pathLst>
                </a:custGeom>
                <a:grpFill/>
                <a:ln w="9525" cap="flat">
                  <a:noFill/>
                  <a:prstDash val="solid"/>
                  <a:miter/>
                </a:ln>
              </p:spPr>
              <p:txBody>
                <a:bodyPr rtlCol="0" anchor="ctr"/>
                <a:lstStyle/>
                <a:p>
                  <a:endParaRPr lang="en-US"/>
                </a:p>
              </p:txBody>
            </p:sp>
            <p:sp>
              <p:nvSpPr>
                <p:cNvPr id="177" name="Freeform: Shape 152">
                  <a:extLst>
                    <a:ext uri="{FF2B5EF4-FFF2-40B4-BE49-F238E27FC236}">
                      <a16:creationId xmlns:a16="http://schemas.microsoft.com/office/drawing/2014/main" xmlns="" id="{E042470C-BA9D-BC77-C934-0CFB64620DFE}"/>
                    </a:ext>
                  </a:extLst>
                </p:cNvPr>
                <p:cNvSpPr/>
                <p:nvPr/>
              </p:nvSpPr>
              <p:spPr>
                <a:xfrm>
                  <a:off x="7851934" y="3312318"/>
                  <a:ext cx="38100" cy="38100"/>
                </a:xfrm>
                <a:custGeom>
                  <a:avLst/>
                  <a:gdLst>
                    <a:gd name="connsiteX0" fmla="*/ 20479 w 38100"/>
                    <a:gd name="connsiteY0" fmla="*/ 7144 h 38100"/>
                    <a:gd name="connsiteX1" fmla="*/ 33814 w 38100"/>
                    <a:gd name="connsiteY1" fmla="*/ 20479 h 38100"/>
                    <a:gd name="connsiteX2" fmla="*/ 20479 w 38100"/>
                    <a:gd name="connsiteY2" fmla="*/ 33814 h 38100"/>
                    <a:gd name="connsiteX3" fmla="*/ 714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28099" y="7144"/>
                        <a:pt x="33814" y="12859"/>
                        <a:pt x="33814" y="20479"/>
                      </a:cubicBezTo>
                      <a:cubicBezTo>
                        <a:pt x="33814" y="28099"/>
                        <a:pt x="28099" y="33814"/>
                        <a:pt x="20479" y="33814"/>
                      </a:cubicBezTo>
                      <a:cubicBezTo>
                        <a:pt x="12859" y="33814"/>
                        <a:pt x="7144" y="28099"/>
                        <a:pt x="7144" y="20479"/>
                      </a:cubicBezTo>
                      <a:cubicBezTo>
                        <a:pt x="7144" y="12859"/>
                        <a:pt x="12859" y="7144"/>
                        <a:pt x="20479" y="7144"/>
                      </a:cubicBezTo>
                      <a:close/>
                    </a:path>
                  </a:pathLst>
                </a:custGeom>
                <a:grpFill/>
                <a:ln w="9525" cap="flat">
                  <a:noFill/>
                  <a:prstDash val="solid"/>
                  <a:miter/>
                </a:ln>
              </p:spPr>
              <p:txBody>
                <a:bodyPr rtlCol="0" anchor="ctr"/>
                <a:lstStyle/>
                <a:p>
                  <a:endParaRPr lang="en-US"/>
                </a:p>
              </p:txBody>
            </p:sp>
            <p:sp>
              <p:nvSpPr>
                <p:cNvPr id="178" name="Freeform: Shape 153">
                  <a:extLst>
                    <a:ext uri="{FF2B5EF4-FFF2-40B4-BE49-F238E27FC236}">
                      <a16:creationId xmlns:a16="http://schemas.microsoft.com/office/drawing/2014/main" xmlns="" id="{10FBAB37-FFC8-9BAD-E523-89C437983A8B}"/>
                    </a:ext>
                  </a:extLst>
                </p:cNvPr>
                <p:cNvSpPr/>
                <p:nvPr/>
              </p:nvSpPr>
              <p:spPr>
                <a:xfrm>
                  <a:off x="4391739" y="3489721"/>
                  <a:ext cx="38100" cy="38100"/>
                </a:xfrm>
                <a:custGeom>
                  <a:avLst/>
                  <a:gdLst>
                    <a:gd name="connsiteX0" fmla="*/ 10716 w 38100"/>
                    <a:gd name="connsiteY0" fmla="*/ 10716 h 38100"/>
                    <a:gd name="connsiteX1" fmla="*/ 10716 w 38100"/>
                    <a:gd name="connsiteY1" fmla="*/ 29766 h 38100"/>
                    <a:gd name="connsiteX2" fmla="*/ 29766 w 38100"/>
                    <a:gd name="connsiteY2" fmla="*/ 29766 h 38100"/>
                    <a:gd name="connsiteX3" fmla="*/ 29766 w 38100"/>
                    <a:gd name="connsiteY3" fmla="*/ 10716 h 38100"/>
                    <a:gd name="connsiteX4" fmla="*/ 1071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0716"/>
                      </a:moveTo>
                      <a:cubicBezTo>
                        <a:pt x="5953" y="15478"/>
                        <a:pt x="5953" y="24051"/>
                        <a:pt x="10716" y="29766"/>
                      </a:cubicBezTo>
                      <a:cubicBezTo>
                        <a:pt x="15478" y="34528"/>
                        <a:pt x="24051" y="34528"/>
                        <a:pt x="29766" y="29766"/>
                      </a:cubicBezTo>
                      <a:cubicBezTo>
                        <a:pt x="34528" y="25003"/>
                        <a:pt x="34528" y="16431"/>
                        <a:pt x="29766" y="10716"/>
                      </a:cubicBezTo>
                      <a:cubicBezTo>
                        <a:pt x="24051" y="5953"/>
                        <a:pt x="15478" y="5953"/>
                        <a:pt x="10716" y="10716"/>
                      </a:cubicBezTo>
                      <a:close/>
                    </a:path>
                  </a:pathLst>
                </a:custGeom>
                <a:grpFill/>
                <a:ln w="9525" cap="flat">
                  <a:noFill/>
                  <a:prstDash val="solid"/>
                  <a:miter/>
                </a:ln>
              </p:spPr>
              <p:txBody>
                <a:bodyPr rtlCol="0" anchor="ctr"/>
                <a:lstStyle/>
                <a:p>
                  <a:endParaRPr lang="en-US"/>
                </a:p>
              </p:txBody>
            </p:sp>
            <p:sp>
              <p:nvSpPr>
                <p:cNvPr id="179" name="Freeform: Shape 154">
                  <a:extLst>
                    <a:ext uri="{FF2B5EF4-FFF2-40B4-BE49-F238E27FC236}">
                      <a16:creationId xmlns:a16="http://schemas.microsoft.com/office/drawing/2014/main" xmlns="" id="{DAC1BED5-1648-1D86-C585-0D9F1A1E61D4}"/>
                    </a:ext>
                  </a:extLst>
                </p:cNvPr>
                <p:cNvSpPr/>
                <p:nvPr/>
              </p:nvSpPr>
              <p:spPr>
                <a:xfrm>
                  <a:off x="4559141" y="3055143"/>
                  <a:ext cx="2552700" cy="142875"/>
                </a:xfrm>
                <a:custGeom>
                  <a:avLst/>
                  <a:gdLst>
                    <a:gd name="connsiteX0" fmla="*/ 7144 w 2552700"/>
                    <a:gd name="connsiteY0" fmla="*/ 7144 h 142875"/>
                    <a:gd name="connsiteX1" fmla="*/ 101441 w 2552700"/>
                    <a:gd name="connsiteY1" fmla="*/ 7144 h 142875"/>
                    <a:gd name="connsiteX2" fmla="*/ 222409 w 2552700"/>
                    <a:gd name="connsiteY2" fmla="*/ 128111 h 142875"/>
                    <a:gd name="connsiteX3" fmla="*/ 813911 w 2552700"/>
                    <a:gd name="connsiteY3" fmla="*/ 128111 h 142875"/>
                    <a:gd name="connsiteX4" fmla="*/ 881539 w 2552700"/>
                    <a:gd name="connsiteY4" fmla="*/ 21431 h 142875"/>
                    <a:gd name="connsiteX5" fmla="*/ 1284446 w 2552700"/>
                    <a:gd name="connsiteY5" fmla="*/ 21431 h 142875"/>
                    <a:gd name="connsiteX6" fmla="*/ 1343501 w 2552700"/>
                    <a:gd name="connsiteY6" fmla="*/ 129064 h 142875"/>
                    <a:gd name="connsiteX7" fmla="*/ 1662589 w 2552700"/>
                    <a:gd name="connsiteY7" fmla="*/ 129064 h 142875"/>
                    <a:gd name="connsiteX8" fmla="*/ 1739741 w 2552700"/>
                    <a:gd name="connsiteY8" fmla="*/ 51911 h 142875"/>
                    <a:gd name="connsiteX9" fmla="*/ 2019776 w 2552700"/>
                    <a:gd name="connsiteY9" fmla="*/ 51911 h 142875"/>
                    <a:gd name="connsiteX10" fmla="*/ 2086451 w 2552700"/>
                    <a:gd name="connsiteY10" fmla="*/ 117634 h 142875"/>
                    <a:gd name="connsiteX11" fmla="*/ 2551271 w 2552700"/>
                    <a:gd name="connsiteY11" fmla="*/ 117634 h 142875"/>
                    <a:gd name="connsiteX12" fmla="*/ 2551271 w 2552700"/>
                    <a:gd name="connsiteY12" fmla="*/ 125254 h 142875"/>
                    <a:gd name="connsiteX13" fmla="*/ 2083594 w 2552700"/>
                    <a:gd name="connsiteY13" fmla="*/ 125254 h 142875"/>
                    <a:gd name="connsiteX14" fmla="*/ 2016919 w 2552700"/>
                    <a:gd name="connsiteY14" fmla="*/ 58579 h 142875"/>
                    <a:gd name="connsiteX15" fmla="*/ 1742599 w 2552700"/>
                    <a:gd name="connsiteY15" fmla="*/ 58579 h 142875"/>
                    <a:gd name="connsiteX16" fmla="*/ 1665446 w 2552700"/>
                    <a:gd name="connsiteY16" fmla="*/ 135731 h 142875"/>
                    <a:gd name="connsiteX17" fmla="*/ 1340644 w 2552700"/>
                    <a:gd name="connsiteY17" fmla="*/ 135731 h 142875"/>
                    <a:gd name="connsiteX18" fmla="*/ 1281589 w 2552700"/>
                    <a:gd name="connsiteY18" fmla="*/ 29051 h 142875"/>
                    <a:gd name="connsiteX19" fmla="*/ 885349 w 2552700"/>
                    <a:gd name="connsiteY19" fmla="*/ 29051 h 142875"/>
                    <a:gd name="connsiteX20" fmla="*/ 816769 w 2552700"/>
                    <a:gd name="connsiteY20" fmla="*/ 134779 h 142875"/>
                    <a:gd name="connsiteX21" fmla="*/ 219551 w 2552700"/>
                    <a:gd name="connsiteY21" fmla="*/ 134779 h 142875"/>
                    <a:gd name="connsiteX22" fmla="*/ 98584 w 2552700"/>
                    <a:gd name="connsiteY22" fmla="*/ 14764 h 142875"/>
                    <a:gd name="connsiteX23" fmla="*/ 7144 w 2552700"/>
                    <a:gd name="connsiteY23" fmla="*/ 14764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52700" h="142875">
                      <a:moveTo>
                        <a:pt x="7144" y="7144"/>
                      </a:moveTo>
                      <a:lnTo>
                        <a:pt x="101441" y="7144"/>
                      </a:lnTo>
                      <a:lnTo>
                        <a:pt x="222409" y="128111"/>
                      </a:lnTo>
                      <a:lnTo>
                        <a:pt x="813911" y="128111"/>
                      </a:lnTo>
                      <a:lnTo>
                        <a:pt x="881539" y="21431"/>
                      </a:lnTo>
                      <a:lnTo>
                        <a:pt x="1284446" y="21431"/>
                      </a:lnTo>
                      <a:lnTo>
                        <a:pt x="1343501" y="129064"/>
                      </a:lnTo>
                      <a:lnTo>
                        <a:pt x="1662589" y="129064"/>
                      </a:lnTo>
                      <a:lnTo>
                        <a:pt x="1739741" y="51911"/>
                      </a:lnTo>
                      <a:lnTo>
                        <a:pt x="2019776" y="51911"/>
                      </a:lnTo>
                      <a:lnTo>
                        <a:pt x="2086451" y="117634"/>
                      </a:lnTo>
                      <a:lnTo>
                        <a:pt x="2551271" y="117634"/>
                      </a:lnTo>
                      <a:lnTo>
                        <a:pt x="2551271" y="125254"/>
                      </a:lnTo>
                      <a:lnTo>
                        <a:pt x="2083594" y="125254"/>
                      </a:lnTo>
                      <a:lnTo>
                        <a:pt x="2016919" y="58579"/>
                      </a:lnTo>
                      <a:lnTo>
                        <a:pt x="1742599" y="58579"/>
                      </a:lnTo>
                      <a:lnTo>
                        <a:pt x="1665446" y="135731"/>
                      </a:lnTo>
                      <a:lnTo>
                        <a:pt x="1340644" y="135731"/>
                      </a:lnTo>
                      <a:lnTo>
                        <a:pt x="1281589" y="29051"/>
                      </a:lnTo>
                      <a:lnTo>
                        <a:pt x="885349" y="29051"/>
                      </a:lnTo>
                      <a:lnTo>
                        <a:pt x="816769" y="134779"/>
                      </a:lnTo>
                      <a:lnTo>
                        <a:pt x="219551" y="134779"/>
                      </a:lnTo>
                      <a:lnTo>
                        <a:pt x="98584" y="14764"/>
                      </a:lnTo>
                      <a:lnTo>
                        <a:pt x="7144" y="14764"/>
                      </a:lnTo>
                      <a:close/>
                    </a:path>
                  </a:pathLst>
                </a:custGeom>
                <a:grpFill/>
                <a:ln w="9525" cap="flat">
                  <a:noFill/>
                  <a:prstDash val="solid"/>
                  <a:miter/>
                </a:ln>
              </p:spPr>
              <p:txBody>
                <a:bodyPr rtlCol="0" anchor="ctr"/>
                <a:lstStyle/>
                <a:p>
                  <a:endParaRPr lang="en-US"/>
                </a:p>
              </p:txBody>
            </p:sp>
            <p:sp>
              <p:nvSpPr>
                <p:cNvPr id="180" name="Freeform: Shape 155">
                  <a:extLst>
                    <a:ext uri="{FF2B5EF4-FFF2-40B4-BE49-F238E27FC236}">
                      <a16:creationId xmlns:a16="http://schemas.microsoft.com/office/drawing/2014/main" xmlns="" id="{AEE00384-CF13-1630-BF2C-9B13B3584E28}"/>
                    </a:ext>
                  </a:extLst>
                </p:cNvPr>
                <p:cNvSpPr/>
                <p:nvPr/>
              </p:nvSpPr>
              <p:spPr>
                <a:xfrm>
                  <a:off x="7089934" y="3156108"/>
                  <a:ext cx="38100" cy="38100"/>
                </a:xfrm>
                <a:custGeom>
                  <a:avLst/>
                  <a:gdLst>
                    <a:gd name="connsiteX0" fmla="*/ 20479 w 38100"/>
                    <a:gd name="connsiteY0" fmla="*/ 7144 h 38100"/>
                    <a:gd name="connsiteX1" fmla="*/ 33814 w 38100"/>
                    <a:gd name="connsiteY1" fmla="*/ 20479 h 38100"/>
                    <a:gd name="connsiteX2" fmla="*/ 20479 w 38100"/>
                    <a:gd name="connsiteY2" fmla="*/ 33814 h 38100"/>
                    <a:gd name="connsiteX3" fmla="*/ 714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28099" y="7144"/>
                        <a:pt x="33814" y="12859"/>
                        <a:pt x="33814" y="20479"/>
                      </a:cubicBezTo>
                      <a:cubicBezTo>
                        <a:pt x="33814" y="28099"/>
                        <a:pt x="28099" y="33814"/>
                        <a:pt x="20479" y="33814"/>
                      </a:cubicBezTo>
                      <a:cubicBezTo>
                        <a:pt x="12859" y="33814"/>
                        <a:pt x="7144" y="28099"/>
                        <a:pt x="7144" y="20479"/>
                      </a:cubicBezTo>
                      <a:cubicBezTo>
                        <a:pt x="7144" y="13811"/>
                        <a:pt x="12859" y="7144"/>
                        <a:pt x="20479" y="7144"/>
                      </a:cubicBezTo>
                      <a:close/>
                    </a:path>
                  </a:pathLst>
                </a:custGeom>
                <a:grpFill/>
                <a:ln w="9525" cap="flat">
                  <a:noFill/>
                  <a:prstDash val="solid"/>
                  <a:miter/>
                </a:ln>
              </p:spPr>
              <p:txBody>
                <a:bodyPr rtlCol="0" anchor="ctr"/>
                <a:lstStyle/>
                <a:p>
                  <a:endParaRPr lang="en-US"/>
                </a:p>
              </p:txBody>
            </p:sp>
            <p:sp>
              <p:nvSpPr>
                <p:cNvPr id="181" name="Freeform: Shape 156">
                  <a:extLst>
                    <a:ext uri="{FF2B5EF4-FFF2-40B4-BE49-F238E27FC236}">
                      <a16:creationId xmlns:a16="http://schemas.microsoft.com/office/drawing/2014/main" xmlns="" id="{B1E9CAF7-25E9-D3C5-970A-56399CCCD6BA}"/>
                    </a:ext>
                  </a:extLst>
                </p:cNvPr>
                <p:cNvSpPr/>
                <p:nvPr/>
              </p:nvSpPr>
              <p:spPr>
                <a:xfrm>
                  <a:off x="4546759" y="3045618"/>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8099" y="7144"/>
                        <a:pt x="20479" y="7144"/>
                      </a:cubicBezTo>
                      <a:close/>
                    </a:path>
                  </a:pathLst>
                </a:custGeom>
                <a:grpFill/>
                <a:ln w="9525" cap="flat">
                  <a:noFill/>
                  <a:prstDash val="solid"/>
                  <a:miter/>
                </a:ln>
              </p:spPr>
              <p:txBody>
                <a:bodyPr rtlCol="0" anchor="ctr"/>
                <a:lstStyle/>
                <a:p>
                  <a:endParaRPr lang="en-US"/>
                </a:p>
              </p:txBody>
            </p:sp>
            <p:sp>
              <p:nvSpPr>
                <p:cNvPr id="182" name="Freeform: Shape 157">
                  <a:extLst>
                    <a:ext uri="{FF2B5EF4-FFF2-40B4-BE49-F238E27FC236}">
                      <a16:creationId xmlns:a16="http://schemas.microsoft.com/office/drawing/2014/main" xmlns="" id="{B2C2E412-245D-9AD1-0DD6-81C742160411}"/>
                    </a:ext>
                  </a:extLst>
                </p:cNvPr>
                <p:cNvSpPr/>
                <p:nvPr/>
              </p:nvSpPr>
              <p:spPr>
                <a:xfrm>
                  <a:off x="6717506" y="3322796"/>
                  <a:ext cx="676275" cy="104775"/>
                </a:xfrm>
                <a:custGeom>
                  <a:avLst/>
                  <a:gdLst>
                    <a:gd name="connsiteX0" fmla="*/ 668179 w 676275"/>
                    <a:gd name="connsiteY0" fmla="*/ 7144 h 104775"/>
                    <a:gd name="connsiteX1" fmla="*/ 672941 w 676275"/>
                    <a:gd name="connsiteY1" fmla="*/ 11906 h 104775"/>
                    <a:gd name="connsiteX2" fmla="*/ 471964 w 676275"/>
                    <a:gd name="connsiteY2" fmla="*/ 98584 h 104775"/>
                    <a:gd name="connsiteX3" fmla="*/ 7144 w 676275"/>
                    <a:gd name="connsiteY3" fmla="*/ 98584 h 104775"/>
                    <a:gd name="connsiteX4" fmla="*/ 7144 w 676275"/>
                    <a:gd name="connsiteY4" fmla="*/ 91916 h 104775"/>
                    <a:gd name="connsiteX5" fmla="*/ 469106 w 676275"/>
                    <a:gd name="connsiteY5" fmla="*/ 91916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6275" h="104775">
                      <a:moveTo>
                        <a:pt x="668179" y="7144"/>
                      </a:moveTo>
                      <a:lnTo>
                        <a:pt x="672941" y="11906"/>
                      </a:lnTo>
                      <a:lnTo>
                        <a:pt x="471964" y="98584"/>
                      </a:lnTo>
                      <a:lnTo>
                        <a:pt x="7144" y="98584"/>
                      </a:lnTo>
                      <a:lnTo>
                        <a:pt x="7144" y="91916"/>
                      </a:lnTo>
                      <a:lnTo>
                        <a:pt x="469106" y="91916"/>
                      </a:lnTo>
                      <a:close/>
                    </a:path>
                  </a:pathLst>
                </a:custGeom>
                <a:grpFill/>
                <a:ln w="9525" cap="flat">
                  <a:noFill/>
                  <a:prstDash val="solid"/>
                  <a:miter/>
                </a:ln>
              </p:spPr>
              <p:txBody>
                <a:bodyPr rtlCol="0" anchor="ctr"/>
                <a:lstStyle/>
                <a:p>
                  <a:endParaRPr lang="en-US"/>
                </a:p>
              </p:txBody>
            </p:sp>
            <p:sp>
              <p:nvSpPr>
                <p:cNvPr id="183" name="Freeform: Shape 158">
                  <a:extLst>
                    <a:ext uri="{FF2B5EF4-FFF2-40B4-BE49-F238E27FC236}">
                      <a16:creationId xmlns:a16="http://schemas.microsoft.com/office/drawing/2014/main" xmlns="" id="{C39023CD-60E8-E043-448E-BA017808A173}"/>
                    </a:ext>
                  </a:extLst>
                </p:cNvPr>
                <p:cNvSpPr/>
                <p:nvPr/>
              </p:nvSpPr>
              <p:spPr>
                <a:xfrm>
                  <a:off x="6705124" y="3398043"/>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7146" y="7144"/>
                        <a:pt x="20479" y="7144"/>
                      </a:cubicBezTo>
                      <a:close/>
                    </a:path>
                  </a:pathLst>
                </a:custGeom>
                <a:grpFill/>
                <a:ln w="9525" cap="flat">
                  <a:noFill/>
                  <a:prstDash val="solid"/>
                  <a:miter/>
                </a:ln>
              </p:spPr>
              <p:txBody>
                <a:bodyPr rtlCol="0" anchor="ctr"/>
                <a:lstStyle/>
                <a:p>
                  <a:endParaRPr lang="en-US"/>
                </a:p>
              </p:txBody>
            </p:sp>
            <p:sp>
              <p:nvSpPr>
                <p:cNvPr id="184" name="Freeform: Shape 159">
                  <a:extLst>
                    <a:ext uri="{FF2B5EF4-FFF2-40B4-BE49-F238E27FC236}">
                      <a16:creationId xmlns:a16="http://schemas.microsoft.com/office/drawing/2014/main" xmlns="" id="{868930FD-38F1-B2CA-577C-B1B579C06588}"/>
                    </a:ext>
                  </a:extLst>
                </p:cNvPr>
                <p:cNvSpPr/>
                <p:nvPr/>
              </p:nvSpPr>
              <p:spPr>
                <a:xfrm>
                  <a:off x="5352574" y="3312318"/>
                  <a:ext cx="742950" cy="485775"/>
                </a:xfrm>
                <a:custGeom>
                  <a:avLst/>
                  <a:gdLst>
                    <a:gd name="connsiteX0" fmla="*/ 736759 w 742950"/>
                    <a:gd name="connsiteY0" fmla="*/ 7144 h 485775"/>
                    <a:gd name="connsiteX1" fmla="*/ 741521 w 742950"/>
                    <a:gd name="connsiteY1" fmla="*/ 11906 h 485775"/>
                    <a:gd name="connsiteX2" fmla="*/ 552926 w 742950"/>
                    <a:gd name="connsiteY2" fmla="*/ 200501 h 485775"/>
                    <a:gd name="connsiteX3" fmla="*/ 260509 w 742950"/>
                    <a:gd name="connsiteY3" fmla="*/ 200501 h 485775"/>
                    <a:gd name="connsiteX4" fmla="*/ 12859 w 742950"/>
                    <a:gd name="connsiteY4" fmla="*/ 486251 h 485775"/>
                    <a:gd name="connsiteX5" fmla="*/ 7144 w 742950"/>
                    <a:gd name="connsiteY5" fmla="*/ 481489 h 485775"/>
                    <a:gd name="connsiteX6" fmla="*/ 257651 w 742950"/>
                    <a:gd name="connsiteY6" fmla="*/ 192881 h 485775"/>
                    <a:gd name="connsiteX7" fmla="*/ 550069 w 742950"/>
                    <a:gd name="connsiteY7" fmla="*/ 192881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2950" h="485775">
                      <a:moveTo>
                        <a:pt x="736759" y="7144"/>
                      </a:moveTo>
                      <a:lnTo>
                        <a:pt x="741521" y="11906"/>
                      </a:lnTo>
                      <a:lnTo>
                        <a:pt x="552926" y="200501"/>
                      </a:lnTo>
                      <a:lnTo>
                        <a:pt x="260509" y="200501"/>
                      </a:lnTo>
                      <a:lnTo>
                        <a:pt x="12859" y="486251"/>
                      </a:lnTo>
                      <a:lnTo>
                        <a:pt x="7144" y="481489"/>
                      </a:lnTo>
                      <a:lnTo>
                        <a:pt x="257651" y="192881"/>
                      </a:lnTo>
                      <a:lnTo>
                        <a:pt x="550069" y="192881"/>
                      </a:lnTo>
                      <a:close/>
                    </a:path>
                  </a:pathLst>
                </a:custGeom>
                <a:grpFill/>
                <a:ln w="9525" cap="flat">
                  <a:noFill/>
                  <a:prstDash val="solid"/>
                  <a:miter/>
                </a:ln>
              </p:spPr>
              <p:txBody>
                <a:bodyPr rtlCol="0" anchor="ctr"/>
                <a:lstStyle/>
                <a:p>
                  <a:endParaRPr lang="en-US"/>
                </a:p>
              </p:txBody>
            </p:sp>
            <p:sp>
              <p:nvSpPr>
                <p:cNvPr id="185" name="Freeform: Shape 160">
                  <a:extLst>
                    <a:ext uri="{FF2B5EF4-FFF2-40B4-BE49-F238E27FC236}">
                      <a16:creationId xmlns:a16="http://schemas.microsoft.com/office/drawing/2014/main" xmlns="" id="{B14D6244-8EE3-403D-DDA8-B0BC9E71271B}"/>
                    </a:ext>
                  </a:extLst>
                </p:cNvPr>
                <p:cNvSpPr/>
                <p:nvPr/>
              </p:nvSpPr>
              <p:spPr>
                <a:xfrm>
                  <a:off x="5343287" y="3775709"/>
                  <a:ext cx="38100" cy="38100"/>
                </a:xfrm>
                <a:custGeom>
                  <a:avLst/>
                  <a:gdLst>
                    <a:gd name="connsiteX0" fmla="*/ 10716 w 38100"/>
                    <a:gd name="connsiteY0" fmla="*/ 11430 h 38100"/>
                    <a:gd name="connsiteX1" fmla="*/ 10716 w 38100"/>
                    <a:gd name="connsiteY1" fmla="*/ 30480 h 38100"/>
                    <a:gd name="connsiteX2" fmla="*/ 29766 w 38100"/>
                    <a:gd name="connsiteY2" fmla="*/ 30480 h 38100"/>
                    <a:gd name="connsiteX3" fmla="*/ 29766 w 38100"/>
                    <a:gd name="connsiteY3" fmla="*/ 11430 h 38100"/>
                    <a:gd name="connsiteX4" fmla="*/ 10716 w 38100"/>
                    <a:gd name="connsiteY4" fmla="*/ 1143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1430"/>
                      </a:moveTo>
                      <a:cubicBezTo>
                        <a:pt x="5953" y="16192"/>
                        <a:pt x="5953" y="24765"/>
                        <a:pt x="10716" y="30480"/>
                      </a:cubicBezTo>
                      <a:cubicBezTo>
                        <a:pt x="15478" y="35242"/>
                        <a:pt x="24051" y="35242"/>
                        <a:pt x="29766" y="30480"/>
                      </a:cubicBezTo>
                      <a:cubicBezTo>
                        <a:pt x="34528" y="25717"/>
                        <a:pt x="34528" y="17145"/>
                        <a:pt x="29766" y="11430"/>
                      </a:cubicBezTo>
                      <a:cubicBezTo>
                        <a:pt x="24051" y="5715"/>
                        <a:pt x="15478" y="5715"/>
                        <a:pt x="10716" y="11430"/>
                      </a:cubicBezTo>
                      <a:close/>
                    </a:path>
                  </a:pathLst>
                </a:custGeom>
                <a:grpFill/>
                <a:ln w="9525" cap="flat">
                  <a:noFill/>
                  <a:prstDash val="solid"/>
                  <a:miter/>
                </a:ln>
              </p:spPr>
              <p:txBody>
                <a:bodyPr rtlCol="0" anchor="ctr"/>
                <a:lstStyle/>
                <a:p>
                  <a:endParaRPr lang="en-US"/>
                </a:p>
              </p:txBody>
            </p:sp>
            <p:sp>
              <p:nvSpPr>
                <p:cNvPr id="186" name="Freeform: Shape 161">
                  <a:extLst>
                    <a:ext uri="{FF2B5EF4-FFF2-40B4-BE49-F238E27FC236}">
                      <a16:creationId xmlns:a16="http://schemas.microsoft.com/office/drawing/2014/main" xmlns="" id="{B2F57C53-43E8-C866-9FC0-28BB8BA73AD7}"/>
                    </a:ext>
                  </a:extLst>
                </p:cNvPr>
                <p:cNvSpPr/>
                <p:nvPr/>
              </p:nvSpPr>
              <p:spPr>
                <a:xfrm>
                  <a:off x="4308634" y="3313271"/>
                  <a:ext cx="1009650" cy="428625"/>
                </a:xfrm>
                <a:custGeom>
                  <a:avLst/>
                  <a:gdLst>
                    <a:gd name="connsiteX0" fmla="*/ 998696 w 1009650"/>
                    <a:gd name="connsiteY0" fmla="*/ 7144 h 428625"/>
                    <a:gd name="connsiteX1" fmla="*/ 1003459 w 1009650"/>
                    <a:gd name="connsiteY1" fmla="*/ 11906 h 428625"/>
                    <a:gd name="connsiteX2" fmla="*/ 912019 w 1009650"/>
                    <a:gd name="connsiteY2" fmla="*/ 103346 h 428625"/>
                    <a:gd name="connsiteX3" fmla="*/ 646271 w 1009650"/>
                    <a:gd name="connsiteY3" fmla="*/ 103346 h 428625"/>
                    <a:gd name="connsiteX4" fmla="*/ 476726 w 1009650"/>
                    <a:gd name="connsiteY4" fmla="*/ 272891 h 428625"/>
                    <a:gd name="connsiteX5" fmla="*/ 306229 w 1009650"/>
                    <a:gd name="connsiteY5" fmla="*/ 272891 h 428625"/>
                    <a:gd name="connsiteX6" fmla="*/ 11906 w 1009650"/>
                    <a:gd name="connsiteY6" fmla="*/ 424339 h 428625"/>
                    <a:gd name="connsiteX7" fmla="*/ 7144 w 1009650"/>
                    <a:gd name="connsiteY7" fmla="*/ 419576 h 428625"/>
                    <a:gd name="connsiteX8" fmla="*/ 303371 w 1009650"/>
                    <a:gd name="connsiteY8" fmla="*/ 266224 h 428625"/>
                    <a:gd name="connsiteX9" fmla="*/ 472916 w 1009650"/>
                    <a:gd name="connsiteY9" fmla="*/ 266224 h 428625"/>
                    <a:gd name="connsiteX10" fmla="*/ 643414 w 1009650"/>
                    <a:gd name="connsiteY10" fmla="*/ 95726 h 428625"/>
                    <a:gd name="connsiteX11" fmla="*/ 909161 w 1009650"/>
                    <a:gd name="connsiteY11" fmla="*/ 95726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9650" h="428625">
                      <a:moveTo>
                        <a:pt x="998696" y="7144"/>
                      </a:moveTo>
                      <a:lnTo>
                        <a:pt x="1003459" y="11906"/>
                      </a:lnTo>
                      <a:lnTo>
                        <a:pt x="912019" y="103346"/>
                      </a:lnTo>
                      <a:lnTo>
                        <a:pt x="646271" y="103346"/>
                      </a:lnTo>
                      <a:lnTo>
                        <a:pt x="476726" y="272891"/>
                      </a:lnTo>
                      <a:lnTo>
                        <a:pt x="306229" y="272891"/>
                      </a:lnTo>
                      <a:lnTo>
                        <a:pt x="11906" y="424339"/>
                      </a:lnTo>
                      <a:lnTo>
                        <a:pt x="7144" y="419576"/>
                      </a:lnTo>
                      <a:lnTo>
                        <a:pt x="303371" y="266224"/>
                      </a:lnTo>
                      <a:lnTo>
                        <a:pt x="472916" y="266224"/>
                      </a:lnTo>
                      <a:lnTo>
                        <a:pt x="643414" y="95726"/>
                      </a:lnTo>
                      <a:lnTo>
                        <a:pt x="909161" y="95726"/>
                      </a:lnTo>
                      <a:close/>
                    </a:path>
                  </a:pathLst>
                </a:custGeom>
                <a:grpFill/>
                <a:ln w="9525" cap="flat">
                  <a:noFill/>
                  <a:prstDash val="solid"/>
                  <a:miter/>
                </a:ln>
              </p:spPr>
              <p:txBody>
                <a:bodyPr rtlCol="0" anchor="ctr"/>
                <a:lstStyle/>
                <a:p>
                  <a:endParaRPr lang="en-US"/>
                </a:p>
              </p:txBody>
            </p:sp>
            <p:sp>
              <p:nvSpPr>
                <p:cNvPr id="187" name="Freeform: Shape 162">
                  <a:extLst>
                    <a:ext uri="{FF2B5EF4-FFF2-40B4-BE49-F238E27FC236}">
                      <a16:creationId xmlns:a16="http://schemas.microsoft.com/office/drawing/2014/main" xmlns="" id="{77D69060-DFEA-BBD1-B9E1-D4E112273CB0}"/>
                    </a:ext>
                  </a:extLst>
                </p:cNvPr>
                <p:cNvSpPr/>
                <p:nvPr/>
              </p:nvSpPr>
              <p:spPr>
                <a:xfrm>
                  <a:off x="4298394" y="3714511"/>
                  <a:ext cx="38100" cy="38100"/>
                </a:xfrm>
                <a:custGeom>
                  <a:avLst/>
                  <a:gdLst>
                    <a:gd name="connsiteX0" fmla="*/ 10716 w 38100"/>
                    <a:gd name="connsiteY0" fmla="*/ 10716 h 38100"/>
                    <a:gd name="connsiteX1" fmla="*/ 10716 w 38100"/>
                    <a:gd name="connsiteY1" fmla="*/ 29766 h 38100"/>
                    <a:gd name="connsiteX2" fmla="*/ 29766 w 38100"/>
                    <a:gd name="connsiteY2" fmla="*/ 29766 h 38100"/>
                    <a:gd name="connsiteX3" fmla="*/ 29766 w 38100"/>
                    <a:gd name="connsiteY3" fmla="*/ 10716 h 38100"/>
                    <a:gd name="connsiteX4" fmla="*/ 1071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0716" y="10716"/>
                      </a:moveTo>
                      <a:cubicBezTo>
                        <a:pt x="5953" y="15478"/>
                        <a:pt x="5953" y="24051"/>
                        <a:pt x="10716" y="29766"/>
                      </a:cubicBezTo>
                      <a:cubicBezTo>
                        <a:pt x="15478" y="34528"/>
                        <a:pt x="24051" y="34528"/>
                        <a:pt x="29766" y="29766"/>
                      </a:cubicBezTo>
                      <a:cubicBezTo>
                        <a:pt x="34528" y="25003"/>
                        <a:pt x="34528" y="16431"/>
                        <a:pt x="29766" y="10716"/>
                      </a:cubicBezTo>
                      <a:cubicBezTo>
                        <a:pt x="24051" y="5953"/>
                        <a:pt x="15478" y="5953"/>
                        <a:pt x="10716" y="10716"/>
                      </a:cubicBezTo>
                      <a:close/>
                    </a:path>
                  </a:pathLst>
                </a:custGeom>
                <a:grpFill/>
                <a:ln w="9525" cap="flat">
                  <a:noFill/>
                  <a:prstDash val="solid"/>
                  <a:miter/>
                </a:ln>
              </p:spPr>
              <p:txBody>
                <a:bodyPr rtlCol="0" anchor="ctr"/>
                <a:lstStyle/>
                <a:p>
                  <a:endParaRPr lang="en-US"/>
                </a:p>
              </p:txBody>
            </p:sp>
            <p:sp>
              <p:nvSpPr>
                <p:cNvPr id="188" name="Freeform: Shape 163">
                  <a:extLst>
                    <a:ext uri="{FF2B5EF4-FFF2-40B4-BE49-F238E27FC236}">
                      <a16:creationId xmlns:a16="http://schemas.microsoft.com/office/drawing/2014/main" xmlns="" id="{84475464-C69A-FB48-5C76-6F4F04948C18}"/>
                    </a:ext>
                  </a:extLst>
                </p:cNvPr>
                <p:cNvSpPr/>
                <p:nvPr/>
              </p:nvSpPr>
              <p:spPr>
                <a:xfrm>
                  <a:off x="6470809" y="3194208"/>
                  <a:ext cx="1076325" cy="142875"/>
                </a:xfrm>
                <a:custGeom>
                  <a:avLst/>
                  <a:gdLst>
                    <a:gd name="connsiteX0" fmla="*/ 11906 w 1076325"/>
                    <a:gd name="connsiteY0" fmla="*/ 7144 h 142875"/>
                    <a:gd name="connsiteX1" fmla="*/ 50006 w 1076325"/>
                    <a:gd name="connsiteY1" fmla="*/ 45244 h 142875"/>
                    <a:gd name="connsiteX2" fmla="*/ 869156 w 1076325"/>
                    <a:gd name="connsiteY2" fmla="*/ 45244 h 142875"/>
                    <a:gd name="connsiteX3" fmla="*/ 1072991 w 1076325"/>
                    <a:gd name="connsiteY3" fmla="*/ 134779 h 142875"/>
                    <a:gd name="connsiteX4" fmla="*/ 1068229 w 1076325"/>
                    <a:gd name="connsiteY4" fmla="*/ 139541 h 142875"/>
                    <a:gd name="connsiteX5" fmla="*/ 866299 w 1076325"/>
                    <a:gd name="connsiteY5" fmla="*/ 51911 h 142875"/>
                    <a:gd name="connsiteX6" fmla="*/ 47149 w 1076325"/>
                    <a:gd name="connsiteY6" fmla="*/ 51911 h 142875"/>
                    <a:gd name="connsiteX7" fmla="*/ 7144 w 1076325"/>
                    <a:gd name="connsiteY7" fmla="*/ 12859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6325" h="142875">
                      <a:moveTo>
                        <a:pt x="11906" y="7144"/>
                      </a:moveTo>
                      <a:lnTo>
                        <a:pt x="50006" y="45244"/>
                      </a:lnTo>
                      <a:lnTo>
                        <a:pt x="869156" y="45244"/>
                      </a:lnTo>
                      <a:lnTo>
                        <a:pt x="1072991" y="134779"/>
                      </a:lnTo>
                      <a:lnTo>
                        <a:pt x="1068229" y="139541"/>
                      </a:lnTo>
                      <a:lnTo>
                        <a:pt x="866299" y="51911"/>
                      </a:lnTo>
                      <a:lnTo>
                        <a:pt x="47149" y="51911"/>
                      </a:lnTo>
                      <a:lnTo>
                        <a:pt x="7144" y="12859"/>
                      </a:lnTo>
                      <a:close/>
                    </a:path>
                  </a:pathLst>
                </a:custGeom>
                <a:grpFill/>
                <a:ln w="9525" cap="flat">
                  <a:noFill/>
                  <a:prstDash val="solid"/>
                  <a:miter/>
                </a:ln>
              </p:spPr>
              <p:txBody>
                <a:bodyPr rtlCol="0" anchor="ctr"/>
                <a:lstStyle/>
                <a:p>
                  <a:endParaRPr lang="en-US"/>
                </a:p>
              </p:txBody>
            </p:sp>
            <p:sp>
              <p:nvSpPr>
                <p:cNvPr id="189" name="Freeform: Shape 164">
                  <a:extLst>
                    <a:ext uri="{FF2B5EF4-FFF2-40B4-BE49-F238E27FC236}">
                      <a16:creationId xmlns:a16="http://schemas.microsoft.com/office/drawing/2014/main" xmlns="" id="{9A44B517-18A5-DD7D-B1CC-99C264D893BC}"/>
                    </a:ext>
                  </a:extLst>
                </p:cNvPr>
                <p:cNvSpPr/>
                <p:nvPr/>
              </p:nvSpPr>
              <p:spPr>
                <a:xfrm>
                  <a:off x="6460569" y="3184921"/>
                  <a:ext cx="38100" cy="38100"/>
                </a:xfrm>
                <a:custGeom>
                  <a:avLst/>
                  <a:gdLst>
                    <a:gd name="connsiteX0" fmla="*/ 29766 w 38100"/>
                    <a:gd name="connsiteY0" fmla="*/ 10716 h 38100"/>
                    <a:gd name="connsiteX1" fmla="*/ 10716 w 38100"/>
                    <a:gd name="connsiteY1" fmla="*/ 10716 h 38100"/>
                    <a:gd name="connsiteX2" fmla="*/ 10716 w 38100"/>
                    <a:gd name="connsiteY2" fmla="*/ 29766 h 38100"/>
                    <a:gd name="connsiteX3" fmla="*/ 29766 w 38100"/>
                    <a:gd name="connsiteY3" fmla="*/ 29766 h 38100"/>
                    <a:gd name="connsiteX4" fmla="*/ 29766 w 38100"/>
                    <a:gd name="connsiteY4" fmla="*/ 1071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9766" y="10716"/>
                      </a:moveTo>
                      <a:cubicBezTo>
                        <a:pt x="25003" y="5953"/>
                        <a:pt x="16431" y="5953"/>
                        <a:pt x="10716" y="10716"/>
                      </a:cubicBezTo>
                      <a:cubicBezTo>
                        <a:pt x="5953" y="15478"/>
                        <a:pt x="5953" y="24051"/>
                        <a:pt x="10716" y="29766"/>
                      </a:cubicBezTo>
                      <a:cubicBezTo>
                        <a:pt x="15478" y="34528"/>
                        <a:pt x="24051" y="34528"/>
                        <a:pt x="29766" y="29766"/>
                      </a:cubicBezTo>
                      <a:cubicBezTo>
                        <a:pt x="34528" y="24051"/>
                        <a:pt x="34528" y="15478"/>
                        <a:pt x="29766" y="10716"/>
                      </a:cubicBezTo>
                      <a:close/>
                    </a:path>
                  </a:pathLst>
                </a:custGeom>
                <a:grpFill/>
                <a:ln w="9525" cap="flat">
                  <a:noFill/>
                  <a:prstDash val="solid"/>
                  <a:miter/>
                </a:ln>
              </p:spPr>
              <p:txBody>
                <a:bodyPr rtlCol="0" anchor="ctr"/>
                <a:lstStyle/>
                <a:p>
                  <a:endParaRPr lang="en-US"/>
                </a:p>
              </p:txBody>
            </p:sp>
            <p:sp>
              <p:nvSpPr>
                <p:cNvPr id="190" name="Freeform: Shape 165">
                  <a:extLst>
                    <a:ext uri="{FF2B5EF4-FFF2-40B4-BE49-F238E27FC236}">
                      <a16:creationId xmlns:a16="http://schemas.microsoft.com/office/drawing/2014/main" xmlns="" id="{B60EA391-F9C9-BC21-4B73-4A98A5499BD5}"/>
                    </a:ext>
                  </a:extLst>
                </p:cNvPr>
                <p:cNvSpPr/>
                <p:nvPr/>
              </p:nvSpPr>
              <p:spPr>
                <a:xfrm>
                  <a:off x="5156359" y="3240881"/>
                  <a:ext cx="590550" cy="190500"/>
                </a:xfrm>
                <a:custGeom>
                  <a:avLst/>
                  <a:gdLst>
                    <a:gd name="connsiteX0" fmla="*/ 7144 w 590550"/>
                    <a:gd name="connsiteY0" fmla="*/ 7144 h 190500"/>
                    <a:gd name="connsiteX1" fmla="*/ 408146 w 590550"/>
                    <a:gd name="connsiteY1" fmla="*/ 7144 h 190500"/>
                    <a:gd name="connsiteX2" fmla="*/ 585311 w 590550"/>
                    <a:gd name="connsiteY2" fmla="*/ 184309 h 190500"/>
                    <a:gd name="connsiteX3" fmla="*/ 580549 w 590550"/>
                    <a:gd name="connsiteY3" fmla="*/ 189071 h 190500"/>
                    <a:gd name="connsiteX4" fmla="*/ 405289 w 590550"/>
                    <a:gd name="connsiteY4" fmla="*/ 13811 h 190500"/>
                    <a:gd name="connsiteX5" fmla="*/ 7144 w 590550"/>
                    <a:gd name="connsiteY5" fmla="*/ 13811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0550" h="190500">
                      <a:moveTo>
                        <a:pt x="7144" y="7144"/>
                      </a:moveTo>
                      <a:lnTo>
                        <a:pt x="408146" y="7144"/>
                      </a:lnTo>
                      <a:lnTo>
                        <a:pt x="585311" y="184309"/>
                      </a:lnTo>
                      <a:lnTo>
                        <a:pt x="580549" y="189071"/>
                      </a:lnTo>
                      <a:lnTo>
                        <a:pt x="405289" y="13811"/>
                      </a:lnTo>
                      <a:lnTo>
                        <a:pt x="7144" y="13811"/>
                      </a:lnTo>
                      <a:close/>
                    </a:path>
                  </a:pathLst>
                </a:custGeom>
                <a:grpFill/>
                <a:ln w="9525" cap="flat">
                  <a:noFill/>
                  <a:prstDash val="solid"/>
                  <a:miter/>
                </a:ln>
              </p:spPr>
              <p:txBody>
                <a:bodyPr rtlCol="0" anchor="ctr"/>
                <a:lstStyle/>
                <a:p>
                  <a:endParaRPr lang="en-US"/>
                </a:p>
              </p:txBody>
            </p:sp>
            <p:sp>
              <p:nvSpPr>
                <p:cNvPr id="191" name="Freeform: Shape 166">
                  <a:extLst>
                    <a:ext uri="{FF2B5EF4-FFF2-40B4-BE49-F238E27FC236}">
                      <a16:creationId xmlns:a16="http://schemas.microsoft.com/office/drawing/2014/main" xmlns="" id="{ED8DBF43-9841-6E0D-0FD2-C1B7FB6CAE95}"/>
                    </a:ext>
                  </a:extLst>
                </p:cNvPr>
                <p:cNvSpPr/>
                <p:nvPr/>
              </p:nvSpPr>
              <p:spPr>
                <a:xfrm>
                  <a:off x="5134451" y="3231356"/>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3814" y="12859"/>
                        <a:pt x="28099" y="7144"/>
                        <a:pt x="20479" y="7144"/>
                      </a:cubicBezTo>
                      <a:close/>
                    </a:path>
                  </a:pathLst>
                </a:custGeom>
                <a:grpFill/>
                <a:ln w="9525" cap="flat">
                  <a:noFill/>
                  <a:prstDash val="solid"/>
                  <a:miter/>
                </a:ln>
              </p:spPr>
              <p:txBody>
                <a:bodyPr rtlCol="0" anchor="ctr"/>
                <a:lstStyle/>
                <a:p>
                  <a:endParaRPr lang="en-US"/>
                </a:p>
              </p:txBody>
            </p:sp>
            <p:sp>
              <p:nvSpPr>
                <p:cNvPr id="192" name="Freeform: Shape 167">
                  <a:extLst>
                    <a:ext uri="{FF2B5EF4-FFF2-40B4-BE49-F238E27FC236}">
                      <a16:creationId xmlns:a16="http://schemas.microsoft.com/office/drawing/2014/main" xmlns="" id="{38594106-C1CB-158C-6887-A52828529CF3}"/>
                    </a:ext>
                  </a:extLst>
                </p:cNvPr>
                <p:cNvSpPr/>
                <p:nvPr/>
              </p:nvSpPr>
              <p:spPr>
                <a:xfrm>
                  <a:off x="5084921" y="3377088"/>
                  <a:ext cx="361950" cy="95250"/>
                </a:xfrm>
                <a:custGeom>
                  <a:avLst/>
                  <a:gdLst>
                    <a:gd name="connsiteX0" fmla="*/ 349091 w 361950"/>
                    <a:gd name="connsiteY0" fmla="*/ 7144 h 95250"/>
                    <a:gd name="connsiteX1" fmla="*/ 354806 w 361950"/>
                    <a:gd name="connsiteY1" fmla="*/ 12859 h 95250"/>
                    <a:gd name="connsiteX2" fmla="*/ 271939 w 361950"/>
                    <a:gd name="connsiteY2" fmla="*/ 94774 h 95250"/>
                    <a:gd name="connsiteX3" fmla="*/ 7144 w 361950"/>
                    <a:gd name="connsiteY3" fmla="*/ 94774 h 95250"/>
                    <a:gd name="connsiteX4" fmla="*/ 7144 w 361950"/>
                    <a:gd name="connsiteY4" fmla="*/ 88106 h 95250"/>
                    <a:gd name="connsiteX5" fmla="*/ 269081 w 361950"/>
                    <a:gd name="connsiteY5" fmla="*/ 8810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950" h="95250">
                      <a:moveTo>
                        <a:pt x="349091" y="7144"/>
                      </a:moveTo>
                      <a:lnTo>
                        <a:pt x="354806" y="12859"/>
                      </a:lnTo>
                      <a:lnTo>
                        <a:pt x="271939" y="94774"/>
                      </a:lnTo>
                      <a:lnTo>
                        <a:pt x="7144" y="94774"/>
                      </a:lnTo>
                      <a:lnTo>
                        <a:pt x="7144" y="88106"/>
                      </a:lnTo>
                      <a:lnTo>
                        <a:pt x="269081" y="88106"/>
                      </a:lnTo>
                      <a:close/>
                    </a:path>
                  </a:pathLst>
                </a:custGeom>
                <a:grpFill/>
                <a:ln w="9525" cap="flat">
                  <a:noFill/>
                  <a:prstDash val="solid"/>
                  <a:miter/>
                </a:ln>
              </p:spPr>
              <p:txBody>
                <a:bodyPr rtlCol="0" anchor="ctr"/>
                <a:lstStyle/>
                <a:p>
                  <a:endParaRPr lang="en-US"/>
                </a:p>
              </p:txBody>
            </p:sp>
            <p:sp>
              <p:nvSpPr>
                <p:cNvPr id="193" name="Freeform: Shape 168">
                  <a:extLst>
                    <a:ext uri="{FF2B5EF4-FFF2-40B4-BE49-F238E27FC236}">
                      <a16:creationId xmlns:a16="http://schemas.microsoft.com/office/drawing/2014/main" xmlns="" id="{30D46E49-B702-4D5E-52FA-D6668DF3BABE}"/>
                    </a:ext>
                  </a:extLst>
                </p:cNvPr>
                <p:cNvSpPr/>
                <p:nvPr/>
              </p:nvSpPr>
              <p:spPr>
                <a:xfrm>
                  <a:off x="5072539" y="3448526"/>
                  <a:ext cx="38100" cy="38100"/>
                </a:xfrm>
                <a:custGeom>
                  <a:avLst/>
                  <a:gdLst>
                    <a:gd name="connsiteX0" fmla="*/ 20479 w 38100"/>
                    <a:gd name="connsiteY0" fmla="*/ 7144 h 38100"/>
                    <a:gd name="connsiteX1" fmla="*/ 7144 w 38100"/>
                    <a:gd name="connsiteY1" fmla="*/ 20479 h 38100"/>
                    <a:gd name="connsiteX2" fmla="*/ 20479 w 38100"/>
                    <a:gd name="connsiteY2" fmla="*/ 33814 h 38100"/>
                    <a:gd name="connsiteX3" fmla="*/ 33814 w 38100"/>
                    <a:gd name="connsiteY3" fmla="*/ 20479 h 38100"/>
                    <a:gd name="connsiteX4" fmla="*/ 20479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7144"/>
                      </a:moveTo>
                      <a:cubicBezTo>
                        <a:pt x="12859" y="7144"/>
                        <a:pt x="7144" y="12859"/>
                        <a:pt x="7144" y="20479"/>
                      </a:cubicBezTo>
                      <a:cubicBezTo>
                        <a:pt x="7144" y="28099"/>
                        <a:pt x="12859" y="33814"/>
                        <a:pt x="20479" y="33814"/>
                      </a:cubicBezTo>
                      <a:cubicBezTo>
                        <a:pt x="28099" y="33814"/>
                        <a:pt x="33814" y="28099"/>
                        <a:pt x="33814" y="20479"/>
                      </a:cubicBezTo>
                      <a:cubicBezTo>
                        <a:pt x="32861" y="12859"/>
                        <a:pt x="27146" y="7144"/>
                        <a:pt x="20479" y="7144"/>
                      </a:cubicBezTo>
                      <a:close/>
                    </a:path>
                  </a:pathLst>
                </a:custGeom>
                <a:grpFill/>
                <a:ln w="9525" cap="flat">
                  <a:noFill/>
                  <a:prstDash val="solid"/>
                  <a:miter/>
                </a:ln>
              </p:spPr>
              <p:txBody>
                <a:bodyPr rtlCol="0" anchor="ctr"/>
                <a:lstStyle/>
                <a:p>
                  <a:endParaRPr lang="en-US"/>
                </a:p>
              </p:txBody>
            </p:sp>
            <p:sp>
              <p:nvSpPr>
                <p:cNvPr id="194" name="Freeform: Shape 169">
                  <a:extLst>
                    <a:ext uri="{FF2B5EF4-FFF2-40B4-BE49-F238E27FC236}">
                      <a16:creationId xmlns:a16="http://schemas.microsoft.com/office/drawing/2014/main" xmlns="" id="{69C11281-76C3-C211-EA24-03C952C265F5}"/>
                    </a:ext>
                  </a:extLst>
                </p:cNvPr>
                <p:cNvSpPr/>
                <p:nvPr/>
              </p:nvSpPr>
              <p:spPr>
                <a:xfrm>
                  <a:off x="5571649" y="3071336"/>
                  <a:ext cx="809625" cy="200025"/>
                </a:xfrm>
                <a:custGeom>
                  <a:avLst/>
                  <a:gdLst>
                    <a:gd name="connsiteX0" fmla="*/ 11906 w 809625"/>
                    <a:gd name="connsiteY0" fmla="*/ 7144 h 200025"/>
                    <a:gd name="connsiteX1" fmla="*/ 192881 w 809625"/>
                    <a:gd name="connsiteY1" fmla="*/ 188119 h 200025"/>
                    <a:gd name="connsiteX2" fmla="*/ 808196 w 809625"/>
                    <a:gd name="connsiteY2" fmla="*/ 188119 h 200025"/>
                    <a:gd name="connsiteX3" fmla="*/ 808196 w 809625"/>
                    <a:gd name="connsiteY3" fmla="*/ 195739 h 200025"/>
                    <a:gd name="connsiteX4" fmla="*/ 190024 w 809625"/>
                    <a:gd name="connsiteY4" fmla="*/ 194786 h 200025"/>
                    <a:gd name="connsiteX5" fmla="*/ 7144 w 809625"/>
                    <a:gd name="connsiteY5" fmla="*/ 11906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9625" h="200025">
                      <a:moveTo>
                        <a:pt x="11906" y="7144"/>
                      </a:moveTo>
                      <a:lnTo>
                        <a:pt x="192881" y="188119"/>
                      </a:lnTo>
                      <a:lnTo>
                        <a:pt x="808196" y="188119"/>
                      </a:lnTo>
                      <a:lnTo>
                        <a:pt x="808196" y="195739"/>
                      </a:lnTo>
                      <a:lnTo>
                        <a:pt x="190024" y="194786"/>
                      </a:lnTo>
                      <a:lnTo>
                        <a:pt x="7144" y="11906"/>
                      </a:lnTo>
                      <a:close/>
                    </a:path>
                  </a:pathLst>
                </a:custGeom>
                <a:grpFill/>
                <a:ln w="9525" cap="flat">
                  <a:noFill/>
                  <a:prstDash val="solid"/>
                  <a:miter/>
                </a:ln>
              </p:spPr>
              <p:txBody>
                <a:bodyPr rtlCol="0" anchor="ctr"/>
                <a:lstStyle/>
                <a:p>
                  <a:endParaRPr lang="en-US"/>
                </a:p>
              </p:txBody>
            </p:sp>
            <p:sp>
              <p:nvSpPr>
                <p:cNvPr id="195" name="Freeform: Shape 170">
                  <a:extLst>
                    <a:ext uri="{FF2B5EF4-FFF2-40B4-BE49-F238E27FC236}">
                      <a16:creationId xmlns:a16="http://schemas.microsoft.com/office/drawing/2014/main" xmlns="" id="{3AC8B161-551A-DFE4-982B-D6A2CFA03149}"/>
                    </a:ext>
                  </a:extLst>
                </p:cNvPr>
                <p:cNvSpPr/>
                <p:nvPr/>
              </p:nvSpPr>
              <p:spPr>
                <a:xfrm>
                  <a:off x="6358414" y="3242786"/>
                  <a:ext cx="38100" cy="38100"/>
                </a:xfrm>
                <a:custGeom>
                  <a:avLst/>
                  <a:gdLst>
                    <a:gd name="connsiteX0" fmla="*/ 20479 w 38100"/>
                    <a:gd name="connsiteY0" fmla="*/ 33814 h 38100"/>
                    <a:gd name="connsiteX1" fmla="*/ 33814 w 38100"/>
                    <a:gd name="connsiteY1" fmla="*/ 20479 h 38100"/>
                    <a:gd name="connsiteX2" fmla="*/ 20479 w 38100"/>
                    <a:gd name="connsiteY2" fmla="*/ 7144 h 38100"/>
                    <a:gd name="connsiteX3" fmla="*/ 7144 w 38100"/>
                    <a:gd name="connsiteY3" fmla="*/ 20479 h 38100"/>
                    <a:gd name="connsiteX4" fmla="*/ 20479 w 38100"/>
                    <a:gd name="connsiteY4" fmla="*/ 3381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33814"/>
                      </a:moveTo>
                      <a:cubicBezTo>
                        <a:pt x="28099" y="33814"/>
                        <a:pt x="33814" y="28099"/>
                        <a:pt x="33814" y="20479"/>
                      </a:cubicBezTo>
                      <a:cubicBezTo>
                        <a:pt x="33814" y="12859"/>
                        <a:pt x="28099" y="7144"/>
                        <a:pt x="20479" y="7144"/>
                      </a:cubicBezTo>
                      <a:cubicBezTo>
                        <a:pt x="12859" y="7144"/>
                        <a:pt x="7144" y="12859"/>
                        <a:pt x="7144" y="20479"/>
                      </a:cubicBezTo>
                      <a:cubicBezTo>
                        <a:pt x="7144" y="28099"/>
                        <a:pt x="13811" y="33814"/>
                        <a:pt x="20479" y="33814"/>
                      </a:cubicBezTo>
                      <a:close/>
                    </a:path>
                  </a:pathLst>
                </a:custGeom>
                <a:grpFill/>
                <a:ln w="9525" cap="flat">
                  <a:noFill/>
                  <a:prstDash val="solid"/>
                  <a:miter/>
                </a:ln>
              </p:spPr>
              <p:txBody>
                <a:bodyPr rtlCol="0" anchor="ctr"/>
                <a:lstStyle/>
                <a:p>
                  <a:endParaRPr lang="en-US"/>
                </a:p>
              </p:txBody>
            </p:sp>
          </p:grpSp>
          <p:grpSp>
            <p:nvGrpSpPr>
              <p:cNvPr id="48" name="Graphic 3">
                <a:extLst>
                  <a:ext uri="{FF2B5EF4-FFF2-40B4-BE49-F238E27FC236}">
                    <a16:creationId xmlns:a16="http://schemas.microsoft.com/office/drawing/2014/main" xmlns="" id="{708621CE-AEC7-7224-857C-9ED5AD31D8C2}"/>
                  </a:ext>
                </a:extLst>
              </p:cNvPr>
              <p:cNvGrpSpPr/>
              <p:nvPr/>
            </p:nvGrpSpPr>
            <p:grpSpPr>
              <a:xfrm>
                <a:off x="4386205" y="2166705"/>
                <a:ext cx="2891731" cy="3429727"/>
                <a:chOff x="5276850" y="2457450"/>
                <a:chExt cx="1638300" cy="1943100"/>
              </a:xfrm>
              <a:grpFill/>
            </p:grpSpPr>
            <p:sp>
              <p:nvSpPr>
                <p:cNvPr id="49" name="Freeform: Shape 24">
                  <a:extLst>
                    <a:ext uri="{FF2B5EF4-FFF2-40B4-BE49-F238E27FC236}">
                      <a16:creationId xmlns:a16="http://schemas.microsoft.com/office/drawing/2014/main" xmlns="" id="{DEEBD3CE-6394-37C9-13EF-415FA8D3BE8D}"/>
                    </a:ext>
                  </a:extLst>
                </p:cNvPr>
                <p:cNvSpPr/>
                <p:nvPr/>
              </p:nvSpPr>
              <p:spPr>
                <a:xfrm>
                  <a:off x="6101239" y="2703671"/>
                  <a:ext cx="28575" cy="28575"/>
                </a:xfrm>
                <a:custGeom>
                  <a:avLst/>
                  <a:gdLst>
                    <a:gd name="connsiteX0" fmla="*/ 14764 w 28575"/>
                    <a:gd name="connsiteY0" fmla="*/ 22384 h 28575"/>
                    <a:gd name="connsiteX1" fmla="*/ 22384 w 28575"/>
                    <a:gd name="connsiteY1" fmla="*/ 14764 h 28575"/>
                    <a:gd name="connsiteX2" fmla="*/ 14764 w 28575"/>
                    <a:gd name="connsiteY2" fmla="*/ 7144 h 28575"/>
                    <a:gd name="connsiteX3" fmla="*/ 7144 w 28575"/>
                    <a:gd name="connsiteY3" fmla="*/ 14764 h 28575"/>
                    <a:gd name="connsiteX4" fmla="*/ 14764 w 28575"/>
                    <a:gd name="connsiteY4" fmla="*/ 2238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4764" y="22384"/>
                      </a:moveTo>
                      <a:cubicBezTo>
                        <a:pt x="18574" y="22384"/>
                        <a:pt x="22384" y="18574"/>
                        <a:pt x="22384" y="14764"/>
                      </a:cubicBezTo>
                      <a:cubicBezTo>
                        <a:pt x="22384" y="10954"/>
                        <a:pt x="18574" y="7144"/>
                        <a:pt x="14764" y="7144"/>
                      </a:cubicBezTo>
                      <a:cubicBezTo>
                        <a:pt x="10954" y="7144"/>
                        <a:pt x="7144" y="10954"/>
                        <a:pt x="7144" y="14764"/>
                      </a:cubicBezTo>
                      <a:cubicBezTo>
                        <a:pt x="7144" y="19526"/>
                        <a:pt x="10954" y="22384"/>
                        <a:pt x="14764" y="22384"/>
                      </a:cubicBezTo>
                      <a:close/>
                    </a:path>
                  </a:pathLst>
                </a:custGeom>
                <a:grpFill/>
                <a:ln w="9525" cap="flat">
                  <a:noFill/>
                  <a:prstDash val="solid"/>
                  <a:miter/>
                </a:ln>
              </p:spPr>
              <p:txBody>
                <a:bodyPr rtlCol="0" anchor="ctr"/>
                <a:lstStyle/>
                <a:p>
                  <a:endParaRPr lang="en-US"/>
                </a:p>
              </p:txBody>
            </p:sp>
            <p:sp>
              <p:nvSpPr>
                <p:cNvPr id="50" name="Freeform: Shape 25">
                  <a:extLst>
                    <a:ext uri="{FF2B5EF4-FFF2-40B4-BE49-F238E27FC236}">
                      <a16:creationId xmlns:a16="http://schemas.microsoft.com/office/drawing/2014/main" xmlns="" id="{607B3211-B696-8779-E668-D3C56B31E957}"/>
                    </a:ext>
                  </a:extLst>
                </p:cNvPr>
                <p:cNvSpPr/>
                <p:nvPr/>
              </p:nvSpPr>
              <p:spPr>
                <a:xfrm>
                  <a:off x="5951696" y="2877026"/>
                  <a:ext cx="38100" cy="38100"/>
                </a:xfrm>
                <a:custGeom>
                  <a:avLst/>
                  <a:gdLst>
                    <a:gd name="connsiteX0" fmla="*/ 19526 w 38100"/>
                    <a:gd name="connsiteY0" fmla="*/ 31909 h 38100"/>
                    <a:gd name="connsiteX1" fmla="*/ 31909 w 38100"/>
                    <a:gd name="connsiteY1" fmla="*/ 19526 h 38100"/>
                    <a:gd name="connsiteX2" fmla="*/ 19526 w 38100"/>
                    <a:gd name="connsiteY2" fmla="*/ 7144 h 38100"/>
                    <a:gd name="connsiteX3" fmla="*/ 7144 w 38100"/>
                    <a:gd name="connsiteY3" fmla="*/ 19526 h 38100"/>
                    <a:gd name="connsiteX4" fmla="*/ 19526 w 38100"/>
                    <a:gd name="connsiteY4" fmla="*/ 31909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9526" y="31909"/>
                      </a:moveTo>
                      <a:cubicBezTo>
                        <a:pt x="26194" y="31909"/>
                        <a:pt x="31909" y="26194"/>
                        <a:pt x="31909" y="19526"/>
                      </a:cubicBezTo>
                      <a:cubicBezTo>
                        <a:pt x="31909" y="12859"/>
                        <a:pt x="26194" y="7144"/>
                        <a:pt x="19526" y="7144"/>
                      </a:cubicBezTo>
                      <a:cubicBezTo>
                        <a:pt x="12859" y="7144"/>
                        <a:pt x="7144" y="12859"/>
                        <a:pt x="7144" y="19526"/>
                      </a:cubicBezTo>
                      <a:cubicBezTo>
                        <a:pt x="7144" y="26194"/>
                        <a:pt x="11906" y="31909"/>
                        <a:pt x="19526" y="31909"/>
                      </a:cubicBezTo>
                      <a:close/>
                    </a:path>
                  </a:pathLst>
                </a:custGeom>
                <a:grpFill/>
                <a:ln w="9525" cap="flat">
                  <a:noFill/>
                  <a:prstDash val="solid"/>
                  <a:miter/>
                </a:ln>
              </p:spPr>
              <p:txBody>
                <a:bodyPr rtlCol="0" anchor="ctr"/>
                <a:lstStyle/>
                <a:p>
                  <a:endParaRPr lang="en-US"/>
                </a:p>
              </p:txBody>
            </p:sp>
            <p:sp>
              <p:nvSpPr>
                <p:cNvPr id="51" name="Freeform: Shape 26">
                  <a:extLst>
                    <a:ext uri="{FF2B5EF4-FFF2-40B4-BE49-F238E27FC236}">
                      <a16:creationId xmlns:a16="http://schemas.microsoft.com/office/drawing/2014/main" xmlns="" id="{23BC4179-B991-BEC0-8A67-3470CE79160A}"/>
                    </a:ext>
                  </a:extLst>
                </p:cNvPr>
                <p:cNvSpPr/>
                <p:nvPr/>
              </p:nvSpPr>
              <p:spPr>
                <a:xfrm>
                  <a:off x="5698331" y="3973354"/>
                  <a:ext cx="19050" cy="19050"/>
                </a:xfrm>
                <a:custGeom>
                  <a:avLst/>
                  <a:gdLst>
                    <a:gd name="connsiteX0" fmla="*/ 18574 w 19050"/>
                    <a:gd name="connsiteY0" fmla="*/ 12859 h 19050"/>
                    <a:gd name="connsiteX1" fmla="*/ 12859 w 19050"/>
                    <a:gd name="connsiteY1" fmla="*/ 18574 h 19050"/>
                    <a:gd name="connsiteX2" fmla="*/ 7144 w 19050"/>
                    <a:gd name="connsiteY2" fmla="*/ 12859 h 19050"/>
                    <a:gd name="connsiteX3" fmla="*/ 12859 w 19050"/>
                    <a:gd name="connsiteY3" fmla="*/ 7144 h 19050"/>
                    <a:gd name="connsiteX4" fmla="*/ 18574 w 19050"/>
                    <a:gd name="connsiteY4" fmla="*/ 1285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8574" y="12859"/>
                      </a:moveTo>
                      <a:cubicBezTo>
                        <a:pt x="18574" y="16015"/>
                        <a:pt x="16015" y="18574"/>
                        <a:pt x="12859" y="18574"/>
                      </a:cubicBezTo>
                      <a:cubicBezTo>
                        <a:pt x="9702" y="18574"/>
                        <a:pt x="7144" y="16015"/>
                        <a:pt x="7144" y="12859"/>
                      </a:cubicBezTo>
                      <a:cubicBezTo>
                        <a:pt x="7144" y="9702"/>
                        <a:pt x="9702" y="7144"/>
                        <a:pt x="12859" y="7144"/>
                      </a:cubicBezTo>
                      <a:cubicBezTo>
                        <a:pt x="16015" y="7144"/>
                        <a:pt x="18574" y="9702"/>
                        <a:pt x="18574" y="12859"/>
                      </a:cubicBezTo>
                      <a:close/>
                    </a:path>
                  </a:pathLst>
                </a:custGeom>
                <a:grpFill/>
                <a:ln w="9525" cap="flat">
                  <a:noFill/>
                  <a:prstDash val="solid"/>
                  <a:miter/>
                </a:ln>
              </p:spPr>
              <p:txBody>
                <a:bodyPr rtlCol="0" anchor="ctr"/>
                <a:lstStyle/>
                <a:p>
                  <a:endParaRPr lang="en-US"/>
                </a:p>
              </p:txBody>
            </p:sp>
            <p:sp>
              <p:nvSpPr>
                <p:cNvPr id="52" name="Freeform: Shape 27">
                  <a:extLst>
                    <a:ext uri="{FF2B5EF4-FFF2-40B4-BE49-F238E27FC236}">
                      <a16:creationId xmlns:a16="http://schemas.microsoft.com/office/drawing/2014/main" xmlns="" id="{F038A27E-595E-251F-1301-9AEE012830F3}"/>
                    </a:ext>
                  </a:extLst>
                </p:cNvPr>
                <p:cNvSpPr/>
                <p:nvPr/>
              </p:nvSpPr>
              <p:spPr>
                <a:xfrm>
                  <a:off x="5746909" y="4064794"/>
                  <a:ext cx="123825" cy="114300"/>
                </a:xfrm>
                <a:custGeom>
                  <a:avLst/>
                  <a:gdLst>
                    <a:gd name="connsiteX0" fmla="*/ 21431 w 123825"/>
                    <a:gd name="connsiteY0" fmla="*/ 61436 h 114300"/>
                    <a:gd name="connsiteX1" fmla="*/ 20479 w 123825"/>
                    <a:gd name="connsiteY1" fmla="*/ 68104 h 114300"/>
                    <a:gd name="connsiteX2" fmla="*/ 59531 w 123825"/>
                    <a:gd name="connsiteY2" fmla="*/ 107156 h 114300"/>
                    <a:gd name="connsiteX3" fmla="*/ 98584 w 123825"/>
                    <a:gd name="connsiteY3" fmla="*/ 68104 h 114300"/>
                    <a:gd name="connsiteX4" fmla="*/ 91916 w 123825"/>
                    <a:gd name="connsiteY4" fmla="*/ 46196 h 114300"/>
                    <a:gd name="connsiteX5" fmla="*/ 92869 w 123825"/>
                    <a:gd name="connsiteY5" fmla="*/ 46196 h 114300"/>
                    <a:gd name="connsiteX6" fmla="*/ 109061 w 123825"/>
                    <a:gd name="connsiteY6" fmla="*/ 30004 h 114300"/>
                    <a:gd name="connsiteX7" fmla="*/ 109061 w 123825"/>
                    <a:gd name="connsiteY7" fmla="*/ 27146 h 114300"/>
                    <a:gd name="connsiteX8" fmla="*/ 116681 w 123825"/>
                    <a:gd name="connsiteY8" fmla="*/ 17621 h 114300"/>
                    <a:gd name="connsiteX9" fmla="*/ 106204 w 123825"/>
                    <a:gd name="connsiteY9" fmla="*/ 7144 h 114300"/>
                    <a:gd name="connsiteX10" fmla="*/ 96679 w 123825"/>
                    <a:gd name="connsiteY10" fmla="*/ 13811 h 114300"/>
                    <a:gd name="connsiteX11" fmla="*/ 92869 w 123825"/>
                    <a:gd name="connsiteY11" fmla="*/ 12859 h 114300"/>
                    <a:gd name="connsiteX12" fmla="*/ 76676 w 123825"/>
                    <a:gd name="connsiteY12" fmla="*/ 29051 h 114300"/>
                    <a:gd name="connsiteX13" fmla="*/ 76676 w 123825"/>
                    <a:gd name="connsiteY13" fmla="*/ 31909 h 114300"/>
                    <a:gd name="connsiteX14" fmla="*/ 59531 w 123825"/>
                    <a:gd name="connsiteY14" fmla="*/ 28099 h 114300"/>
                    <a:gd name="connsiteX15" fmla="*/ 31909 w 123825"/>
                    <a:gd name="connsiteY15" fmla="*/ 39529 h 114300"/>
                    <a:gd name="connsiteX16" fmla="*/ 20479 w 123825"/>
                    <a:gd name="connsiteY16" fmla="*/ 33814 h 114300"/>
                    <a:gd name="connsiteX17" fmla="*/ 7144 w 123825"/>
                    <a:gd name="connsiteY17" fmla="*/ 47149 h 114300"/>
                    <a:gd name="connsiteX18" fmla="*/ 21431 w 123825"/>
                    <a:gd name="connsiteY18" fmla="*/ 61436 h 114300"/>
                    <a:gd name="connsiteX19" fmla="*/ 21431 w 123825"/>
                    <a:gd name="connsiteY19" fmla="*/ 61436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825" h="114300">
                      <a:moveTo>
                        <a:pt x="21431" y="61436"/>
                      </a:moveTo>
                      <a:cubicBezTo>
                        <a:pt x="21431" y="63341"/>
                        <a:pt x="20479" y="66199"/>
                        <a:pt x="20479" y="68104"/>
                      </a:cubicBezTo>
                      <a:cubicBezTo>
                        <a:pt x="20479" y="90011"/>
                        <a:pt x="37624" y="107156"/>
                        <a:pt x="59531" y="107156"/>
                      </a:cubicBezTo>
                      <a:cubicBezTo>
                        <a:pt x="81439" y="107156"/>
                        <a:pt x="98584" y="90011"/>
                        <a:pt x="98584" y="68104"/>
                      </a:cubicBezTo>
                      <a:cubicBezTo>
                        <a:pt x="98584" y="60484"/>
                        <a:pt x="95726" y="52864"/>
                        <a:pt x="91916" y="46196"/>
                      </a:cubicBezTo>
                      <a:cubicBezTo>
                        <a:pt x="91916" y="46196"/>
                        <a:pt x="91916" y="46196"/>
                        <a:pt x="92869" y="46196"/>
                      </a:cubicBezTo>
                      <a:cubicBezTo>
                        <a:pt x="101441" y="46196"/>
                        <a:pt x="109061" y="38576"/>
                        <a:pt x="109061" y="30004"/>
                      </a:cubicBezTo>
                      <a:cubicBezTo>
                        <a:pt x="109061" y="29051"/>
                        <a:pt x="109061" y="28099"/>
                        <a:pt x="109061" y="27146"/>
                      </a:cubicBezTo>
                      <a:cubicBezTo>
                        <a:pt x="112871" y="26194"/>
                        <a:pt x="116681" y="22384"/>
                        <a:pt x="116681" y="17621"/>
                      </a:cubicBezTo>
                      <a:cubicBezTo>
                        <a:pt x="116681" y="11906"/>
                        <a:pt x="111919" y="7144"/>
                        <a:pt x="106204" y="7144"/>
                      </a:cubicBezTo>
                      <a:cubicBezTo>
                        <a:pt x="102394" y="7144"/>
                        <a:pt x="98584" y="10001"/>
                        <a:pt x="96679" y="13811"/>
                      </a:cubicBezTo>
                      <a:cubicBezTo>
                        <a:pt x="95726" y="13811"/>
                        <a:pt x="93821" y="12859"/>
                        <a:pt x="92869" y="12859"/>
                      </a:cubicBezTo>
                      <a:cubicBezTo>
                        <a:pt x="84296" y="12859"/>
                        <a:pt x="76676" y="20479"/>
                        <a:pt x="76676" y="29051"/>
                      </a:cubicBezTo>
                      <a:cubicBezTo>
                        <a:pt x="76676" y="30004"/>
                        <a:pt x="76676" y="30956"/>
                        <a:pt x="76676" y="31909"/>
                      </a:cubicBezTo>
                      <a:cubicBezTo>
                        <a:pt x="71914" y="29051"/>
                        <a:pt x="66199" y="28099"/>
                        <a:pt x="59531" y="28099"/>
                      </a:cubicBezTo>
                      <a:cubicBezTo>
                        <a:pt x="49054" y="28099"/>
                        <a:pt x="39529" y="32861"/>
                        <a:pt x="31909" y="39529"/>
                      </a:cubicBezTo>
                      <a:cubicBezTo>
                        <a:pt x="29051" y="35719"/>
                        <a:pt x="25241" y="33814"/>
                        <a:pt x="20479" y="33814"/>
                      </a:cubicBezTo>
                      <a:cubicBezTo>
                        <a:pt x="12859" y="33814"/>
                        <a:pt x="7144" y="39529"/>
                        <a:pt x="7144" y="47149"/>
                      </a:cubicBezTo>
                      <a:cubicBezTo>
                        <a:pt x="7144" y="54769"/>
                        <a:pt x="14764" y="61436"/>
                        <a:pt x="21431" y="61436"/>
                      </a:cubicBezTo>
                      <a:cubicBezTo>
                        <a:pt x="21431" y="61436"/>
                        <a:pt x="21431" y="61436"/>
                        <a:pt x="21431" y="61436"/>
                      </a:cubicBezTo>
                      <a:close/>
                    </a:path>
                  </a:pathLst>
                </a:custGeom>
                <a:grpFill/>
                <a:ln w="9525" cap="flat">
                  <a:noFill/>
                  <a:prstDash val="solid"/>
                  <a:miter/>
                </a:ln>
              </p:spPr>
              <p:txBody>
                <a:bodyPr rtlCol="0" anchor="ctr"/>
                <a:lstStyle/>
                <a:p>
                  <a:endParaRPr lang="en-US"/>
                </a:p>
              </p:txBody>
            </p:sp>
            <p:sp>
              <p:nvSpPr>
                <p:cNvPr id="53" name="Freeform: Shape 28">
                  <a:extLst>
                    <a:ext uri="{FF2B5EF4-FFF2-40B4-BE49-F238E27FC236}">
                      <a16:creationId xmlns:a16="http://schemas.microsoft.com/office/drawing/2014/main" xmlns="" id="{BD7B92D4-2915-7606-6527-9AB86227ADBA}"/>
                    </a:ext>
                  </a:extLst>
                </p:cNvPr>
                <p:cNvSpPr/>
                <p:nvPr/>
              </p:nvSpPr>
              <p:spPr>
                <a:xfrm>
                  <a:off x="5687854" y="3799046"/>
                  <a:ext cx="28575" cy="28575"/>
                </a:xfrm>
                <a:custGeom>
                  <a:avLst/>
                  <a:gdLst>
                    <a:gd name="connsiteX0" fmla="*/ 24289 w 28575"/>
                    <a:gd name="connsiteY0" fmla="*/ 15716 h 28575"/>
                    <a:gd name="connsiteX1" fmla="*/ 15716 w 28575"/>
                    <a:gd name="connsiteY1" fmla="*/ 24289 h 28575"/>
                    <a:gd name="connsiteX2" fmla="*/ 7144 w 28575"/>
                    <a:gd name="connsiteY2" fmla="*/ 15716 h 28575"/>
                    <a:gd name="connsiteX3" fmla="*/ 15716 w 28575"/>
                    <a:gd name="connsiteY3" fmla="*/ 7144 h 28575"/>
                    <a:gd name="connsiteX4" fmla="*/ 24289 w 28575"/>
                    <a:gd name="connsiteY4" fmla="*/ 15716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4289" y="15716"/>
                      </a:moveTo>
                      <a:cubicBezTo>
                        <a:pt x="24289" y="20451"/>
                        <a:pt x="20451" y="24289"/>
                        <a:pt x="15716" y="24289"/>
                      </a:cubicBezTo>
                      <a:cubicBezTo>
                        <a:pt x="10982" y="24289"/>
                        <a:pt x="7144" y="20451"/>
                        <a:pt x="7144" y="15716"/>
                      </a:cubicBezTo>
                      <a:cubicBezTo>
                        <a:pt x="7144" y="10982"/>
                        <a:pt x="10982" y="7144"/>
                        <a:pt x="15716" y="7144"/>
                      </a:cubicBezTo>
                      <a:cubicBezTo>
                        <a:pt x="20451" y="7144"/>
                        <a:pt x="24289" y="10982"/>
                        <a:pt x="24289" y="15716"/>
                      </a:cubicBezTo>
                      <a:close/>
                    </a:path>
                  </a:pathLst>
                </a:custGeom>
                <a:grpFill/>
                <a:ln w="9525" cap="flat">
                  <a:noFill/>
                  <a:prstDash val="solid"/>
                  <a:miter/>
                </a:ln>
              </p:spPr>
              <p:txBody>
                <a:bodyPr rtlCol="0" anchor="ctr"/>
                <a:lstStyle/>
                <a:p>
                  <a:endParaRPr lang="en-US"/>
                </a:p>
              </p:txBody>
            </p:sp>
            <p:sp>
              <p:nvSpPr>
                <p:cNvPr id="54" name="Freeform: Shape 29">
                  <a:extLst>
                    <a:ext uri="{FF2B5EF4-FFF2-40B4-BE49-F238E27FC236}">
                      <a16:creationId xmlns:a16="http://schemas.microsoft.com/office/drawing/2014/main" xmlns="" id="{528DA8C4-0B41-1649-D152-0D9CFBB78335}"/>
                    </a:ext>
                  </a:extLst>
                </p:cNvPr>
                <p:cNvSpPr/>
                <p:nvPr/>
              </p:nvSpPr>
              <p:spPr>
                <a:xfrm>
                  <a:off x="5623084" y="3319939"/>
                  <a:ext cx="38100" cy="38100"/>
                </a:xfrm>
                <a:custGeom>
                  <a:avLst/>
                  <a:gdLst>
                    <a:gd name="connsiteX0" fmla="*/ 23336 w 38100"/>
                    <a:gd name="connsiteY0" fmla="*/ 39529 h 38100"/>
                    <a:gd name="connsiteX1" fmla="*/ 39529 w 38100"/>
                    <a:gd name="connsiteY1" fmla="*/ 23336 h 38100"/>
                    <a:gd name="connsiteX2" fmla="*/ 23336 w 38100"/>
                    <a:gd name="connsiteY2" fmla="*/ 7144 h 38100"/>
                    <a:gd name="connsiteX3" fmla="*/ 7144 w 38100"/>
                    <a:gd name="connsiteY3" fmla="*/ 23336 h 38100"/>
                    <a:gd name="connsiteX4" fmla="*/ 23336 w 38100"/>
                    <a:gd name="connsiteY4" fmla="*/ 39529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3336" y="39529"/>
                      </a:moveTo>
                      <a:cubicBezTo>
                        <a:pt x="31909" y="39529"/>
                        <a:pt x="39529" y="31909"/>
                        <a:pt x="39529" y="23336"/>
                      </a:cubicBezTo>
                      <a:cubicBezTo>
                        <a:pt x="39529" y="14764"/>
                        <a:pt x="31909" y="7144"/>
                        <a:pt x="23336" y="7144"/>
                      </a:cubicBezTo>
                      <a:cubicBezTo>
                        <a:pt x="14764" y="7144"/>
                        <a:pt x="7144" y="14764"/>
                        <a:pt x="7144" y="23336"/>
                      </a:cubicBezTo>
                      <a:cubicBezTo>
                        <a:pt x="8096" y="31909"/>
                        <a:pt x="14764" y="39529"/>
                        <a:pt x="23336" y="39529"/>
                      </a:cubicBezTo>
                      <a:close/>
                    </a:path>
                  </a:pathLst>
                </a:custGeom>
                <a:grpFill/>
                <a:ln w="9525" cap="flat">
                  <a:noFill/>
                  <a:prstDash val="solid"/>
                  <a:miter/>
                </a:ln>
              </p:spPr>
              <p:txBody>
                <a:bodyPr rtlCol="0" anchor="ctr"/>
                <a:lstStyle/>
                <a:p>
                  <a:endParaRPr lang="en-US"/>
                </a:p>
              </p:txBody>
            </p:sp>
            <p:sp>
              <p:nvSpPr>
                <p:cNvPr id="55" name="Freeform: Shape 30">
                  <a:extLst>
                    <a:ext uri="{FF2B5EF4-FFF2-40B4-BE49-F238E27FC236}">
                      <a16:creationId xmlns:a16="http://schemas.microsoft.com/office/drawing/2014/main" xmlns="" id="{1249C5A0-7B85-A412-1975-49F95E6ACCCD}"/>
                    </a:ext>
                  </a:extLst>
                </p:cNvPr>
                <p:cNvSpPr/>
                <p:nvPr/>
              </p:nvSpPr>
              <p:spPr>
                <a:xfrm>
                  <a:off x="5570696" y="3153251"/>
                  <a:ext cx="38100" cy="38100"/>
                </a:xfrm>
                <a:custGeom>
                  <a:avLst/>
                  <a:gdLst>
                    <a:gd name="connsiteX0" fmla="*/ 22384 w 38100"/>
                    <a:gd name="connsiteY0" fmla="*/ 37624 h 38100"/>
                    <a:gd name="connsiteX1" fmla="*/ 37624 w 38100"/>
                    <a:gd name="connsiteY1" fmla="*/ 22384 h 38100"/>
                    <a:gd name="connsiteX2" fmla="*/ 22384 w 38100"/>
                    <a:gd name="connsiteY2" fmla="*/ 7144 h 38100"/>
                    <a:gd name="connsiteX3" fmla="*/ 7144 w 38100"/>
                    <a:gd name="connsiteY3" fmla="*/ 22384 h 38100"/>
                    <a:gd name="connsiteX4" fmla="*/ 22384 w 38100"/>
                    <a:gd name="connsiteY4" fmla="*/ 3762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2384" y="37624"/>
                      </a:moveTo>
                      <a:cubicBezTo>
                        <a:pt x="30956" y="37624"/>
                        <a:pt x="37624" y="30956"/>
                        <a:pt x="37624" y="22384"/>
                      </a:cubicBezTo>
                      <a:cubicBezTo>
                        <a:pt x="37624" y="13811"/>
                        <a:pt x="30956" y="7144"/>
                        <a:pt x="22384" y="7144"/>
                      </a:cubicBezTo>
                      <a:cubicBezTo>
                        <a:pt x="13811" y="7144"/>
                        <a:pt x="7144" y="13811"/>
                        <a:pt x="7144" y="22384"/>
                      </a:cubicBezTo>
                      <a:cubicBezTo>
                        <a:pt x="7144" y="30956"/>
                        <a:pt x="13811" y="37624"/>
                        <a:pt x="22384" y="37624"/>
                      </a:cubicBezTo>
                      <a:close/>
                    </a:path>
                  </a:pathLst>
                </a:custGeom>
                <a:grpFill/>
                <a:ln w="9525" cap="flat">
                  <a:noFill/>
                  <a:prstDash val="solid"/>
                  <a:miter/>
                </a:ln>
              </p:spPr>
              <p:txBody>
                <a:bodyPr rtlCol="0" anchor="ctr"/>
                <a:lstStyle/>
                <a:p>
                  <a:endParaRPr lang="en-US"/>
                </a:p>
              </p:txBody>
            </p:sp>
            <p:sp>
              <p:nvSpPr>
                <p:cNvPr id="56" name="Freeform: Shape 31">
                  <a:extLst>
                    <a:ext uri="{FF2B5EF4-FFF2-40B4-BE49-F238E27FC236}">
                      <a16:creationId xmlns:a16="http://schemas.microsoft.com/office/drawing/2014/main" xmlns="" id="{F7F0F97A-AC23-8C87-C10A-A1CB5315A018}"/>
                    </a:ext>
                  </a:extLst>
                </p:cNvPr>
                <p:cNvSpPr/>
                <p:nvPr/>
              </p:nvSpPr>
              <p:spPr>
                <a:xfrm>
                  <a:off x="5729764" y="3684746"/>
                  <a:ext cx="28575" cy="28575"/>
                </a:xfrm>
                <a:custGeom>
                  <a:avLst/>
                  <a:gdLst>
                    <a:gd name="connsiteX0" fmla="*/ 22384 w 28575"/>
                    <a:gd name="connsiteY0" fmla="*/ 14764 h 28575"/>
                    <a:gd name="connsiteX1" fmla="*/ 14764 w 28575"/>
                    <a:gd name="connsiteY1" fmla="*/ 22384 h 28575"/>
                    <a:gd name="connsiteX2" fmla="*/ 7144 w 28575"/>
                    <a:gd name="connsiteY2" fmla="*/ 14764 h 28575"/>
                    <a:gd name="connsiteX3" fmla="*/ 14764 w 28575"/>
                    <a:gd name="connsiteY3" fmla="*/ 7144 h 28575"/>
                    <a:gd name="connsiteX4" fmla="*/ 22384 w 28575"/>
                    <a:gd name="connsiteY4" fmla="*/ 1476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2384" y="14764"/>
                      </a:moveTo>
                      <a:cubicBezTo>
                        <a:pt x="22384" y="18972"/>
                        <a:pt x="18972" y="22384"/>
                        <a:pt x="14764" y="22384"/>
                      </a:cubicBezTo>
                      <a:cubicBezTo>
                        <a:pt x="10555" y="22384"/>
                        <a:pt x="7144" y="18972"/>
                        <a:pt x="7144" y="14764"/>
                      </a:cubicBezTo>
                      <a:cubicBezTo>
                        <a:pt x="7144" y="10555"/>
                        <a:pt x="10555" y="7144"/>
                        <a:pt x="14764" y="7144"/>
                      </a:cubicBezTo>
                      <a:cubicBezTo>
                        <a:pt x="18972" y="7144"/>
                        <a:pt x="22384" y="10555"/>
                        <a:pt x="22384" y="14764"/>
                      </a:cubicBezTo>
                      <a:close/>
                    </a:path>
                  </a:pathLst>
                </a:custGeom>
                <a:grpFill/>
                <a:ln w="9525" cap="flat">
                  <a:noFill/>
                  <a:prstDash val="solid"/>
                  <a:miter/>
                </a:ln>
              </p:spPr>
              <p:txBody>
                <a:bodyPr rtlCol="0" anchor="ctr"/>
                <a:lstStyle/>
                <a:p>
                  <a:endParaRPr lang="en-US"/>
                </a:p>
              </p:txBody>
            </p:sp>
            <p:sp>
              <p:nvSpPr>
                <p:cNvPr id="57" name="Freeform: Shape 32">
                  <a:extLst>
                    <a:ext uri="{FF2B5EF4-FFF2-40B4-BE49-F238E27FC236}">
                      <a16:creationId xmlns:a16="http://schemas.microsoft.com/office/drawing/2014/main" xmlns="" id="{F950CB17-2D72-FAAC-7FAC-A5B03D362A68}"/>
                    </a:ext>
                  </a:extLst>
                </p:cNvPr>
                <p:cNvSpPr/>
                <p:nvPr/>
              </p:nvSpPr>
              <p:spPr>
                <a:xfrm>
                  <a:off x="6108859" y="3107531"/>
                  <a:ext cx="19050" cy="19050"/>
                </a:xfrm>
                <a:custGeom>
                  <a:avLst/>
                  <a:gdLst>
                    <a:gd name="connsiteX0" fmla="*/ 7144 w 19050"/>
                    <a:gd name="connsiteY0" fmla="*/ 11906 h 19050"/>
                    <a:gd name="connsiteX1" fmla="*/ 11906 w 19050"/>
                    <a:gd name="connsiteY1" fmla="*/ 16669 h 19050"/>
                    <a:gd name="connsiteX2" fmla="*/ 16669 w 19050"/>
                    <a:gd name="connsiteY2" fmla="*/ 11906 h 19050"/>
                    <a:gd name="connsiteX3" fmla="*/ 10954 w 19050"/>
                    <a:gd name="connsiteY3" fmla="*/ 7144 h 19050"/>
                    <a:gd name="connsiteX4" fmla="*/ 7144 w 19050"/>
                    <a:gd name="connsiteY4" fmla="*/ 11906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7144" y="11906"/>
                      </a:moveTo>
                      <a:cubicBezTo>
                        <a:pt x="7144" y="14764"/>
                        <a:pt x="9049" y="16669"/>
                        <a:pt x="11906" y="16669"/>
                      </a:cubicBezTo>
                      <a:cubicBezTo>
                        <a:pt x="14764" y="16669"/>
                        <a:pt x="16669" y="14764"/>
                        <a:pt x="16669" y="11906"/>
                      </a:cubicBezTo>
                      <a:cubicBezTo>
                        <a:pt x="16669" y="9049"/>
                        <a:pt x="13811" y="7144"/>
                        <a:pt x="10954" y="7144"/>
                      </a:cubicBezTo>
                      <a:cubicBezTo>
                        <a:pt x="9049" y="7144"/>
                        <a:pt x="7144" y="9049"/>
                        <a:pt x="7144" y="11906"/>
                      </a:cubicBezTo>
                      <a:close/>
                    </a:path>
                  </a:pathLst>
                </a:custGeom>
                <a:grpFill/>
                <a:ln w="9525" cap="flat">
                  <a:noFill/>
                  <a:prstDash val="solid"/>
                  <a:miter/>
                </a:ln>
              </p:spPr>
              <p:txBody>
                <a:bodyPr rtlCol="0" anchor="ctr"/>
                <a:lstStyle/>
                <a:p>
                  <a:endParaRPr lang="en-US"/>
                </a:p>
              </p:txBody>
            </p:sp>
            <p:sp>
              <p:nvSpPr>
                <p:cNvPr id="58" name="Freeform: Shape 33">
                  <a:extLst>
                    <a:ext uri="{FF2B5EF4-FFF2-40B4-BE49-F238E27FC236}">
                      <a16:creationId xmlns:a16="http://schemas.microsoft.com/office/drawing/2014/main" xmlns="" id="{7B715BCB-007F-0862-3114-3C22D17C43BD}"/>
                    </a:ext>
                  </a:extLst>
                </p:cNvPr>
                <p:cNvSpPr/>
                <p:nvPr/>
              </p:nvSpPr>
              <p:spPr>
                <a:xfrm>
                  <a:off x="5836444" y="4114324"/>
                  <a:ext cx="57150" cy="47625"/>
                </a:xfrm>
                <a:custGeom>
                  <a:avLst/>
                  <a:gdLst>
                    <a:gd name="connsiteX0" fmla="*/ 47149 w 57150"/>
                    <a:gd name="connsiteY0" fmla="*/ 43339 h 47625"/>
                    <a:gd name="connsiteX1" fmla="*/ 57626 w 57150"/>
                    <a:gd name="connsiteY1" fmla="*/ 32861 h 47625"/>
                    <a:gd name="connsiteX2" fmla="*/ 48101 w 57150"/>
                    <a:gd name="connsiteY2" fmla="*/ 22384 h 47625"/>
                    <a:gd name="connsiteX3" fmla="*/ 30004 w 57150"/>
                    <a:gd name="connsiteY3" fmla="*/ 7144 h 47625"/>
                    <a:gd name="connsiteX4" fmla="*/ 11906 w 57150"/>
                    <a:gd name="connsiteY4" fmla="*/ 25241 h 47625"/>
                    <a:gd name="connsiteX5" fmla="*/ 11906 w 57150"/>
                    <a:gd name="connsiteY5" fmla="*/ 28099 h 47625"/>
                    <a:gd name="connsiteX6" fmla="*/ 7144 w 57150"/>
                    <a:gd name="connsiteY6" fmla="*/ 33814 h 47625"/>
                    <a:gd name="connsiteX7" fmla="*/ 12859 w 57150"/>
                    <a:gd name="connsiteY7" fmla="*/ 39529 h 47625"/>
                    <a:gd name="connsiteX8" fmla="*/ 16669 w 57150"/>
                    <a:gd name="connsiteY8" fmla="*/ 37624 h 47625"/>
                    <a:gd name="connsiteX9" fmla="*/ 29051 w 57150"/>
                    <a:gd name="connsiteY9" fmla="*/ 42386 h 47625"/>
                    <a:gd name="connsiteX10" fmla="*/ 39529 w 57150"/>
                    <a:gd name="connsiteY10" fmla="*/ 38576 h 47625"/>
                    <a:gd name="connsiteX11" fmla="*/ 47149 w 57150"/>
                    <a:gd name="connsiteY11" fmla="*/ 43339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150" h="47625">
                      <a:moveTo>
                        <a:pt x="47149" y="43339"/>
                      </a:moveTo>
                      <a:cubicBezTo>
                        <a:pt x="52864" y="43339"/>
                        <a:pt x="57626" y="38576"/>
                        <a:pt x="57626" y="32861"/>
                      </a:cubicBezTo>
                      <a:cubicBezTo>
                        <a:pt x="57626" y="27146"/>
                        <a:pt x="52864" y="22384"/>
                        <a:pt x="48101" y="22384"/>
                      </a:cubicBezTo>
                      <a:cubicBezTo>
                        <a:pt x="46196" y="13811"/>
                        <a:pt x="39529" y="7144"/>
                        <a:pt x="30004" y="7144"/>
                      </a:cubicBezTo>
                      <a:cubicBezTo>
                        <a:pt x="19526" y="7144"/>
                        <a:pt x="11906" y="15716"/>
                        <a:pt x="11906" y="25241"/>
                      </a:cubicBezTo>
                      <a:cubicBezTo>
                        <a:pt x="11906" y="26194"/>
                        <a:pt x="11906" y="27146"/>
                        <a:pt x="11906" y="28099"/>
                      </a:cubicBezTo>
                      <a:cubicBezTo>
                        <a:pt x="9049" y="29051"/>
                        <a:pt x="7144" y="30956"/>
                        <a:pt x="7144" y="33814"/>
                      </a:cubicBezTo>
                      <a:cubicBezTo>
                        <a:pt x="7144" y="37624"/>
                        <a:pt x="10001" y="39529"/>
                        <a:pt x="12859" y="39529"/>
                      </a:cubicBezTo>
                      <a:cubicBezTo>
                        <a:pt x="14764" y="39529"/>
                        <a:pt x="15716" y="38576"/>
                        <a:pt x="16669" y="37624"/>
                      </a:cubicBezTo>
                      <a:cubicBezTo>
                        <a:pt x="19526" y="40481"/>
                        <a:pt x="24289" y="42386"/>
                        <a:pt x="29051" y="42386"/>
                      </a:cubicBezTo>
                      <a:cubicBezTo>
                        <a:pt x="32861" y="42386"/>
                        <a:pt x="36671" y="41434"/>
                        <a:pt x="39529" y="38576"/>
                      </a:cubicBezTo>
                      <a:cubicBezTo>
                        <a:pt x="42386" y="42386"/>
                        <a:pt x="44291" y="43339"/>
                        <a:pt x="47149" y="43339"/>
                      </a:cubicBezTo>
                      <a:close/>
                    </a:path>
                  </a:pathLst>
                </a:custGeom>
                <a:grpFill/>
                <a:ln w="9525" cap="flat">
                  <a:noFill/>
                  <a:prstDash val="solid"/>
                  <a:miter/>
                </a:ln>
              </p:spPr>
              <p:txBody>
                <a:bodyPr rtlCol="0" anchor="ctr"/>
                <a:lstStyle/>
                <a:p>
                  <a:endParaRPr lang="en-US"/>
                </a:p>
              </p:txBody>
            </p:sp>
            <p:sp>
              <p:nvSpPr>
                <p:cNvPr id="59" name="Freeform: Shape 34">
                  <a:extLst>
                    <a:ext uri="{FF2B5EF4-FFF2-40B4-BE49-F238E27FC236}">
                      <a16:creationId xmlns:a16="http://schemas.microsoft.com/office/drawing/2014/main" xmlns="" id="{12A8EB93-E75F-4539-3270-8B37646018DA}"/>
                    </a:ext>
                  </a:extLst>
                </p:cNvPr>
                <p:cNvSpPr/>
                <p:nvPr/>
              </p:nvSpPr>
              <p:spPr>
                <a:xfrm>
                  <a:off x="5983129" y="4121944"/>
                  <a:ext cx="28575" cy="28575"/>
                </a:xfrm>
                <a:custGeom>
                  <a:avLst/>
                  <a:gdLst>
                    <a:gd name="connsiteX0" fmla="*/ 17621 w 28575"/>
                    <a:gd name="connsiteY0" fmla="*/ 7144 h 28575"/>
                    <a:gd name="connsiteX1" fmla="*/ 7144 w 28575"/>
                    <a:gd name="connsiteY1" fmla="*/ 17621 h 28575"/>
                    <a:gd name="connsiteX2" fmla="*/ 17621 w 28575"/>
                    <a:gd name="connsiteY2" fmla="*/ 28099 h 28575"/>
                    <a:gd name="connsiteX3" fmla="*/ 28099 w 28575"/>
                    <a:gd name="connsiteY3" fmla="*/ 17621 h 28575"/>
                    <a:gd name="connsiteX4" fmla="*/ 17621 w 28575"/>
                    <a:gd name="connsiteY4" fmla="*/ 714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7621" y="7144"/>
                      </a:moveTo>
                      <a:cubicBezTo>
                        <a:pt x="11906" y="7144"/>
                        <a:pt x="7144" y="11906"/>
                        <a:pt x="7144" y="17621"/>
                      </a:cubicBezTo>
                      <a:cubicBezTo>
                        <a:pt x="7144" y="23336"/>
                        <a:pt x="11906" y="28099"/>
                        <a:pt x="17621" y="28099"/>
                      </a:cubicBezTo>
                      <a:cubicBezTo>
                        <a:pt x="23336" y="28099"/>
                        <a:pt x="28099" y="23336"/>
                        <a:pt x="28099" y="17621"/>
                      </a:cubicBezTo>
                      <a:cubicBezTo>
                        <a:pt x="28099" y="11906"/>
                        <a:pt x="23336" y="7144"/>
                        <a:pt x="17621" y="7144"/>
                      </a:cubicBezTo>
                      <a:close/>
                    </a:path>
                  </a:pathLst>
                </a:custGeom>
                <a:grpFill/>
                <a:ln w="9525" cap="flat">
                  <a:noFill/>
                  <a:prstDash val="solid"/>
                  <a:miter/>
                </a:ln>
              </p:spPr>
              <p:txBody>
                <a:bodyPr rtlCol="0" anchor="ctr"/>
                <a:lstStyle/>
                <a:p>
                  <a:endParaRPr lang="en-US"/>
                </a:p>
              </p:txBody>
            </p:sp>
            <p:sp>
              <p:nvSpPr>
                <p:cNvPr id="60" name="Freeform: Shape 35">
                  <a:extLst>
                    <a:ext uri="{FF2B5EF4-FFF2-40B4-BE49-F238E27FC236}">
                      <a16:creationId xmlns:a16="http://schemas.microsoft.com/office/drawing/2014/main" xmlns="" id="{803A34A4-3A4F-89FC-1BD3-8DB044C1387A}"/>
                    </a:ext>
                  </a:extLst>
                </p:cNvPr>
                <p:cNvSpPr/>
                <p:nvPr/>
              </p:nvSpPr>
              <p:spPr>
                <a:xfrm>
                  <a:off x="5954554" y="4154329"/>
                  <a:ext cx="47625" cy="38100"/>
                </a:xfrm>
                <a:custGeom>
                  <a:avLst/>
                  <a:gdLst>
                    <a:gd name="connsiteX0" fmla="*/ 7144 w 47625"/>
                    <a:gd name="connsiteY0" fmla="*/ 22384 h 38100"/>
                    <a:gd name="connsiteX1" fmla="*/ 13811 w 47625"/>
                    <a:gd name="connsiteY1" fmla="*/ 29051 h 38100"/>
                    <a:gd name="connsiteX2" fmla="*/ 20479 w 47625"/>
                    <a:gd name="connsiteY2" fmla="*/ 24289 h 38100"/>
                    <a:gd name="connsiteX3" fmla="*/ 31909 w 47625"/>
                    <a:gd name="connsiteY3" fmla="*/ 31909 h 38100"/>
                    <a:gd name="connsiteX4" fmla="*/ 44291 w 47625"/>
                    <a:gd name="connsiteY4" fmla="*/ 19526 h 38100"/>
                    <a:gd name="connsiteX5" fmla="*/ 31909 w 47625"/>
                    <a:gd name="connsiteY5" fmla="*/ 7144 h 38100"/>
                    <a:gd name="connsiteX6" fmla="*/ 19526 w 47625"/>
                    <a:gd name="connsiteY6" fmla="*/ 18574 h 38100"/>
                    <a:gd name="connsiteX7" fmla="*/ 13811 w 47625"/>
                    <a:gd name="connsiteY7" fmla="*/ 15716 h 38100"/>
                    <a:gd name="connsiteX8" fmla="*/ 7144 w 47625"/>
                    <a:gd name="connsiteY8" fmla="*/ 2238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38100">
                      <a:moveTo>
                        <a:pt x="7144" y="22384"/>
                      </a:moveTo>
                      <a:cubicBezTo>
                        <a:pt x="7144" y="26194"/>
                        <a:pt x="10001" y="29051"/>
                        <a:pt x="13811" y="29051"/>
                      </a:cubicBezTo>
                      <a:cubicBezTo>
                        <a:pt x="16669" y="29051"/>
                        <a:pt x="19526" y="27146"/>
                        <a:pt x="20479" y="24289"/>
                      </a:cubicBezTo>
                      <a:cubicBezTo>
                        <a:pt x="22384" y="28099"/>
                        <a:pt x="26194" y="31909"/>
                        <a:pt x="31909" y="31909"/>
                      </a:cubicBezTo>
                      <a:cubicBezTo>
                        <a:pt x="38576" y="31909"/>
                        <a:pt x="44291" y="26194"/>
                        <a:pt x="44291" y="19526"/>
                      </a:cubicBezTo>
                      <a:cubicBezTo>
                        <a:pt x="44291" y="12859"/>
                        <a:pt x="38576" y="7144"/>
                        <a:pt x="31909" y="7144"/>
                      </a:cubicBezTo>
                      <a:cubicBezTo>
                        <a:pt x="25241" y="7144"/>
                        <a:pt x="20479" y="11906"/>
                        <a:pt x="19526" y="18574"/>
                      </a:cubicBezTo>
                      <a:cubicBezTo>
                        <a:pt x="18574" y="16669"/>
                        <a:pt x="16669" y="15716"/>
                        <a:pt x="13811" y="15716"/>
                      </a:cubicBezTo>
                      <a:cubicBezTo>
                        <a:pt x="10001" y="14764"/>
                        <a:pt x="7144" y="18574"/>
                        <a:pt x="7144" y="22384"/>
                      </a:cubicBezTo>
                      <a:close/>
                    </a:path>
                  </a:pathLst>
                </a:custGeom>
                <a:grpFill/>
                <a:ln w="9525" cap="flat">
                  <a:noFill/>
                  <a:prstDash val="solid"/>
                  <a:miter/>
                </a:ln>
              </p:spPr>
              <p:txBody>
                <a:bodyPr rtlCol="0" anchor="ctr"/>
                <a:lstStyle/>
                <a:p>
                  <a:endParaRPr lang="en-US"/>
                </a:p>
              </p:txBody>
            </p:sp>
            <p:sp>
              <p:nvSpPr>
                <p:cNvPr id="61" name="Freeform: Shape 36">
                  <a:extLst>
                    <a:ext uri="{FF2B5EF4-FFF2-40B4-BE49-F238E27FC236}">
                      <a16:creationId xmlns:a16="http://schemas.microsoft.com/office/drawing/2014/main" xmlns="" id="{05EFB4EE-5C31-328D-198F-BCCF14123735}"/>
                    </a:ext>
                  </a:extLst>
                </p:cNvPr>
                <p:cNvSpPr/>
                <p:nvPr/>
              </p:nvSpPr>
              <p:spPr>
                <a:xfrm>
                  <a:off x="5931694" y="3744754"/>
                  <a:ext cx="28575" cy="38100"/>
                </a:xfrm>
                <a:custGeom>
                  <a:avLst/>
                  <a:gdLst>
                    <a:gd name="connsiteX0" fmla="*/ 18574 w 28575"/>
                    <a:gd name="connsiteY0" fmla="*/ 30956 h 38100"/>
                    <a:gd name="connsiteX1" fmla="*/ 30004 w 28575"/>
                    <a:gd name="connsiteY1" fmla="*/ 18574 h 38100"/>
                    <a:gd name="connsiteX2" fmla="*/ 18574 w 28575"/>
                    <a:gd name="connsiteY2" fmla="*/ 7144 h 38100"/>
                    <a:gd name="connsiteX3" fmla="*/ 7144 w 28575"/>
                    <a:gd name="connsiteY3" fmla="*/ 18574 h 38100"/>
                    <a:gd name="connsiteX4" fmla="*/ 18574 w 28575"/>
                    <a:gd name="connsiteY4" fmla="*/ 3095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38100">
                      <a:moveTo>
                        <a:pt x="18574" y="30956"/>
                      </a:moveTo>
                      <a:cubicBezTo>
                        <a:pt x="25241" y="30956"/>
                        <a:pt x="30004" y="25241"/>
                        <a:pt x="30004" y="18574"/>
                      </a:cubicBezTo>
                      <a:cubicBezTo>
                        <a:pt x="30004" y="11906"/>
                        <a:pt x="24289" y="7144"/>
                        <a:pt x="18574" y="7144"/>
                      </a:cubicBezTo>
                      <a:cubicBezTo>
                        <a:pt x="11906" y="7144"/>
                        <a:pt x="7144" y="12859"/>
                        <a:pt x="7144" y="18574"/>
                      </a:cubicBezTo>
                      <a:cubicBezTo>
                        <a:pt x="7144" y="24289"/>
                        <a:pt x="11906" y="30956"/>
                        <a:pt x="18574" y="30956"/>
                      </a:cubicBezTo>
                      <a:close/>
                    </a:path>
                  </a:pathLst>
                </a:custGeom>
                <a:grpFill/>
                <a:ln w="9525" cap="flat">
                  <a:noFill/>
                  <a:prstDash val="solid"/>
                  <a:miter/>
                </a:ln>
              </p:spPr>
              <p:txBody>
                <a:bodyPr rtlCol="0" anchor="ctr"/>
                <a:lstStyle/>
                <a:p>
                  <a:endParaRPr lang="en-US"/>
                </a:p>
              </p:txBody>
            </p:sp>
            <p:sp>
              <p:nvSpPr>
                <p:cNvPr id="62" name="Freeform: Shape 37">
                  <a:extLst>
                    <a:ext uri="{FF2B5EF4-FFF2-40B4-BE49-F238E27FC236}">
                      <a16:creationId xmlns:a16="http://schemas.microsoft.com/office/drawing/2014/main" xmlns="" id="{15289C09-11D9-C3AE-3D45-F20DD3FAC6F4}"/>
                    </a:ext>
                  </a:extLst>
                </p:cNvPr>
                <p:cNvSpPr/>
                <p:nvPr/>
              </p:nvSpPr>
              <p:spPr>
                <a:xfrm>
                  <a:off x="5695474" y="3153251"/>
                  <a:ext cx="28575" cy="28575"/>
                </a:xfrm>
                <a:custGeom>
                  <a:avLst/>
                  <a:gdLst>
                    <a:gd name="connsiteX0" fmla="*/ 16669 w 28575"/>
                    <a:gd name="connsiteY0" fmla="*/ 26194 h 28575"/>
                    <a:gd name="connsiteX1" fmla="*/ 26194 w 28575"/>
                    <a:gd name="connsiteY1" fmla="*/ 16669 h 28575"/>
                    <a:gd name="connsiteX2" fmla="*/ 16669 w 28575"/>
                    <a:gd name="connsiteY2" fmla="*/ 7144 h 28575"/>
                    <a:gd name="connsiteX3" fmla="*/ 7144 w 28575"/>
                    <a:gd name="connsiteY3" fmla="*/ 16669 h 28575"/>
                    <a:gd name="connsiteX4" fmla="*/ 16669 w 28575"/>
                    <a:gd name="connsiteY4" fmla="*/ 2619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6669" y="26194"/>
                      </a:moveTo>
                      <a:cubicBezTo>
                        <a:pt x="22384" y="26194"/>
                        <a:pt x="26194" y="21431"/>
                        <a:pt x="26194" y="16669"/>
                      </a:cubicBezTo>
                      <a:cubicBezTo>
                        <a:pt x="26194" y="10954"/>
                        <a:pt x="21431" y="7144"/>
                        <a:pt x="16669" y="7144"/>
                      </a:cubicBezTo>
                      <a:cubicBezTo>
                        <a:pt x="10954" y="7144"/>
                        <a:pt x="7144" y="11906"/>
                        <a:pt x="7144" y="16669"/>
                      </a:cubicBezTo>
                      <a:cubicBezTo>
                        <a:pt x="7144" y="22384"/>
                        <a:pt x="11906" y="26194"/>
                        <a:pt x="16669" y="26194"/>
                      </a:cubicBezTo>
                      <a:close/>
                    </a:path>
                  </a:pathLst>
                </a:custGeom>
                <a:grpFill/>
                <a:ln w="9525" cap="flat">
                  <a:noFill/>
                  <a:prstDash val="solid"/>
                  <a:miter/>
                </a:ln>
              </p:spPr>
              <p:txBody>
                <a:bodyPr rtlCol="0" anchor="ctr"/>
                <a:lstStyle/>
                <a:p>
                  <a:endParaRPr lang="en-US"/>
                </a:p>
              </p:txBody>
            </p:sp>
            <p:sp>
              <p:nvSpPr>
                <p:cNvPr id="63" name="Freeform: Shape 38">
                  <a:extLst>
                    <a:ext uri="{FF2B5EF4-FFF2-40B4-BE49-F238E27FC236}">
                      <a16:creationId xmlns:a16="http://schemas.microsoft.com/office/drawing/2014/main" xmlns="" id="{3C598FD6-B8DB-11A1-51BA-3D6FDE947865}"/>
                    </a:ext>
                  </a:extLst>
                </p:cNvPr>
                <p:cNvSpPr/>
                <p:nvPr/>
              </p:nvSpPr>
              <p:spPr>
                <a:xfrm>
                  <a:off x="5837396" y="2713196"/>
                  <a:ext cx="19050" cy="19050"/>
                </a:xfrm>
                <a:custGeom>
                  <a:avLst/>
                  <a:gdLst>
                    <a:gd name="connsiteX0" fmla="*/ 13811 w 19050"/>
                    <a:gd name="connsiteY0" fmla="*/ 20479 h 19050"/>
                    <a:gd name="connsiteX1" fmla="*/ 20479 w 19050"/>
                    <a:gd name="connsiteY1" fmla="*/ 13811 h 19050"/>
                    <a:gd name="connsiteX2" fmla="*/ 13811 w 19050"/>
                    <a:gd name="connsiteY2" fmla="*/ 7144 h 19050"/>
                    <a:gd name="connsiteX3" fmla="*/ 7144 w 19050"/>
                    <a:gd name="connsiteY3" fmla="*/ 13811 h 19050"/>
                    <a:gd name="connsiteX4" fmla="*/ 13811 w 19050"/>
                    <a:gd name="connsiteY4" fmla="*/ 2047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3811" y="20479"/>
                      </a:moveTo>
                      <a:cubicBezTo>
                        <a:pt x="17621" y="20479"/>
                        <a:pt x="20479" y="17621"/>
                        <a:pt x="20479" y="13811"/>
                      </a:cubicBezTo>
                      <a:cubicBezTo>
                        <a:pt x="20479" y="10001"/>
                        <a:pt x="17621" y="7144"/>
                        <a:pt x="13811" y="7144"/>
                      </a:cubicBezTo>
                      <a:cubicBezTo>
                        <a:pt x="10001" y="7144"/>
                        <a:pt x="7144" y="10001"/>
                        <a:pt x="7144" y="13811"/>
                      </a:cubicBezTo>
                      <a:cubicBezTo>
                        <a:pt x="7144" y="17621"/>
                        <a:pt x="10001" y="20479"/>
                        <a:pt x="13811" y="20479"/>
                      </a:cubicBezTo>
                      <a:close/>
                    </a:path>
                  </a:pathLst>
                </a:custGeom>
                <a:grpFill/>
                <a:ln w="9525" cap="flat">
                  <a:noFill/>
                  <a:prstDash val="solid"/>
                  <a:miter/>
                </a:ln>
              </p:spPr>
              <p:txBody>
                <a:bodyPr rtlCol="0" anchor="ctr"/>
                <a:lstStyle/>
                <a:p>
                  <a:endParaRPr lang="en-US"/>
                </a:p>
              </p:txBody>
            </p:sp>
            <p:sp>
              <p:nvSpPr>
                <p:cNvPr id="64" name="Freeform: Shape 39">
                  <a:extLst>
                    <a:ext uri="{FF2B5EF4-FFF2-40B4-BE49-F238E27FC236}">
                      <a16:creationId xmlns:a16="http://schemas.microsoft.com/office/drawing/2014/main" xmlns="" id="{C1C46AD3-E393-0719-A173-4ECA5EE65997}"/>
                    </a:ext>
                  </a:extLst>
                </p:cNvPr>
                <p:cNvSpPr/>
                <p:nvPr/>
              </p:nvSpPr>
              <p:spPr>
                <a:xfrm>
                  <a:off x="6235541" y="2754154"/>
                  <a:ext cx="38100" cy="38100"/>
                </a:xfrm>
                <a:custGeom>
                  <a:avLst/>
                  <a:gdLst>
                    <a:gd name="connsiteX0" fmla="*/ 31909 w 38100"/>
                    <a:gd name="connsiteY0" fmla="*/ 19526 h 38100"/>
                    <a:gd name="connsiteX1" fmla="*/ 19526 w 38100"/>
                    <a:gd name="connsiteY1" fmla="*/ 7144 h 38100"/>
                    <a:gd name="connsiteX2" fmla="*/ 7144 w 38100"/>
                    <a:gd name="connsiteY2" fmla="*/ 19526 h 38100"/>
                    <a:gd name="connsiteX3" fmla="*/ 19526 w 38100"/>
                    <a:gd name="connsiteY3" fmla="*/ 31909 h 38100"/>
                    <a:gd name="connsiteX4" fmla="*/ 31909 w 38100"/>
                    <a:gd name="connsiteY4" fmla="*/ 1952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1909" y="19526"/>
                      </a:moveTo>
                      <a:cubicBezTo>
                        <a:pt x="31909" y="12859"/>
                        <a:pt x="26194" y="7144"/>
                        <a:pt x="19526" y="7144"/>
                      </a:cubicBezTo>
                      <a:cubicBezTo>
                        <a:pt x="12859" y="7144"/>
                        <a:pt x="7144" y="12859"/>
                        <a:pt x="7144" y="19526"/>
                      </a:cubicBezTo>
                      <a:cubicBezTo>
                        <a:pt x="7144" y="26194"/>
                        <a:pt x="12859" y="31909"/>
                        <a:pt x="19526" y="31909"/>
                      </a:cubicBezTo>
                      <a:cubicBezTo>
                        <a:pt x="26194" y="31909"/>
                        <a:pt x="31909" y="26194"/>
                        <a:pt x="31909" y="19526"/>
                      </a:cubicBezTo>
                      <a:close/>
                    </a:path>
                  </a:pathLst>
                </a:custGeom>
                <a:grpFill/>
                <a:ln w="9525" cap="flat">
                  <a:noFill/>
                  <a:prstDash val="solid"/>
                  <a:miter/>
                </a:ln>
              </p:spPr>
              <p:txBody>
                <a:bodyPr rtlCol="0" anchor="ctr"/>
                <a:lstStyle/>
                <a:p>
                  <a:endParaRPr lang="en-US"/>
                </a:p>
              </p:txBody>
            </p:sp>
            <p:sp>
              <p:nvSpPr>
                <p:cNvPr id="65" name="Freeform: Shape 40">
                  <a:extLst>
                    <a:ext uri="{FF2B5EF4-FFF2-40B4-BE49-F238E27FC236}">
                      <a16:creationId xmlns:a16="http://schemas.microsoft.com/office/drawing/2014/main" xmlns="" id="{E5CDFF56-3786-62C0-20DE-4FED5A0E5039}"/>
                    </a:ext>
                  </a:extLst>
                </p:cNvPr>
                <p:cNvSpPr/>
                <p:nvPr/>
              </p:nvSpPr>
              <p:spPr>
                <a:xfrm>
                  <a:off x="5832634" y="2902744"/>
                  <a:ext cx="19050" cy="19050"/>
                </a:xfrm>
                <a:custGeom>
                  <a:avLst/>
                  <a:gdLst>
                    <a:gd name="connsiteX0" fmla="*/ 12859 w 19050"/>
                    <a:gd name="connsiteY0" fmla="*/ 18574 h 19050"/>
                    <a:gd name="connsiteX1" fmla="*/ 18574 w 19050"/>
                    <a:gd name="connsiteY1" fmla="*/ 12859 h 19050"/>
                    <a:gd name="connsiteX2" fmla="*/ 12859 w 19050"/>
                    <a:gd name="connsiteY2" fmla="*/ 7144 h 19050"/>
                    <a:gd name="connsiteX3" fmla="*/ 7144 w 19050"/>
                    <a:gd name="connsiteY3" fmla="*/ 12859 h 19050"/>
                    <a:gd name="connsiteX4" fmla="*/ 12859 w 19050"/>
                    <a:gd name="connsiteY4" fmla="*/ 18574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2859" y="18574"/>
                      </a:moveTo>
                      <a:cubicBezTo>
                        <a:pt x="15716" y="18574"/>
                        <a:pt x="18574" y="15716"/>
                        <a:pt x="18574" y="12859"/>
                      </a:cubicBezTo>
                      <a:cubicBezTo>
                        <a:pt x="18574" y="10001"/>
                        <a:pt x="15716" y="7144"/>
                        <a:pt x="12859" y="7144"/>
                      </a:cubicBezTo>
                      <a:cubicBezTo>
                        <a:pt x="10001" y="7144"/>
                        <a:pt x="7144" y="10001"/>
                        <a:pt x="7144" y="12859"/>
                      </a:cubicBezTo>
                      <a:cubicBezTo>
                        <a:pt x="7144" y="16669"/>
                        <a:pt x="9049" y="18574"/>
                        <a:pt x="12859" y="18574"/>
                      </a:cubicBezTo>
                      <a:close/>
                    </a:path>
                  </a:pathLst>
                </a:custGeom>
                <a:grpFill/>
                <a:ln w="9525" cap="flat">
                  <a:noFill/>
                  <a:prstDash val="solid"/>
                  <a:miter/>
                </a:ln>
              </p:spPr>
              <p:txBody>
                <a:bodyPr rtlCol="0" anchor="ctr"/>
                <a:lstStyle/>
                <a:p>
                  <a:endParaRPr lang="en-US"/>
                </a:p>
              </p:txBody>
            </p:sp>
            <p:sp>
              <p:nvSpPr>
                <p:cNvPr id="66" name="Freeform: Shape 41">
                  <a:extLst>
                    <a:ext uri="{FF2B5EF4-FFF2-40B4-BE49-F238E27FC236}">
                      <a16:creationId xmlns:a16="http://schemas.microsoft.com/office/drawing/2014/main" xmlns="" id="{B9D25360-D94F-5495-865A-0E6BF68E4B86}"/>
                    </a:ext>
                  </a:extLst>
                </p:cNvPr>
                <p:cNvSpPr/>
                <p:nvPr/>
              </p:nvSpPr>
              <p:spPr>
                <a:xfrm>
                  <a:off x="5535454" y="3318034"/>
                  <a:ext cx="66675" cy="66675"/>
                </a:xfrm>
                <a:custGeom>
                  <a:avLst/>
                  <a:gdLst>
                    <a:gd name="connsiteX0" fmla="*/ 62389 w 66675"/>
                    <a:gd name="connsiteY0" fmla="*/ 34766 h 66675"/>
                    <a:gd name="connsiteX1" fmla="*/ 34766 w 66675"/>
                    <a:gd name="connsiteY1" fmla="*/ 62389 h 66675"/>
                    <a:gd name="connsiteX2" fmla="*/ 7144 w 66675"/>
                    <a:gd name="connsiteY2" fmla="*/ 34766 h 66675"/>
                    <a:gd name="connsiteX3" fmla="*/ 34766 w 66675"/>
                    <a:gd name="connsiteY3" fmla="*/ 7144 h 66675"/>
                    <a:gd name="connsiteX4" fmla="*/ 62389 w 66675"/>
                    <a:gd name="connsiteY4" fmla="*/ 34766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62389" y="34766"/>
                      </a:moveTo>
                      <a:cubicBezTo>
                        <a:pt x="62389" y="50022"/>
                        <a:pt x="50022" y="62389"/>
                        <a:pt x="34766" y="62389"/>
                      </a:cubicBezTo>
                      <a:cubicBezTo>
                        <a:pt x="19511" y="62389"/>
                        <a:pt x="7144" y="50022"/>
                        <a:pt x="7144" y="34766"/>
                      </a:cubicBezTo>
                      <a:cubicBezTo>
                        <a:pt x="7144" y="19511"/>
                        <a:pt x="19511" y="7144"/>
                        <a:pt x="34766" y="7144"/>
                      </a:cubicBezTo>
                      <a:cubicBezTo>
                        <a:pt x="50022" y="7144"/>
                        <a:pt x="62389" y="19511"/>
                        <a:pt x="62389" y="34766"/>
                      </a:cubicBezTo>
                      <a:close/>
                    </a:path>
                  </a:pathLst>
                </a:custGeom>
                <a:grpFill/>
                <a:ln w="9525" cap="flat">
                  <a:noFill/>
                  <a:prstDash val="solid"/>
                  <a:miter/>
                </a:ln>
              </p:spPr>
              <p:txBody>
                <a:bodyPr rtlCol="0" anchor="ctr"/>
                <a:lstStyle/>
                <a:p>
                  <a:endParaRPr lang="en-US"/>
                </a:p>
              </p:txBody>
            </p:sp>
            <p:sp>
              <p:nvSpPr>
                <p:cNvPr id="67" name="Freeform: Shape 42">
                  <a:extLst>
                    <a:ext uri="{FF2B5EF4-FFF2-40B4-BE49-F238E27FC236}">
                      <a16:creationId xmlns:a16="http://schemas.microsoft.com/office/drawing/2014/main" xmlns="" id="{B1B1C0DB-A57C-15C4-8A62-96FEE018A242}"/>
                    </a:ext>
                  </a:extLst>
                </p:cNvPr>
                <p:cNvSpPr/>
                <p:nvPr/>
              </p:nvSpPr>
              <p:spPr>
                <a:xfrm>
                  <a:off x="5367814" y="3373279"/>
                  <a:ext cx="19050" cy="19050"/>
                </a:xfrm>
                <a:custGeom>
                  <a:avLst/>
                  <a:gdLst>
                    <a:gd name="connsiteX0" fmla="*/ 11906 w 19050"/>
                    <a:gd name="connsiteY0" fmla="*/ 16669 h 19050"/>
                    <a:gd name="connsiteX1" fmla="*/ 16669 w 19050"/>
                    <a:gd name="connsiteY1" fmla="*/ 11906 h 19050"/>
                    <a:gd name="connsiteX2" fmla="*/ 11906 w 19050"/>
                    <a:gd name="connsiteY2" fmla="*/ 7144 h 19050"/>
                    <a:gd name="connsiteX3" fmla="*/ 7144 w 19050"/>
                    <a:gd name="connsiteY3" fmla="*/ 11906 h 19050"/>
                    <a:gd name="connsiteX4" fmla="*/ 11906 w 19050"/>
                    <a:gd name="connsiteY4" fmla="*/ 1666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1906" y="16669"/>
                      </a:moveTo>
                      <a:cubicBezTo>
                        <a:pt x="14764" y="16669"/>
                        <a:pt x="16669" y="14764"/>
                        <a:pt x="16669" y="11906"/>
                      </a:cubicBezTo>
                      <a:cubicBezTo>
                        <a:pt x="16669" y="9049"/>
                        <a:pt x="14764" y="7144"/>
                        <a:pt x="11906" y="7144"/>
                      </a:cubicBezTo>
                      <a:cubicBezTo>
                        <a:pt x="9049" y="7144"/>
                        <a:pt x="7144" y="9049"/>
                        <a:pt x="7144" y="11906"/>
                      </a:cubicBezTo>
                      <a:cubicBezTo>
                        <a:pt x="7144" y="14764"/>
                        <a:pt x="10001" y="16669"/>
                        <a:pt x="11906" y="16669"/>
                      </a:cubicBezTo>
                      <a:close/>
                    </a:path>
                  </a:pathLst>
                </a:custGeom>
                <a:grpFill/>
                <a:ln w="9525" cap="flat">
                  <a:noFill/>
                  <a:prstDash val="solid"/>
                  <a:miter/>
                </a:ln>
              </p:spPr>
              <p:txBody>
                <a:bodyPr rtlCol="0" anchor="ctr"/>
                <a:lstStyle/>
                <a:p>
                  <a:endParaRPr lang="en-US"/>
                </a:p>
              </p:txBody>
            </p:sp>
            <p:sp>
              <p:nvSpPr>
                <p:cNvPr id="68" name="Freeform: Shape 43">
                  <a:extLst>
                    <a:ext uri="{FF2B5EF4-FFF2-40B4-BE49-F238E27FC236}">
                      <a16:creationId xmlns:a16="http://schemas.microsoft.com/office/drawing/2014/main" xmlns="" id="{6C6F27AA-BB5A-6802-24E3-A955D4A7EB01}"/>
                    </a:ext>
                  </a:extLst>
                </p:cNvPr>
                <p:cNvSpPr/>
                <p:nvPr/>
              </p:nvSpPr>
              <p:spPr>
                <a:xfrm>
                  <a:off x="5561171" y="3803809"/>
                  <a:ext cx="76200" cy="85725"/>
                </a:xfrm>
                <a:custGeom>
                  <a:avLst/>
                  <a:gdLst>
                    <a:gd name="connsiteX0" fmla="*/ 62389 w 76200"/>
                    <a:gd name="connsiteY0" fmla="*/ 18574 h 85725"/>
                    <a:gd name="connsiteX1" fmla="*/ 50959 w 76200"/>
                    <a:gd name="connsiteY1" fmla="*/ 7144 h 85725"/>
                    <a:gd name="connsiteX2" fmla="*/ 39529 w 76200"/>
                    <a:gd name="connsiteY2" fmla="*/ 18574 h 85725"/>
                    <a:gd name="connsiteX3" fmla="*/ 39529 w 76200"/>
                    <a:gd name="connsiteY3" fmla="*/ 19526 h 85725"/>
                    <a:gd name="connsiteX4" fmla="*/ 38576 w 76200"/>
                    <a:gd name="connsiteY4" fmla="*/ 19526 h 85725"/>
                    <a:gd name="connsiteX5" fmla="*/ 7144 w 76200"/>
                    <a:gd name="connsiteY5" fmla="*/ 50959 h 85725"/>
                    <a:gd name="connsiteX6" fmla="*/ 38576 w 76200"/>
                    <a:gd name="connsiteY6" fmla="*/ 82391 h 85725"/>
                    <a:gd name="connsiteX7" fmla="*/ 70009 w 76200"/>
                    <a:gd name="connsiteY7" fmla="*/ 50959 h 85725"/>
                    <a:gd name="connsiteX8" fmla="*/ 58579 w 76200"/>
                    <a:gd name="connsiteY8" fmla="*/ 27146 h 85725"/>
                    <a:gd name="connsiteX9" fmla="*/ 62389 w 76200"/>
                    <a:gd name="connsiteY9" fmla="*/ 18574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 h="85725">
                      <a:moveTo>
                        <a:pt x="62389" y="18574"/>
                      </a:moveTo>
                      <a:cubicBezTo>
                        <a:pt x="62389" y="11906"/>
                        <a:pt x="57626" y="7144"/>
                        <a:pt x="50959" y="7144"/>
                      </a:cubicBezTo>
                      <a:cubicBezTo>
                        <a:pt x="44291" y="7144"/>
                        <a:pt x="39529" y="11906"/>
                        <a:pt x="39529" y="18574"/>
                      </a:cubicBezTo>
                      <a:cubicBezTo>
                        <a:pt x="39529" y="18574"/>
                        <a:pt x="39529" y="18574"/>
                        <a:pt x="39529" y="19526"/>
                      </a:cubicBezTo>
                      <a:cubicBezTo>
                        <a:pt x="39529" y="19526"/>
                        <a:pt x="38576" y="19526"/>
                        <a:pt x="38576" y="19526"/>
                      </a:cubicBezTo>
                      <a:cubicBezTo>
                        <a:pt x="21431" y="19526"/>
                        <a:pt x="7144" y="33814"/>
                        <a:pt x="7144" y="50959"/>
                      </a:cubicBezTo>
                      <a:cubicBezTo>
                        <a:pt x="7144" y="68104"/>
                        <a:pt x="21431" y="82391"/>
                        <a:pt x="38576" y="82391"/>
                      </a:cubicBezTo>
                      <a:cubicBezTo>
                        <a:pt x="55721" y="82391"/>
                        <a:pt x="70009" y="68104"/>
                        <a:pt x="70009" y="50959"/>
                      </a:cubicBezTo>
                      <a:cubicBezTo>
                        <a:pt x="70009" y="41434"/>
                        <a:pt x="65246" y="32861"/>
                        <a:pt x="58579" y="27146"/>
                      </a:cubicBezTo>
                      <a:cubicBezTo>
                        <a:pt x="60484" y="24289"/>
                        <a:pt x="62389" y="21431"/>
                        <a:pt x="62389" y="18574"/>
                      </a:cubicBezTo>
                      <a:close/>
                    </a:path>
                  </a:pathLst>
                </a:custGeom>
                <a:grpFill/>
                <a:ln w="9525" cap="flat">
                  <a:noFill/>
                  <a:prstDash val="solid"/>
                  <a:miter/>
                </a:ln>
              </p:spPr>
              <p:txBody>
                <a:bodyPr rtlCol="0" anchor="ctr"/>
                <a:lstStyle/>
                <a:p>
                  <a:endParaRPr lang="en-US"/>
                </a:p>
              </p:txBody>
            </p:sp>
            <p:sp>
              <p:nvSpPr>
                <p:cNvPr id="69" name="Freeform: Shape 44">
                  <a:extLst>
                    <a:ext uri="{FF2B5EF4-FFF2-40B4-BE49-F238E27FC236}">
                      <a16:creationId xmlns:a16="http://schemas.microsoft.com/office/drawing/2014/main" xmlns="" id="{8281D8C1-A449-6688-D069-854A0066E7EB}"/>
                    </a:ext>
                  </a:extLst>
                </p:cNvPr>
                <p:cNvSpPr/>
                <p:nvPr/>
              </p:nvSpPr>
              <p:spPr>
                <a:xfrm>
                  <a:off x="5891689" y="3838099"/>
                  <a:ext cx="66675" cy="57150"/>
                </a:xfrm>
                <a:custGeom>
                  <a:avLst/>
                  <a:gdLst>
                    <a:gd name="connsiteX0" fmla="*/ 23336 w 66675"/>
                    <a:gd name="connsiteY0" fmla="*/ 17621 h 57150"/>
                    <a:gd name="connsiteX1" fmla="*/ 7144 w 66675"/>
                    <a:gd name="connsiteY1" fmla="*/ 33814 h 57150"/>
                    <a:gd name="connsiteX2" fmla="*/ 23336 w 66675"/>
                    <a:gd name="connsiteY2" fmla="*/ 50006 h 57150"/>
                    <a:gd name="connsiteX3" fmla="*/ 38576 w 66675"/>
                    <a:gd name="connsiteY3" fmla="*/ 38576 h 57150"/>
                    <a:gd name="connsiteX4" fmla="*/ 45244 w 66675"/>
                    <a:gd name="connsiteY4" fmla="*/ 39529 h 57150"/>
                    <a:gd name="connsiteX5" fmla="*/ 61436 w 66675"/>
                    <a:gd name="connsiteY5" fmla="*/ 23336 h 57150"/>
                    <a:gd name="connsiteX6" fmla="*/ 45244 w 66675"/>
                    <a:gd name="connsiteY6" fmla="*/ 7144 h 57150"/>
                    <a:gd name="connsiteX7" fmla="*/ 30004 w 66675"/>
                    <a:gd name="connsiteY7" fmla="*/ 19526 h 57150"/>
                    <a:gd name="connsiteX8" fmla="*/ 23336 w 66675"/>
                    <a:gd name="connsiteY8" fmla="*/ 17621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75" h="57150">
                      <a:moveTo>
                        <a:pt x="23336" y="17621"/>
                      </a:moveTo>
                      <a:cubicBezTo>
                        <a:pt x="14764" y="17621"/>
                        <a:pt x="7144" y="25241"/>
                        <a:pt x="7144" y="33814"/>
                      </a:cubicBezTo>
                      <a:cubicBezTo>
                        <a:pt x="7144" y="42386"/>
                        <a:pt x="14764" y="50006"/>
                        <a:pt x="23336" y="50006"/>
                      </a:cubicBezTo>
                      <a:cubicBezTo>
                        <a:pt x="30956" y="50006"/>
                        <a:pt x="36671" y="45244"/>
                        <a:pt x="38576" y="38576"/>
                      </a:cubicBezTo>
                      <a:cubicBezTo>
                        <a:pt x="40481" y="39529"/>
                        <a:pt x="42386" y="39529"/>
                        <a:pt x="45244" y="39529"/>
                      </a:cubicBezTo>
                      <a:cubicBezTo>
                        <a:pt x="53816" y="39529"/>
                        <a:pt x="61436" y="31909"/>
                        <a:pt x="61436" y="23336"/>
                      </a:cubicBezTo>
                      <a:cubicBezTo>
                        <a:pt x="61436" y="14764"/>
                        <a:pt x="53816" y="7144"/>
                        <a:pt x="45244" y="7144"/>
                      </a:cubicBezTo>
                      <a:cubicBezTo>
                        <a:pt x="37624" y="7144"/>
                        <a:pt x="31909" y="11906"/>
                        <a:pt x="30004" y="19526"/>
                      </a:cubicBezTo>
                      <a:cubicBezTo>
                        <a:pt x="28099" y="17621"/>
                        <a:pt x="26194" y="17621"/>
                        <a:pt x="23336" y="17621"/>
                      </a:cubicBezTo>
                      <a:close/>
                    </a:path>
                  </a:pathLst>
                </a:custGeom>
                <a:grpFill/>
                <a:ln w="9525" cap="flat">
                  <a:noFill/>
                  <a:prstDash val="solid"/>
                  <a:miter/>
                </a:ln>
              </p:spPr>
              <p:txBody>
                <a:bodyPr rtlCol="0" anchor="ctr"/>
                <a:lstStyle/>
                <a:p>
                  <a:endParaRPr lang="en-US"/>
                </a:p>
              </p:txBody>
            </p:sp>
            <p:sp>
              <p:nvSpPr>
                <p:cNvPr id="70" name="Freeform: Shape 45">
                  <a:extLst>
                    <a:ext uri="{FF2B5EF4-FFF2-40B4-BE49-F238E27FC236}">
                      <a16:creationId xmlns:a16="http://schemas.microsoft.com/office/drawing/2014/main" xmlns="" id="{D60F4E42-DCC7-3454-29F2-83B23E1AA438}"/>
                    </a:ext>
                  </a:extLst>
                </p:cNvPr>
                <p:cNvSpPr/>
                <p:nvPr/>
              </p:nvSpPr>
              <p:spPr>
                <a:xfrm>
                  <a:off x="5664994" y="3268504"/>
                  <a:ext cx="114300" cy="114300"/>
                </a:xfrm>
                <a:custGeom>
                  <a:avLst/>
                  <a:gdLst>
                    <a:gd name="connsiteX0" fmla="*/ 98584 w 114300"/>
                    <a:gd name="connsiteY0" fmla="*/ 43339 h 114300"/>
                    <a:gd name="connsiteX1" fmla="*/ 108109 w 114300"/>
                    <a:gd name="connsiteY1" fmla="*/ 33814 h 114300"/>
                    <a:gd name="connsiteX2" fmla="*/ 98584 w 114300"/>
                    <a:gd name="connsiteY2" fmla="*/ 24289 h 114300"/>
                    <a:gd name="connsiteX3" fmla="*/ 94774 w 114300"/>
                    <a:gd name="connsiteY3" fmla="*/ 25241 h 114300"/>
                    <a:gd name="connsiteX4" fmla="*/ 75724 w 114300"/>
                    <a:gd name="connsiteY4" fmla="*/ 7144 h 114300"/>
                    <a:gd name="connsiteX5" fmla="*/ 56674 w 114300"/>
                    <a:gd name="connsiteY5" fmla="*/ 26194 h 114300"/>
                    <a:gd name="connsiteX6" fmla="*/ 57626 w 114300"/>
                    <a:gd name="connsiteY6" fmla="*/ 30956 h 114300"/>
                    <a:gd name="connsiteX7" fmla="*/ 46196 w 114300"/>
                    <a:gd name="connsiteY7" fmla="*/ 46196 h 114300"/>
                    <a:gd name="connsiteX8" fmla="*/ 27146 w 114300"/>
                    <a:gd name="connsiteY8" fmla="*/ 30956 h 114300"/>
                    <a:gd name="connsiteX9" fmla="*/ 7144 w 114300"/>
                    <a:gd name="connsiteY9" fmla="*/ 50959 h 114300"/>
                    <a:gd name="connsiteX10" fmla="*/ 27146 w 114300"/>
                    <a:gd name="connsiteY10" fmla="*/ 70961 h 114300"/>
                    <a:gd name="connsiteX11" fmla="*/ 46196 w 114300"/>
                    <a:gd name="connsiteY11" fmla="*/ 56674 h 114300"/>
                    <a:gd name="connsiteX12" fmla="*/ 69056 w 114300"/>
                    <a:gd name="connsiteY12" fmla="*/ 75724 h 114300"/>
                    <a:gd name="connsiteX13" fmla="*/ 73819 w 114300"/>
                    <a:gd name="connsiteY13" fmla="*/ 74771 h 114300"/>
                    <a:gd name="connsiteX14" fmla="*/ 72866 w 114300"/>
                    <a:gd name="connsiteY14" fmla="*/ 77629 h 114300"/>
                    <a:gd name="connsiteX15" fmla="*/ 85249 w 114300"/>
                    <a:gd name="connsiteY15" fmla="*/ 90011 h 114300"/>
                    <a:gd name="connsiteX16" fmla="*/ 88106 w 114300"/>
                    <a:gd name="connsiteY16" fmla="*/ 89059 h 114300"/>
                    <a:gd name="connsiteX17" fmla="*/ 88106 w 114300"/>
                    <a:gd name="connsiteY17" fmla="*/ 90964 h 114300"/>
                    <a:gd name="connsiteX18" fmla="*/ 90964 w 114300"/>
                    <a:gd name="connsiteY18" fmla="*/ 99536 h 114300"/>
                    <a:gd name="connsiteX19" fmla="*/ 86201 w 114300"/>
                    <a:gd name="connsiteY19" fmla="*/ 106204 h 114300"/>
                    <a:gd name="connsiteX20" fmla="*/ 93821 w 114300"/>
                    <a:gd name="connsiteY20" fmla="*/ 113824 h 114300"/>
                    <a:gd name="connsiteX21" fmla="*/ 101441 w 114300"/>
                    <a:gd name="connsiteY21" fmla="*/ 106204 h 114300"/>
                    <a:gd name="connsiteX22" fmla="*/ 100489 w 114300"/>
                    <a:gd name="connsiteY22" fmla="*/ 103346 h 114300"/>
                    <a:gd name="connsiteX23" fmla="*/ 111919 w 114300"/>
                    <a:gd name="connsiteY23" fmla="*/ 91916 h 114300"/>
                    <a:gd name="connsiteX24" fmla="*/ 99536 w 114300"/>
                    <a:gd name="connsiteY24" fmla="*/ 79534 h 114300"/>
                    <a:gd name="connsiteX25" fmla="*/ 96679 w 114300"/>
                    <a:gd name="connsiteY25" fmla="*/ 80486 h 114300"/>
                    <a:gd name="connsiteX26" fmla="*/ 96679 w 114300"/>
                    <a:gd name="connsiteY26" fmla="*/ 78581 h 114300"/>
                    <a:gd name="connsiteX27" fmla="*/ 86201 w 114300"/>
                    <a:gd name="connsiteY27" fmla="*/ 67151 h 114300"/>
                    <a:gd name="connsiteX28" fmla="*/ 90964 w 114300"/>
                    <a:gd name="connsiteY28" fmla="*/ 53816 h 114300"/>
                    <a:gd name="connsiteX29" fmla="*/ 88106 w 114300"/>
                    <a:gd name="connsiteY29" fmla="*/ 43339 h 114300"/>
                    <a:gd name="connsiteX30" fmla="*/ 89059 w 114300"/>
                    <a:gd name="connsiteY30" fmla="*/ 42386 h 114300"/>
                    <a:gd name="connsiteX31" fmla="*/ 98584 w 114300"/>
                    <a:gd name="connsiteY31" fmla="*/ 43339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14300" h="114300">
                      <a:moveTo>
                        <a:pt x="98584" y="43339"/>
                      </a:moveTo>
                      <a:cubicBezTo>
                        <a:pt x="104299" y="43339"/>
                        <a:pt x="108109" y="38576"/>
                        <a:pt x="108109" y="33814"/>
                      </a:cubicBezTo>
                      <a:cubicBezTo>
                        <a:pt x="108109" y="29051"/>
                        <a:pt x="103346" y="24289"/>
                        <a:pt x="98584" y="24289"/>
                      </a:cubicBezTo>
                      <a:cubicBezTo>
                        <a:pt x="97631" y="24289"/>
                        <a:pt x="96679" y="24289"/>
                        <a:pt x="94774" y="25241"/>
                      </a:cubicBezTo>
                      <a:cubicBezTo>
                        <a:pt x="93821" y="15716"/>
                        <a:pt x="86201" y="7144"/>
                        <a:pt x="75724" y="7144"/>
                      </a:cubicBezTo>
                      <a:cubicBezTo>
                        <a:pt x="65246" y="7144"/>
                        <a:pt x="56674" y="15716"/>
                        <a:pt x="56674" y="26194"/>
                      </a:cubicBezTo>
                      <a:cubicBezTo>
                        <a:pt x="56674" y="28099"/>
                        <a:pt x="56674" y="29051"/>
                        <a:pt x="57626" y="30956"/>
                      </a:cubicBezTo>
                      <a:cubicBezTo>
                        <a:pt x="51911" y="33814"/>
                        <a:pt x="48101" y="39529"/>
                        <a:pt x="46196" y="46196"/>
                      </a:cubicBezTo>
                      <a:cubicBezTo>
                        <a:pt x="44291" y="37624"/>
                        <a:pt x="36671" y="30956"/>
                        <a:pt x="27146" y="30956"/>
                      </a:cubicBezTo>
                      <a:cubicBezTo>
                        <a:pt x="16669" y="30956"/>
                        <a:pt x="7144" y="39529"/>
                        <a:pt x="7144" y="50959"/>
                      </a:cubicBezTo>
                      <a:cubicBezTo>
                        <a:pt x="7144" y="62389"/>
                        <a:pt x="15716" y="70961"/>
                        <a:pt x="27146" y="70961"/>
                      </a:cubicBezTo>
                      <a:cubicBezTo>
                        <a:pt x="36671" y="70961"/>
                        <a:pt x="43339" y="64294"/>
                        <a:pt x="46196" y="56674"/>
                      </a:cubicBezTo>
                      <a:cubicBezTo>
                        <a:pt x="48101" y="68104"/>
                        <a:pt x="57626" y="75724"/>
                        <a:pt x="69056" y="75724"/>
                      </a:cubicBezTo>
                      <a:cubicBezTo>
                        <a:pt x="70961" y="75724"/>
                        <a:pt x="72866" y="75724"/>
                        <a:pt x="73819" y="74771"/>
                      </a:cubicBezTo>
                      <a:cubicBezTo>
                        <a:pt x="73819" y="75724"/>
                        <a:pt x="72866" y="76676"/>
                        <a:pt x="72866" y="77629"/>
                      </a:cubicBezTo>
                      <a:cubicBezTo>
                        <a:pt x="72866" y="84296"/>
                        <a:pt x="78581" y="90011"/>
                        <a:pt x="85249" y="90011"/>
                      </a:cubicBezTo>
                      <a:cubicBezTo>
                        <a:pt x="86201" y="90011"/>
                        <a:pt x="87154" y="90011"/>
                        <a:pt x="88106" y="89059"/>
                      </a:cubicBezTo>
                      <a:cubicBezTo>
                        <a:pt x="88106" y="90011"/>
                        <a:pt x="88106" y="90011"/>
                        <a:pt x="88106" y="90964"/>
                      </a:cubicBezTo>
                      <a:cubicBezTo>
                        <a:pt x="88106" y="93821"/>
                        <a:pt x="89059" y="96679"/>
                        <a:pt x="90964" y="99536"/>
                      </a:cubicBezTo>
                      <a:cubicBezTo>
                        <a:pt x="88106" y="100489"/>
                        <a:pt x="86201" y="103346"/>
                        <a:pt x="86201" y="106204"/>
                      </a:cubicBezTo>
                      <a:cubicBezTo>
                        <a:pt x="86201" y="110014"/>
                        <a:pt x="90011" y="113824"/>
                        <a:pt x="93821" y="113824"/>
                      </a:cubicBezTo>
                      <a:cubicBezTo>
                        <a:pt x="97631" y="113824"/>
                        <a:pt x="101441" y="110014"/>
                        <a:pt x="101441" y="106204"/>
                      </a:cubicBezTo>
                      <a:cubicBezTo>
                        <a:pt x="101441" y="105251"/>
                        <a:pt x="101441" y="104299"/>
                        <a:pt x="100489" y="103346"/>
                      </a:cubicBezTo>
                      <a:cubicBezTo>
                        <a:pt x="107156" y="103346"/>
                        <a:pt x="111919" y="97631"/>
                        <a:pt x="111919" y="91916"/>
                      </a:cubicBezTo>
                      <a:cubicBezTo>
                        <a:pt x="111919" y="85249"/>
                        <a:pt x="106204" y="79534"/>
                        <a:pt x="99536" y="79534"/>
                      </a:cubicBezTo>
                      <a:cubicBezTo>
                        <a:pt x="98584" y="79534"/>
                        <a:pt x="97631" y="79534"/>
                        <a:pt x="96679" y="80486"/>
                      </a:cubicBezTo>
                      <a:cubicBezTo>
                        <a:pt x="96679" y="79534"/>
                        <a:pt x="96679" y="79534"/>
                        <a:pt x="96679" y="78581"/>
                      </a:cubicBezTo>
                      <a:cubicBezTo>
                        <a:pt x="96679" y="72866"/>
                        <a:pt x="91916" y="68104"/>
                        <a:pt x="86201" y="67151"/>
                      </a:cubicBezTo>
                      <a:cubicBezTo>
                        <a:pt x="89059" y="63341"/>
                        <a:pt x="90964" y="58579"/>
                        <a:pt x="90964" y="53816"/>
                      </a:cubicBezTo>
                      <a:cubicBezTo>
                        <a:pt x="90964" y="50006"/>
                        <a:pt x="90011" y="46196"/>
                        <a:pt x="88106" y="43339"/>
                      </a:cubicBezTo>
                      <a:cubicBezTo>
                        <a:pt x="88106" y="43339"/>
                        <a:pt x="89059" y="42386"/>
                        <a:pt x="89059" y="42386"/>
                      </a:cubicBezTo>
                      <a:cubicBezTo>
                        <a:pt x="91916" y="41434"/>
                        <a:pt x="94774" y="43339"/>
                        <a:pt x="98584" y="43339"/>
                      </a:cubicBezTo>
                      <a:close/>
                    </a:path>
                  </a:pathLst>
                </a:custGeom>
                <a:grpFill/>
                <a:ln w="9525" cap="flat">
                  <a:noFill/>
                  <a:prstDash val="solid"/>
                  <a:miter/>
                </a:ln>
              </p:spPr>
              <p:txBody>
                <a:bodyPr rtlCol="0" anchor="ctr"/>
                <a:lstStyle/>
                <a:p>
                  <a:endParaRPr lang="en-US"/>
                </a:p>
              </p:txBody>
            </p:sp>
            <p:sp>
              <p:nvSpPr>
                <p:cNvPr id="71" name="Freeform: Shape 46">
                  <a:extLst>
                    <a:ext uri="{FF2B5EF4-FFF2-40B4-BE49-F238E27FC236}">
                      <a16:creationId xmlns:a16="http://schemas.microsoft.com/office/drawing/2014/main" xmlns="" id="{3E877F17-9A40-2FAB-A63F-B7B7E618D9E7}"/>
                    </a:ext>
                  </a:extLst>
                </p:cNvPr>
                <p:cNvSpPr/>
                <p:nvPr/>
              </p:nvSpPr>
              <p:spPr>
                <a:xfrm>
                  <a:off x="5531644" y="2882741"/>
                  <a:ext cx="28575" cy="28575"/>
                </a:xfrm>
                <a:custGeom>
                  <a:avLst/>
                  <a:gdLst>
                    <a:gd name="connsiteX0" fmla="*/ 17621 w 28575"/>
                    <a:gd name="connsiteY0" fmla="*/ 28099 h 28575"/>
                    <a:gd name="connsiteX1" fmla="*/ 28099 w 28575"/>
                    <a:gd name="connsiteY1" fmla="*/ 17621 h 28575"/>
                    <a:gd name="connsiteX2" fmla="*/ 17621 w 28575"/>
                    <a:gd name="connsiteY2" fmla="*/ 7144 h 28575"/>
                    <a:gd name="connsiteX3" fmla="*/ 7144 w 28575"/>
                    <a:gd name="connsiteY3" fmla="*/ 17621 h 28575"/>
                    <a:gd name="connsiteX4" fmla="*/ 17621 w 28575"/>
                    <a:gd name="connsiteY4" fmla="*/ 28099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7621" y="28099"/>
                      </a:moveTo>
                      <a:cubicBezTo>
                        <a:pt x="23336" y="28099"/>
                        <a:pt x="28099" y="23336"/>
                        <a:pt x="28099" y="17621"/>
                      </a:cubicBezTo>
                      <a:cubicBezTo>
                        <a:pt x="28099" y="11906"/>
                        <a:pt x="23336" y="7144"/>
                        <a:pt x="17621" y="7144"/>
                      </a:cubicBezTo>
                      <a:cubicBezTo>
                        <a:pt x="11906" y="7144"/>
                        <a:pt x="7144" y="11906"/>
                        <a:pt x="7144" y="17621"/>
                      </a:cubicBezTo>
                      <a:cubicBezTo>
                        <a:pt x="7144" y="23336"/>
                        <a:pt x="11906" y="28099"/>
                        <a:pt x="17621" y="28099"/>
                      </a:cubicBezTo>
                      <a:close/>
                    </a:path>
                  </a:pathLst>
                </a:custGeom>
                <a:grpFill/>
                <a:ln w="9525" cap="flat">
                  <a:noFill/>
                  <a:prstDash val="solid"/>
                  <a:miter/>
                </a:ln>
              </p:spPr>
              <p:txBody>
                <a:bodyPr rtlCol="0" anchor="ctr"/>
                <a:lstStyle/>
                <a:p>
                  <a:endParaRPr lang="en-US"/>
                </a:p>
              </p:txBody>
            </p:sp>
            <p:sp>
              <p:nvSpPr>
                <p:cNvPr id="72" name="Freeform: Shape 47">
                  <a:extLst>
                    <a:ext uri="{FF2B5EF4-FFF2-40B4-BE49-F238E27FC236}">
                      <a16:creationId xmlns:a16="http://schemas.microsoft.com/office/drawing/2014/main" xmlns="" id="{60C77EDD-082A-9E13-5367-7EEF68DDC111}"/>
                    </a:ext>
                  </a:extLst>
                </p:cNvPr>
                <p:cNvSpPr/>
                <p:nvPr/>
              </p:nvSpPr>
              <p:spPr>
                <a:xfrm>
                  <a:off x="5657374" y="3650456"/>
                  <a:ext cx="57150" cy="85725"/>
                </a:xfrm>
                <a:custGeom>
                  <a:avLst/>
                  <a:gdLst>
                    <a:gd name="connsiteX0" fmla="*/ 53816 w 57150"/>
                    <a:gd name="connsiteY0" fmla="*/ 61436 h 85725"/>
                    <a:gd name="connsiteX1" fmla="*/ 46196 w 57150"/>
                    <a:gd name="connsiteY1" fmla="*/ 44291 h 85725"/>
                    <a:gd name="connsiteX2" fmla="*/ 58579 w 57150"/>
                    <a:gd name="connsiteY2" fmla="*/ 28099 h 85725"/>
                    <a:gd name="connsiteX3" fmla="*/ 41434 w 57150"/>
                    <a:gd name="connsiteY3" fmla="*/ 10954 h 85725"/>
                    <a:gd name="connsiteX4" fmla="*/ 27146 w 57150"/>
                    <a:gd name="connsiteY4" fmla="*/ 18574 h 85725"/>
                    <a:gd name="connsiteX5" fmla="*/ 28099 w 57150"/>
                    <a:gd name="connsiteY5" fmla="*/ 15716 h 85725"/>
                    <a:gd name="connsiteX6" fmla="*/ 19526 w 57150"/>
                    <a:gd name="connsiteY6" fmla="*/ 7144 h 85725"/>
                    <a:gd name="connsiteX7" fmla="*/ 10001 w 57150"/>
                    <a:gd name="connsiteY7" fmla="*/ 16669 h 85725"/>
                    <a:gd name="connsiteX8" fmla="*/ 18574 w 57150"/>
                    <a:gd name="connsiteY8" fmla="*/ 25241 h 85725"/>
                    <a:gd name="connsiteX9" fmla="*/ 25241 w 57150"/>
                    <a:gd name="connsiteY9" fmla="*/ 21431 h 85725"/>
                    <a:gd name="connsiteX10" fmla="*/ 24289 w 57150"/>
                    <a:gd name="connsiteY10" fmla="*/ 28099 h 85725"/>
                    <a:gd name="connsiteX11" fmla="*/ 28099 w 57150"/>
                    <a:gd name="connsiteY11" fmla="*/ 38576 h 85725"/>
                    <a:gd name="connsiteX12" fmla="*/ 7144 w 57150"/>
                    <a:gd name="connsiteY12" fmla="*/ 61436 h 85725"/>
                    <a:gd name="connsiteX13" fmla="*/ 30004 w 57150"/>
                    <a:gd name="connsiteY13" fmla="*/ 84296 h 85725"/>
                    <a:gd name="connsiteX14" fmla="*/ 53816 w 57150"/>
                    <a:gd name="connsiteY14" fmla="*/ 61436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 h="85725">
                      <a:moveTo>
                        <a:pt x="53816" y="61436"/>
                      </a:moveTo>
                      <a:cubicBezTo>
                        <a:pt x="53816" y="54769"/>
                        <a:pt x="50959" y="49054"/>
                        <a:pt x="46196" y="44291"/>
                      </a:cubicBezTo>
                      <a:cubicBezTo>
                        <a:pt x="52864" y="42386"/>
                        <a:pt x="58579" y="35719"/>
                        <a:pt x="58579" y="28099"/>
                      </a:cubicBezTo>
                      <a:cubicBezTo>
                        <a:pt x="58579" y="18574"/>
                        <a:pt x="50959" y="10954"/>
                        <a:pt x="41434" y="10954"/>
                      </a:cubicBezTo>
                      <a:cubicBezTo>
                        <a:pt x="35719" y="10954"/>
                        <a:pt x="30004" y="13811"/>
                        <a:pt x="27146" y="18574"/>
                      </a:cubicBezTo>
                      <a:cubicBezTo>
                        <a:pt x="27146" y="17621"/>
                        <a:pt x="28099" y="16669"/>
                        <a:pt x="28099" y="15716"/>
                      </a:cubicBezTo>
                      <a:cubicBezTo>
                        <a:pt x="28099" y="10954"/>
                        <a:pt x="24289" y="7144"/>
                        <a:pt x="19526" y="7144"/>
                      </a:cubicBezTo>
                      <a:cubicBezTo>
                        <a:pt x="14764" y="7144"/>
                        <a:pt x="10001" y="10954"/>
                        <a:pt x="10001" y="16669"/>
                      </a:cubicBezTo>
                      <a:cubicBezTo>
                        <a:pt x="10001" y="21431"/>
                        <a:pt x="13811" y="25241"/>
                        <a:pt x="18574" y="25241"/>
                      </a:cubicBezTo>
                      <a:cubicBezTo>
                        <a:pt x="21431" y="25241"/>
                        <a:pt x="24289" y="23336"/>
                        <a:pt x="25241" y="21431"/>
                      </a:cubicBezTo>
                      <a:cubicBezTo>
                        <a:pt x="24289" y="23336"/>
                        <a:pt x="24289" y="26194"/>
                        <a:pt x="24289" y="28099"/>
                      </a:cubicBezTo>
                      <a:cubicBezTo>
                        <a:pt x="24289" y="31909"/>
                        <a:pt x="25241" y="35719"/>
                        <a:pt x="28099" y="38576"/>
                      </a:cubicBezTo>
                      <a:cubicBezTo>
                        <a:pt x="16669" y="39529"/>
                        <a:pt x="7144" y="49054"/>
                        <a:pt x="7144" y="61436"/>
                      </a:cubicBezTo>
                      <a:cubicBezTo>
                        <a:pt x="7144" y="73819"/>
                        <a:pt x="17621" y="84296"/>
                        <a:pt x="30004" y="84296"/>
                      </a:cubicBezTo>
                      <a:cubicBezTo>
                        <a:pt x="43339" y="84296"/>
                        <a:pt x="53816" y="73819"/>
                        <a:pt x="53816" y="61436"/>
                      </a:cubicBezTo>
                      <a:close/>
                    </a:path>
                  </a:pathLst>
                </a:custGeom>
                <a:grpFill/>
                <a:ln w="9525" cap="flat">
                  <a:noFill/>
                  <a:prstDash val="solid"/>
                  <a:miter/>
                </a:ln>
              </p:spPr>
              <p:txBody>
                <a:bodyPr rtlCol="0" anchor="ctr"/>
                <a:lstStyle/>
                <a:p>
                  <a:endParaRPr lang="en-US"/>
                </a:p>
              </p:txBody>
            </p:sp>
            <p:sp>
              <p:nvSpPr>
                <p:cNvPr id="73" name="Freeform: Shape 48">
                  <a:extLst>
                    <a:ext uri="{FF2B5EF4-FFF2-40B4-BE49-F238E27FC236}">
                      <a16:creationId xmlns:a16="http://schemas.microsoft.com/office/drawing/2014/main" xmlns="" id="{DC9B0A76-D98D-7387-BB41-1B8B45DE31E4}"/>
                    </a:ext>
                  </a:extLst>
                </p:cNvPr>
                <p:cNvSpPr/>
                <p:nvPr/>
              </p:nvSpPr>
              <p:spPr>
                <a:xfrm>
                  <a:off x="5672614" y="3374231"/>
                  <a:ext cx="47625" cy="47625"/>
                </a:xfrm>
                <a:custGeom>
                  <a:avLst/>
                  <a:gdLst>
                    <a:gd name="connsiteX0" fmla="*/ 7144 w 47625"/>
                    <a:gd name="connsiteY0" fmla="*/ 25241 h 47625"/>
                    <a:gd name="connsiteX1" fmla="*/ 25241 w 47625"/>
                    <a:gd name="connsiteY1" fmla="*/ 43339 h 47625"/>
                    <a:gd name="connsiteX2" fmla="*/ 43339 w 47625"/>
                    <a:gd name="connsiteY2" fmla="*/ 25241 h 47625"/>
                    <a:gd name="connsiteX3" fmla="*/ 25241 w 47625"/>
                    <a:gd name="connsiteY3" fmla="*/ 7144 h 47625"/>
                    <a:gd name="connsiteX4" fmla="*/ 7144 w 47625"/>
                    <a:gd name="connsiteY4" fmla="*/ 25241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7144" y="25241"/>
                      </a:moveTo>
                      <a:cubicBezTo>
                        <a:pt x="7144" y="35719"/>
                        <a:pt x="15716" y="43339"/>
                        <a:pt x="25241" y="43339"/>
                      </a:cubicBezTo>
                      <a:cubicBezTo>
                        <a:pt x="34766" y="43339"/>
                        <a:pt x="43339" y="34766"/>
                        <a:pt x="43339" y="25241"/>
                      </a:cubicBezTo>
                      <a:cubicBezTo>
                        <a:pt x="43339" y="14764"/>
                        <a:pt x="34766" y="7144"/>
                        <a:pt x="25241" y="7144"/>
                      </a:cubicBezTo>
                      <a:cubicBezTo>
                        <a:pt x="15716" y="7144"/>
                        <a:pt x="7144" y="14764"/>
                        <a:pt x="7144" y="25241"/>
                      </a:cubicBezTo>
                      <a:close/>
                    </a:path>
                  </a:pathLst>
                </a:custGeom>
                <a:grpFill/>
                <a:ln w="9525" cap="flat">
                  <a:noFill/>
                  <a:prstDash val="solid"/>
                  <a:miter/>
                </a:ln>
              </p:spPr>
              <p:txBody>
                <a:bodyPr rtlCol="0" anchor="ctr"/>
                <a:lstStyle/>
                <a:p>
                  <a:endParaRPr lang="en-US"/>
                </a:p>
              </p:txBody>
            </p:sp>
            <p:sp>
              <p:nvSpPr>
                <p:cNvPr id="74" name="Freeform: Shape 49">
                  <a:extLst>
                    <a:ext uri="{FF2B5EF4-FFF2-40B4-BE49-F238E27FC236}">
                      <a16:creationId xmlns:a16="http://schemas.microsoft.com/office/drawing/2014/main" xmlns="" id="{7F61AE45-8E2F-6C6A-6956-E9EACFF85959}"/>
                    </a:ext>
                  </a:extLst>
                </p:cNvPr>
                <p:cNvSpPr/>
                <p:nvPr/>
              </p:nvSpPr>
              <p:spPr>
                <a:xfrm>
                  <a:off x="5797391" y="4164806"/>
                  <a:ext cx="28575" cy="28575"/>
                </a:xfrm>
                <a:custGeom>
                  <a:avLst/>
                  <a:gdLst>
                    <a:gd name="connsiteX0" fmla="*/ 24289 w 28575"/>
                    <a:gd name="connsiteY0" fmla="*/ 15716 h 28575"/>
                    <a:gd name="connsiteX1" fmla="*/ 15716 w 28575"/>
                    <a:gd name="connsiteY1" fmla="*/ 7144 h 28575"/>
                    <a:gd name="connsiteX2" fmla="*/ 7144 w 28575"/>
                    <a:gd name="connsiteY2" fmla="*/ 15716 h 28575"/>
                    <a:gd name="connsiteX3" fmla="*/ 15716 w 28575"/>
                    <a:gd name="connsiteY3" fmla="*/ 24289 h 28575"/>
                    <a:gd name="connsiteX4" fmla="*/ 24289 w 28575"/>
                    <a:gd name="connsiteY4" fmla="*/ 15716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4289" y="15716"/>
                      </a:moveTo>
                      <a:cubicBezTo>
                        <a:pt x="24289" y="10954"/>
                        <a:pt x="20479" y="7144"/>
                        <a:pt x="15716" y="7144"/>
                      </a:cubicBezTo>
                      <a:cubicBezTo>
                        <a:pt x="10954" y="7144"/>
                        <a:pt x="7144" y="10954"/>
                        <a:pt x="7144" y="15716"/>
                      </a:cubicBezTo>
                      <a:cubicBezTo>
                        <a:pt x="7144" y="20479"/>
                        <a:pt x="10954" y="24289"/>
                        <a:pt x="15716" y="24289"/>
                      </a:cubicBezTo>
                      <a:cubicBezTo>
                        <a:pt x="20479" y="23336"/>
                        <a:pt x="24289" y="19526"/>
                        <a:pt x="24289" y="15716"/>
                      </a:cubicBezTo>
                      <a:close/>
                    </a:path>
                  </a:pathLst>
                </a:custGeom>
                <a:grpFill/>
                <a:ln w="9525" cap="flat">
                  <a:noFill/>
                  <a:prstDash val="solid"/>
                  <a:miter/>
                </a:ln>
              </p:spPr>
              <p:txBody>
                <a:bodyPr rtlCol="0" anchor="ctr"/>
                <a:lstStyle/>
                <a:p>
                  <a:endParaRPr lang="en-US"/>
                </a:p>
              </p:txBody>
            </p:sp>
            <p:sp>
              <p:nvSpPr>
                <p:cNvPr id="75" name="Freeform: Shape 50">
                  <a:extLst>
                    <a:ext uri="{FF2B5EF4-FFF2-40B4-BE49-F238E27FC236}">
                      <a16:creationId xmlns:a16="http://schemas.microsoft.com/office/drawing/2014/main" xmlns="" id="{53F5700F-B0A0-F2A8-1D3B-CDEC9F3F8C58}"/>
                    </a:ext>
                  </a:extLst>
                </p:cNvPr>
                <p:cNvSpPr/>
                <p:nvPr/>
              </p:nvSpPr>
              <p:spPr>
                <a:xfrm>
                  <a:off x="6067717" y="3886676"/>
                  <a:ext cx="19050" cy="19050"/>
                </a:xfrm>
                <a:custGeom>
                  <a:avLst/>
                  <a:gdLst>
                    <a:gd name="connsiteX0" fmla="*/ 13043 w 19050"/>
                    <a:gd name="connsiteY0" fmla="*/ 18574 h 19050"/>
                    <a:gd name="connsiteX1" fmla="*/ 18758 w 19050"/>
                    <a:gd name="connsiteY1" fmla="*/ 12859 h 19050"/>
                    <a:gd name="connsiteX2" fmla="*/ 13043 w 19050"/>
                    <a:gd name="connsiteY2" fmla="*/ 7144 h 19050"/>
                    <a:gd name="connsiteX3" fmla="*/ 7328 w 19050"/>
                    <a:gd name="connsiteY3" fmla="*/ 12859 h 19050"/>
                    <a:gd name="connsiteX4" fmla="*/ 13043 w 19050"/>
                    <a:gd name="connsiteY4" fmla="*/ 18574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3043" y="18574"/>
                      </a:moveTo>
                      <a:cubicBezTo>
                        <a:pt x="15901" y="18574"/>
                        <a:pt x="18758" y="15716"/>
                        <a:pt x="18758" y="12859"/>
                      </a:cubicBezTo>
                      <a:cubicBezTo>
                        <a:pt x="18758" y="10001"/>
                        <a:pt x="15901" y="7144"/>
                        <a:pt x="13043" y="7144"/>
                      </a:cubicBezTo>
                      <a:cubicBezTo>
                        <a:pt x="10186" y="7144"/>
                        <a:pt x="7328" y="10001"/>
                        <a:pt x="7328" y="12859"/>
                      </a:cubicBezTo>
                      <a:cubicBezTo>
                        <a:pt x="6376" y="15716"/>
                        <a:pt x="9233" y="18574"/>
                        <a:pt x="13043" y="18574"/>
                      </a:cubicBezTo>
                      <a:close/>
                    </a:path>
                  </a:pathLst>
                </a:custGeom>
                <a:grpFill/>
                <a:ln w="9525" cap="flat">
                  <a:noFill/>
                  <a:prstDash val="solid"/>
                  <a:miter/>
                </a:ln>
              </p:spPr>
              <p:txBody>
                <a:bodyPr rtlCol="0" anchor="ctr"/>
                <a:lstStyle/>
                <a:p>
                  <a:endParaRPr lang="en-US"/>
                </a:p>
              </p:txBody>
            </p:sp>
            <p:sp>
              <p:nvSpPr>
                <p:cNvPr id="76" name="Freeform: Shape 51">
                  <a:extLst>
                    <a:ext uri="{FF2B5EF4-FFF2-40B4-BE49-F238E27FC236}">
                      <a16:creationId xmlns:a16="http://schemas.microsoft.com/office/drawing/2014/main" xmlns="" id="{37F950BC-11B0-4C1A-7FA1-C3931016B6A9}"/>
                    </a:ext>
                  </a:extLst>
                </p:cNvPr>
                <p:cNvSpPr/>
                <p:nvPr/>
              </p:nvSpPr>
              <p:spPr>
                <a:xfrm>
                  <a:off x="5555456" y="3539014"/>
                  <a:ext cx="57150" cy="57150"/>
                </a:xfrm>
                <a:custGeom>
                  <a:avLst/>
                  <a:gdLst>
                    <a:gd name="connsiteX0" fmla="*/ 31909 w 57150"/>
                    <a:gd name="connsiteY0" fmla="*/ 56674 h 57150"/>
                    <a:gd name="connsiteX1" fmla="*/ 56674 w 57150"/>
                    <a:gd name="connsiteY1" fmla="*/ 31909 h 57150"/>
                    <a:gd name="connsiteX2" fmla="*/ 31909 w 57150"/>
                    <a:gd name="connsiteY2" fmla="*/ 7144 h 57150"/>
                    <a:gd name="connsiteX3" fmla="*/ 7144 w 57150"/>
                    <a:gd name="connsiteY3" fmla="*/ 31909 h 57150"/>
                    <a:gd name="connsiteX4" fmla="*/ 31909 w 57150"/>
                    <a:gd name="connsiteY4" fmla="*/ 56674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31909" y="56674"/>
                      </a:moveTo>
                      <a:cubicBezTo>
                        <a:pt x="45244" y="56674"/>
                        <a:pt x="56674" y="46196"/>
                        <a:pt x="56674" y="31909"/>
                      </a:cubicBezTo>
                      <a:cubicBezTo>
                        <a:pt x="56674" y="18574"/>
                        <a:pt x="46196" y="7144"/>
                        <a:pt x="31909" y="7144"/>
                      </a:cubicBezTo>
                      <a:cubicBezTo>
                        <a:pt x="18574" y="7144"/>
                        <a:pt x="7144" y="17621"/>
                        <a:pt x="7144" y="31909"/>
                      </a:cubicBezTo>
                      <a:cubicBezTo>
                        <a:pt x="7144" y="46196"/>
                        <a:pt x="18574" y="56674"/>
                        <a:pt x="31909" y="56674"/>
                      </a:cubicBezTo>
                      <a:close/>
                    </a:path>
                  </a:pathLst>
                </a:custGeom>
                <a:grpFill/>
                <a:ln w="9525" cap="flat">
                  <a:noFill/>
                  <a:prstDash val="solid"/>
                  <a:miter/>
                </a:ln>
              </p:spPr>
              <p:txBody>
                <a:bodyPr rtlCol="0" anchor="ctr"/>
                <a:lstStyle/>
                <a:p>
                  <a:endParaRPr lang="en-US"/>
                </a:p>
              </p:txBody>
            </p:sp>
            <p:sp>
              <p:nvSpPr>
                <p:cNvPr id="77" name="Freeform: Shape 52">
                  <a:extLst>
                    <a:ext uri="{FF2B5EF4-FFF2-40B4-BE49-F238E27FC236}">
                      <a16:creationId xmlns:a16="http://schemas.microsoft.com/office/drawing/2014/main" xmlns="" id="{E663BC1D-3925-D65C-CEB1-F3A344A5C0DF}"/>
                    </a:ext>
                  </a:extLst>
                </p:cNvPr>
                <p:cNvSpPr/>
                <p:nvPr/>
              </p:nvSpPr>
              <p:spPr>
                <a:xfrm>
                  <a:off x="6038374" y="4180046"/>
                  <a:ext cx="19050" cy="19050"/>
                </a:xfrm>
                <a:custGeom>
                  <a:avLst/>
                  <a:gdLst>
                    <a:gd name="connsiteX0" fmla="*/ 7144 w 19050"/>
                    <a:gd name="connsiteY0" fmla="*/ 12859 h 19050"/>
                    <a:gd name="connsiteX1" fmla="*/ 12859 w 19050"/>
                    <a:gd name="connsiteY1" fmla="*/ 18574 h 19050"/>
                    <a:gd name="connsiteX2" fmla="*/ 18574 w 19050"/>
                    <a:gd name="connsiteY2" fmla="*/ 12859 h 19050"/>
                    <a:gd name="connsiteX3" fmla="*/ 12859 w 19050"/>
                    <a:gd name="connsiteY3" fmla="*/ 7144 h 19050"/>
                    <a:gd name="connsiteX4" fmla="*/ 7144 w 19050"/>
                    <a:gd name="connsiteY4" fmla="*/ 1285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7144" y="12859"/>
                      </a:moveTo>
                      <a:cubicBezTo>
                        <a:pt x="7144" y="15716"/>
                        <a:pt x="10001" y="18574"/>
                        <a:pt x="12859" y="18574"/>
                      </a:cubicBezTo>
                      <a:cubicBezTo>
                        <a:pt x="15716" y="18574"/>
                        <a:pt x="18574" y="15716"/>
                        <a:pt x="18574" y="12859"/>
                      </a:cubicBezTo>
                      <a:cubicBezTo>
                        <a:pt x="18574" y="10001"/>
                        <a:pt x="15716" y="7144"/>
                        <a:pt x="12859" y="7144"/>
                      </a:cubicBezTo>
                      <a:cubicBezTo>
                        <a:pt x="10001" y="8096"/>
                        <a:pt x="7144" y="10001"/>
                        <a:pt x="7144" y="12859"/>
                      </a:cubicBezTo>
                      <a:close/>
                    </a:path>
                  </a:pathLst>
                </a:custGeom>
                <a:grpFill/>
                <a:ln w="9525" cap="flat">
                  <a:noFill/>
                  <a:prstDash val="solid"/>
                  <a:miter/>
                </a:ln>
              </p:spPr>
              <p:txBody>
                <a:bodyPr rtlCol="0" anchor="ctr"/>
                <a:lstStyle/>
                <a:p>
                  <a:endParaRPr lang="en-US"/>
                </a:p>
              </p:txBody>
            </p:sp>
            <p:sp>
              <p:nvSpPr>
                <p:cNvPr id="78" name="Freeform: Shape 53">
                  <a:extLst>
                    <a:ext uri="{FF2B5EF4-FFF2-40B4-BE49-F238E27FC236}">
                      <a16:creationId xmlns:a16="http://schemas.microsoft.com/office/drawing/2014/main" xmlns="" id="{A80BD4E4-CA1D-95D3-D6FA-20821D7491AE}"/>
                    </a:ext>
                  </a:extLst>
                </p:cNvPr>
                <p:cNvSpPr/>
                <p:nvPr/>
              </p:nvSpPr>
              <p:spPr>
                <a:xfrm>
                  <a:off x="5919311" y="3565684"/>
                  <a:ext cx="19050" cy="19050"/>
                </a:xfrm>
                <a:custGeom>
                  <a:avLst/>
                  <a:gdLst>
                    <a:gd name="connsiteX0" fmla="*/ 7144 w 19050"/>
                    <a:gd name="connsiteY0" fmla="*/ 12859 h 19050"/>
                    <a:gd name="connsiteX1" fmla="*/ 12859 w 19050"/>
                    <a:gd name="connsiteY1" fmla="*/ 18574 h 19050"/>
                    <a:gd name="connsiteX2" fmla="*/ 18574 w 19050"/>
                    <a:gd name="connsiteY2" fmla="*/ 12859 h 19050"/>
                    <a:gd name="connsiteX3" fmla="*/ 12859 w 19050"/>
                    <a:gd name="connsiteY3" fmla="*/ 7144 h 19050"/>
                    <a:gd name="connsiteX4" fmla="*/ 7144 w 19050"/>
                    <a:gd name="connsiteY4" fmla="*/ 1285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7144" y="12859"/>
                      </a:moveTo>
                      <a:cubicBezTo>
                        <a:pt x="7144" y="15716"/>
                        <a:pt x="10001" y="18574"/>
                        <a:pt x="12859" y="18574"/>
                      </a:cubicBezTo>
                      <a:cubicBezTo>
                        <a:pt x="15716" y="18574"/>
                        <a:pt x="18574" y="15716"/>
                        <a:pt x="18574" y="12859"/>
                      </a:cubicBezTo>
                      <a:cubicBezTo>
                        <a:pt x="18574" y="10001"/>
                        <a:pt x="15716" y="7144"/>
                        <a:pt x="12859" y="7144"/>
                      </a:cubicBezTo>
                      <a:cubicBezTo>
                        <a:pt x="10001" y="7144"/>
                        <a:pt x="7144" y="10001"/>
                        <a:pt x="7144" y="12859"/>
                      </a:cubicBezTo>
                      <a:close/>
                    </a:path>
                  </a:pathLst>
                </a:custGeom>
                <a:grpFill/>
                <a:ln w="9525" cap="flat">
                  <a:noFill/>
                  <a:prstDash val="solid"/>
                  <a:miter/>
                </a:ln>
              </p:spPr>
              <p:txBody>
                <a:bodyPr rtlCol="0" anchor="ctr"/>
                <a:lstStyle/>
                <a:p>
                  <a:endParaRPr lang="en-US"/>
                </a:p>
              </p:txBody>
            </p:sp>
            <p:sp>
              <p:nvSpPr>
                <p:cNvPr id="79" name="Freeform: Shape 54">
                  <a:extLst>
                    <a:ext uri="{FF2B5EF4-FFF2-40B4-BE49-F238E27FC236}">
                      <a16:creationId xmlns:a16="http://schemas.microsoft.com/office/drawing/2014/main" xmlns="" id="{71657871-E6C6-F322-26E4-3417800F973B}"/>
                    </a:ext>
                  </a:extLst>
                </p:cNvPr>
                <p:cNvSpPr/>
                <p:nvPr/>
              </p:nvSpPr>
              <p:spPr>
                <a:xfrm>
                  <a:off x="5928836" y="4101941"/>
                  <a:ext cx="19050" cy="19050"/>
                </a:xfrm>
                <a:custGeom>
                  <a:avLst/>
                  <a:gdLst>
                    <a:gd name="connsiteX0" fmla="*/ 12859 w 19050"/>
                    <a:gd name="connsiteY0" fmla="*/ 18574 h 19050"/>
                    <a:gd name="connsiteX1" fmla="*/ 18574 w 19050"/>
                    <a:gd name="connsiteY1" fmla="*/ 12859 h 19050"/>
                    <a:gd name="connsiteX2" fmla="*/ 12859 w 19050"/>
                    <a:gd name="connsiteY2" fmla="*/ 7144 h 19050"/>
                    <a:gd name="connsiteX3" fmla="*/ 7144 w 19050"/>
                    <a:gd name="connsiteY3" fmla="*/ 12859 h 19050"/>
                    <a:gd name="connsiteX4" fmla="*/ 12859 w 19050"/>
                    <a:gd name="connsiteY4" fmla="*/ 18574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2859" y="18574"/>
                      </a:moveTo>
                      <a:cubicBezTo>
                        <a:pt x="15716" y="18574"/>
                        <a:pt x="18574" y="15716"/>
                        <a:pt x="18574" y="12859"/>
                      </a:cubicBezTo>
                      <a:cubicBezTo>
                        <a:pt x="18574" y="10001"/>
                        <a:pt x="15716" y="7144"/>
                        <a:pt x="12859" y="7144"/>
                      </a:cubicBezTo>
                      <a:cubicBezTo>
                        <a:pt x="10001" y="7144"/>
                        <a:pt x="7144" y="10001"/>
                        <a:pt x="7144" y="12859"/>
                      </a:cubicBezTo>
                      <a:cubicBezTo>
                        <a:pt x="7144" y="15716"/>
                        <a:pt x="10001" y="18574"/>
                        <a:pt x="12859" y="18574"/>
                      </a:cubicBezTo>
                      <a:close/>
                    </a:path>
                  </a:pathLst>
                </a:custGeom>
                <a:grpFill/>
                <a:ln w="9525" cap="flat">
                  <a:noFill/>
                  <a:prstDash val="solid"/>
                  <a:miter/>
                </a:ln>
              </p:spPr>
              <p:txBody>
                <a:bodyPr rtlCol="0" anchor="ctr"/>
                <a:lstStyle/>
                <a:p>
                  <a:endParaRPr lang="en-US"/>
                </a:p>
              </p:txBody>
            </p:sp>
            <p:sp>
              <p:nvSpPr>
                <p:cNvPr id="80" name="Freeform: Shape 55">
                  <a:extLst>
                    <a:ext uri="{FF2B5EF4-FFF2-40B4-BE49-F238E27FC236}">
                      <a16:creationId xmlns:a16="http://schemas.microsoft.com/office/drawing/2014/main" xmlns="" id="{CC8F6F74-E573-203F-0F5B-4D9F31538660}"/>
                    </a:ext>
                  </a:extLst>
                </p:cNvPr>
                <p:cNvSpPr/>
                <p:nvPr/>
              </p:nvSpPr>
              <p:spPr>
                <a:xfrm>
                  <a:off x="5470684" y="3559016"/>
                  <a:ext cx="66675" cy="66675"/>
                </a:xfrm>
                <a:custGeom>
                  <a:avLst/>
                  <a:gdLst>
                    <a:gd name="connsiteX0" fmla="*/ 33814 w 66675"/>
                    <a:gd name="connsiteY0" fmla="*/ 7144 h 66675"/>
                    <a:gd name="connsiteX1" fmla="*/ 7144 w 66675"/>
                    <a:gd name="connsiteY1" fmla="*/ 33814 h 66675"/>
                    <a:gd name="connsiteX2" fmla="*/ 33814 w 66675"/>
                    <a:gd name="connsiteY2" fmla="*/ 60484 h 66675"/>
                    <a:gd name="connsiteX3" fmla="*/ 60484 w 66675"/>
                    <a:gd name="connsiteY3" fmla="*/ 33814 h 66675"/>
                    <a:gd name="connsiteX4" fmla="*/ 33814 w 66675"/>
                    <a:gd name="connsiteY4" fmla="*/ 7144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33814" y="7144"/>
                      </a:moveTo>
                      <a:cubicBezTo>
                        <a:pt x="19526" y="7144"/>
                        <a:pt x="7144" y="18574"/>
                        <a:pt x="7144" y="33814"/>
                      </a:cubicBezTo>
                      <a:cubicBezTo>
                        <a:pt x="7144" y="48101"/>
                        <a:pt x="18574" y="60484"/>
                        <a:pt x="33814" y="60484"/>
                      </a:cubicBezTo>
                      <a:cubicBezTo>
                        <a:pt x="48101" y="60484"/>
                        <a:pt x="60484" y="49054"/>
                        <a:pt x="60484" y="33814"/>
                      </a:cubicBezTo>
                      <a:cubicBezTo>
                        <a:pt x="59531" y="18574"/>
                        <a:pt x="48101" y="7144"/>
                        <a:pt x="33814" y="7144"/>
                      </a:cubicBezTo>
                      <a:close/>
                    </a:path>
                  </a:pathLst>
                </a:custGeom>
                <a:grpFill/>
                <a:ln w="9525" cap="flat">
                  <a:noFill/>
                  <a:prstDash val="solid"/>
                  <a:miter/>
                </a:ln>
              </p:spPr>
              <p:txBody>
                <a:bodyPr rtlCol="0" anchor="ctr"/>
                <a:lstStyle/>
                <a:p>
                  <a:endParaRPr lang="en-US"/>
                </a:p>
              </p:txBody>
            </p:sp>
            <p:sp>
              <p:nvSpPr>
                <p:cNvPr id="81" name="Freeform: Shape 56">
                  <a:extLst>
                    <a:ext uri="{FF2B5EF4-FFF2-40B4-BE49-F238E27FC236}">
                      <a16:creationId xmlns:a16="http://schemas.microsoft.com/office/drawing/2014/main" xmlns="" id="{7F169A29-5F92-8AF7-9E12-E6ECED6AD809}"/>
                    </a:ext>
                  </a:extLst>
                </p:cNvPr>
                <p:cNvSpPr/>
                <p:nvPr/>
              </p:nvSpPr>
              <p:spPr>
                <a:xfrm>
                  <a:off x="5958364" y="3854291"/>
                  <a:ext cx="38100" cy="38100"/>
                </a:xfrm>
                <a:custGeom>
                  <a:avLst/>
                  <a:gdLst>
                    <a:gd name="connsiteX0" fmla="*/ 20479 w 38100"/>
                    <a:gd name="connsiteY0" fmla="*/ 33814 h 38100"/>
                    <a:gd name="connsiteX1" fmla="*/ 33814 w 38100"/>
                    <a:gd name="connsiteY1" fmla="*/ 20479 h 38100"/>
                    <a:gd name="connsiteX2" fmla="*/ 20479 w 38100"/>
                    <a:gd name="connsiteY2" fmla="*/ 7144 h 38100"/>
                    <a:gd name="connsiteX3" fmla="*/ 7144 w 38100"/>
                    <a:gd name="connsiteY3" fmla="*/ 20479 h 38100"/>
                    <a:gd name="connsiteX4" fmla="*/ 20479 w 38100"/>
                    <a:gd name="connsiteY4" fmla="*/ 3381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0479" y="33814"/>
                      </a:moveTo>
                      <a:cubicBezTo>
                        <a:pt x="27146" y="33814"/>
                        <a:pt x="33814" y="28099"/>
                        <a:pt x="33814" y="20479"/>
                      </a:cubicBezTo>
                      <a:cubicBezTo>
                        <a:pt x="33814" y="12859"/>
                        <a:pt x="28099" y="7144"/>
                        <a:pt x="20479" y="7144"/>
                      </a:cubicBezTo>
                      <a:cubicBezTo>
                        <a:pt x="13811" y="7144"/>
                        <a:pt x="7144" y="12859"/>
                        <a:pt x="7144" y="20479"/>
                      </a:cubicBezTo>
                      <a:cubicBezTo>
                        <a:pt x="7144" y="28099"/>
                        <a:pt x="12859" y="33814"/>
                        <a:pt x="20479" y="33814"/>
                      </a:cubicBezTo>
                      <a:close/>
                    </a:path>
                  </a:pathLst>
                </a:custGeom>
                <a:grpFill/>
                <a:ln w="9525" cap="flat">
                  <a:noFill/>
                  <a:prstDash val="solid"/>
                  <a:miter/>
                </a:ln>
              </p:spPr>
              <p:txBody>
                <a:bodyPr rtlCol="0" anchor="ctr"/>
                <a:lstStyle/>
                <a:p>
                  <a:endParaRPr lang="en-US"/>
                </a:p>
              </p:txBody>
            </p:sp>
            <p:sp>
              <p:nvSpPr>
                <p:cNvPr id="82" name="Freeform: Shape 57">
                  <a:extLst>
                    <a:ext uri="{FF2B5EF4-FFF2-40B4-BE49-F238E27FC236}">
                      <a16:creationId xmlns:a16="http://schemas.microsoft.com/office/drawing/2014/main" xmlns="" id="{619ED92C-F3AC-93CE-DF7D-543EA2FEC029}"/>
                    </a:ext>
                  </a:extLst>
                </p:cNvPr>
                <p:cNvSpPr/>
                <p:nvPr/>
              </p:nvSpPr>
              <p:spPr>
                <a:xfrm>
                  <a:off x="6216491" y="2458879"/>
                  <a:ext cx="19050" cy="19050"/>
                </a:xfrm>
                <a:custGeom>
                  <a:avLst/>
                  <a:gdLst>
                    <a:gd name="connsiteX0" fmla="*/ 13811 w 19050"/>
                    <a:gd name="connsiteY0" fmla="*/ 20479 h 19050"/>
                    <a:gd name="connsiteX1" fmla="*/ 20479 w 19050"/>
                    <a:gd name="connsiteY1" fmla="*/ 13811 h 19050"/>
                    <a:gd name="connsiteX2" fmla="*/ 13811 w 19050"/>
                    <a:gd name="connsiteY2" fmla="*/ 7144 h 19050"/>
                    <a:gd name="connsiteX3" fmla="*/ 7144 w 19050"/>
                    <a:gd name="connsiteY3" fmla="*/ 13811 h 19050"/>
                    <a:gd name="connsiteX4" fmla="*/ 13811 w 19050"/>
                    <a:gd name="connsiteY4" fmla="*/ 2047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3811" y="20479"/>
                      </a:moveTo>
                      <a:cubicBezTo>
                        <a:pt x="17621" y="20479"/>
                        <a:pt x="20479" y="17621"/>
                        <a:pt x="20479" y="13811"/>
                      </a:cubicBezTo>
                      <a:cubicBezTo>
                        <a:pt x="20479" y="10001"/>
                        <a:pt x="17621" y="7144"/>
                        <a:pt x="13811" y="7144"/>
                      </a:cubicBezTo>
                      <a:cubicBezTo>
                        <a:pt x="10001" y="7144"/>
                        <a:pt x="7144" y="10001"/>
                        <a:pt x="7144" y="13811"/>
                      </a:cubicBezTo>
                      <a:cubicBezTo>
                        <a:pt x="7144" y="17621"/>
                        <a:pt x="10001" y="20479"/>
                        <a:pt x="13811" y="20479"/>
                      </a:cubicBezTo>
                      <a:close/>
                    </a:path>
                  </a:pathLst>
                </a:custGeom>
                <a:grpFill/>
                <a:ln w="9525" cap="flat">
                  <a:noFill/>
                  <a:prstDash val="solid"/>
                  <a:miter/>
                </a:ln>
              </p:spPr>
              <p:txBody>
                <a:bodyPr rtlCol="0" anchor="ctr"/>
                <a:lstStyle/>
                <a:p>
                  <a:endParaRPr lang="en-US"/>
                </a:p>
              </p:txBody>
            </p:sp>
            <p:sp>
              <p:nvSpPr>
                <p:cNvPr id="83" name="Freeform: Shape 58">
                  <a:extLst>
                    <a:ext uri="{FF2B5EF4-FFF2-40B4-BE49-F238E27FC236}">
                      <a16:creationId xmlns:a16="http://schemas.microsoft.com/office/drawing/2014/main" xmlns="" id="{437202B3-5B74-3F44-913A-BE2A447729DE}"/>
                    </a:ext>
                  </a:extLst>
                </p:cNvPr>
                <p:cNvSpPr/>
                <p:nvPr/>
              </p:nvSpPr>
              <p:spPr>
                <a:xfrm>
                  <a:off x="5384006" y="3668554"/>
                  <a:ext cx="66675" cy="66675"/>
                </a:xfrm>
                <a:custGeom>
                  <a:avLst/>
                  <a:gdLst>
                    <a:gd name="connsiteX0" fmla="*/ 34766 w 66675"/>
                    <a:gd name="connsiteY0" fmla="*/ 7144 h 66675"/>
                    <a:gd name="connsiteX1" fmla="*/ 7144 w 66675"/>
                    <a:gd name="connsiteY1" fmla="*/ 34766 h 66675"/>
                    <a:gd name="connsiteX2" fmla="*/ 34766 w 66675"/>
                    <a:gd name="connsiteY2" fmla="*/ 62389 h 66675"/>
                    <a:gd name="connsiteX3" fmla="*/ 62389 w 66675"/>
                    <a:gd name="connsiteY3" fmla="*/ 34766 h 66675"/>
                    <a:gd name="connsiteX4" fmla="*/ 34766 w 66675"/>
                    <a:gd name="connsiteY4" fmla="*/ 7144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34766" y="7144"/>
                      </a:moveTo>
                      <a:cubicBezTo>
                        <a:pt x="19526" y="7144"/>
                        <a:pt x="7144" y="19526"/>
                        <a:pt x="7144" y="34766"/>
                      </a:cubicBezTo>
                      <a:cubicBezTo>
                        <a:pt x="7144" y="50006"/>
                        <a:pt x="19526" y="62389"/>
                        <a:pt x="34766" y="62389"/>
                      </a:cubicBezTo>
                      <a:cubicBezTo>
                        <a:pt x="50006" y="62389"/>
                        <a:pt x="62389" y="50006"/>
                        <a:pt x="62389" y="34766"/>
                      </a:cubicBezTo>
                      <a:cubicBezTo>
                        <a:pt x="62389" y="18574"/>
                        <a:pt x="50006" y="7144"/>
                        <a:pt x="34766" y="7144"/>
                      </a:cubicBezTo>
                      <a:close/>
                    </a:path>
                  </a:pathLst>
                </a:custGeom>
                <a:grpFill/>
                <a:ln w="9525" cap="flat">
                  <a:noFill/>
                  <a:prstDash val="solid"/>
                  <a:miter/>
                </a:ln>
              </p:spPr>
              <p:txBody>
                <a:bodyPr rtlCol="0" anchor="ctr"/>
                <a:lstStyle/>
                <a:p>
                  <a:endParaRPr lang="en-US"/>
                </a:p>
              </p:txBody>
            </p:sp>
            <p:sp>
              <p:nvSpPr>
                <p:cNvPr id="84" name="Freeform: Shape 59">
                  <a:extLst>
                    <a:ext uri="{FF2B5EF4-FFF2-40B4-BE49-F238E27FC236}">
                      <a16:creationId xmlns:a16="http://schemas.microsoft.com/office/drawing/2014/main" xmlns="" id="{6A821BA2-F727-E240-7029-14C99374EBB1}"/>
                    </a:ext>
                  </a:extLst>
                </p:cNvPr>
                <p:cNvSpPr/>
                <p:nvPr/>
              </p:nvSpPr>
              <p:spPr>
                <a:xfrm>
                  <a:off x="5896451" y="3007519"/>
                  <a:ext cx="57150" cy="57150"/>
                </a:xfrm>
                <a:custGeom>
                  <a:avLst/>
                  <a:gdLst>
                    <a:gd name="connsiteX0" fmla="*/ 7144 w 57150"/>
                    <a:gd name="connsiteY0" fmla="*/ 30004 h 57150"/>
                    <a:gd name="connsiteX1" fmla="*/ 30004 w 57150"/>
                    <a:gd name="connsiteY1" fmla="*/ 52864 h 57150"/>
                    <a:gd name="connsiteX2" fmla="*/ 52864 w 57150"/>
                    <a:gd name="connsiteY2" fmla="*/ 30004 h 57150"/>
                    <a:gd name="connsiteX3" fmla="*/ 30004 w 57150"/>
                    <a:gd name="connsiteY3" fmla="*/ 7144 h 57150"/>
                    <a:gd name="connsiteX4" fmla="*/ 7144 w 57150"/>
                    <a:gd name="connsiteY4" fmla="*/ 30004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7144" y="30004"/>
                      </a:moveTo>
                      <a:cubicBezTo>
                        <a:pt x="7144" y="43339"/>
                        <a:pt x="17621" y="52864"/>
                        <a:pt x="30004" y="52864"/>
                      </a:cubicBezTo>
                      <a:cubicBezTo>
                        <a:pt x="43339" y="52864"/>
                        <a:pt x="52864" y="42386"/>
                        <a:pt x="52864" y="30004"/>
                      </a:cubicBezTo>
                      <a:cubicBezTo>
                        <a:pt x="52864" y="16669"/>
                        <a:pt x="42386" y="7144"/>
                        <a:pt x="30004" y="7144"/>
                      </a:cubicBezTo>
                      <a:cubicBezTo>
                        <a:pt x="17621" y="7144"/>
                        <a:pt x="7144" y="17621"/>
                        <a:pt x="7144" y="30004"/>
                      </a:cubicBezTo>
                      <a:close/>
                    </a:path>
                  </a:pathLst>
                </a:custGeom>
                <a:grpFill/>
                <a:ln w="9525" cap="flat">
                  <a:noFill/>
                  <a:prstDash val="solid"/>
                  <a:miter/>
                </a:ln>
              </p:spPr>
              <p:txBody>
                <a:bodyPr rtlCol="0" anchor="ctr"/>
                <a:lstStyle/>
                <a:p>
                  <a:endParaRPr lang="en-US"/>
                </a:p>
              </p:txBody>
            </p:sp>
            <p:sp>
              <p:nvSpPr>
                <p:cNvPr id="85" name="Freeform: Shape 60">
                  <a:extLst>
                    <a:ext uri="{FF2B5EF4-FFF2-40B4-BE49-F238E27FC236}">
                      <a16:creationId xmlns:a16="http://schemas.microsoft.com/office/drawing/2014/main" xmlns="" id="{9429B481-9F93-6C28-A744-22A341594508}"/>
                    </a:ext>
                  </a:extLst>
                </p:cNvPr>
                <p:cNvSpPr/>
                <p:nvPr/>
              </p:nvSpPr>
              <p:spPr>
                <a:xfrm>
                  <a:off x="6256496" y="2455069"/>
                  <a:ext cx="28575" cy="28575"/>
                </a:xfrm>
                <a:custGeom>
                  <a:avLst/>
                  <a:gdLst>
                    <a:gd name="connsiteX0" fmla="*/ 14764 w 28575"/>
                    <a:gd name="connsiteY0" fmla="*/ 22384 h 28575"/>
                    <a:gd name="connsiteX1" fmla="*/ 22384 w 28575"/>
                    <a:gd name="connsiteY1" fmla="*/ 14764 h 28575"/>
                    <a:gd name="connsiteX2" fmla="*/ 14764 w 28575"/>
                    <a:gd name="connsiteY2" fmla="*/ 7144 h 28575"/>
                    <a:gd name="connsiteX3" fmla="*/ 7144 w 28575"/>
                    <a:gd name="connsiteY3" fmla="*/ 14764 h 28575"/>
                    <a:gd name="connsiteX4" fmla="*/ 14764 w 28575"/>
                    <a:gd name="connsiteY4" fmla="*/ 2238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4764" y="22384"/>
                      </a:moveTo>
                      <a:cubicBezTo>
                        <a:pt x="19526" y="22384"/>
                        <a:pt x="22384" y="18574"/>
                        <a:pt x="22384" y="14764"/>
                      </a:cubicBezTo>
                      <a:cubicBezTo>
                        <a:pt x="22384" y="10001"/>
                        <a:pt x="18574" y="7144"/>
                        <a:pt x="14764" y="7144"/>
                      </a:cubicBezTo>
                      <a:cubicBezTo>
                        <a:pt x="10954" y="7144"/>
                        <a:pt x="7144" y="10954"/>
                        <a:pt x="7144" y="14764"/>
                      </a:cubicBezTo>
                      <a:cubicBezTo>
                        <a:pt x="7144" y="18574"/>
                        <a:pt x="10001" y="22384"/>
                        <a:pt x="14764" y="22384"/>
                      </a:cubicBezTo>
                      <a:close/>
                    </a:path>
                  </a:pathLst>
                </a:custGeom>
                <a:grpFill/>
                <a:ln w="9525" cap="flat">
                  <a:noFill/>
                  <a:prstDash val="solid"/>
                  <a:miter/>
                </a:ln>
              </p:spPr>
              <p:txBody>
                <a:bodyPr rtlCol="0" anchor="ctr"/>
                <a:lstStyle/>
                <a:p>
                  <a:endParaRPr lang="en-US"/>
                </a:p>
              </p:txBody>
            </p:sp>
            <p:sp>
              <p:nvSpPr>
                <p:cNvPr id="86" name="Freeform: Shape 61">
                  <a:extLst>
                    <a:ext uri="{FF2B5EF4-FFF2-40B4-BE49-F238E27FC236}">
                      <a16:creationId xmlns:a16="http://schemas.microsoft.com/office/drawing/2014/main" xmlns="" id="{5D71D9FC-3BE6-AA99-6A94-68A06CA72EBE}"/>
                    </a:ext>
                  </a:extLst>
                </p:cNvPr>
                <p:cNvSpPr/>
                <p:nvPr/>
              </p:nvSpPr>
              <p:spPr>
                <a:xfrm>
                  <a:off x="5407819" y="3471386"/>
                  <a:ext cx="38100" cy="38100"/>
                </a:xfrm>
                <a:custGeom>
                  <a:avLst/>
                  <a:gdLst>
                    <a:gd name="connsiteX0" fmla="*/ 39529 w 38100"/>
                    <a:gd name="connsiteY0" fmla="*/ 23336 h 38100"/>
                    <a:gd name="connsiteX1" fmla="*/ 23336 w 38100"/>
                    <a:gd name="connsiteY1" fmla="*/ 39529 h 38100"/>
                    <a:gd name="connsiteX2" fmla="*/ 7144 w 38100"/>
                    <a:gd name="connsiteY2" fmla="*/ 23336 h 38100"/>
                    <a:gd name="connsiteX3" fmla="*/ 23336 w 38100"/>
                    <a:gd name="connsiteY3" fmla="*/ 7144 h 38100"/>
                    <a:gd name="connsiteX4" fmla="*/ 39529 w 38100"/>
                    <a:gd name="connsiteY4" fmla="*/ 2333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9529" y="23336"/>
                      </a:moveTo>
                      <a:cubicBezTo>
                        <a:pt x="39529" y="32279"/>
                        <a:pt x="32279" y="39529"/>
                        <a:pt x="23336" y="39529"/>
                      </a:cubicBezTo>
                      <a:cubicBezTo>
                        <a:pt x="14393" y="39529"/>
                        <a:pt x="7144" y="32279"/>
                        <a:pt x="7144" y="23336"/>
                      </a:cubicBezTo>
                      <a:cubicBezTo>
                        <a:pt x="7144" y="14393"/>
                        <a:pt x="14393" y="7144"/>
                        <a:pt x="23336" y="7144"/>
                      </a:cubicBezTo>
                      <a:cubicBezTo>
                        <a:pt x="32279" y="7144"/>
                        <a:pt x="39529" y="14393"/>
                        <a:pt x="39529" y="23336"/>
                      </a:cubicBezTo>
                      <a:close/>
                    </a:path>
                  </a:pathLst>
                </a:custGeom>
                <a:grpFill/>
                <a:ln w="9525" cap="flat">
                  <a:noFill/>
                  <a:prstDash val="solid"/>
                  <a:miter/>
                </a:ln>
              </p:spPr>
              <p:txBody>
                <a:bodyPr rtlCol="0" anchor="ctr"/>
                <a:lstStyle/>
                <a:p>
                  <a:endParaRPr lang="en-US"/>
                </a:p>
              </p:txBody>
            </p:sp>
            <p:sp>
              <p:nvSpPr>
                <p:cNvPr id="87" name="Freeform: Shape 62">
                  <a:extLst>
                    <a:ext uri="{FF2B5EF4-FFF2-40B4-BE49-F238E27FC236}">
                      <a16:creationId xmlns:a16="http://schemas.microsoft.com/office/drawing/2014/main" xmlns="" id="{5DC8ADAA-ACA1-4C93-3D7F-0C6F25571F9F}"/>
                    </a:ext>
                  </a:extLst>
                </p:cNvPr>
                <p:cNvSpPr/>
                <p:nvPr/>
              </p:nvSpPr>
              <p:spPr>
                <a:xfrm>
                  <a:off x="6014561" y="2881789"/>
                  <a:ext cx="19050" cy="19050"/>
                </a:xfrm>
                <a:custGeom>
                  <a:avLst/>
                  <a:gdLst>
                    <a:gd name="connsiteX0" fmla="*/ 7144 w 19050"/>
                    <a:gd name="connsiteY0" fmla="*/ 12859 h 19050"/>
                    <a:gd name="connsiteX1" fmla="*/ 12859 w 19050"/>
                    <a:gd name="connsiteY1" fmla="*/ 18574 h 19050"/>
                    <a:gd name="connsiteX2" fmla="*/ 18574 w 19050"/>
                    <a:gd name="connsiteY2" fmla="*/ 12859 h 19050"/>
                    <a:gd name="connsiteX3" fmla="*/ 12859 w 19050"/>
                    <a:gd name="connsiteY3" fmla="*/ 7144 h 19050"/>
                    <a:gd name="connsiteX4" fmla="*/ 7144 w 19050"/>
                    <a:gd name="connsiteY4" fmla="*/ 1285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7144" y="12859"/>
                      </a:moveTo>
                      <a:cubicBezTo>
                        <a:pt x="7144" y="15716"/>
                        <a:pt x="9049" y="18574"/>
                        <a:pt x="12859" y="18574"/>
                      </a:cubicBezTo>
                      <a:cubicBezTo>
                        <a:pt x="15716" y="18574"/>
                        <a:pt x="18574" y="16669"/>
                        <a:pt x="18574" y="12859"/>
                      </a:cubicBezTo>
                      <a:cubicBezTo>
                        <a:pt x="18574" y="10001"/>
                        <a:pt x="16669" y="7144"/>
                        <a:pt x="12859" y="7144"/>
                      </a:cubicBezTo>
                      <a:cubicBezTo>
                        <a:pt x="9049" y="8096"/>
                        <a:pt x="7144" y="10001"/>
                        <a:pt x="7144" y="12859"/>
                      </a:cubicBezTo>
                      <a:close/>
                    </a:path>
                  </a:pathLst>
                </a:custGeom>
                <a:grpFill/>
                <a:ln w="9525" cap="flat">
                  <a:noFill/>
                  <a:prstDash val="solid"/>
                  <a:miter/>
                </a:ln>
              </p:spPr>
              <p:txBody>
                <a:bodyPr rtlCol="0" anchor="ctr"/>
                <a:lstStyle/>
                <a:p>
                  <a:endParaRPr lang="en-US"/>
                </a:p>
              </p:txBody>
            </p:sp>
            <p:sp>
              <p:nvSpPr>
                <p:cNvPr id="88" name="Freeform: Shape 63">
                  <a:extLst>
                    <a:ext uri="{FF2B5EF4-FFF2-40B4-BE49-F238E27FC236}">
                      <a16:creationId xmlns:a16="http://schemas.microsoft.com/office/drawing/2014/main" xmlns="" id="{AA518968-4BB0-3531-D897-6A49D5DD13F3}"/>
                    </a:ext>
                  </a:extLst>
                </p:cNvPr>
                <p:cNvSpPr/>
                <p:nvPr/>
              </p:nvSpPr>
              <p:spPr>
                <a:xfrm>
                  <a:off x="5963126" y="2893219"/>
                  <a:ext cx="76200" cy="85725"/>
                </a:xfrm>
                <a:custGeom>
                  <a:avLst/>
                  <a:gdLst>
                    <a:gd name="connsiteX0" fmla="*/ 13811 w 76200"/>
                    <a:gd name="connsiteY0" fmla="*/ 37624 h 85725"/>
                    <a:gd name="connsiteX1" fmla="*/ 13811 w 76200"/>
                    <a:gd name="connsiteY1" fmla="*/ 40481 h 85725"/>
                    <a:gd name="connsiteX2" fmla="*/ 7144 w 76200"/>
                    <a:gd name="connsiteY2" fmla="*/ 57626 h 85725"/>
                    <a:gd name="connsiteX3" fmla="*/ 15716 w 76200"/>
                    <a:gd name="connsiteY3" fmla="*/ 77629 h 85725"/>
                    <a:gd name="connsiteX4" fmla="*/ 28099 w 76200"/>
                    <a:gd name="connsiteY4" fmla="*/ 86201 h 85725"/>
                    <a:gd name="connsiteX5" fmla="*/ 33814 w 76200"/>
                    <a:gd name="connsiteY5" fmla="*/ 84296 h 85725"/>
                    <a:gd name="connsiteX6" fmla="*/ 58579 w 76200"/>
                    <a:gd name="connsiteY6" fmla="*/ 64294 h 85725"/>
                    <a:gd name="connsiteX7" fmla="*/ 74771 w 76200"/>
                    <a:gd name="connsiteY7" fmla="*/ 37624 h 85725"/>
                    <a:gd name="connsiteX8" fmla="*/ 44291 w 76200"/>
                    <a:gd name="connsiteY8" fmla="*/ 7144 h 85725"/>
                    <a:gd name="connsiteX9" fmla="*/ 13811 w 76200"/>
                    <a:gd name="connsiteY9" fmla="*/ 37624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 h="85725">
                      <a:moveTo>
                        <a:pt x="13811" y="37624"/>
                      </a:moveTo>
                      <a:cubicBezTo>
                        <a:pt x="13811" y="38576"/>
                        <a:pt x="13811" y="39529"/>
                        <a:pt x="13811" y="40481"/>
                      </a:cubicBezTo>
                      <a:cubicBezTo>
                        <a:pt x="10001" y="45244"/>
                        <a:pt x="7144" y="50959"/>
                        <a:pt x="7144" y="57626"/>
                      </a:cubicBezTo>
                      <a:cubicBezTo>
                        <a:pt x="7144" y="65246"/>
                        <a:pt x="10954" y="71914"/>
                        <a:pt x="15716" y="77629"/>
                      </a:cubicBezTo>
                      <a:cubicBezTo>
                        <a:pt x="17621" y="82391"/>
                        <a:pt x="22384" y="86201"/>
                        <a:pt x="28099" y="86201"/>
                      </a:cubicBezTo>
                      <a:cubicBezTo>
                        <a:pt x="30004" y="86201"/>
                        <a:pt x="31909" y="85249"/>
                        <a:pt x="33814" y="84296"/>
                      </a:cubicBezTo>
                      <a:cubicBezTo>
                        <a:pt x="46196" y="84296"/>
                        <a:pt x="55721" y="75724"/>
                        <a:pt x="58579" y="64294"/>
                      </a:cubicBezTo>
                      <a:cubicBezTo>
                        <a:pt x="68104" y="58579"/>
                        <a:pt x="74771" y="49054"/>
                        <a:pt x="74771" y="37624"/>
                      </a:cubicBezTo>
                      <a:cubicBezTo>
                        <a:pt x="74771" y="20479"/>
                        <a:pt x="60484" y="7144"/>
                        <a:pt x="44291" y="7144"/>
                      </a:cubicBezTo>
                      <a:cubicBezTo>
                        <a:pt x="28099" y="7144"/>
                        <a:pt x="13811" y="20479"/>
                        <a:pt x="13811" y="37624"/>
                      </a:cubicBezTo>
                      <a:close/>
                    </a:path>
                  </a:pathLst>
                </a:custGeom>
                <a:grpFill/>
                <a:ln w="9525" cap="flat">
                  <a:noFill/>
                  <a:prstDash val="solid"/>
                  <a:miter/>
                </a:ln>
              </p:spPr>
              <p:txBody>
                <a:bodyPr rtlCol="0" anchor="ctr"/>
                <a:lstStyle/>
                <a:p>
                  <a:endParaRPr lang="en-US"/>
                </a:p>
              </p:txBody>
            </p:sp>
            <p:sp>
              <p:nvSpPr>
                <p:cNvPr id="89" name="Freeform: Shape 64">
                  <a:extLst>
                    <a:ext uri="{FF2B5EF4-FFF2-40B4-BE49-F238E27FC236}">
                      <a16:creationId xmlns:a16="http://schemas.microsoft.com/office/drawing/2014/main" xmlns="" id="{6FE074C2-2A43-C37E-865B-863EEBF5169B}"/>
                    </a:ext>
                  </a:extLst>
                </p:cNvPr>
                <p:cNvSpPr/>
                <p:nvPr/>
              </p:nvSpPr>
              <p:spPr>
                <a:xfrm>
                  <a:off x="5599271" y="3773329"/>
                  <a:ext cx="28575" cy="28575"/>
                </a:xfrm>
                <a:custGeom>
                  <a:avLst/>
                  <a:gdLst>
                    <a:gd name="connsiteX0" fmla="*/ 14764 w 28575"/>
                    <a:gd name="connsiteY0" fmla="*/ 22384 h 28575"/>
                    <a:gd name="connsiteX1" fmla="*/ 22384 w 28575"/>
                    <a:gd name="connsiteY1" fmla="*/ 14764 h 28575"/>
                    <a:gd name="connsiteX2" fmla="*/ 14764 w 28575"/>
                    <a:gd name="connsiteY2" fmla="*/ 7144 h 28575"/>
                    <a:gd name="connsiteX3" fmla="*/ 7144 w 28575"/>
                    <a:gd name="connsiteY3" fmla="*/ 14764 h 28575"/>
                    <a:gd name="connsiteX4" fmla="*/ 14764 w 28575"/>
                    <a:gd name="connsiteY4" fmla="*/ 2238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4764" y="22384"/>
                      </a:moveTo>
                      <a:cubicBezTo>
                        <a:pt x="18574" y="22384"/>
                        <a:pt x="22384" y="19526"/>
                        <a:pt x="22384" y="14764"/>
                      </a:cubicBezTo>
                      <a:cubicBezTo>
                        <a:pt x="22384" y="10954"/>
                        <a:pt x="18574" y="7144"/>
                        <a:pt x="14764" y="7144"/>
                      </a:cubicBezTo>
                      <a:cubicBezTo>
                        <a:pt x="10954" y="7144"/>
                        <a:pt x="7144" y="10001"/>
                        <a:pt x="7144" y="14764"/>
                      </a:cubicBezTo>
                      <a:cubicBezTo>
                        <a:pt x="7144" y="18574"/>
                        <a:pt x="10954" y="22384"/>
                        <a:pt x="14764" y="22384"/>
                      </a:cubicBezTo>
                      <a:close/>
                    </a:path>
                  </a:pathLst>
                </a:custGeom>
                <a:grpFill/>
                <a:ln w="9525" cap="flat">
                  <a:noFill/>
                  <a:prstDash val="solid"/>
                  <a:miter/>
                </a:ln>
              </p:spPr>
              <p:txBody>
                <a:bodyPr rtlCol="0" anchor="ctr"/>
                <a:lstStyle/>
                <a:p>
                  <a:endParaRPr lang="en-US"/>
                </a:p>
              </p:txBody>
            </p:sp>
            <p:sp>
              <p:nvSpPr>
                <p:cNvPr id="90" name="Freeform: Shape 65">
                  <a:extLst>
                    <a:ext uri="{FF2B5EF4-FFF2-40B4-BE49-F238E27FC236}">
                      <a16:creationId xmlns:a16="http://schemas.microsoft.com/office/drawing/2014/main" xmlns="" id="{B9D83477-6CF5-1DBE-897B-2651D409448E}"/>
                    </a:ext>
                  </a:extLst>
                </p:cNvPr>
                <p:cNvSpPr/>
                <p:nvPr/>
              </p:nvSpPr>
              <p:spPr>
                <a:xfrm>
                  <a:off x="5607844" y="3741896"/>
                  <a:ext cx="38100" cy="38100"/>
                </a:xfrm>
                <a:custGeom>
                  <a:avLst/>
                  <a:gdLst>
                    <a:gd name="connsiteX0" fmla="*/ 23336 w 38100"/>
                    <a:gd name="connsiteY0" fmla="*/ 7144 h 38100"/>
                    <a:gd name="connsiteX1" fmla="*/ 7144 w 38100"/>
                    <a:gd name="connsiteY1" fmla="*/ 23336 h 38100"/>
                    <a:gd name="connsiteX2" fmla="*/ 23336 w 38100"/>
                    <a:gd name="connsiteY2" fmla="*/ 39529 h 38100"/>
                    <a:gd name="connsiteX3" fmla="*/ 39529 w 38100"/>
                    <a:gd name="connsiteY3" fmla="*/ 23336 h 38100"/>
                    <a:gd name="connsiteX4" fmla="*/ 23336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3336" y="7144"/>
                      </a:moveTo>
                      <a:cubicBezTo>
                        <a:pt x="13811" y="7144"/>
                        <a:pt x="7144" y="14764"/>
                        <a:pt x="7144" y="23336"/>
                      </a:cubicBezTo>
                      <a:cubicBezTo>
                        <a:pt x="7144" y="31909"/>
                        <a:pt x="14764" y="39529"/>
                        <a:pt x="23336" y="39529"/>
                      </a:cubicBezTo>
                      <a:cubicBezTo>
                        <a:pt x="32861" y="39529"/>
                        <a:pt x="39529" y="31909"/>
                        <a:pt x="39529" y="23336"/>
                      </a:cubicBezTo>
                      <a:cubicBezTo>
                        <a:pt x="39529" y="14764"/>
                        <a:pt x="31909" y="7144"/>
                        <a:pt x="23336" y="7144"/>
                      </a:cubicBezTo>
                      <a:close/>
                    </a:path>
                  </a:pathLst>
                </a:custGeom>
                <a:grpFill/>
                <a:ln w="9525" cap="flat">
                  <a:noFill/>
                  <a:prstDash val="solid"/>
                  <a:miter/>
                </a:ln>
              </p:spPr>
              <p:txBody>
                <a:bodyPr rtlCol="0" anchor="ctr"/>
                <a:lstStyle/>
                <a:p>
                  <a:endParaRPr lang="en-US"/>
                </a:p>
              </p:txBody>
            </p:sp>
            <p:sp>
              <p:nvSpPr>
                <p:cNvPr id="91" name="Freeform: Shape 66">
                  <a:extLst>
                    <a:ext uri="{FF2B5EF4-FFF2-40B4-BE49-F238E27FC236}">
                      <a16:creationId xmlns:a16="http://schemas.microsoft.com/office/drawing/2014/main" xmlns="" id="{223A3C34-BBBF-559E-214F-C92D76D3B965}"/>
                    </a:ext>
                  </a:extLst>
                </p:cNvPr>
                <p:cNvSpPr/>
                <p:nvPr/>
              </p:nvSpPr>
              <p:spPr>
                <a:xfrm>
                  <a:off x="6123146" y="2626519"/>
                  <a:ext cx="47625" cy="47625"/>
                </a:xfrm>
                <a:custGeom>
                  <a:avLst/>
                  <a:gdLst>
                    <a:gd name="connsiteX0" fmla="*/ 28099 w 47625"/>
                    <a:gd name="connsiteY0" fmla="*/ 49054 h 47625"/>
                    <a:gd name="connsiteX1" fmla="*/ 49054 w 47625"/>
                    <a:gd name="connsiteY1" fmla="*/ 28099 h 47625"/>
                    <a:gd name="connsiteX2" fmla="*/ 28099 w 47625"/>
                    <a:gd name="connsiteY2" fmla="*/ 7144 h 47625"/>
                    <a:gd name="connsiteX3" fmla="*/ 7144 w 47625"/>
                    <a:gd name="connsiteY3" fmla="*/ 28099 h 47625"/>
                    <a:gd name="connsiteX4" fmla="*/ 28099 w 47625"/>
                    <a:gd name="connsiteY4" fmla="*/ 49054 h 4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 h="47625">
                      <a:moveTo>
                        <a:pt x="28099" y="49054"/>
                      </a:moveTo>
                      <a:cubicBezTo>
                        <a:pt x="39529" y="49054"/>
                        <a:pt x="49054" y="39529"/>
                        <a:pt x="49054" y="28099"/>
                      </a:cubicBezTo>
                      <a:cubicBezTo>
                        <a:pt x="49054" y="16669"/>
                        <a:pt x="39529" y="7144"/>
                        <a:pt x="28099" y="7144"/>
                      </a:cubicBezTo>
                      <a:cubicBezTo>
                        <a:pt x="16669" y="7144"/>
                        <a:pt x="7144" y="16669"/>
                        <a:pt x="7144" y="28099"/>
                      </a:cubicBezTo>
                      <a:cubicBezTo>
                        <a:pt x="7144" y="39529"/>
                        <a:pt x="16669" y="49054"/>
                        <a:pt x="28099" y="49054"/>
                      </a:cubicBezTo>
                      <a:close/>
                    </a:path>
                  </a:pathLst>
                </a:custGeom>
                <a:grpFill/>
                <a:ln w="9525" cap="flat">
                  <a:noFill/>
                  <a:prstDash val="solid"/>
                  <a:miter/>
                </a:ln>
              </p:spPr>
              <p:txBody>
                <a:bodyPr rtlCol="0" anchor="ctr"/>
                <a:lstStyle/>
                <a:p>
                  <a:endParaRPr lang="en-US"/>
                </a:p>
              </p:txBody>
            </p:sp>
            <p:sp>
              <p:nvSpPr>
                <p:cNvPr id="92" name="Freeform: Shape 67">
                  <a:extLst>
                    <a:ext uri="{FF2B5EF4-FFF2-40B4-BE49-F238E27FC236}">
                      <a16:creationId xmlns:a16="http://schemas.microsoft.com/office/drawing/2014/main" xmlns="" id="{28D25F65-6C14-3893-6D25-3DD9088C1153}"/>
                    </a:ext>
                  </a:extLst>
                </p:cNvPr>
                <p:cNvSpPr/>
                <p:nvPr/>
              </p:nvSpPr>
              <p:spPr>
                <a:xfrm>
                  <a:off x="6023134" y="2957989"/>
                  <a:ext cx="28575" cy="28575"/>
                </a:xfrm>
                <a:custGeom>
                  <a:avLst/>
                  <a:gdLst>
                    <a:gd name="connsiteX0" fmla="*/ 7144 w 28575"/>
                    <a:gd name="connsiteY0" fmla="*/ 15716 h 28575"/>
                    <a:gd name="connsiteX1" fmla="*/ 15716 w 28575"/>
                    <a:gd name="connsiteY1" fmla="*/ 24289 h 28575"/>
                    <a:gd name="connsiteX2" fmla="*/ 24289 w 28575"/>
                    <a:gd name="connsiteY2" fmla="*/ 15716 h 28575"/>
                    <a:gd name="connsiteX3" fmla="*/ 15716 w 28575"/>
                    <a:gd name="connsiteY3" fmla="*/ 7144 h 28575"/>
                    <a:gd name="connsiteX4" fmla="*/ 7144 w 28575"/>
                    <a:gd name="connsiteY4" fmla="*/ 15716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7144" y="15716"/>
                      </a:moveTo>
                      <a:cubicBezTo>
                        <a:pt x="7144" y="20479"/>
                        <a:pt x="10954" y="24289"/>
                        <a:pt x="15716" y="24289"/>
                      </a:cubicBezTo>
                      <a:cubicBezTo>
                        <a:pt x="20479" y="24289"/>
                        <a:pt x="24289" y="20479"/>
                        <a:pt x="24289" y="15716"/>
                      </a:cubicBezTo>
                      <a:cubicBezTo>
                        <a:pt x="24289" y="10954"/>
                        <a:pt x="20479" y="7144"/>
                        <a:pt x="15716" y="7144"/>
                      </a:cubicBezTo>
                      <a:cubicBezTo>
                        <a:pt x="10001" y="8096"/>
                        <a:pt x="7144" y="11906"/>
                        <a:pt x="7144" y="15716"/>
                      </a:cubicBezTo>
                      <a:close/>
                    </a:path>
                  </a:pathLst>
                </a:custGeom>
                <a:grpFill/>
                <a:ln w="9525" cap="flat">
                  <a:noFill/>
                  <a:prstDash val="solid"/>
                  <a:miter/>
                </a:ln>
              </p:spPr>
              <p:txBody>
                <a:bodyPr rtlCol="0" anchor="ctr"/>
                <a:lstStyle/>
                <a:p>
                  <a:endParaRPr lang="en-US"/>
                </a:p>
              </p:txBody>
            </p:sp>
            <p:sp>
              <p:nvSpPr>
                <p:cNvPr id="93" name="Freeform: Shape 68">
                  <a:extLst>
                    <a:ext uri="{FF2B5EF4-FFF2-40B4-BE49-F238E27FC236}">
                      <a16:creationId xmlns:a16="http://schemas.microsoft.com/office/drawing/2014/main" xmlns="" id="{BAF7449F-8DBC-ACA8-0EA3-9AD9BD335D4E}"/>
                    </a:ext>
                  </a:extLst>
                </p:cNvPr>
                <p:cNvSpPr/>
                <p:nvPr/>
              </p:nvSpPr>
              <p:spPr>
                <a:xfrm>
                  <a:off x="5868829" y="2835116"/>
                  <a:ext cx="57150" cy="57150"/>
                </a:xfrm>
                <a:custGeom>
                  <a:avLst/>
                  <a:gdLst>
                    <a:gd name="connsiteX0" fmla="*/ 29051 w 57150"/>
                    <a:gd name="connsiteY0" fmla="*/ 50959 h 57150"/>
                    <a:gd name="connsiteX1" fmla="*/ 50959 w 57150"/>
                    <a:gd name="connsiteY1" fmla="*/ 29051 h 57150"/>
                    <a:gd name="connsiteX2" fmla="*/ 29051 w 57150"/>
                    <a:gd name="connsiteY2" fmla="*/ 7144 h 57150"/>
                    <a:gd name="connsiteX3" fmla="*/ 7144 w 57150"/>
                    <a:gd name="connsiteY3" fmla="*/ 29051 h 57150"/>
                    <a:gd name="connsiteX4" fmla="*/ 29051 w 57150"/>
                    <a:gd name="connsiteY4" fmla="*/ 50959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29051" y="50959"/>
                      </a:moveTo>
                      <a:cubicBezTo>
                        <a:pt x="41434" y="50959"/>
                        <a:pt x="50959" y="41434"/>
                        <a:pt x="50959" y="29051"/>
                      </a:cubicBezTo>
                      <a:cubicBezTo>
                        <a:pt x="50959" y="16669"/>
                        <a:pt x="41434" y="7144"/>
                        <a:pt x="29051" y="7144"/>
                      </a:cubicBezTo>
                      <a:cubicBezTo>
                        <a:pt x="16669" y="7144"/>
                        <a:pt x="7144" y="16669"/>
                        <a:pt x="7144" y="29051"/>
                      </a:cubicBezTo>
                      <a:cubicBezTo>
                        <a:pt x="7144" y="41434"/>
                        <a:pt x="16669" y="50959"/>
                        <a:pt x="29051" y="50959"/>
                      </a:cubicBezTo>
                      <a:close/>
                    </a:path>
                  </a:pathLst>
                </a:custGeom>
                <a:grpFill/>
                <a:ln w="9525" cap="flat">
                  <a:noFill/>
                  <a:prstDash val="solid"/>
                  <a:miter/>
                </a:ln>
              </p:spPr>
              <p:txBody>
                <a:bodyPr rtlCol="0" anchor="ctr"/>
                <a:lstStyle/>
                <a:p>
                  <a:endParaRPr lang="en-US"/>
                </a:p>
              </p:txBody>
            </p:sp>
            <p:sp>
              <p:nvSpPr>
                <p:cNvPr id="94" name="Freeform: Shape 69">
                  <a:extLst>
                    <a:ext uri="{FF2B5EF4-FFF2-40B4-BE49-F238E27FC236}">
                      <a16:creationId xmlns:a16="http://schemas.microsoft.com/office/drawing/2014/main" xmlns="" id="{36CC3B25-EC3C-639F-83B5-481262F1F5F6}"/>
                    </a:ext>
                  </a:extLst>
                </p:cNvPr>
                <p:cNvSpPr/>
                <p:nvPr/>
              </p:nvSpPr>
              <p:spPr>
                <a:xfrm>
                  <a:off x="5718334" y="3236119"/>
                  <a:ext cx="28575" cy="28575"/>
                </a:xfrm>
                <a:custGeom>
                  <a:avLst/>
                  <a:gdLst>
                    <a:gd name="connsiteX0" fmla="*/ 16669 w 28575"/>
                    <a:gd name="connsiteY0" fmla="*/ 26194 h 28575"/>
                    <a:gd name="connsiteX1" fmla="*/ 26194 w 28575"/>
                    <a:gd name="connsiteY1" fmla="*/ 16669 h 28575"/>
                    <a:gd name="connsiteX2" fmla="*/ 16669 w 28575"/>
                    <a:gd name="connsiteY2" fmla="*/ 7144 h 28575"/>
                    <a:gd name="connsiteX3" fmla="*/ 7144 w 28575"/>
                    <a:gd name="connsiteY3" fmla="*/ 16669 h 28575"/>
                    <a:gd name="connsiteX4" fmla="*/ 16669 w 28575"/>
                    <a:gd name="connsiteY4" fmla="*/ 2619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6669" y="26194"/>
                      </a:moveTo>
                      <a:cubicBezTo>
                        <a:pt x="22384" y="26194"/>
                        <a:pt x="26194" y="21431"/>
                        <a:pt x="26194" y="16669"/>
                      </a:cubicBezTo>
                      <a:cubicBezTo>
                        <a:pt x="26194" y="10954"/>
                        <a:pt x="21431" y="7144"/>
                        <a:pt x="16669" y="7144"/>
                      </a:cubicBezTo>
                      <a:cubicBezTo>
                        <a:pt x="10954" y="7144"/>
                        <a:pt x="7144" y="11906"/>
                        <a:pt x="7144" y="16669"/>
                      </a:cubicBezTo>
                      <a:cubicBezTo>
                        <a:pt x="7144" y="21431"/>
                        <a:pt x="11906" y="26194"/>
                        <a:pt x="16669" y="26194"/>
                      </a:cubicBezTo>
                      <a:close/>
                    </a:path>
                  </a:pathLst>
                </a:custGeom>
                <a:grpFill/>
                <a:ln w="9525" cap="flat">
                  <a:noFill/>
                  <a:prstDash val="solid"/>
                  <a:miter/>
                </a:ln>
              </p:spPr>
              <p:txBody>
                <a:bodyPr rtlCol="0" anchor="ctr"/>
                <a:lstStyle/>
                <a:p>
                  <a:endParaRPr lang="en-US"/>
                </a:p>
              </p:txBody>
            </p:sp>
            <p:sp>
              <p:nvSpPr>
                <p:cNvPr id="95" name="Freeform: Shape 70">
                  <a:extLst>
                    <a:ext uri="{FF2B5EF4-FFF2-40B4-BE49-F238E27FC236}">
                      <a16:creationId xmlns:a16="http://schemas.microsoft.com/office/drawing/2014/main" xmlns="" id="{50A03C46-714C-60D2-AEDE-6A988649207E}"/>
                    </a:ext>
                  </a:extLst>
                </p:cNvPr>
                <p:cNvSpPr/>
                <p:nvPr/>
              </p:nvSpPr>
              <p:spPr>
                <a:xfrm>
                  <a:off x="6134576" y="2823686"/>
                  <a:ext cx="28575" cy="28575"/>
                </a:xfrm>
                <a:custGeom>
                  <a:avLst/>
                  <a:gdLst>
                    <a:gd name="connsiteX0" fmla="*/ 18574 w 28575"/>
                    <a:gd name="connsiteY0" fmla="*/ 30004 h 28575"/>
                    <a:gd name="connsiteX1" fmla="*/ 30004 w 28575"/>
                    <a:gd name="connsiteY1" fmla="*/ 18574 h 28575"/>
                    <a:gd name="connsiteX2" fmla="*/ 18574 w 28575"/>
                    <a:gd name="connsiteY2" fmla="*/ 7144 h 28575"/>
                    <a:gd name="connsiteX3" fmla="*/ 7144 w 28575"/>
                    <a:gd name="connsiteY3" fmla="*/ 18574 h 28575"/>
                    <a:gd name="connsiteX4" fmla="*/ 18574 w 28575"/>
                    <a:gd name="connsiteY4" fmla="*/ 3000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8574" y="30004"/>
                      </a:moveTo>
                      <a:cubicBezTo>
                        <a:pt x="25241" y="30004"/>
                        <a:pt x="30004" y="25241"/>
                        <a:pt x="30004" y="18574"/>
                      </a:cubicBezTo>
                      <a:cubicBezTo>
                        <a:pt x="30004" y="12859"/>
                        <a:pt x="25241" y="7144"/>
                        <a:pt x="18574" y="7144"/>
                      </a:cubicBezTo>
                      <a:cubicBezTo>
                        <a:pt x="11906" y="7144"/>
                        <a:pt x="7144" y="11906"/>
                        <a:pt x="7144" y="18574"/>
                      </a:cubicBezTo>
                      <a:cubicBezTo>
                        <a:pt x="7144" y="25241"/>
                        <a:pt x="11906" y="30004"/>
                        <a:pt x="18574" y="30004"/>
                      </a:cubicBezTo>
                      <a:close/>
                    </a:path>
                  </a:pathLst>
                </a:custGeom>
                <a:grpFill/>
                <a:ln w="9525" cap="flat">
                  <a:noFill/>
                  <a:prstDash val="solid"/>
                  <a:miter/>
                </a:ln>
              </p:spPr>
              <p:txBody>
                <a:bodyPr rtlCol="0" anchor="ctr"/>
                <a:lstStyle/>
                <a:p>
                  <a:endParaRPr lang="en-US"/>
                </a:p>
              </p:txBody>
            </p:sp>
            <p:sp>
              <p:nvSpPr>
                <p:cNvPr id="96" name="Freeform: Shape 71">
                  <a:extLst>
                    <a:ext uri="{FF2B5EF4-FFF2-40B4-BE49-F238E27FC236}">
                      <a16:creationId xmlns:a16="http://schemas.microsoft.com/office/drawing/2014/main" xmlns="" id="{D9EAC44B-E91B-6A0D-8268-F61513E2B2D7}"/>
                    </a:ext>
                  </a:extLst>
                </p:cNvPr>
                <p:cNvSpPr/>
                <p:nvPr/>
              </p:nvSpPr>
              <p:spPr>
                <a:xfrm>
                  <a:off x="6121241" y="2847499"/>
                  <a:ext cx="38100" cy="38100"/>
                </a:xfrm>
                <a:custGeom>
                  <a:avLst/>
                  <a:gdLst>
                    <a:gd name="connsiteX0" fmla="*/ 23336 w 38100"/>
                    <a:gd name="connsiteY0" fmla="*/ 39529 h 38100"/>
                    <a:gd name="connsiteX1" fmla="*/ 39529 w 38100"/>
                    <a:gd name="connsiteY1" fmla="*/ 23336 h 38100"/>
                    <a:gd name="connsiteX2" fmla="*/ 23336 w 38100"/>
                    <a:gd name="connsiteY2" fmla="*/ 7144 h 38100"/>
                    <a:gd name="connsiteX3" fmla="*/ 7144 w 38100"/>
                    <a:gd name="connsiteY3" fmla="*/ 23336 h 38100"/>
                    <a:gd name="connsiteX4" fmla="*/ 23336 w 38100"/>
                    <a:gd name="connsiteY4" fmla="*/ 39529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3336" y="39529"/>
                      </a:moveTo>
                      <a:cubicBezTo>
                        <a:pt x="31909" y="39529"/>
                        <a:pt x="39529" y="31909"/>
                        <a:pt x="39529" y="23336"/>
                      </a:cubicBezTo>
                      <a:cubicBezTo>
                        <a:pt x="39529" y="14764"/>
                        <a:pt x="32861" y="7144"/>
                        <a:pt x="23336" y="7144"/>
                      </a:cubicBezTo>
                      <a:cubicBezTo>
                        <a:pt x="14764" y="7144"/>
                        <a:pt x="7144" y="13811"/>
                        <a:pt x="7144" y="23336"/>
                      </a:cubicBezTo>
                      <a:cubicBezTo>
                        <a:pt x="8096" y="31909"/>
                        <a:pt x="14764" y="39529"/>
                        <a:pt x="23336" y="39529"/>
                      </a:cubicBezTo>
                      <a:close/>
                    </a:path>
                  </a:pathLst>
                </a:custGeom>
                <a:grpFill/>
                <a:ln w="9525" cap="flat">
                  <a:noFill/>
                  <a:prstDash val="solid"/>
                  <a:miter/>
                </a:ln>
              </p:spPr>
              <p:txBody>
                <a:bodyPr rtlCol="0" anchor="ctr"/>
                <a:lstStyle/>
                <a:p>
                  <a:endParaRPr lang="en-US"/>
                </a:p>
              </p:txBody>
            </p:sp>
            <p:sp>
              <p:nvSpPr>
                <p:cNvPr id="97" name="Freeform: Shape 72">
                  <a:extLst>
                    <a:ext uri="{FF2B5EF4-FFF2-40B4-BE49-F238E27FC236}">
                      <a16:creationId xmlns:a16="http://schemas.microsoft.com/office/drawing/2014/main" xmlns="" id="{C916D498-7144-FC5E-BC1F-E641A9D28A33}"/>
                    </a:ext>
                  </a:extLst>
                </p:cNvPr>
                <p:cNvSpPr/>
                <p:nvPr/>
              </p:nvSpPr>
              <p:spPr>
                <a:xfrm>
                  <a:off x="5774531" y="3376136"/>
                  <a:ext cx="76200" cy="95250"/>
                </a:xfrm>
                <a:custGeom>
                  <a:avLst/>
                  <a:gdLst>
                    <a:gd name="connsiteX0" fmla="*/ 25241 w 76200"/>
                    <a:gd name="connsiteY0" fmla="*/ 7144 h 95250"/>
                    <a:gd name="connsiteX1" fmla="*/ 7144 w 76200"/>
                    <a:gd name="connsiteY1" fmla="*/ 25241 h 95250"/>
                    <a:gd name="connsiteX2" fmla="*/ 18574 w 76200"/>
                    <a:gd name="connsiteY2" fmla="*/ 42386 h 95250"/>
                    <a:gd name="connsiteX3" fmla="*/ 14764 w 76200"/>
                    <a:gd name="connsiteY3" fmla="*/ 54769 h 95250"/>
                    <a:gd name="connsiteX4" fmla="*/ 14764 w 76200"/>
                    <a:gd name="connsiteY4" fmla="*/ 55721 h 95250"/>
                    <a:gd name="connsiteX5" fmla="*/ 7144 w 76200"/>
                    <a:gd name="connsiteY5" fmla="*/ 71914 h 95250"/>
                    <a:gd name="connsiteX6" fmla="*/ 29051 w 76200"/>
                    <a:gd name="connsiteY6" fmla="*/ 93821 h 95250"/>
                    <a:gd name="connsiteX7" fmla="*/ 50959 w 76200"/>
                    <a:gd name="connsiteY7" fmla="*/ 71914 h 95250"/>
                    <a:gd name="connsiteX8" fmla="*/ 50959 w 76200"/>
                    <a:gd name="connsiteY8" fmla="*/ 68104 h 95250"/>
                    <a:gd name="connsiteX9" fmla="*/ 54769 w 76200"/>
                    <a:gd name="connsiteY9" fmla="*/ 61436 h 95250"/>
                    <a:gd name="connsiteX10" fmla="*/ 61436 w 76200"/>
                    <a:gd name="connsiteY10" fmla="*/ 64294 h 95250"/>
                    <a:gd name="connsiteX11" fmla="*/ 71914 w 76200"/>
                    <a:gd name="connsiteY11" fmla="*/ 53816 h 95250"/>
                    <a:gd name="connsiteX12" fmla="*/ 61436 w 76200"/>
                    <a:gd name="connsiteY12" fmla="*/ 43339 h 95250"/>
                    <a:gd name="connsiteX13" fmla="*/ 54769 w 76200"/>
                    <a:gd name="connsiteY13" fmla="*/ 46196 h 95250"/>
                    <a:gd name="connsiteX14" fmla="*/ 40481 w 76200"/>
                    <a:gd name="connsiteY14" fmla="*/ 33814 h 95250"/>
                    <a:gd name="connsiteX15" fmla="*/ 42386 w 76200"/>
                    <a:gd name="connsiteY15" fmla="*/ 25241 h 95250"/>
                    <a:gd name="connsiteX16" fmla="*/ 25241 w 76200"/>
                    <a:gd name="connsiteY16" fmla="*/ 7144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6200" h="95250">
                      <a:moveTo>
                        <a:pt x="25241" y="7144"/>
                      </a:moveTo>
                      <a:cubicBezTo>
                        <a:pt x="14764" y="7144"/>
                        <a:pt x="7144" y="15716"/>
                        <a:pt x="7144" y="25241"/>
                      </a:cubicBezTo>
                      <a:cubicBezTo>
                        <a:pt x="7144" y="32861"/>
                        <a:pt x="11906" y="39529"/>
                        <a:pt x="18574" y="42386"/>
                      </a:cubicBezTo>
                      <a:cubicBezTo>
                        <a:pt x="15716" y="46196"/>
                        <a:pt x="14764" y="50006"/>
                        <a:pt x="14764" y="54769"/>
                      </a:cubicBezTo>
                      <a:cubicBezTo>
                        <a:pt x="14764" y="55721"/>
                        <a:pt x="14764" y="55721"/>
                        <a:pt x="14764" y="55721"/>
                      </a:cubicBezTo>
                      <a:cubicBezTo>
                        <a:pt x="10001" y="59531"/>
                        <a:pt x="7144" y="65246"/>
                        <a:pt x="7144" y="71914"/>
                      </a:cubicBezTo>
                      <a:cubicBezTo>
                        <a:pt x="7144" y="84296"/>
                        <a:pt x="16669" y="93821"/>
                        <a:pt x="29051" y="93821"/>
                      </a:cubicBezTo>
                      <a:cubicBezTo>
                        <a:pt x="41434" y="93821"/>
                        <a:pt x="50959" y="84296"/>
                        <a:pt x="50959" y="71914"/>
                      </a:cubicBezTo>
                      <a:cubicBezTo>
                        <a:pt x="50959" y="70961"/>
                        <a:pt x="50959" y="70009"/>
                        <a:pt x="50959" y="68104"/>
                      </a:cubicBezTo>
                      <a:cubicBezTo>
                        <a:pt x="52864" y="66199"/>
                        <a:pt x="53816" y="64294"/>
                        <a:pt x="54769" y="61436"/>
                      </a:cubicBezTo>
                      <a:cubicBezTo>
                        <a:pt x="56674" y="63341"/>
                        <a:pt x="59531" y="64294"/>
                        <a:pt x="61436" y="64294"/>
                      </a:cubicBezTo>
                      <a:cubicBezTo>
                        <a:pt x="67151" y="64294"/>
                        <a:pt x="71914" y="59531"/>
                        <a:pt x="71914" y="53816"/>
                      </a:cubicBezTo>
                      <a:cubicBezTo>
                        <a:pt x="71914" y="48101"/>
                        <a:pt x="67151" y="43339"/>
                        <a:pt x="61436" y="43339"/>
                      </a:cubicBezTo>
                      <a:cubicBezTo>
                        <a:pt x="58579" y="43339"/>
                        <a:pt x="56674" y="44291"/>
                        <a:pt x="54769" y="46196"/>
                      </a:cubicBezTo>
                      <a:cubicBezTo>
                        <a:pt x="51911" y="39529"/>
                        <a:pt x="47149" y="34766"/>
                        <a:pt x="40481" y="33814"/>
                      </a:cubicBezTo>
                      <a:cubicBezTo>
                        <a:pt x="41434" y="30956"/>
                        <a:pt x="42386" y="28099"/>
                        <a:pt x="42386" y="25241"/>
                      </a:cubicBezTo>
                      <a:cubicBezTo>
                        <a:pt x="43339" y="15716"/>
                        <a:pt x="34766" y="7144"/>
                        <a:pt x="25241" y="7144"/>
                      </a:cubicBezTo>
                      <a:close/>
                    </a:path>
                  </a:pathLst>
                </a:custGeom>
                <a:grpFill/>
                <a:ln w="9525" cap="flat">
                  <a:noFill/>
                  <a:prstDash val="solid"/>
                  <a:miter/>
                </a:ln>
              </p:spPr>
              <p:txBody>
                <a:bodyPr rtlCol="0" anchor="ctr"/>
                <a:lstStyle/>
                <a:p>
                  <a:endParaRPr lang="en-US"/>
                </a:p>
              </p:txBody>
            </p:sp>
            <p:sp>
              <p:nvSpPr>
                <p:cNvPr id="98" name="Freeform: Shape 73">
                  <a:extLst>
                    <a:ext uri="{FF2B5EF4-FFF2-40B4-BE49-F238E27FC236}">
                      <a16:creationId xmlns:a16="http://schemas.microsoft.com/office/drawing/2014/main" xmlns="" id="{27FA9C5C-B55D-1A63-0F3A-D5FF8198C5CF}"/>
                    </a:ext>
                  </a:extLst>
                </p:cNvPr>
                <p:cNvSpPr/>
                <p:nvPr/>
              </p:nvSpPr>
              <p:spPr>
                <a:xfrm>
                  <a:off x="5570696" y="3223736"/>
                  <a:ext cx="28575" cy="28575"/>
                </a:xfrm>
                <a:custGeom>
                  <a:avLst/>
                  <a:gdLst>
                    <a:gd name="connsiteX0" fmla="*/ 28099 w 28575"/>
                    <a:gd name="connsiteY0" fmla="*/ 17621 h 28575"/>
                    <a:gd name="connsiteX1" fmla="*/ 17621 w 28575"/>
                    <a:gd name="connsiteY1" fmla="*/ 7144 h 28575"/>
                    <a:gd name="connsiteX2" fmla="*/ 7144 w 28575"/>
                    <a:gd name="connsiteY2" fmla="*/ 17621 h 28575"/>
                    <a:gd name="connsiteX3" fmla="*/ 17621 w 28575"/>
                    <a:gd name="connsiteY3" fmla="*/ 28099 h 28575"/>
                    <a:gd name="connsiteX4" fmla="*/ 28099 w 28575"/>
                    <a:gd name="connsiteY4" fmla="*/ 17621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099" y="17621"/>
                      </a:moveTo>
                      <a:cubicBezTo>
                        <a:pt x="28099" y="11906"/>
                        <a:pt x="23336" y="7144"/>
                        <a:pt x="17621" y="7144"/>
                      </a:cubicBezTo>
                      <a:cubicBezTo>
                        <a:pt x="11906" y="7144"/>
                        <a:pt x="7144" y="11906"/>
                        <a:pt x="7144" y="17621"/>
                      </a:cubicBezTo>
                      <a:cubicBezTo>
                        <a:pt x="7144" y="23336"/>
                        <a:pt x="11906" y="28099"/>
                        <a:pt x="17621" y="28099"/>
                      </a:cubicBezTo>
                      <a:cubicBezTo>
                        <a:pt x="23336" y="28099"/>
                        <a:pt x="28099" y="23336"/>
                        <a:pt x="28099" y="17621"/>
                      </a:cubicBezTo>
                      <a:close/>
                    </a:path>
                  </a:pathLst>
                </a:custGeom>
                <a:grpFill/>
                <a:ln w="9525" cap="flat">
                  <a:noFill/>
                  <a:prstDash val="solid"/>
                  <a:miter/>
                </a:ln>
              </p:spPr>
              <p:txBody>
                <a:bodyPr rtlCol="0" anchor="ctr"/>
                <a:lstStyle/>
                <a:p>
                  <a:endParaRPr lang="en-US"/>
                </a:p>
              </p:txBody>
            </p:sp>
            <p:sp>
              <p:nvSpPr>
                <p:cNvPr id="99" name="Freeform: Shape 74">
                  <a:extLst>
                    <a:ext uri="{FF2B5EF4-FFF2-40B4-BE49-F238E27FC236}">
                      <a16:creationId xmlns:a16="http://schemas.microsoft.com/office/drawing/2014/main" xmlns="" id="{B5047D6F-1D65-86A3-D0C4-019E4C9AE7FB}"/>
                    </a:ext>
                  </a:extLst>
                </p:cNvPr>
                <p:cNvSpPr/>
                <p:nvPr/>
              </p:nvSpPr>
              <p:spPr>
                <a:xfrm>
                  <a:off x="5915501" y="4155281"/>
                  <a:ext cx="38100" cy="28575"/>
                </a:xfrm>
                <a:custGeom>
                  <a:avLst/>
                  <a:gdLst>
                    <a:gd name="connsiteX0" fmla="*/ 7144 w 38100"/>
                    <a:gd name="connsiteY0" fmla="*/ 20479 h 28575"/>
                    <a:gd name="connsiteX1" fmla="*/ 14764 w 38100"/>
                    <a:gd name="connsiteY1" fmla="*/ 28099 h 28575"/>
                    <a:gd name="connsiteX2" fmla="*/ 22384 w 38100"/>
                    <a:gd name="connsiteY2" fmla="*/ 20479 h 28575"/>
                    <a:gd name="connsiteX3" fmla="*/ 28099 w 38100"/>
                    <a:gd name="connsiteY3" fmla="*/ 23336 h 28575"/>
                    <a:gd name="connsiteX4" fmla="*/ 35719 w 38100"/>
                    <a:gd name="connsiteY4" fmla="*/ 15716 h 28575"/>
                    <a:gd name="connsiteX5" fmla="*/ 28099 w 38100"/>
                    <a:gd name="connsiteY5" fmla="*/ 7144 h 28575"/>
                    <a:gd name="connsiteX6" fmla="*/ 20479 w 38100"/>
                    <a:gd name="connsiteY6" fmla="*/ 14764 h 28575"/>
                    <a:gd name="connsiteX7" fmla="*/ 14764 w 38100"/>
                    <a:gd name="connsiteY7" fmla="*/ 11906 h 28575"/>
                    <a:gd name="connsiteX8" fmla="*/ 7144 w 38100"/>
                    <a:gd name="connsiteY8" fmla="*/ 20479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00" h="28575">
                      <a:moveTo>
                        <a:pt x="7144" y="20479"/>
                      </a:moveTo>
                      <a:cubicBezTo>
                        <a:pt x="7144" y="25241"/>
                        <a:pt x="10954" y="28099"/>
                        <a:pt x="14764" y="28099"/>
                      </a:cubicBezTo>
                      <a:cubicBezTo>
                        <a:pt x="19526" y="28099"/>
                        <a:pt x="22384" y="24289"/>
                        <a:pt x="22384" y="20479"/>
                      </a:cubicBezTo>
                      <a:cubicBezTo>
                        <a:pt x="23336" y="22384"/>
                        <a:pt x="26194" y="23336"/>
                        <a:pt x="28099" y="23336"/>
                      </a:cubicBezTo>
                      <a:cubicBezTo>
                        <a:pt x="31909" y="23336"/>
                        <a:pt x="35719" y="19526"/>
                        <a:pt x="35719" y="15716"/>
                      </a:cubicBezTo>
                      <a:cubicBezTo>
                        <a:pt x="35719" y="11906"/>
                        <a:pt x="32861" y="7144"/>
                        <a:pt x="28099" y="7144"/>
                      </a:cubicBezTo>
                      <a:cubicBezTo>
                        <a:pt x="24289" y="7144"/>
                        <a:pt x="20479" y="10954"/>
                        <a:pt x="20479" y="14764"/>
                      </a:cubicBezTo>
                      <a:cubicBezTo>
                        <a:pt x="18574" y="12859"/>
                        <a:pt x="16669" y="11906"/>
                        <a:pt x="14764" y="11906"/>
                      </a:cubicBezTo>
                      <a:cubicBezTo>
                        <a:pt x="10001" y="11906"/>
                        <a:pt x="7144" y="15716"/>
                        <a:pt x="7144" y="20479"/>
                      </a:cubicBezTo>
                      <a:close/>
                    </a:path>
                  </a:pathLst>
                </a:custGeom>
                <a:grpFill/>
                <a:ln w="9525" cap="flat">
                  <a:noFill/>
                  <a:prstDash val="solid"/>
                  <a:miter/>
                </a:ln>
              </p:spPr>
              <p:txBody>
                <a:bodyPr rtlCol="0" anchor="ctr"/>
                <a:lstStyle/>
                <a:p>
                  <a:endParaRPr lang="en-US"/>
                </a:p>
              </p:txBody>
            </p:sp>
            <p:sp>
              <p:nvSpPr>
                <p:cNvPr id="100" name="Freeform: Shape 75">
                  <a:extLst>
                    <a:ext uri="{FF2B5EF4-FFF2-40B4-BE49-F238E27FC236}">
                      <a16:creationId xmlns:a16="http://schemas.microsoft.com/office/drawing/2014/main" xmlns="" id="{34DE29D2-9E2B-2518-9A62-DABF34929043}"/>
                    </a:ext>
                  </a:extLst>
                </p:cNvPr>
                <p:cNvSpPr/>
                <p:nvPr/>
              </p:nvSpPr>
              <p:spPr>
                <a:xfrm>
                  <a:off x="5491639" y="3211354"/>
                  <a:ext cx="66675" cy="66675"/>
                </a:xfrm>
                <a:custGeom>
                  <a:avLst/>
                  <a:gdLst>
                    <a:gd name="connsiteX0" fmla="*/ 37624 w 66675"/>
                    <a:gd name="connsiteY0" fmla="*/ 68104 h 66675"/>
                    <a:gd name="connsiteX1" fmla="*/ 68104 w 66675"/>
                    <a:gd name="connsiteY1" fmla="*/ 37624 h 66675"/>
                    <a:gd name="connsiteX2" fmla="*/ 37624 w 66675"/>
                    <a:gd name="connsiteY2" fmla="*/ 7144 h 66675"/>
                    <a:gd name="connsiteX3" fmla="*/ 7144 w 66675"/>
                    <a:gd name="connsiteY3" fmla="*/ 37624 h 66675"/>
                    <a:gd name="connsiteX4" fmla="*/ 37624 w 66675"/>
                    <a:gd name="connsiteY4" fmla="*/ 68104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37624" y="68104"/>
                      </a:moveTo>
                      <a:cubicBezTo>
                        <a:pt x="54769" y="68104"/>
                        <a:pt x="68104" y="54769"/>
                        <a:pt x="68104" y="37624"/>
                      </a:cubicBezTo>
                      <a:cubicBezTo>
                        <a:pt x="68104" y="20479"/>
                        <a:pt x="54769" y="7144"/>
                        <a:pt x="37624" y="7144"/>
                      </a:cubicBezTo>
                      <a:cubicBezTo>
                        <a:pt x="20479" y="7144"/>
                        <a:pt x="7144" y="20479"/>
                        <a:pt x="7144" y="37624"/>
                      </a:cubicBezTo>
                      <a:cubicBezTo>
                        <a:pt x="7144" y="54769"/>
                        <a:pt x="20479" y="68104"/>
                        <a:pt x="37624" y="68104"/>
                      </a:cubicBezTo>
                      <a:close/>
                    </a:path>
                  </a:pathLst>
                </a:custGeom>
                <a:grpFill/>
                <a:ln w="9525" cap="flat">
                  <a:noFill/>
                  <a:prstDash val="solid"/>
                  <a:miter/>
                </a:ln>
              </p:spPr>
              <p:txBody>
                <a:bodyPr rtlCol="0" anchor="ctr"/>
                <a:lstStyle/>
                <a:p>
                  <a:endParaRPr lang="en-US"/>
                </a:p>
              </p:txBody>
            </p:sp>
            <p:sp>
              <p:nvSpPr>
                <p:cNvPr id="101" name="Freeform: Shape 76">
                  <a:extLst>
                    <a:ext uri="{FF2B5EF4-FFF2-40B4-BE49-F238E27FC236}">
                      <a16:creationId xmlns:a16="http://schemas.microsoft.com/office/drawing/2014/main" xmlns="" id="{31376E02-74AC-9E2A-7286-EDE30D5DEA66}"/>
                    </a:ext>
                  </a:extLst>
                </p:cNvPr>
                <p:cNvSpPr/>
                <p:nvPr/>
              </p:nvSpPr>
              <p:spPr>
                <a:xfrm>
                  <a:off x="5838349" y="3117056"/>
                  <a:ext cx="76200" cy="85725"/>
                </a:xfrm>
                <a:custGeom>
                  <a:avLst/>
                  <a:gdLst>
                    <a:gd name="connsiteX0" fmla="*/ 49054 w 76200"/>
                    <a:gd name="connsiteY0" fmla="*/ 64294 h 85725"/>
                    <a:gd name="connsiteX1" fmla="*/ 73819 w 76200"/>
                    <a:gd name="connsiteY1" fmla="*/ 39529 h 85725"/>
                    <a:gd name="connsiteX2" fmla="*/ 55721 w 76200"/>
                    <a:gd name="connsiteY2" fmla="*/ 15716 h 85725"/>
                    <a:gd name="connsiteX3" fmla="*/ 35719 w 76200"/>
                    <a:gd name="connsiteY3" fmla="*/ 7144 h 85725"/>
                    <a:gd name="connsiteX4" fmla="*/ 8096 w 76200"/>
                    <a:gd name="connsiteY4" fmla="*/ 34766 h 85725"/>
                    <a:gd name="connsiteX5" fmla="*/ 15716 w 76200"/>
                    <a:gd name="connsiteY5" fmla="*/ 53816 h 85725"/>
                    <a:gd name="connsiteX6" fmla="*/ 7144 w 76200"/>
                    <a:gd name="connsiteY6" fmla="*/ 67151 h 85725"/>
                    <a:gd name="connsiteX7" fmla="*/ 22384 w 76200"/>
                    <a:gd name="connsiteY7" fmla="*/ 82391 h 85725"/>
                    <a:gd name="connsiteX8" fmla="*/ 37624 w 76200"/>
                    <a:gd name="connsiteY8" fmla="*/ 67151 h 85725"/>
                    <a:gd name="connsiteX9" fmla="*/ 36671 w 76200"/>
                    <a:gd name="connsiteY9" fmla="*/ 62389 h 85725"/>
                    <a:gd name="connsiteX10" fmla="*/ 40481 w 76200"/>
                    <a:gd name="connsiteY10" fmla="*/ 62389 h 85725"/>
                    <a:gd name="connsiteX11" fmla="*/ 49054 w 76200"/>
                    <a:gd name="connsiteY11" fmla="*/ 64294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200" h="85725">
                      <a:moveTo>
                        <a:pt x="49054" y="64294"/>
                      </a:moveTo>
                      <a:cubicBezTo>
                        <a:pt x="62389" y="64294"/>
                        <a:pt x="73819" y="53816"/>
                        <a:pt x="73819" y="39529"/>
                      </a:cubicBezTo>
                      <a:cubicBezTo>
                        <a:pt x="73819" y="28099"/>
                        <a:pt x="66199" y="18574"/>
                        <a:pt x="55721" y="15716"/>
                      </a:cubicBezTo>
                      <a:cubicBezTo>
                        <a:pt x="50959" y="10001"/>
                        <a:pt x="43339" y="7144"/>
                        <a:pt x="35719" y="7144"/>
                      </a:cubicBezTo>
                      <a:cubicBezTo>
                        <a:pt x="20479" y="7144"/>
                        <a:pt x="8096" y="19526"/>
                        <a:pt x="8096" y="34766"/>
                      </a:cubicBezTo>
                      <a:cubicBezTo>
                        <a:pt x="8096" y="42386"/>
                        <a:pt x="10954" y="49054"/>
                        <a:pt x="15716" y="53816"/>
                      </a:cubicBezTo>
                      <a:cubicBezTo>
                        <a:pt x="10954" y="56674"/>
                        <a:pt x="7144" y="61436"/>
                        <a:pt x="7144" y="67151"/>
                      </a:cubicBezTo>
                      <a:cubicBezTo>
                        <a:pt x="7144" y="75724"/>
                        <a:pt x="13811" y="82391"/>
                        <a:pt x="22384" y="82391"/>
                      </a:cubicBezTo>
                      <a:cubicBezTo>
                        <a:pt x="30956" y="82391"/>
                        <a:pt x="37624" y="75724"/>
                        <a:pt x="37624" y="67151"/>
                      </a:cubicBezTo>
                      <a:cubicBezTo>
                        <a:pt x="37624" y="65246"/>
                        <a:pt x="37624" y="63341"/>
                        <a:pt x="36671" y="62389"/>
                      </a:cubicBezTo>
                      <a:cubicBezTo>
                        <a:pt x="37624" y="62389"/>
                        <a:pt x="38576" y="62389"/>
                        <a:pt x="40481" y="62389"/>
                      </a:cubicBezTo>
                      <a:cubicBezTo>
                        <a:pt x="43339" y="63341"/>
                        <a:pt x="46196" y="64294"/>
                        <a:pt x="49054" y="64294"/>
                      </a:cubicBezTo>
                      <a:close/>
                    </a:path>
                  </a:pathLst>
                </a:custGeom>
                <a:grpFill/>
                <a:ln w="9525" cap="flat">
                  <a:noFill/>
                  <a:prstDash val="solid"/>
                  <a:miter/>
                </a:ln>
              </p:spPr>
              <p:txBody>
                <a:bodyPr rtlCol="0" anchor="ctr"/>
                <a:lstStyle/>
                <a:p>
                  <a:endParaRPr lang="en-US"/>
                </a:p>
              </p:txBody>
            </p:sp>
            <p:sp>
              <p:nvSpPr>
                <p:cNvPr id="102" name="Freeform: Shape 77">
                  <a:extLst>
                    <a:ext uri="{FF2B5EF4-FFF2-40B4-BE49-F238E27FC236}">
                      <a16:creationId xmlns:a16="http://schemas.microsoft.com/office/drawing/2014/main" xmlns="" id="{C3FDE143-E996-0BB8-B219-D45EFAEEACF8}"/>
                    </a:ext>
                  </a:extLst>
                </p:cNvPr>
                <p:cNvSpPr/>
                <p:nvPr/>
              </p:nvSpPr>
              <p:spPr>
                <a:xfrm>
                  <a:off x="5675471" y="3245644"/>
                  <a:ext cx="28575" cy="28575"/>
                </a:xfrm>
                <a:custGeom>
                  <a:avLst/>
                  <a:gdLst>
                    <a:gd name="connsiteX0" fmla="*/ 7144 w 28575"/>
                    <a:gd name="connsiteY0" fmla="*/ 18574 h 28575"/>
                    <a:gd name="connsiteX1" fmla="*/ 18574 w 28575"/>
                    <a:gd name="connsiteY1" fmla="*/ 30004 h 28575"/>
                    <a:gd name="connsiteX2" fmla="*/ 30004 w 28575"/>
                    <a:gd name="connsiteY2" fmla="*/ 18574 h 28575"/>
                    <a:gd name="connsiteX3" fmla="*/ 18574 w 28575"/>
                    <a:gd name="connsiteY3" fmla="*/ 7144 h 28575"/>
                    <a:gd name="connsiteX4" fmla="*/ 7144 w 28575"/>
                    <a:gd name="connsiteY4" fmla="*/ 1857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7144" y="18574"/>
                      </a:moveTo>
                      <a:cubicBezTo>
                        <a:pt x="7144" y="25241"/>
                        <a:pt x="11906" y="30004"/>
                        <a:pt x="18574" y="30004"/>
                      </a:cubicBezTo>
                      <a:cubicBezTo>
                        <a:pt x="25241" y="30004"/>
                        <a:pt x="30004" y="25241"/>
                        <a:pt x="30004" y="18574"/>
                      </a:cubicBezTo>
                      <a:cubicBezTo>
                        <a:pt x="30004" y="11906"/>
                        <a:pt x="25241" y="7144"/>
                        <a:pt x="18574" y="7144"/>
                      </a:cubicBezTo>
                      <a:cubicBezTo>
                        <a:pt x="12859" y="7144"/>
                        <a:pt x="7144" y="12859"/>
                        <a:pt x="7144" y="18574"/>
                      </a:cubicBezTo>
                      <a:close/>
                    </a:path>
                  </a:pathLst>
                </a:custGeom>
                <a:grpFill/>
                <a:ln w="9525" cap="flat">
                  <a:noFill/>
                  <a:prstDash val="solid"/>
                  <a:miter/>
                </a:ln>
              </p:spPr>
              <p:txBody>
                <a:bodyPr rtlCol="0" anchor="ctr"/>
                <a:lstStyle/>
                <a:p>
                  <a:endParaRPr lang="en-US"/>
                </a:p>
              </p:txBody>
            </p:sp>
            <p:sp>
              <p:nvSpPr>
                <p:cNvPr id="103" name="Freeform: Shape 78">
                  <a:extLst>
                    <a:ext uri="{FF2B5EF4-FFF2-40B4-BE49-F238E27FC236}">
                      <a16:creationId xmlns:a16="http://schemas.microsoft.com/office/drawing/2014/main" xmlns="" id="{671CE9B1-D762-4D04-148D-71D84B7111D1}"/>
                    </a:ext>
                  </a:extLst>
                </p:cNvPr>
                <p:cNvSpPr/>
                <p:nvPr/>
              </p:nvSpPr>
              <p:spPr>
                <a:xfrm>
                  <a:off x="5369719" y="3549491"/>
                  <a:ext cx="38100" cy="38100"/>
                </a:xfrm>
                <a:custGeom>
                  <a:avLst/>
                  <a:gdLst>
                    <a:gd name="connsiteX0" fmla="*/ 39529 w 38100"/>
                    <a:gd name="connsiteY0" fmla="*/ 23336 h 38100"/>
                    <a:gd name="connsiteX1" fmla="*/ 23336 w 38100"/>
                    <a:gd name="connsiteY1" fmla="*/ 7144 h 38100"/>
                    <a:gd name="connsiteX2" fmla="*/ 7144 w 38100"/>
                    <a:gd name="connsiteY2" fmla="*/ 23336 h 38100"/>
                    <a:gd name="connsiteX3" fmla="*/ 23336 w 38100"/>
                    <a:gd name="connsiteY3" fmla="*/ 39529 h 38100"/>
                    <a:gd name="connsiteX4" fmla="*/ 39529 w 38100"/>
                    <a:gd name="connsiteY4" fmla="*/ 2333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9529" y="23336"/>
                      </a:moveTo>
                      <a:cubicBezTo>
                        <a:pt x="39529" y="13811"/>
                        <a:pt x="31909" y="7144"/>
                        <a:pt x="23336" y="7144"/>
                      </a:cubicBezTo>
                      <a:cubicBezTo>
                        <a:pt x="13811" y="7144"/>
                        <a:pt x="7144" y="14764"/>
                        <a:pt x="7144" y="23336"/>
                      </a:cubicBezTo>
                      <a:cubicBezTo>
                        <a:pt x="7144" y="32861"/>
                        <a:pt x="14764" y="39529"/>
                        <a:pt x="23336" y="39529"/>
                      </a:cubicBezTo>
                      <a:cubicBezTo>
                        <a:pt x="31909" y="40481"/>
                        <a:pt x="39529" y="32861"/>
                        <a:pt x="39529" y="23336"/>
                      </a:cubicBezTo>
                      <a:close/>
                    </a:path>
                  </a:pathLst>
                </a:custGeom>
                <a:grpFill/>
                <a:ln w="9525" cap="flat">
                  <a:noFill/>
                  <a:prstDash val="solid"/>
                  <a:miter/>
                </a:ln>
              </p:spPr>
              <p:txBody>
                <a:bodyPr rtlCol="0" anchor="ctr"/>
                <a:lstStyle/>
                <a:p>
                  <a:endParaRPr lang="en-US"/>
                </a:p>
              </p:txBody>
            </p:sp>
            <p:sp>
              <p:nvSpPr>
                <p:cNvPr id="104" name="Freeform: Shape 79">
                  <a:extLst>
                    <a:ext uri="{FF2B5EF4-FFF2-40B4-BE49-F238E27FC236}">
                      <a16:creationId xmlns:a16="http://schemas.microsoft.com/office/drawing/2014/main" xmlns="" id="{BEF34D3A-A286-3057-CCCD-BD6D569B5EC1}"/>
                    </a:ext>
                  </a:extLst>
                </p:cNvPr>
                <p:cNvSpPr/>
                <p:nvPr/>
              </p:nvSpPr>
              <p:spPr>
                <a:xfrm>
                  <a:off x="5723096" y="3647599"/>
                  <a:ext cx="38100" cy="38100"/>
                </a:xfrm>
                <a:custGeom>
                  <a:avLst/>
                  <a:gdLst>
                    <a:gd name="connsiteX0" fmla="*/ 35719 w 38100"/>
                    <a:gd name="connsiteY0" fmla="*/ 21431 h 38100"/>
                    <a:gd name="connsiteX1" fmla="*/ 21431 w 38100"/>
                    <a:gd name="connsiteY1" fmla="*/ 7144 h 38100"/>
                    <a:gd name="connsiteX2" fmla="*/ 7144 w 38100"/>
                    <a:gd name="connsiteY2" fmla="*/ 21431 h 38100"/>
                    <a:gd name="connsiteX3" fmla="*/ 21431 w 38100"/>
                    <a:gd name="connsiteY3" fmla="*/ 35719 h 38100"/>
                    <a:gd name="connsiteX4" fmla="*/ 35719 w 38100"/>
                    <a:gd name="connsiteY4" fmla="*/ 21431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5719" y="21431"/>
                      </a:moveTo>
                      <a:cubicBezTo>
                        <a:pt x="35719" y="12859"/>
                        <a:pt x="29051" y="7144"/>
                        <a:pt x="21431" y="7144"/>
                      </a:cubicBezTo>
                      <a:cubicBezTo>
                        <a:pt x="13811" y="7144"/>
                        <a:pt x="7144" y="13811"/>
                        <a:pt x="7144" y="21431"/>
                      </a:cubicBezTo>
                      <a:cubicBezTo>
                        <a:pt x="7144" y="30004"/>
                        <a:pt x="13811" y="35719"/>
                        <a:pt x="21431" y="35719"/>
                      </a:cubicBezTo>
                      <a:cubicBezTo>
                        <a:pt x="29051" y="35719"/>
                        <a:pt x="35719" y="30004"/>
                        <a:pt x="35719" y="21431"/>
                      </a:cubicBezTo>
                      <a:close/>
                    </a:path>
                  </a:pathLst>
                </a:custGeom>
                <a:grpFill/>
                <a:ln w="9525" cap="flat">
                  <a:noFill/>
                  <a:prstDash val="solid"/>
                  <a:miter/>
                </a:ln>
              </p:spPr>
              <p:txBody>
                <a:bodyPr rtlCol="0" anchor="ctr"/>
                <a:lstStyle/>
                <a:p>
                  <a:endParaRPr lang="en-US"/>
                </a:p>
              </p:txBody>
            </p:sp>
            <p:sp>
              <p:nvSpPr>
                <p:cNvPr id="105" name="Freeform: Shape 80">
                  <a:extLst>
                    <a:ext uri="{FF2B5EF4-FFF2-40B4-BE49-F238E27FC236}">
                      <a16:creationId xmlns:a16="http://schemas.microsoft.com/office/drawing/2014/main" xmlns="" id="{43182A30-55EB-34EF-FDFD-FA6CDA5CA325}"/>
                    </a:ext>
                  </a:extLst>
                </p:cNvPr>
                <p:cNvSpPr/>
                <p:nvPr/>
              </p:nvSpPr>
              <p:spPr>
                <a:xfrm>
                  <a:off x="6036469" y="2917984"/>
                  <a:ext cx="161925" cy="133350"/>
                </a:xfrm>
                <a:custGeom>
                  <a:avLst/>
                  <a:gdLst>
                    <a:gd name="connsiteX0" fmla="*/ 74771 w 161925"/>
                    <a:gd name="connsiteY0" fmla="*/ 30004 h 133350"/>
                    <a:gd name="connsiteX1" fmla="*/ 77629 w 161925"/>
                    <a:gd name="connsiteY1" fmla="*/ 21431 h 133350"/>
                    <a:gd name="connsiteX2" fmla="*/ 63341 w 161925"/>
                    <a:gd name="connsiteY2" fmla="*/ 7144 h 133350"/>
                    <a:gd name="connsiteX3" fmla="*/ 49054 w 161925"/>
                    <a:gd name="connsiteY3" fmla="*/ 21431 h 133350"/>
                    <a:gd name="connsiteX4" fmla="*/ 49054 w 161925"/>
                    <a:gd name="connsiteY4" fmla="*/ 24289 h 133350"/>
                    <a:gd name="connsiteX5" fmla="*/ 22384 w 161925"/>
                    <a:gd name="connsiteY5" fmla="*/ 56674 h 133350"/>
                    <a:gd name="connsiteX6" fmla="*/ 27146 w 161925"/>
                    <a:gd name="connsiteY6" fmla="*/ 72866 h 133350"/>
                    <a:gd name="connsiteX7" fmla="*/ 25241 w 161925"/>
                    <a:gd name="connsiteY7" fmla="*/ 72866 h 133350"/>
                    <a:gd name="connsiteX8" fmla="*/ 7144 w 161925"/>
                    <a:gd name="connsiteY8" fmla="*/ 90964 h 133350"/>
                    <a:gd name="connsiteX9" fmla="*/ 25241 w 161925"/>
                    <a:gd name="connsiteY9" fmla="*/ 109061 h 133350"/>
                    <a:gd name="connsiteX10" fmla="*/ 42386 w 161925"/>
                    <a:gd name="connsiteY10" fmla="*/ 93821 h 133350"/>
                    <a:gd name="connsiteX11" fmla="*/ 78581 w 161925"/>
                    <a:gd name="connsiteY11" fmla="*/ 130016 h 133350"/>
                    <a:gd name="connsiteX12" fmla="*/ 114776 w 161925"/>
                    <a:gd name="connsiteY12" fmla="*/ 93821 h 133350"/>
                    <a:gd name="connsiteX13" fmla="*/ 109061 w 161925"/>
                    <a:gd name="connsiteY13" fmla="*/ 73819 h 133350"/>
                    <a:gd name="connsiteX14" fmla="*/ 124301 w 161925"/>
                    <a:gd name="connsiteY14" fmla="*/ 80486 h 133350"/>
                    <a:gd name="connsiteX15" fmla="*/ 146209 w 161925"/>
                    <a:gd name="connsiteY15" fmla="*/ 61436 h 133350"/>
                    <a:gd name="connsiteX16" fmla="*/ 151924 w 161925"/>
                    <a:gd name="connsiteY16" fmla="*/ 63341 h 133350"/>
                    <a:gd name="connsiteX17" fmla="*/ 163354 w 161925"/>
                    <a:gd name="connsiteY17" fmla="*/ 51911 h 133350"/>
                    <a:gd name="connsiteX18" fmla="*/ 151924 w 161925"/>
                    <a:gd name="connsiteY18" fmla="*/ 40481 h 133350"/>
                    <a:gd name="connsiteX19" fmla="*/ 142399 w 161925"/>
                    <a:gd name="connsiteY19" fmla="*/ 46196 h 133350"/>
                    <a:gd name="connsiteX20" fmla="*/ 124301 w 161925"/>
                    <a:gd name="connsiteY20" fmla="*/ 36671 h 133350"/>
                    <a:gd name="connsiteX21" fmla="*/ 102394 w 161925"/>
                    <a:gd name="connsiteY21" fmla="*/ 58579 h 133350"/>
                    <a:gd name="connsiteX22" fmla="*/ 105251 w 161925"/>
                    <a:gd name="connsiteY22" fmla="*/ 70009 h 133350"/>
                    <a:gd name="connsiteX23" fmla="*/ 88106 w 161925"/>
                    <a:gd name="connsiteY23" fmla="*/ 59531 h 133350"/>
                    <a:gd name="connsiteX24" fmla="*/ 88106 w 161925"/>
                    <a:gd name="connsiteY24" fmla="*/ 58579 h 133350"/>
                    <a:gd name="connsiteX25" fmla="*/ 74771 w 161925"/>
                    <a:gd name="connsiteY25" fmla="*/ 30004 h 133350"/>
                    <a:gd name="connsiteX26" fmla="*/ 42386 w 161925"/>
                    <a:gd name="connsiteY26" fmla="*/ 91916 h 133350"/>
                    <a:gd name="connsiteX27" fmla="*/ 42386 w 161925"/>
                    <a:gd name="connsiteY27" fmla="*/ 89059 h 133350"/>
                    <a:gd name="connsiteX28" fmla="*/ 43339 w 161925"/>
                    <a:gd name="connsiteY28" fmla="*/ 89059 h 133350"/>
                    <a:gd name="connsiteX29" fmla="*/ 42386 w 161925"/>
                    <a:gd name="connsiteY29" fmla="*/ 91916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61925" h="133350">
                      <a:moveTo>
                        <a:pt x="74771" y="30004"/>
                      </a:moveTo>
                      <a:cubicBezTo>
                        <a:pt x="76676" y="28099"/>
                        <a:pt x="77629" y="25241"/>
                        <a:pt x="77629" y="21431"/>
                      </a:cubicBezTo>
                      <a:cubicBezTo>
                        <a:pt x="77629" y="13811"/>
                        <a:pt x="70961" y="7144"/>
                        <a:pt x="63341" y="7144"/>
                      </a:cubicBezTo>
                      <a:cubicBezTo>
                        <a:pt x="55721" y="7144"/>
                        <a:pt x="49054" y="13811"/>
                        <a:pt x="49054" y="21431"/>
                      </a:cubicBezTo>
                      <a:cubicBezTo>
                        <a:pt x="49054" y="22384"/>
                        <a:pt x="49054" y="23336"/>
                        <a:pt x="49054" y="24289"/>
                      </a:cubicBezTo>
                      <a:cubicBezTo>
                        <a:pt x="33814" y="27146"/>
                        <a:pt x="22384" y="40481"/>
                        <a:pt x="22384" y="56674"/>
                      </a:cubicBezTo>
                      <a:cubicBezTo>
                        <a:pt x="22384" y="62389"/>
                        <a:pt x="24289" y="68104"/>
                        <a:pt x="27146" y="72866"/>
                      </a:cubicBezTo>
                      <a:cubicBezTo>
                        <a:pt x="26194" y="72866"/>
                        <a:pt x="26194" y="72866"/>
                        <a:pt x="25241" y="72866"/>
                      </a:cubicBezTo>
                      <a:cubicBezTo>
                        <a:pt x="15716" y="72866"/>
                        <a:pt x="7144" y="80486"/>
                        <a:pt x="7144" y="90964"/>
                      </a:cubicBezTo>
                      <a:cubicBezTo>
                        <a:pt x="7144" y="101441"/>
                        <a:pt x="14764" y="109061"/>
                        <a:pt x="25241" y="109061"/>
                      </a:cubicBezTo>
                      <a:cubicBezTo>
                        <a:pt x="33814" y="109061"/>
                        <a:pt x="41434" y="102394"/>
                        <a:pt x="42386" y="93821"/>
                      </a:cubicBezTo>
                      <a:cubicBezTo>
                        <a:pt x="42386" y="113824"/>
                        <a:pt x="58579" y="130016"/>
                        <a:pt x="78581" y="130016"/>
                      </a:cubicBezTo>
                      <a:cubicBezTo>
                        <a:pt x="98584" y="130016"/>
                        <a:pt x="114776" y="113824"/>
                        <a:pt x="114776" y="93821"/>
                      </a:cubicBezTo>
                      <a:cubicBezTo>
                        <a:pt x="114776" y="86201"/>
                        <a:pt x="112871" y="79534"/>
                        <a:pt x="109061" y="73819"/>
                      </a:cubicBezTo>
                      <a:cubicBezTo>
                        <a:pt x="112871" y="77629"/>
                        <a:pt x="118586" y="80486"/>
                        <a:pt x="124301" y="80486"/>
                      </a:cubicBezTo>
                      <a:cubicBezTo>
                        <a:pt x="135731" y="80486"/>
                        <a:pt x="144304" y="71914"/>
                        <a:pt x="146209" y="61436"/>
                      </a:cubicBezTo>
                      <a:cubicBezTo>
                        <a:pt x="148114" y="62389"/>
                        <a:pt x="150019" y="63341"/>
                        <a:pt x="151924" y="63341"/>
                      </a:cubicBezTo>
                      <a:cubicBezTo>
                        <a:pt x="158591" y="63341"/>
                        <a:pt x="163354" y="58579"/>
                        <a:pt x="163354" y="51911"/>
                      </a:cubicBezTo>
                      <a:cubicBezTo>
                        <a:pt x="163354" y="45244"/>
                        <a:pt x="158591" y="40481"/>
                        <a:pt x="151924" y="40481"/>
                      </a:cubicBezTo>
                      <a:cubicBezTo>
                        <a:pt x="148114" y="40481"/>
                        <a:pt x="144304" y="42386"/>
                        <a:pt x="142399" y="46196"/>
                      </a:cubicBezTo>
                      <a:cubicBezTo>
                        <a:pt x="138589" y="40481"/>
                        <a:pt x="131921" y="36671"/>
                        <a:pt x="124301" y="36671"/>
                      </a:cubicBezTo>
                      <a:cubicBezTo>
                        <a:pt x="111919" y="36671"/>
                        <a:pt x="102394" y="46196"/>
                        <a:pt x="102394" y="58579"/>
                      </a:cubicBezTo>
                      <a:cubicBezTo>
                        <a:pt x="102394" y="62389"/>
                        <a:pt x="103346" y="66199"/>
                        <a:pt x="105251" y="70009"/>
                      </a:cubicBezTo>
                      <a:cubicBezTo>
                        <a:pt x="100489" y="65246"/>
                        <a:pt x="94774" y="61436"/>
                        <a:pt x="88106" y="59531"/>
                      </a:cubicBezTo>
                      <a:cubicBezTo>
                        <a:pt x="88106" y="59531"/>
                        <a:pt x="88106" y="58579"/>
                        <a:pt x="88106" y="58579"/>
                      </a:cubicBezTo>
                      <a:cubicBezTo>
                        <a:pt x="89059" y="46196"/>
                        <a:pt x="83344" y="36671"/>
                        <a:pt x="74771" y="30004"/>
                      </a:cubicBezTo>
                      <a:close/>
                      <a:moveTo>
                        <a:pt x="42386" y="91916"/>
                      </a:moveTo>
                      <a:cubicBezTo>
                        <a:pt x="42386" y="90964"/>
                        <a:pt x="42386" y="90011"/>
                        <a:pt x="42386" y="89059"/>
                      </a:cubicBezTo>
                      <a:cubicBezTo>
                        <a:pt x="42386" y="89059"/>
                        <a:pt x="42386" y="89059"/>
                        <a:pt x="43339" y="89059"/>
                      </a:cubicBezTo>
                      <a:cubicBezTo>
                        <a:pt x="43339" y="89059"/>
                        <a:pt x="42386" y="90964"/>
                        <a:pt x="42386" y="91916"/>
                      </a:cubicBezTo>
                      <a:close/>
                    </a:path>
                  </a:pathLst>
                </a:custGeom>
                <a:grpFill/>
                <a:ln w="9525" cap="flat">
                  <a:noFill/>
                  <a:prstDash val="solid"/>
                  <a:miter/>
                </a:ln>
              </p:spPr>
              <p:txBody>
                <a:bodyPr rtlCol="0" anchor="ctr"/>
                <a:lstStyle/>
                <a:p>
                  <a:endParaRPr lang="en-US"/>
                </a:p>
              </p:txBody>
            </p:sp>
            <p:sp>
              <p:nvSpPr>
                <p:cNvPr id="106" name="Freeform: Shape 81">
                  <a:extLst>
                    <a:ext uri="{FF2B5EF4-FFF2-40B4-BE49-F238E27FC236}">
                      <a16:creationId xmlns:a16="http://schemas.microsoft.com/office/drawing/2014/main" xmlns="" id="{0AD75CEC-79FA-88A6-DFAA-9050C0259BD6}"/>
                    </a:ext>
                  </a:extLst>
                </p:cNvPr>
                <p:cNvSpPr/>
                <p:nvPr/>
              </p:nvSpPr>
              <p:spPr>
                <a:xfrm>
                  <a:off x="5822156" y="3741896"/>
                  <a:ext cx="28575" cy="28575"/>
                </a:xfrm>
                <a:custGeom>
                  <a:avLst/>
                  <a:gdLst>
                    <a:gd name="connsiteX0" fmla="*/ 22384 w 28575"/>
                    <a:gd name="connsiteY0" fmla="*/ 14764 h 28575"/>
                    <a:gd name="connsiteX1" fmla="*/ 14764 w 28575"/>
                    <a:gd name="connsiteY1" fmla="*/ 22384 h 28575"/>
                    <a:gd name="connsiteX2" fmla="*/ 7144 w 28575"/>
                    <a:gd name="connsiteY2" fmla="*/ 14764 h 28575"/>
                    <a:gd name="connsiteX3" fmla="*/ 14764 w 28575"/>
                    <a:gd name="connsiteY3" fmla="*/ 7144 h 28575"/>
                    <a:gd name="connsiteX4" fmla="*/ 22384 w 28575"/>
                    <a:gd name="connsiteY4" fmla="*/ 1476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2384" y="14764"/>
                      </a:moveTo>
                      <a:cubicBezTo>
                        <a:pt x="22384" y="18972"/>
                        <a:pt x="18972" y="22384"/>
                        <a:pt x="14764" y="22384"/>
                      </a:cubicBezTo>
                      <a:cubicBezTo>
                        <a:pt x="10555" y="22384"/>
                        <a:pt x="7144" y="18972"/>
                        <a:pt x="7144" y="14764"/>
                      </a:cubicBezTo>
                      <a:cubicBezTo>
                        <a:pt x="7144" y="10555"/>
                        <a:pt x="10555" y="7144"/>
                        <a:pt x="14764" y="7144"/>
                      </a:cubicBezTo>
                      <a:cubicBezTo>
                        <a:pt x="18972" y="7144"/>
                        <a:pt x="22384" y="10555"/>
                        <a:pt x="22384" y="14764"/>
                      </a:cubicBezTo>
                      <a:close/>
                    </a:path>
                  </a:pathLst>
                </a:custGeom>
                <a:grpFill/>
                <a:ln w="9525" cap="flat">
                  <a:noFill/>
                  <a:prstDash val="solid"/>
                  <a:miter/>
                </a:ln>
              </p:spPr>
              <p:txBody>
                <a:bodyPr rtlCol="0" anchor="ctr"/>
                <a:lstStyle/>
                <a:p>
                  <a:endParaRPr lang="en-US"/>
                </a:p>
              </p:txBody>
            </p:sp>
            <p:sp>
              <p:nvSpPr>
                <p:cNvPr id="107" name="Freeform: Shape 82">
                  <a:extLst>
                    <a:ext uri="{FF2B5EF4-FFF2-40B4-BE49-F238E27FC236}">
                      <a16:creationId xmlns:a16="http://schemas.microsoft.com/office/drawing/2014/main" xmlns="" id="{477361DE-99D9-CF3D-848B-14DB055B836A}"/>
                    </a:ext>
                  </a:extLst>
                </p:cNvPr>
                <p:cNvSpPr/>
                <p:nvPr/>
              </p:nvSpPr>
              <p:spPr>
                <a:xfrm>
                  <a:off x="5948839" y="2976086"/>
                  <a:ext cx="28575" cy="28575"/>
                </a:xfrm>
                <a:custGeom>
                  <a:avLst/>
                  <a:gdLst>
                    <a:gd name="connsiteX0" fmla="*/ 15716 w 28575"/>
                    <a:gd name="connsiteY0" fmla="*/ 24289 h 28575"/>
                    <a:gd name="connsiteX1" fmla="*/ 24289 w 28575"/>
                    <a:gd name="connsiteY1" fmla="*/ 15716 h 28575"/>
                    <a:gd name="connsiteX2" fmla="*/ 15716 w 28575"/>
                    <a:gd name="connsiteY2" fmla="*/ 7144 h 28575"/>
                    <a:gd name="connsiteX3" fmla="*/ 7144 w 28575"/>
                    <a:gd name="connsiteY3" fmla="*/ 15716 h 28575"/>
                    <a:gd name="connsiteX4" fmla="*/ 15716 w 28575"/>
                    <a:gd name="connsiteY4" fmla="*/ 24289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5716" y="24289"/>
                      </a:moveTo>
                      <a:cubicBezTo>
                        <a:pt x="20479" y="24289"/>
                        <a:pt x="24289" y="20479"/>
                        <a:pt x="24289" y="15716"/>
                      </a:cubicBezTo>
                      <a:cubicBezTo>
                        <a:pt x="24289" y="10954"/>
                        <a:pt x="20479" y="7144"/>
                        <a:pt x="15716" y="7144"/>
                      </a:cubicBezTo>
                      <a:cubicBezTo>
                        <a:pt x="10954" y="7144"/>
                        <a:pt x="7144" y="10954"/>
                        <a:pt x="7144" y="15716"/>
                      </a:cubicBezTo>
                      <a:cubicBezTo>
                        <a:pt x="8096" y="20479"/>
                        <a:pt x="11906" y="24289"/>
                        <a:pt x="15716" y="24289"/>
                      </a:cubicBezTo>
                      <a:close/>
                    </a:path>
                  </a:pathLst>
                </a:custGeom>
                <a:grpFill/>
                <a:ln w="9525" cap="flat">
                  <a:noFill/>
                  <a:prstDash val="solid"/>
                  <a:miter/>
                </a:ln>
              </p:spPr>
              <p:txBody>
                <a:bodyPr rtlCol="0" anchor="ctr"/>
                <a:lstStyle/>
                <a:p>
                  <a:endParaRPr lang="en-US"/>
                </a:p>
              </p:txBody>
            </p:sp>
            <p:sp>
              <p:nvSpPr>
                <p:cNvPr id="108" name="Freeform: Shape 83">
                  <a:extLst>
                    <a:ext uri="{FF2B5EF4-FFF2-40B4-BE49-F238E27FC236}">
                      <a16:creationId xmlns:a16="http://schemas.microsoft.com/office/drawing/2014/main" xmlns="" id="{2D075668-BDA3-1C62-6D69-268AFF90904C}"/>
                    </a:ext>
                  </a:extLst>
                </p:cNvPr>
                <p:cNvSpPr/>
                <p:nvPr/>
              </p:nvSpPr>
              <p:spPr>
                <a:xfrm>
                  <a:off x="5656094" y="3041809"/>
                  <a:ext cx="95250" cy="114300"/>
                </a:xfrm>
                <a:custGeom>
                  <a:avLst/>
                  <a:gdLst>
                    <a:gd name="connsiteX0" fmla="*/ 20806 w 95250"/>
                    <a:gd name="connsiteY0" fmla="*/ 90964 h 114300"/>
                    <a:gd name="connsiteX1" fmla="*/ 27474 w 95250"/>
                    <a:gd name="connsiteY1" fmla="*/ 89059 h 114300"/>
                    <a:gd name="connsiteX2" fmla="*/ 57954 w 95250"/>
                    <a:gd name="connsiteY2" fmla="*/ 108109 h 114300"/>
                    <a:gd name="connsiteX3" fmla="*/ 92244 w 95250"/>
                    <a:gd name="connsiteY3" fmla="*/ 73819 h 114300"/>
                    <a:gd name="connsiteX4" fmla="*/ 63669 w 95250"/>
                    <a:gd name="connsiteY4" fmla="*/ 40481 h 114300"/>
                    <a:gd name="connsiteX5" fmla="*/ 64621 w 95250"/>
                    <a:gd name="connsiteY5" fmla="*/ 33814 h 114300"/>
                    <a:gd name="connsiteX6" fmla="*/ 37951 w 95250"/>
                    <a:gd name="connsiteY6" fmla="*/ 7144 h 114300"/>
                    <a:gd name="connsiteX7" fmla="*/ 11281 w 95250"/>
                    <a:gd name="connsiteY7" fmla="*/ 33814 h 114300"/>
                    <a:gd name="connsiteX8" fmla="*/ 28426 w 95250"/>
                    <a:gd name="connsiteY8" fmla="*/ 58579 h 114300"/>
                    <a:gd name="connsiteX9" fmla="*/ 27474 w 95250"/>
                    <a:gd name="connsiteY9" fmla="*/ 61436 h 114300"/>
                    <a:gd name="connsiteX10" fmla="*/ 22711 w 95250"/>
                    <a:gd name="connsiteY10" fmla="*/ 60484 h 114300"/>
                    <a:gd name="connsiteX11" fmla="*/ 7471 w 95250"/>
                    <a:gd name="connsiteY11" fmla="*/ 75724 h 114300"/>
                    <a:gd name="connsiteX12" fmla="*/ 20806 w 95250"/>
                    <a:gd name="connsiteY12" fmla="*/ 90964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5250" h="114300">
                      <a:moveTo>
                        <a:pt x="20806" y="90964"/>
                      </a:moveTo>
                      <a:cubicBezTo>
                        <a:pt x="22711" y="90964"/>
                        <a:pt x="25569" y="90011"/>
                        <a:pt x="27474" y="89059"/>
                      </a:cubicBezTo>
                      <a:cubicBezTo>
                        <a:pt x="33189" y="100489"/>
                        <a:pt x="44619" y="108109"/>
                        <a:pt x="57954" y="108109"/>
                      </a:cubicBezTo>
                      <a:cubicBezTo>
                        <a:pt x="77004" y="108109"/>
                        <a:pt x="92244" y="92869"/>
                        <a:pt x="92244" y="73819"/>
                      </a:cubicBezTo>
                      <a:cubicBezTo>
                        <a:pt x="92244" y="56674"/>
                        <a:pt x="79861" y="43339"/>
                        <a:pt x="63669" y="40481"/>
                      </a:cubicBezTo>
                      <a:cubicBezTo>
                        <a:pt x="64621" y="38576"/>
                        <a:pt x="64621" y="36671"/>
                        <a:pt x="64621" y="33814"/>
                      </a:cubicBezTo>
                      <a:cubicBezTo>
                        <a:pt x="64621" y="18574"/>
                        <a:pt x="52239" y="7144"/>
                        <a:pt x="37951" y="7144"/>
                      </a:cubicBezTo>
                      <a:cubicBezTo>
                        <a:pt x="22711" y="7144"/>
                        <a:pt x="11281" y="19526"/>
                        <a:pt x="11281" y="33814"/>
                      </a:cubicBezTo>
                      <a:cubicBezTo>
                        <a:pt x="11281" y="45244"/>
                        <a:pt x="17949" y="54769"/>
                        <a:pt x="28426" y="58579"/>
                      </a:cubicBezTo>
                      <a:cubicBezTo>
                        <a:pt x="28426" y="59531"/>
                        <a:pt x="27474" y="60484"/>
                        <a:pt x="27474" y="61436"/>
                      </a:cubicBezTo>
                      <a:cubicBezTo>
                        <a:pt x="25569" y="60484"/>
                        <a:pt x="24616" y="60484"/>
                        <a:pt x="22711" y="60484"/>
                      </a:cubicBezTo>
                      <a:cubicBezTo>
                        <a:pt x="14139" y="60484"/>
                        <a:pt x="7471" y="67151"/>
                        <a:pt x="7471" y="75724"/>
                      </a:cubicBezTo>
                      <a:cubicBezTo>
                        <a:pt x="5566" y="84296"/>
                        <a:pt x="12234" y="90964"/>
                        <a:pt x="20806" y="90964"/>
                      </a:cubicBezTo>
                      <a:close/>
                    </a:path>
                  </a:pathLst>
                </a:custGeom>
                <a:grpFill/>
                <a:ln w="9525" cap="flat">
                  <a:noFill/>
                  <a:prstDash val="solid"/>
                  <a:miter/>
                </a:ln>
              </p:spPr>
              <p:txBody>
                <a:bodyPr rtlCol="0" anchor="ctr"/>
                <a:lstStyle/>
                <a:p>
                  <a:endParaRPr lang="en-US"/>
                </a:p>
              </p:txBody>
            </p:sp>
            <p:sp>
              <p:nvSpPr>
                <p:cNvPr id="109" name="Freeform: Shape 84">
                  <a:extLst>
                    <a:ext uri="{FF2B5EF4-FFF2-40B4-BE49-F238E27FC236}">
                      <a16:creationId xmlns:a16="http://schemas.microsoft.com/office/drawing/2014/main" xmlns="" id="{812F318F-0B16-2001-FCBA-E36D4B662E7E}"/>
                    </a:ext>
                  </a:extLst>
                </p:cNvPr>
                <p:cNvSpPr/>
                <p:nvPr/>
              </p:nvSpPr>
              <p:spPr>
                <a:xfrm>
                  <a:off x="5755481" y="4182904"/>
                  <a:ext cx="57150" cy="57150"/>
                </a:xfrm>
                <a:custGeom>
                  <a:avLst/>
                  <a:gdLst>
                    <a:gd name="connsiteX0" fmla="*/ 31909 w 57150"/>
                    <a:gd name="connsiteY0" fmla="*/ 7144 h 57150"/>
                    <a:gd name="connsiteX1" fmla="*/ 7144 w 57150"/>
                    <a:gd name="connsiteY1" fmla="*/ 31909 h 57150"/>
                    <a:gd name="connsiteX2" fmla="*/ 31909 w 57150"/>
                    <a:gd name="connsiteY2" fmla="*/ 56674 h 57150"/>
                    <a:gd name="connsiteX3" fmla="*/ 56674 w 57150"/>
                    <a:gd name="connsiteY3" fmla="*/ 31909 h 57150"/>
                    <a:gd name="connsiteX4" fmla="*/ 31909 w 57150"/>
                    <a:gd name="connsiteY4" fmla="*/ 7144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31909" y="7144"/>
                      </a:moveTo>
                      <a:cubicBezTo>
                        <a:pt x="18574" y="7144"/>
                        <a:pt x="7144" y="18574"/>
                        <a:pt x="7144" y="31909"/>
                      </a:cubicBezTo>
                      <a:cubicBezTo>
                        <a:pt x="7144" y="45244"/>
                        <a:pt x="18574" y="56674"/>
                        <a:pt x="31909" y="56674"/>
                      </a:cubicBezTo>
                      <a:cubicBezTo>
                        <a:pt x="45244" y="56674"/>
                        <a:pt x="56674" y="45244"/>
                        <a:pt x="56674" y="31909"/>
                      </a:cubicBezTo>
                      <a:cubicBezTo>
                        <a:pt x="56674" y="17621"/>
                        <a:pt x="45244" y="7144"/>
                        <a:pt x="31909" y="7144"/>
                      </a:cubicBezTo>
                      <a:close/>
                    </a:path>
                  </a:pathLst>
                </a:custGeom>
                <a:grpFill/>
                <a:ln w="9525" cap="flat">
                  <a:noFill/>
                  <a:prstDash val="solid"/>
                  <a:miter/>
                </a:ln>
              </p:spPr>
              <p:txBody>
                <a:bodyPr rtlCol="0" anchor="ctr"/>
                <a:lstStyle/>
                <a:p>
                  <a:endParaRPr lang="en-US"/>
                </a:p>
              </p:txBody>
            </p:sp>
            <p:sp>
              <p:nvSpPr>
                <p:cNvPr id="110" name="Freeform: Shape 85">
                  <a:extLst>
                    <a:ext uri="{FF2B5EF4-FFF2-40B4-BE49-F238E27FC236}">
                      <a16:creationId xmlns:a16="http://schemas.microsoft.com/office/drawing/2014/main" xmlns="" id="{767B2EF0-47D8-9A07-0C5F-1E20E42CFD59}"/>
                    </a:ext>
                  </a:extLst>
                </p:cNvPr>
                <p:cNvSpPr/>
                <p:nvPr/>
              </p:nvSpPr>
              <p:spPr>
                <a:xfrm>
                  <a:off x="6033611" y="3938111"/>
                  <a:ext cx="28575" cy="28575"/>
                </a:xfrm>
                <a:custGeom>
                  <a:avLst/>
                  <a:gdLst>
                    <a:gd name="connsiteX0" fmla="*/ 22384 w 28575"/>
                    <a:gd name="connsiteY0" fmla="*/ 14764 h 28575"/>
                    <a:gd name="connsiteX1" fmla="*/ 14764 w 28575"/>
                    <a:gd name="connsiteY1" fmla="*/ 7144 h 28575"/>
                    <a:gd name="connsiteX2" fmla="*/ 7144 w 28575"/>
                    <a:gd name="connsiteY2" fmla="*/ 14764 h 28575"/>
                    <a:gd name="connsiteX3" fmla="*/ 14764 w 28575"/>
                    <a:gd name="connsiteY3" fmla="*/ 22384 h 28575"/>
                    <a:gd name="connsiteX4" fmla="*/ 22384 w 28575"/>
                    <a:gd name="connsiteY4" fmla="*/ 1476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2384" y="14764"/>
                      </a:moveTo>
                      <a:cubicBezTo>
                        <a:pt x="22384" y="10001"/>
                        <a:pt x="18574" y="7144"/>
                        <a:pt x="14764" y="7144"/>
                      </a:cubicBezTo>
                      <a:cubicBezTo>
                        <a:pt x="10954" y="7144"/>
                        <a:pt x="7144" y="10954"/>
                        <a:pt x="7144" y="14764"/>
                      </a:cubicBezTo>
                      <a:cubicBezTo>
                        <a:pt x="7144" y="18574"/>
                        <a:pt x="10954" y="22384"/>
                        <a:pt x="14764" y="22384"/>
                      </a:cubicBezTo>
                      <a:cubicBezTo>
                        <a:pt x="18574" y="22384"/>
                        <a:pt x="22384" y="19526"/>
                        <a:pt x="22384" y="14764"/>
                      </a:cubicBezTo>
                      <a:close/>
                    </a:path>
                  </a:pathLst>
                </a:custGeom>
                <a:grpFill/>
                <a:ln w="9525" cap="flat">
                  <a:noFill/>
                  <a:prstDash val="solid"/>
                  <a:miter/>
                </a:ln>
              </p:spPr>
              <p:txBody>
                <a:bodyPr rtlCol="0" anchor="ctr"/>
                <a:lstStyle/>
                <a:p>
                  <a:endParaRPr lang="en-US"/>
                </a:p>
              </p:txBody>
            </p:sp>
            <p:sp>
              <p:nvSpPr>
                <p:cNvPr id="111" name="Freeform: Shape 86">
                  <a:extLst>
                    <a:ext uri="{FF2B5EF4-FFF2-40B4-BE49-F238E27FC236}">
                      <a16:creationId xmlns:a16="http://schemas.microsoft.com/office/drawing/2014/main" xmlns="" id="{F03B183C-1016-ED41-ED6B-6D8F99E7D604}"/>
                    </a:ext>
                  </a:extLst>
                </p:cNvPr>
                <p:cNvSpPr/>
                <p:nvPr/>
              </p:nvSpPr>
              <p:spPr>
                <a:xfrm>
                  <a:off x="5585936" y="3662839"/>
                  <a:ext cx="38100" cy="38100"/>
                </a:xfrm>
                <a:custGeom>
                  <a:avLst/>
                  <a:gdLst>
                    <a:gd name="connsiteX0" fmla="*/ 37624 w 38100"/>
                    <a:gd name="connsiteY0" fmla="*/ 22384 h 38100"/>
                    <a:gd name="connsiteX1" fmla="*/ 22384 w 38100"/>
                    <a:gd name="connsiteY1" fmla="*/ 7144 h 38100"/>
                    <a:gd name="connsiteX2" fmla="*/ 7144 w 38100"/>
                    <a:gd name="connsiteY2" fmla="*/ 22384 h 38100"/>
                    <a:gd name="connsiteX3" fmla="*/ 22384 w 38100"/>
                    <a:gd name="connsiteY3" fmla="*/ 37624 h 38100"/>
                    <a:gd name="connsiteX4" fmla="*/ 37624 w 38100"/>
                    <a:gd name="connsiteY4" fmla="*/ 2238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7624" y="22384"/>
                      </a:moveTo>
                      <a:cubicBezTo>
                        <a:pt x="37624" y="13811"/>
                        <a:pt x="30956" y="7144"/>
                        <a:pt x="22384" y="7144"/>
                      </a:cubicBezTo>
                      <a:cubicBezTo>
                        <a:pt x="13811" y="7144"/>
                        <a:pt x="7144" y="13811"/>
                        <a:pt x="7144" y="22384"/>
                      </a:cubicBezTo>
                      <a:cubicBezTo>
                        <a:pt x="7144" y="30956"/>
                        <a:pt x="13811" y="37624"/>
                        <a:pt x="22384" y="37624"/>
                      </a:cubicBezTo>
                      <a:cubicBezTo>
                        <a:pt x="30956" y="37624"/>
                        <a:pt x="37624" y="30956"/>
                        <a:pt x="37624" y="22384"/>
                      </a:cubicBezTo>
                      <a:close/>
                    </a:path>
                  </a:pathLst>
                </a:custGeom>
                <a:grpFill/>
                <a:ln w="9525" cap="flat">
                  <a:noFill/>
                  <a:prstDash val="solid"/>
                  <a:miter/>
                </a:ln>
              </p:spPr>
              <p:txBody>
                <a:bodyPr rtlCol="0" anchor="ctr"/>
                <a:lstStyle/>
                <a:p>
                  <a:endParaRPr lang="en-US"/>
                </a:p>
              </p:txBody>
            </p:sp>
            <p:sp>
              <p:nvSpPr>
                <p:cNvPr id="112" name="Freeform: Shape 87">
                  <a:extLst>
                    <a:ext uri="{FF2B5EF4-FFF2-40B4-BE49-F238E27FC236}">
                      <a16:creationId xmlns:a16="http://schemas.microsoft.com/office/drawing/2014/main" xmlns="" id="{CEE290F0-7664-FB40-2AD1-6D1BA6795B07}"/>
                    </a:ext>
                  </a:extLst>
                </p:cNvPr>
                <p:cNvSpPr/>
                <p:nvPr/>
              </p:nvSpPr>
              <p:spPr>
                <a:xfrm>
                  <a:off x="5774531" y="3054191"/>
                  <a:ext cx="28575" cy="28575"/>
                </a:xfrm>
                <a:custGeom>
                  <a:avLst/>
                  <a:gdLst>
                    <a:gd name="connsiteX0" fmla="*/ 28099 w 28575"/>
                    <a:gd name="connsiteY0" fmla="*/ 17621 h 28575"/>
                    <a:gd name="connsiteX1" fmla="*/ 17621 w 28575"/>
                    <a:gd name="connsiteY1" fmla="*/ 28099 h 28575"/>
                    <a:gd name="connsiteX2" fmla="*/ 7144 w 28575"/>
                    <a:gd name="connsiteY2" fmla="*/ 17621 h 28575"/>
                    <a:gd name="connsiteX3" fmla="*/ 17621 w 28575"/>
                    <a:gd name="connsiteY3" fmla="*/ 7144 h 28575"/>
                    <a:gd name="connsiteX4" fmla="*/ 28099 w 28575"/>
                    <a:gd name="connsiteY4" fmla="*/ 17621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099" y="17621"/>
                      </a:moveTo>
                      <a:cubicBezTo>
                        <a:pt x="28099" y="23408"/>
                        <a:pt x="23408" y="28099"/>
                        <a:pt x="17621" y="28099"/>
                      </a:cubicBezTo>
                      <a:cubicBezTo>
                        <a:pt x="11835" y="28099"/>
                        <a:pt x="7144" y="23408"/>
                        <a:pt x="7144" y="17621"/>
                      </a:cubicBezTo>
                      <a:cubicBezTo>
                        <a:pt x="7144" y="11835"/>
                        <a:pt x="11835" y="7144"/>
                        <a:pt x="17621" y="7144"/>
                      </a:cubicBezTo>
                      <a:cubicBezTo>
                        <a:pt x="23408" y="7144"/>
                        <a:pt x="28099" y="11835"/>
                        <a:pt x="28099" y="17621"/>
                      </a:cubicBezTo>
                      <a:close/>
                    </a:path>
                  </a:pathLst>
                </a:custGeom>
                <a:grpFill/>
                <a:ln w="9525" cap="flat">
                  <a:noFill/>
                  <a:prstDash val="solid"/>
                  <a:miter/>
                </a:ln>
              </p:spPr>
              <p:txBody>
                <a:bodyPr rtlCol="0" anchor="ctr"/>
                <a:lstStyle/>
                <a:p>
                  <a:endParaRPr lang="en-US"/>
                </a:p>
              </p:txBody>
            </p:sp>
            <p:sp>
              <p:nvSpPr>
                <p:cNvPr id="113" name="Freeform: Shape 88">
                  <a:extLst>
                    <a:ext uri="{FF2B5EF4-FFF2-40B4-BE49-F238E27FC236}">
                      <a16:creationId xmlns:a16="http://schemas.microsoft.com/office/drawing/2014/main" xmlns="" id="{D78DDFBA-D6C4-C5BA-0651-43E61350B31B}"/>
                    </a:ext>
                  </a:extLst>
                </p:cNvPr>
                <p:cNvSpPr/>
                <p:nvPr/>
              </p:nvSpPr>
              <p:spPr>
                <a:xfrm>
                  <a:off x="5801201" y="2997041"/>
                  <a:ext cx="28575" cy="28575"/>
                </a:xfrm>
                <a:custGeom>
                  <a:avLst/>
                  <a:gdLst>
                    <a:gd name="connsiteX0" fmla="*/ 24289 w 28575"/>
                    <a:gd name="connsiteY0" fmla="*/ 15716 h 28575"/>
                    <a:gd name="connsiteX1" fmla="*/ 15716 w 28575"/>
                    <a:gd name="connsiteY1" fmla="*/ 24289 h 28575"/>
                    <a:gd name="connsiteX2" fmla="*/ 7144 w 28575"/>
                    <a:gd name="connsiteY2" fmla="*/ 15716 h 28575"/>
                    <a:gd name="connsiteX3" fmla="*/ 15716 w 28575"/>
                    <a:gd name="connsiteY3" fmla="*/ 7144 h 28575"/>
                    <a:gd name="connsiteX4" fmla="*/ 24289 w 28575"/>
                    <a:gd name="connsiteY4" fmla="*/ 15716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4289" y="15716"/>
                      </a:moveTo>
                      <a:cubicBezTo>
                        <a:pt x="24289" y="20451"/>
                        <a:pt x="20451" y="24289"/>
                        <a:pt x="15716" y="24289"/>
                      </a:cubicBezTo>
                      <a:cubicBezTo>
                        <a:pt x="10982" y="24289"/>
                        <a:pt x="7144" y="20451"/>
                        <a:pt x="7144" y="15716"/>
                      </a:cubicBezTo>
                      <a:cubicBezTo>
                        <a:pt x="7144" y="10982"/>
                        <a:pt x="10982" y="7144"/>
                        <a:pt x="15716" y="7144"/>
                      </a:cubicBezTo>
                      <a:cubicBezTo>
                        <a:pt x="20451" y="7144"/>
                        <a:pt x="24289" y="10982"/>
                        <a:pt x="24289" y="15716"/>
                      </a:cubicBezTo>
                      <a:close/>
                    </a:path>
                  </a:pathLst>
                </a:custGeom>
                <a:grpFill/>
                <a:ln w="9525" cap="flat">
                  <a:noFill/>
                  <a:prstDash val="solid"/>
                  <a:miter/>
                </a:ln>
              </p:spPr>
              <p:txBody>
                <a:bodyPr rtlCol="0" anchor="ctr"/>
                <a:lstStyle/>
                <a:p>
                  <a:endParaRPr lang="en-US"/>
                </a:p>
              </p:txBody>
            </p:sp>
            <p:sp>
              <p:nvSpPr>
                <p:cNvPr id="114" name="Freeform: Shape 89">
                  <a:extLst>
                    <a:ext uri="{FF2B5EF4-FFF2-40B4-BE49-F238E27FC236}">
                      <a16:creationId xmlns:a16="http://schemas.microsoft.com/office/drawing/2014/main" xmlns="" id="{D473676B-0B6A-8318-B250-94D56ACA2691}"/>
                    </a:ext>
                  </a:extLst>
                </p:cNvPr>
                <p:cNvSpPr/>
                <p:nvPr/>
              </p:nvSpPr>
              <p:spPr>
                <a:xfrm>
                  <a:off x="5444966" y="3704749"/>
                  <a:ext cx="85725" cy="85725"/>
                </a:xfrm>
                <a:custGeom>
                  <a:avLst/>
                  <a:gdLst>
                    <a:gd name="connsiteX0" fmla="*/ 81439 w 85725"/>
                    <a:gd name="connsiteY0" fmla="*/ 44291 h 85725"/>
                    <a:gd name="connsiteX1" fmla="*/ 44291 w 85725"/>
                    <a:gd name="connsiteY1" fmla="*/ 81439 h 85725"/>
                    <a:gd name="connsiteX2" fmla="*/ 7144 w 85725"/>
                    <a:gd name="connsiteY2" fmla="*/ 44291 h 85725"/>
                    <a:gd name="connsiteX3" fmla="*/ 44291 w 85725"/>
                    <a:gd name="connsiteY3" fmla="*/ 7144 h 85725"/>
                    <a:gd name="connsiteX4" fmla="*/ 81439 w 85725"/>
                    <a:gd name="connsiteY4" fmla="*/ 44291 h 85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 h="85725">
                      <a:moveTo>
                        <a:pt x="81439" y="44291"/>
                      </a:moveTo>
                      <a:cubicBezTo>
                        <a:pt x="81439" y="64807"/>
                        <a:pt x="64807" y="81439"/>
                        <a:pt x="44291" y="81439"/>
                      </a:cubicBezTo>
                      <a:cubicBezTo>
                        <a:pt x="23775" y="81439"/>
                        <a:pt x="7144" y="64807"/>
                        <a:pt x="7144" y="44291"/>
                      </a:cubicBezTo>
                      <a:cubicBezTo>
                        <a:pt x="7144" y="23775"/>
                        <a:pt x="23775" y="7144"/>
                        <a:pt x="44291" y="7144"/>
                      </a:cubicBezTo>
                      <a:cubicBezTo>
                        <a:pt x="64807" y="7144"/>
                        <a:pt x="81439" y="23775"/>
                        <a:pt x="81439" y="44291"/>
                      </a:cubicBezTo>
                      <a:close/>
                    </a:path>
                  </a:pathLst>
                </a:custGeom>
                <a:grpFill/>
                <a:ln w="9525" cap="flat">
                  <a:noFill/>
                  <a:prstDash val="solid"/>
                  <a:miter/>
                </a:ln>
              </p:spPr>
              <p:txBody>
                <a:bodyPr rtlCol="0" anchor="ctr"/>
                <a:lstStyle/>
                <a:p>
                  <a:endParaRPr lang="en-US"/>
                </a:p>
              </p:txBody>
            </p:sp>
            <p:sp>
              <p:nvSpPr>
                <p:cNvPr id="115" name="Freeform: Shape 90">
                  <a:extLst>
                    <a:ext uri="{FF2B5EF4-FFF2-40B4-BE49-F238E27FC236}">
                      <a16:creationId xmlns:a16="http://schemas.microsoft.com/office/drawing/2014/main" xmlns="" id="{0E0E5850-ED76-00BC-6193-86CA00D0A3B5}"/>
                    </a:ext>
                  </a:extLst>
                </p:cNvPr>
                <p:cNvSpPr/>
                <p:nvPr/>
              </p:nvSpPr>
              <p:spPr>
                <a:xfrm>
                  <a:off x="5544979" y="3427571"/>
                  <a:ext cx="85725" cy="95250"/>
                </a:xfrm>
                <a:custGeom>
                  <a:avLst/>
                  <a:gdLst>
                    <a:gd name="connsiteX0" fmla="*/ 58579 w 85725"/>
                    <a:gd name="connsiteY0" fmla="*/ 39529 h 95250"/>
                    <a:gd name="connsiteX1" fmla="*/ 59531 w 85725"/>
                    <a:gd name="connsiteY1" fmla="*/ 32861 h 95250"/>
                    <a:gd name="connsiteX2" fmla="*/ 39529 w 85725"/>
                    <a:gd name="connsiteY2" fmla="*/ 12859 h 95250"/>
                    <a:gd name="connsiteX3" fmla="*/ 38576 w 85725"/>
                    <a:gd name="connsiteY3" fmla="*/ 12859 h 95250"/>
                    <a:gd name="connsiteX4" fmla="*/ 25241 w 85725"/>
                    <a:gd name="connsiteY4" fmla="*/ 7144 h 95250"/>
                    <a:gd name="connsiteX5" fmla="*/ 7144 w 85725"/>
                    <a:gd name="connsiteY5" fmla="*/ 25241 h 95250"/>
                    <a:gd name="connsiteX6" fmla="*/ 22384 w 85725"/>
                    <a:gd name="connsiteY6" fmla="*/ 43339 h 95250"/>
                    <a:gd name="connsiteX7" fmla="*/ 34766 w 85725"/>
                    <a:gd name="connsiteY7" fmla="*/ 52864 h 95250"/>
                    <a:gd name="connsiteX8" fmla="*/ 30004 w 85725"/>
                    <a:gd name="connsiteY8" fmla="*/ 68104 h 95250"/>
                    <a:gd name="connsiteX9" fmla="*/ 58579 w 85725"/>
                    <a:gd name="connsiteY9" fmla="*/ 96679 h 95250"/>
                    <a:gd name="connsiteX10" fmla="*/ 87154 w 85725"/>
                    <a:gd name="connsiteY10" fmla="*/ 68104 h 95250"/>
                    <a:gd name="connsiteX11" fmla="*/ 58579 w 85725"/>
                    <a:gd name="connsiteY11" fmla="*/ 39529 h 95250"/>
                    <a:gd name="connsiteX12" fmla="*/ 58579 w 85725"/>
                    <a:gd name="connsiteY12" fmla="*/ 39529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725" h="95250">
                      <a:moveTo>
                        <a:pt x="58579" y="39529"/>
                      </a:moveTo>
                      <a:cubicBezTo>
                        <a:pt x="59531" y="37624"/>
                        <a:pt x="59531" y="35719"/>
                        <a:pt x="59531" y="32861"/>
                      </a:cubicBezTo>
                      <a:cubicBezTo>
                        <a:pt x="59531" y="21431"/>
                        <a:pt x="50006" y="12859"/>
                        <a:pt x="39529" y="12859"/>
                      </a:cubicBezTo>
                      <a:cubicBezTo>
                        <a:pt x="39529" y="12859"/>
                        <a:pt x="38576" y="12859"/>
                        <a:pt x="38576" y="12859"/>
                      </a:cubicBezTo>
                      <a:cubicBezTo>
                        <a:pt x="34766" y="9049"/>
                        <a:pt x="30956" y="7144"/>
                        <a:pt x="25241" y="7144"/>
                      </a:cubicBezTo>
                      <a:cubicBezTo>
                        <a:pt x="14764" y="7144"/>
                        <a:pt x="7144" y="15716"/>
                        <a:pt x="7144" y="25241"/>
                      </a:cubicBezTo>
                      <a:cubicBezTo>
                        <a:pt x="7144" y="33814"/>
                        <a:pt x="13811" y="41434"/>
                        <a:pt x="22384" y="43339"/>
                      </a:cubicBezTo>
                      <a:cubicBezTo>
                        <a:pt x="25241" y="48101"/>
                        <a:pt x="30004" y="50959"/>
                        <a:pt x="34766" y="52864"/>
                      </a:cubicBezTo>
                      <a:cubicBezTo>
                        <a:pt x="31909" y="57626"/>
                        <a:pt x="30004" y="62389"/>
                        <a:pt x="30004" y="68104"/>
                      </a:cubicBezTo>
                      <a:cubicBezTo>
                        <a:pt x="30004" y="84296"/>
                        <a:pt x="43339" y="96679"/>
                        <a:pt x="58579" y="96679"/>
                      </a:cubicBezTo>
                      <a:cubicBezTo>
                        <a:pt x="74771" y="96679"/>
                        <a:pt x="87154" y="83344"/>
                        <a:pt x="87154" y="68104"/>
                      </a:cubicBezTo>
                      <a:cubicBezTo>
                        <a:pt x="88106" y="52864"/>
                        <a:pt x="74771" y="39529"/>
                        <a:pt x="58579" y="39529"/>
                      </a:cubicBezTo>
                      <a:cubicBezTo>
                        <a:pt x="58579" y="39529"/>
                        <a:pt x="58579" y="39529"/>
                        <a:pt x="58579" y="39529"/>
                      </a:cubicBezTo>
                      <a:close/>
                    </a:path>
                  </a:pathLst>
                </a:custGeom>
                <a:grpFill/>
                <a:ln w="9525" cap="flat">
                  <a:noFill/>
                  <a:prstDash val="solid"/>
                  <a:miter/>
                </a:ln>
              </p:spPr>
              <p:txBody>
                <a:bodyPr rtlCol="0" anchor="ctr"/>
                <a:lstStyle/>
                <a:p>
                  <a:endParaRPr lang="en-US"/>
                </a:p>
              </p:txBody>
            </p:sp>
            <p:sp>
              <p:nvSpPr>
                <p:cNvPr id="116" name="Freeform: Shape 91">
                  <a:extLst>
                    <a:ext uri="{FF2B5EF4-FFF2-40B4-BE49-F238E27FC236}">
                      <a16:creationId xmlns:a16="http://schemas.microsoft.com/office/drawing/2014/main" xmlns="" id="{3608B7D6-1CBD-88B3-2440-2150C601401B}"/>
                    </a:ext>
                  </a:extLst>
                </p:cNvPr>
                <p:cNvSpPr/>
                <p:nvPr/>
              </p:nvSpPr>
              <p:spPr>
                <a:xfrm>
                  <a:off x="5965031" y="4117181"/>
                  <a:ext cx="19050" cy="19050"/>
                </a:xfrm>
                <a:custGeom>
                  <a:avLst/>
                  <a:gdLst>
                    <a:gd name="connsiteX0" fmla="*/ 16669 w 19050"/>
                    <a:gd name="connsiteY0" fmla="*/ 11906 h 19050"/>
                    <a:gd name="connsiteX1" fmla="*/ 11906 w 19050"/>
                    <a:gd name="connsiteY1" fmla="*/ 7144 h 19050"/>
                    <a:gd name="connsiteX2" fmla="*/ 7144 w 19050"/>
                    <a:gd name="connsiteY2" fmla="*/ 11906 h 19050"/>
                    <a:gd name="connsiteX3" fmla="*/ 11906 w 19050"/>
                    <a:gd name="connsiteY3" fmla="*/ 16669 h 19050"/>
                    <a:gd name="connsiteX4" fmla="*/ 16669 w 19050"/>
                    <a:gd name="connsiteY4" fmla="*/ 11906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6669" y="11906"/>
                      </a:moveTo>
                      <a:cubicBezTo>
                        <a:pt x="16669" y="9049"/>
                        <a:pt x="14764" y="7144"/>
                        <a:pt x="11906" y="7144"/>
                      </a:cubicBezTo>
                      <a:cubicBezTo>
                        <a:pt x="9049" y="7144"/>
                        <a:pt x="7144" y="9049"/>
                        <a:pt x="7144" y="11906"/>
                      </a:cubicBezTo>
                      <a:cubicBezTo>
                        <a:pt x="7144" y="14764"/>
                        <a:pt x="9049" y="16669"/>
                        <a:pt x="11906" y="16669"/>
                      </a:cubicBezTo>
                      <a:cubicBezTo>
                        <a:pt x="14764" y="16669"/>
                        <a:pt x="16669" y="14764"/>
                        <a:pt x="16669" y="11906"/>
                      </a:cubicBezTo>
                      <a:close/>
                    </a:path>
                  </a:pathLst>
                </a:custGeom>
                <a:grpFill/>
                <a:ln w="9525" cap="flat">
                  <a:noFill/>
                  <a:prstDash val="solid"/>
                  <a:miter/>
                </a:ln>
              </p:spPr>
              <p:txBody>
                <a:bodyPr rtlCol="0" anchor="ctr"/>
                <a:lstStyle/>
                <a:p>
                  <a:endParaRPr lang="en-US"/>
                </a:p>
              </p:txBody>
            </p:sp>
            <p:sp>
              <p:nvSpPr>
                <p:cNvPr id="117" name="Freeform: Shape 92">
                  <a:extLst>
                    <a:ext uri="{FF2B5EF4-FFF2-40B4-BE49-F238E27FC236}">
                      <a16:creationId xmlns:a16="http://schemas.microsoft.com/office/drawing/2014/main" xmlns="" id="{15A29B83-65FD-A6A4-5035-8AB1D3CDAC82}"/>
                    </a:ext>
                  </a:extLst>
                </p:cNvPr>
                <p:cNvSpPr/>
                <p:nvPr/>
              </p:nvSpPr>
              <p:spPr>
                <a:xfrm>
                  <a:off x="5866924" y="3722846"/>
                  <a:ext cx="76200" cy="76200"/>
                </a:xfrm>
                <a:custGeom>
                  <a:avLst/>
                  <a:gdLst>
                    <a:gd name="connsiteX0" fmla="*/ 65246 w 76200"/>
                    <a:gd name="connsiteY0" fmla="*/ 75724 h 76200"/>
                    <a:gd name="connsiteX1" fmla="*/ 75724 w 76200"/>
                    <a:gd name="connsiteY1" fmla="*/ 65246 h 76200"/>
                    <a:gd name="connsiteX2" fmla="*/ 65246 w 76200"/>
                    <a:gd name="connsiteY2" fmla="*/ 54769 h 76200"/>
                    <a:gd name="connsiteX3" fmla="*/ 62389 w 76200"/>
                    <a:gd name="connsiteY3" fmla="*/ 55721 h 76200"/>
                    <a:gd name="connsiteX4" fmla="*/ 68104 w 76200"/>
                    <a:gd name="connsiteY4" fmla="*/ 42386 h 76200"/>
                    <a:gd name="connsiteX5" fmla="*/ 50006 w 76200"/>
                    <a:gd name="connsiteY5" fmla="*/ 24289 h 76200"/>
                    <a:gd name="connsiteX6" fmla="*/ 42386 w 76200"/>
                    <a:gd name="connsiteY6" fmla="*/ 26194 h 76200"/>
                    <a:gd name="connsiteX7" fmla="*/ 30956 w 76200"/>
                    <a:gd name="connsiteY7" fmla="*/ 16669 h 76200"/>
                    <a:gd name="connsiteX8" fmla="*/ 31909 w 76200"/>
                    <a:gd name="connsiteY8" fmla="*/ 16669 h 76200"/>
                    <a:gd name="connsiteX9" fmla="*/ 36671 w 76200"/>
                    <a:gd name="connsiteY9" fmla="*/ 11906 h 76200"/>
                    <a:gd name="connsiteX10" fmla="*/ 31909 w 76200"/>
                    <a:gd name="connsiteY10" fmla="*/ 7144 h 76200"/>
                    <a:gd name="connsiteX11" fmla="*/ 27146 w 76200"/>
                    <a:gd name="connsiteY11" fmla="*/ 11906 h 76200"/>
                    <a:gd name="connsiteX12" fmla="*/ 30004 w 76200"/>
                    <a:gd name="connsiteY12" fmla="*/ 16669 h 76200"/>
                    <a:gd name="connsiteX13" fmla="*/ 26194 w 76200"/>
                    <a:gd name="connsiteY13" fmla="*/ 15716 h 76200"/>
                    <a:gd name="connsiteX14" fmla="*/ 7144 w 76200"/>
                    <a:gd name="connsiteY14" fmla="*/ 34766 h 76200"/>
                    <a:gd name="connsiteX15" fmla="*/ 26194 w 76200"/>
                    <a:gd name="connsiteY15" fmla="*/ 53816 h 76200"/>
                    <a:gd name="connsiteX16" fmla="*/ 35719 w 76200"/>
                    <a:gd name="connsiteY16" fmla="*/ 50959 h 76200"/>
                    <a:gd name="connsiteX17" fmla="*/ 50959 w 76200"/>
                    <a:gd name="connsiteY17" fmla="*/ 59531 h 76200"/>
                    <a:gd name="connsiteX18" fmla="*/ 57626 w 76200"/>
                    <a:gd name="connsiteY18" fmla="*/ 58579 h 76200"/>
                    <a:gd name="connsiteX19" fmla="*/ 54769 w 76200"/>
                    <a:gd name="connsiteY19" fmla="*/ 65246 h 76200"/>
                    <a:gd name="connsiteX20" fmla="*/ 65246 w 76200"/>
                    <a:gd name="connsiteY20" fmla="*/ 75724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200" h="76200">
                      <a:moveTo>
                        <a:pt x="65246" y="75724"/>
                      </a:moveTo>
                      <a:cubicBezTo>
                        <a:pt x="70961" y="75724"/>
                        <a:pt x="75724" y="70961"/>
                        <a:pt x="75724" y="65246"/>
                      </a:cubicBezTo>
                      <a:cubicBezTo>
                        <a:pt x="75724" y="59531"/>
                        <a:pt x="70961" y="54769"/>
                        <a:pt x="65246" y="54769"/>
                      </a:cubicBezTo>
                      <a:cubicBezTo>
                        <a:pt x="64294" y="54769"/>
                        <a:pt x="63341" y="54769"/>
                        <a:pt x="62389" y="55721"/>
                      </a:cubicBezTo>
                      <a:cubicBezTo>
                        <a:pt x="66199" y="52864"/>
                        <a:pt x="68104" y="48101"/>
                        <a:pt x="68104" y="42386"/>
                      </a:cubicBezTo>
                      <a:cubicBezTo>
                        <a:pt x="68104" y="32861"/>
                        <a:pt x="60484" y="24289"/>
                        <a:pt x="50006" y="24289"/>
                      </a:cubicBezTo>
                      <a:cubicBezTo>
                        <a:pt x="47149" y="24289"/>
                        <a:pt x="44291" y="25241"/>
                        <a:pt x="42386" y="26194"/>
                      </a:cubicBezTo>
                      <a:cubicBezTo>
                        <a:pt x="39529" y="21431"/>
                        <a:pt x="35719" y="18574"/>
                        <a:pt x="30956" y="16669"/>
                      </a:cubicBezTo>
                      <a:cubicBezTo>
                        <a:pt x="30956" y="16669"/>
                        <a:pt x="31909" y="16669"/>
                        <a:pt x="31909" y="16669"/>
                      </a:cubicBezTo>
                      <a:cubicBezTo>
                        <a:pt x="34766" y="16669"/>
                        <a:pt x="36671" y="14764"/>
                        <a:pt x="36671" y="11906"/>
                      </a:cubicBezTo>
                      <a:cubicBezTo>
                        <a:pt x="36671" y="9049"/>
                        <a:pt x="34766" y="7144"/>
                        <a:pt x="31909" y="7144"/>
                      </a:cubicBezTo>
                      <a:cubicBezTo>
                        <a:pt x="29051" y="7144"/>
                        <a:pt x="27146" y="9049"/>
                        <a:pt x="27146" y="11906"/>
                      </a:cubicBezTo>
                      <a:cubicBezTo>
                        <a:pt x="27146" y="13811"/>
                        <a:pt x="28099" y="15716"/>
                        <a:pt x="30004" y="16669"/>
                      </a:cubicBezTo>
                      <a:cubicBezTo>
                        <a:pt x="29051" y="16669"/>
                        <a:pt x="27146" y="15716"/>
                        <a:pt x="26194" y="15716"/>
                      </a:cubicBezTo>
                      <a:cubicBezTo>
                        <a:pt x="15716" y="15716"/>
                        <a:pt x="7144" y="24289"/>
                        <a:pt x="7144" y="34766"/>
                      </a:cubicBezTo>
                      <a:cubicBezTo>
                        <a:pt x="7144" y="45244"/>
                        <a:pt x="15716" y="53816"/>
                        <a:pt x="26194" y="53816"/>
                      </a:cubicBezTo>
                      <a:cubicBezTo>
                        <a:pt x="29051" y="53816"/>
                        <a:pt x="32861" y="52864"/>
                        <a:pt x="35719" y="50959"/>
                      </a:cubicBezTo>
                      <a:cubicBezTo>
                        <a:pt x="38576" y="55721"/>
                        <a:pt x="44291" y="59531"/>
                        <a:pt x="50959" y="59531"/>
                      </a:cubicBezTo>
                      <a:cubicBezTo>
                        <a:pt x="52864" y="59531"/>
                        <a:pt x="55721" y="58579"/>
                        <a:pt x="57626" y="58579"/>
                      </a:cubicBezTo>
                      <a:cubicBezTo>
                        <a:pt x="55721" y="60484"/>
                        <a:pt x="54769" y="62389"/>
                        <a:pt x="54769" y="65246"/>
                      </a:cubicBezTo>
                      <a:cubicBezTo>
                        <a:pt x="54769" y="70961"/>
                        <a:pt x="59531" y="75724"/>
                        <a:pt x="65246" y="75724"/>
                      </a:cubicBezTo>
                      <a:close/>
                    </a:path>
                  </a:pathLst>
                </a:custGeom>
                <a:grpFill/>
                <a:ln w="9525" cap="flat">
                  <a:noFill/>
                  <a:prstDash val="solid"/>
                  <a:miter/>
                </a:ln>
              </p:spPr>
              <p:txBody>
                <a:bodyPr rtlCol="0" anchor="ctr"/>
                <a:lstStyle/>
                <a:p>
                  <a:endParaRPr lang="en-US"/>
                </a:p>
              </p:txBody>
            </p:sp>
            <p:sp>
              <p:nvSpPr>
                <p:cNvPr id="118" name="Freeform: Shape 93">
                  <a:extLst>
                    <a:ext uri="{FF2B5EF4-FFF2-40B4-BE49-F238E27FC236}">
                      <a16:creationId xmlns:a16="http://schemas.microsoft.com/office/drawing/2014/main" xmlns="" id="{E3963287-DD82-C6F0-9DEF-4ACEF43E361B}"/>
                    </a:ext>
                  </a:extLst>
                </p:cNvPr>
                <p:cNvSpPr/>
                <p:nvPr/>
              </p:nvSpPr>
              <p:spPr>
                <a:xfrm>
                  <a:off x="6027896" y="2811304"/>
                  <a:ext cx="95250" cy="85725"/>
                </a:xfrm>
                <a:custGeom>
                  <a:avLst/>
                  <a:gdLst>
                    <a:gd name="connsiteX0" fmla="*/ 27146 w 95250"/>
                    <a:gd name="connsiteY0" fmla="*/ 7144 h 85725"/>
                    <a:gd name="connsiteX1" fmla="*/ 7144 w 95250"/>
                    <a:gd name="connsiteY1" fmla="*/ 27146 h 85725"/>
                    <a:gd name="connsiteX2" fmla="*/ 16669 w 95250"/>
                    <a:gd name="connsiteY2" fmla="*/ 44291 h 85725"/>
                    <a:gd name="connsiteX3" fmla="*/ 15716 w 95250"/>
                    <a:gd name="connsiteY3" fmla="*/ 49054 h 85725"/>
                    <a:gd name="connsiteX4" fmla="*/ 32861 w 95250"/>
                    <a:gd name="connsiteY4" fmla="*/ 66199 h 85725"/>
                    <a:gd name="connsiteX5" fmla="*/ 42386 w 95250"/>
                    <a:gd name="connsiteY5" fmla="*/ 63341 h 85725"/>
                    <a:gd name="connsiteX6" fmla="*/ 66199 w 95250"/>
                    <a:gd name="connsiteY6" fmla="*/ 84296 h 85725"/>
                    <a:gd name="connsiteX7" fmla="*/ 90964 w 95250"/>
                    <a:gd name="connsiteY7" fmla="*/ 59531 h 85725"/>
                    <a:gd name="connsiteX8" fmla="*/ 66199 w 95250"/>
                    <a:gd name="connsiteY8" fmla="*/ 34766 h 85725"/>
                    <a:gd name="connsiteX9" fmla="*/ 49054 w 95250"/>
                    <a:gd name="connsiteY9" fmla="*/ 41434 h 85725"/>
                    <a:gd name="connsiteX10" fmla="*/ 45244 w 95250"/>
                    <a:gd name="connsiteY10" fmla="*/ 34766 h 85725"/>
                    <a:gd name="connsiteX11" fmla="*/ 47149 w 95250"/>
                    <a:gd name="connsiteY11" fmla="*/ 25241 h 85725"/>
                    <a:gd name="connsiteX12" fmla="*/ 27146 w 95250"/>
                    <a:gd name="connsiteY12" fmla="*/ 7144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5250" h="85725">
                      <a:moveTo>
                        <a:pt x="27146" y="7144"/>
                      </a:moveTo>
                      <a:cubicBezTo>
                        <a:pt x="15716" y="7144"/>
                        <a:pt x="7144" y="15716"/>
                        <a:pt x="7144" y="27146"/>
                      </a:cubicBezTo>
                      <a:cubicBezTo>
                        <a:pt x="7144" y="33814"/>
                        <a:pt x="10954" y="40481"/>
                        <a:pt x="16669" y="44291"/>
                      </a:cubicBezTo>
                      <a:cubicBezTo>
                        <a:pt x="15716" y="46196"/>
                        <a:pt x="15716" y="47149"/>
                        <a:pt x="15716" y="49054"/>
                      </a:cubicBezTo>
                      <a:cubicBezTo>
                        <a:pt x="15716" y="58579"/>
                        <a:pt x="23336" y="66199"/>
                        <a:pt x="32861" y="66199"/>
                      </a:cubicBezTo>
                      <a:cubicBezTo>
                        <a:pt x="36671" y="66199"/>
                        <a:pt x="39529" y="65246"/>
                        <a:pt x="42386" y="63341"/>
                      </a:cubicBezTo>
                      <a:cubicBezTo>
                        <a:pt x="44291" y="74771"/>
                        <a:pt x="53816" y="84296"/>
                        <a:pt x="66199" y="84296"/>
                      </a:cubicBezTo>
                      <a:cubicBezTo>
                        <a:pt x="79534" y="84296"/>
                        <a:pt x="90964" y="72866"/>
                        <a:pt x="90964" y="59531"/>
                      </a:cubicBezTo>
                      <a:cubicBezTo>
                        <a:pt x="90964" y="46196"/>
                        <a:pt x="80486" y="34766"/>
                        <a:pt x="66199" y="34766"/>
                      </a:cubicBezTo>
                      <a:cubicBezTo>
                        <a:pt x="59531" y="34766"/>
                        <a:pt x="53816" y="37624"/>
                        <a:pt x="49054" y="41434"/>
                      </a:cubicBezTo>
                      <a:cubicBezTo>
                        <a:pt x="48101" y="38576"/>
                        <a:pt x="46196" y="36671"/>
                        <a:pt x="45244" y="34766"/>
                      </a:cubicBezTo>
                      <a:cubicBezTo>
                        <a:pt x="47149" y="31909"/>
                        <a:pt x="47149" y="29051"/>
                        <a:pt x="47149" y="25241"/>
                      </a:cubicBezTo>
                      <a:cubicBezTo>
                        <a:pt x="47149" y="16669"/>
                        <a:pt x="37624" y="7144"/>
                        <a:pt x="27146" y="7144"/>
                      </a:cubicBezTo>
                      <a:close/>
                    </a:path>
                  </a:pathLst>
                </a:custGeom>
                <a:grpFill/>
                <a:ln w="9525" cap="flat">
                  <a:noFill/>
                  <a:prstDash val="solid"/>
                  <a:miter/>
                </a:ln>
              </p:spPr>
              <p:txBody>
                <a:bodyPr rtlCol="0" anchor="ctr"/>
                <a:lstStyle/>
                <a:p>
                  <a:endParaRPr lang="en-US"/>
                </a:p>
              </p:txBody>
            </p:sp>
            <p:sp>
              <p:nvSpPr>
                <p:cNvPr id="119" name="Freeform: Shape 94">
                  <a:extLst>
                    <a:ext uri="{FF2B5EF4-FFF2-40B4-BE49-F238E27FC236}">
                      <a16:creationId xmlns:a16="http://schemas.microsoft.com/office/drawing/2014/main" xmlns="" id="{31FC3228-53B2-7227-37AC-E3E81B2FCE5D}"/>
                    </a:ext>
                  </a:extLst>
                </p:cNvPr>
                <p:cNvSpPr/>
                <p:nvPr/>
              </p:nvSpPr>
              <p:spPr>
                <a:xfrm>
                  <a:off x="6005989" y="2619851"/>
                  <a:ext cx="76200" cy="76200"/>
                </a:xfrm>
                <a:custGeom>
                  <a:avLst/>
                  <a:gdLst>
                    <a:gd name="connsiteX0" fmla="*/ 42386 w 76200"/>
                    <a:gd name="connsiteY0" fmla="*/ 77629 h 76200"/>
                    <a:gd name="connsiteX1" fmla="*/ 77629 w 76200"/>
                    <a:gd name="connsiteY1" fmla="*/ 42386 h 76200"/>
                    <a:gd name="connsiteX2" fmla="*/ 42386 w 76200"/>
                    <a:gd name="connsiteY2" fmla="*/ 7144 h 76200"/>
                    <a:gd name="connsiteX3" fmla="*/ 7144 w 76200"/>
                    <a:gd name="connsiteY3" fmla="*/ 42386 h 76200"/>
                    <a:gd name="connsiteX4" fmla="*/ 42386 w 76200"/>
                    <a:gd name="connsiteY4" fmla="*/ 77629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42386" y="77629"/>
                      </a:moveTo>
                      <a:cubicBezTo>
                        <a:pt x="61436" y="77629"/>
                        <a:pt x="77629" y="62389"/>
                        <a:pt x="77629" y="42386"/>
                      </a:cubicBezTo>
                      <a:cubicBezTo>
                        <a:pt x="77629" y="23336"/>
                        <a:pt x="62389" y="7144"/>
                        <a:pt x="42386" y="7144"/>
                      </a:cubicBezTo>
                      <a:cubicBezTo>
                        <a:pt x="23336" y="7144"/>
                        <a:pt x="7144" y="22384"/>
                        <a:pt x="7144" y="42386"/>
                      </a:cubicBezTo>
                      <a:cubicBezTo>
                        <a:pt x="7144" y="62389"/>
                        <a:pt x="23336" y="77629"/>
                        <a:pt x="42386" y="77629"/>
                      </a:cubicBezTo>
                      <a:close/>
                    </a:path>
                  </a:pathLst>
                </a:custGeom>
                <a:grpFill/>
                <a:ln w="9525" cap="flat">
                  <a:noFill/>
                  <a:prstDash val="solid"/>
                  <a:miter/>
                </a:ln>
              </p:spPr>
              <p:txBody>
                <a:bodyPr rtlCol="0" anchor="ctr"/>
                <a:lstStyle/>
                <a:p>
                  <a:endParaRPr lang="en-US"/>
                </a:p>
              </p:txBody>
            </p:sp>
            <p:sp>
              <p:nvSpPr>
                <p:cNvPr id="120" name="Freeform: Shape 95">
                  <a:extLst>
                    <a:ext uri="{FF2B5EF4-FFF2-40B4-BE49-F238E27FC236}">
                      <a16:creationId xmlns:a16="http://schemas.microsoft.com/office/drawing/2014/main" xmlns="" id="{81028ECE-37B3-0EE8-CF5F-49B3BA442170}"/>
                    </a:ext>
                  </a:extLst>
                </p:cNvPr>
                <p:cNvSpPr/>
                <p:nvPr/>
              </p:nvSpPr>
              <p:spPr>
                <a:xfrm>
                  <a:off x="5885021" y="3175159"/>
                  <a:ext cx="38100" cy="38100"/>
                </a:xfrm>
                <a:custGeom>
                  <a:avLst/>
                  <a:gdLst>
                    <a:gd name="connsiteX0" fmla="*/ 19526 w 38100"/>
                    <a:gd name="connsiteY0" fmla="*/ 31909 h 38100"/>
                    <a:gd name="connsiteX1" fmla="*/ 31909 w 38100"/>
                    <a:gd name="connsiteY1" fmla="*/ 19526 h 38100"/>
                    <a:gd name="connsiteX2" fmla="*/ 19526 w 38100"/>
                    <a:gd name="connsiteY2" fmla="*/ 7144 h 38100"/>
                    <a:gd name="connsiteX3" fmla="*/ 7144 w 38100"/>
                    <a:gd name="connsiteY3" fmla="*/ 19526 h 38100"/>
                    <a:gd name="connsiteX4" fmla="*/ 19526 w 38100"/>
                    <a:gd name="connsiteY4" fmla="*/ 31909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9526" y="31909"/>
                      </a:moveTo>
                      <a:cubicBezTo>
                        <a:pt x="26194" y="31909"/>
                        <a:pt x="31909" y="26194"/>
                        <a:pt x="31909" y="19526"/>
                      </a:cubicBezTo>
                      <a:cubicBezTo>
                        <a:pt x="31909" y="12859"/>
                        <a:pt x="26194" y="7144"/>
                        <a:pt x="19526" y="7144"/>
                      </a:cubicBezTo>
                      <a:cubicBezTo>
                        <a:pt x="12859" y="7144"/>
                        <a:pt x="7144" y="12859"/>
                        <a:pt x="7144" y="19526"/>
                      </a:cubicBezTo>
                      <a:cubicBezTo>
                        <a:pt x="7144" y="26194"/>
                        <a:pt x="12859" y="31909"/>
                        <a:pt x="19526" y="31909"/>
                      </a:cubicBezTo>
                      <a:close/>
                    </a:path>
                  </a:pathLst>
                </a:custGeom>
                <a:grpFill/>
                <a:ln w="9525" cap="flat">
                  <a:noFill/>
                  <a:prstDash val="solid"/>
                  <a:miter/>
                </a:ln>
              </p:spPr>
              <p:txBody>
                <a:bodyPr rtlCol="0" anchor="ctr"/>
                <a:lstStyle/>
                <a:p>
                  <a:endParaRPr lang="en-US"/>
                </a:p>
              </p:txBody>
            </p:sp>
            <p:sp>
              <p:nvSpPr>
                <p:cNvPr id="121" name="Freeform: Shape 96">
                  <a:extLst>
                    <a:ext uri="{FF2B5EF4-FFF2-40B4-BE49-F238E27FC236}">
                      <a16:creationId xmlns:a16="http://schemas.microsoft.com/office/drawing/2014/main" xmlns="" id="{4316ED3E-4623-8D96-8BC8-1BEB42FCCB5F}"/>
                    </a:ext>
                  </a:extLst>
                </p:cNvPr>
                <p:cNvSpPr/>
                <p:nvPr/>
              </p:nvSpPr>
              <p:spPr>
                <a:xfrm>
                  <a:off x="6279356" y="3024664"/>
                  <a:ext cx="38100" cy="38100"/>
                </a:xfrm>
                <a:custGeom>
                  <a:avLst/>
                  <a:gdLst>
                    <a:gd name="connsiteX0" fmla="*/ 21431 w 38100"/>
                    <a:gd name="connsiteY0" fmla="*/ 35719 h 38100"/>
                    <a:gd name="connsiteX1" fmla="*/ 35719 w 38100"/>
                    <a:gd name="connsiteY1" fmla="*/ 21431 h 38100"/>
                    <a:gd name="connsiteX2" fmla="*/ 21431 w 38100"/>
                    <a:gd name="connsiteY2" fmla="*/ 7144 h 38100"/>
                    <a:gd name="connsiteX3" fmla="*/ 7144 w 38100"/>
                    <a:gd name="connsiteY3" fmla="*/ 21431 h 38100"/>
                    <a:gd name="connsiteX4" fmla="*/ 21431 w 38100"/>
                    <a:gd name="connsiteY4" fmla="*/ 35719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1431" y="35719"/>
                      </a:moveTo>
                      <a:cubicBezTo>
                        <a:pt x="29051" y="35719"/>
                        <a:pt x="35719" y="29051"/>
                        <a:pt x="35719" y="21431"/>
                      </a:cubicBezTo>
                      <a:cubicBezTo>
                        <a:pt x="35719" y="13811"/>
                        <a:pt x="29051" y="7144"/>
                        <a:pt x="21431" y="7144"/>
                      </a:cubicBezTo>
                      <a:cubicBezTo>
                        <a:pt x="13811" y="7144"/>
                        <a:pt x="7144" y="13811"/>
                        <a:pt x="7144" y="21431"/>
                      </a:cubicBezTo>
                      <a:cubicBezTo>
                        <a:pt x="7144" y="29051"/>
                        <a:pt x="12859" y="35719"/>
                        <a:pt x="21431" y="35719"/>
                      </a:cubicBezTo>
                      <a:close/>
                    </a:path>
                  </a:pathLst>
                </a:custGeom>
                <a:grpFill/>
                <a:ln w="9525" cap="flat">
                  <a:noFill/>
                  <a:prstDash val="solid"/>
                  <a:miter/>
                </a:ln>
              </p:spPr>
              <p:txBody>
                <a:bodyPr rtlCol="0" anchor="ctr"/>
                <a:lstStyle/>
                <a:p>
                  <a:endParaRPr lang="en-US"/>
                </a:p>
              </p:txBody>
            </p:sp>
            <p:sp>
              <p:nvSpPr>
                <p:cNvPr id="122" name="Freeform: Shape 97">
                  <a:extLst>
                    <a:ext uri="{FF2B5EF4-FFF2-40B4-BE49-F238E27FC236}">
                      <a16:creationId xmlns:a16="http://schemas.microsoft.com/office/drawing/2014/main" xmlns="" id="{8FFA49F7-82CB-B07C-B899-780668765735}"/>
                    </a:ext>
                  </a:extLst>
                </p:cNvPr>
                <p:cNvSpPr/>
                <p:nvPr/>
              </p:nvSpPr>
              <p:spPr>
                <a:xfrm>
                  <a:off x="5935504" y="2767489"/>
                  <a:ext cx="57150" cy="57150"/>
                </a:xfrm>
                <a:custGeom>
                  <a:avLst/>
                  <a:gdLst>
                    <a:gd name="connsiteX0" fmla="*/ 29051 w 57150"/>
                    <a:gd name="connsiteY0" fmla="*/ 50959 h 57150"/>
                    <a:gd name="connsiteX1" fmla="*/ 50959 w 57150"/>
                    <a:gd name="connsiteY1" fmla="*/ 29051 h 57150"/>
                    <a:gd name="connsiteX2" fmla="*/ 29051 w 57150"/>
                    <a:gd name="connsiteY2" fmla="*/ 7144 h 57150"/>
                    <a:gd name="connsiteX3" fmla="*/ 7144 w 57150"/>
                    <a:gd name="connsiteY3" fmla="*/ 29051 h 57150"/>
                    <a:gd name="connsiteX4" fmla="*/ 29051 w 57150"/>
                    <a:gd name="connsiteY4" fmla="*/ 50959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29051" y="50959"/>
                      </a:moveTo>
                      <a:cubicBezTo>
                        <a:pt x="40481" y="50959"/>
                        <a:pt x="50959" y="41434"/>
                        <a:pt x="50959" y="29051"/>
                      </a:cubicBezTo>
                      <a:cubicBezTo>
                        <a:pt x="50959" y="16669"/>
                        <a:pt x="41434" y="7144"/>
                        <a:pt x="29051" y="7144"/>
                      </a:cubicBezTo>
                      <a:cubicBezTo>
                        <a:pt x="17621" y="7144"/>
                        <a:pt x="7144" y="16669"/>
                        <a:pt x="7144" y="29051"/>
                      </a:cubicBezTo>
                      <a:cubicBezTo>
                        <a:pt x="7144" y="41434"/>
                        <a:pt x="17621" y="50959"/>
                        <a:pt x="29051" y="50959"/>
                      </a:cubicBezTo>
                      <a:close/>
                    </a:path>
                  </a:pathLst>
                </a:custGeom>
                <a:grpFill/>
                <a:ln w="9525" cap="flat">
                  <a:noFill/>
                  <a:prstDash val="solid"/>
                  <a:miter/>
                </a:ln>
              </p:spPr>
              <p:txBody>
                <a:bodyPr rtlCol="0" anchor="ctr"/>
                <a:lstStyle/>
                <a:p>
                  <a:endParaRPr lang="en-US"/>
                </a:p>
              </p:txBody>
            </p:sp>
            <p:sp>
              <p:nvSpPr>
                <p:cNvPr id="123" name="Freeform: Shape 98">
                  <a:extLst>
                    <a:ext uri="{FF2B5EF4-FFF2-40B4-BE49-F238E27FC236}">
                      <a16:creationId xmlns:a16="http://schemas.microsoft.com/office/drawing/2014/main" xmlns="" id="{8D29A06B-6AEA-78BF-AA65-A6AC441B6602}"/>
                    </a:ext>
                  </a:extLst>
                </p:cNvPr>
                <p:cNvSpPr/>
                <p:nvPr/>
              </p:nvSpPr>
              <p:spPr>
                <a:xfrm>
                  <a:off x="5359241" y="3210401"/>
                  <a:ext cx="95250" cy="95250"/>
                </a:xfrm>
                <a:custGeom>
                  <a:avLst/>
                  <a:gdLst>
                    <a:gd name="connsiteX0" fmla="*/ 49054 w 95250"/>
                    <a:gd name="connsiteY0" fmla="*/ 90964 h 95250"/>
                    <a:gd name="connsiteX1" fmla="*/ 90964 w 95250"/>
                    <a:gd name="connsiteY1" fmla="*/ 49054 h 95250"/>
                    <a:gd name="connsiteX2" fmla="*/ 49054 w 95250"/>
                    <a:gd name="connsiteY2" fmla="*/ 7144 h 95250"/>
                    <a:gd name="connsiteX3" fmla="*/ 7144 w 95250"/>
                    <a:gd name="connsiteY3" fmla="*/ 49054 h 95250"/>
                    <a:gd name="connsiteX4" fmla="*/ 49054 w 95250"/>
                    <a:gd name="connsiteY4" fmla="*/ 90964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49054" y="90964"/>
                      </a:moveTo>
                      <a:cubicBezTo>
                        <a:pt x="71914" y="90964"/>
                        <a:pt x="90964" y="71914"/>
                        <a:pt x="90964" y="49054"/>
                      </a:cubicBezTo>
                      <a:cubicBezTo>
                        <a:pt x="90964" y="26194"/>
                        <a:pt x="71914" y="7144"/>
                        <a:pt x="49054" y="7144"/>
                      </a:cubicBezTo>
                      <a:cubicBezTo>
                        <a:pt x="26194" y="7144"/>
                        <a:pt x="7144" y="26194"/>
                        <a:pt x="7144" y="49054"/>
                      </a:cubicBezTo>
                      <a:cubicBezTo>
                        <a:pt x="7144" y="72866"/>
                        <a:pt x="25241" y="90964"/>
                        <a:pt x="49054" y="90964"/>
                      </a:cubicBezTo>
                      <a:close/>
                    </a:path>
                  </a:pathLst>
                </a:custGeom>
                <a:grpFill/>
                <a:ln w="9525" cap="flat">
                  <a:noFill/>
                  <a:prstDash val="solid"/>
                  <a:miter/>
                </a:ln>
              </p:spPr>
              <p:txBody>
                <a:bodyPr rtlCol="0" anchor="ctr"/>
                <a:lstStyle/>
                <a:p>
                  <a:endParaRPr lang="en-US"/>
                </a:p>
              </p:txBody>
            </p:sp>
            <p:sp>
              <p:nvSpPr>
                <p:cNvPr id="124" name="Freeform: Shape 99">
                  <a:extLst>
                    <a:ext uri="{FF2B5EF4-FFF2-40B4-BE49-F238E27FC236}">
                      <a16:creationId xmlns:a16="http://schemas.microsoft.com/office/drawing/2014/main" xmlns="" id="{8CB85C5E-954C-D787-E2D1-1357965E89FA}"/>
                    </a:ext>
                  </a:extLst>
                </p:cNvPr>
                <p:cNvSpPr/>
                <p:nvPr/>
              </p:nvSpPr>
              <p:spPr>
                <a:xfrm>
                  <a:off x="6099187" y="3747611"/>
                  <a:ext cx="28575" cy="28575"/>
                </a:xfrm>
                <a:custGeom>
                  <a:avLst/>
                  <a:gdLst>
                    <a:gd name="connsiteX0" fmla="*/ 14911 w 28575"/>
                    <a:gd name="connsiteY0" fmla="*/ 22384 h 28575"/>
                    <a:gd name="connsiteX1" fmla="*/ 22531 w 28575"/>
                    <a:gd name="connsiteY1" fmla="*/ 14764 h 28575"/>
                    <a:gd name="connsiteX2" fmla="*/ 14911 w 28575"/>
                    <a:gd name="connsiteY2" fmla="*/ 7144 h 28575"/>
                    <a:gd name="connsiteX3" fmla="*/ 7291 w 28575"/>
                    <a:gd name="connsiteY3" fmla="*/ 14764 h 28575"/>
                    <a:gd name="connsiteX4" fmla="*/ 14911 w 28575"/>
                    <a:gd name="connsiteY4" fmla="*/ 2238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4911" y="22384"/>
                      </a:moveTo>
                      <a:cubicBezTo>
                        <a:pt x="18721" y="22384"/>
                        <a:pt x="22531" y="18574"/>
                        <a:pt x="22531" y="14764"/>
                      </a:cubicBezTo>
                      <a:cubicBezTo>
                        <a:pt x="22531" y="10954"/>
                        <a:pt x="18721" y="7144"/>
                        <a:pt x="14911" y="7144"/>
                      </a:cubicBezTo>
                      <a:cubicBezTo>
                        <a:pt x="10148" y="7144"/>
                        <a:pt x="7291" y="10954"/>
                        <a:pt x="7291" y="14764"/>
                      </a:cubicBezTo>
                      <a:cubicBezTo>
                        <a:pt x="6338" y="18574"/>
                        <a:pt x="10148" y="22384"/>
                        <a:pt x="14911" y="22384"/>
                      </a:cubicBezTo>
                      <a:close/>
                    </a:path>
                  </a:pathLst>
                </a:custGeom>
                <a:grpFill/>
                <a:ln w="9525" cap="flat">
                  <a:noFill/>
                  <a:prstDash val="solid"/>
                  <a:miter/>
                </a:ln>
              </p:spPr>
              <p:txBody>
                <a:bodyPr rtlCol="0" anchor="ctr"/>
                <a:lstStyle/>
                <a:p>
                  <a:endParaRPr lang="en-US"/>
                </a:p>
              </p:txBody>
            </p:sp>
            <p:sp>
              <p:nvSpPr>
                <p:cNvPr id="125" name="Freeform: Shape 100">
                  <a:extLst>
                    <a:ext uri="{FF2B5EF4-FFF2-40B4-BE49-F238E27FC236}">
                      <a16:creationId xmlns:a16="http://schemas.microsoft.com/office/drawing/2014/main" xmlns="" id="{925A9682-3DAB-DBED-780E-BD7933A4F993}"/>
                    </a:ext>
                  </a:extLst>
                </p:cNvPr>
                <p:cNvSpPr/>
                <p:nvPr/>
              </p:nvSpPr>
              <p:spPr>
                <a:xfrm>
                  <a:off x="5931694" y="3081814"/>
                  <a:ext cx="19050" cy="19050"/>
                </a:xfrm>
                <a:custGeom>
                  <a:avLst/>
                  <a:gdLst>
                    <a:gd name="connsiteX0" fmla="*/ 13811 w 19050"/>
                    <a:gd name="connsiteY0" fmla="*/ 7144 h 19050"/>
                    <a:gd name="connsiteX1" fmla="*/ 7144 w 19050"/>
                    <a:gd name="connsiteY1" fmla="*/ 13811 h 19050"/>
                    <a:gd name="connsiteX2" fmla="*/ 13811 w 19050"/>
                    <a:gd name="connsiteY2" fmla="*/ 20479 h 19050"/>
                    <a:gd name="connsiteX3" fmla="*/ 20479 w 19050"/>
                    <a:gd name="connsiteY3" fmla="*/ 13811 h 19050"/>
                    <a:gd name="connsiteX4" fmla="*/ 13811 w 19050"/>
                    <a:gd name="connsiteY4" fmla="*/ 7144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3811" y="7144"/>
                      </a:moveTo>
                      <a:cubicBezTo>
                        <a:pt x="10001" y="7144"/>
                        <a:pt x="7144" y="10001"/>
                        <a:pt x="7144" y="13811"/>
                      </a:cubicBezTo>
                      <a:cubicBezTo>
                        <a:pt x="7144" y="17621"/>
                        <a:pt x="10001" y="20479"/>
                        <a:pt x="13811" y="20479"/>
                      </a:cubicBezTo>
                      <a:cubicBezTo>
                        <a:pt x="17621" y="20479"/>
                        <a:pt x="20479" y="17621"/>
                        <a:pt x="20479" y="13811"/>
                      </a:cubicBezTo>
                      <a:cubicBezTo>
                        <a:pt x="19526" y="10001"/>
                        <a:pt x="16669" y="7144"/>
                        <a:pt x="13811" y="7144"/>
                      </a:cubicBezTo>
                      <a:close/>
                    </a:path>
                  </a:pathLst>
                </a:custGeom>
                <a:grpFill/>
                <a:ln w="9525" cap="flat">
                  <a:noFill/>
                  <a:prstDash val="solid"/>
                  <a:miter/>
                </a:ln>
              </p:spPr>
              <p:txBody>
                <a:bodyPr rtlCol="0" anchor="ctr"/>
                <a:lstStyle/>
                <a:p>
                  <a:endParaRPr lang="en-US"/>
                </a:p>
              </p:txBody>
            </p:sp>
            <p:sp>
              <p:nvSpPr>
                <p:cNvPr id="126" name="Freeform: Shape 101">
                  <a:extLst>
                    <a:ext uri="{FF2B5EF4-FFF2-40B4-BE49-F238E27FC236}">
                      <a16:creationId xmlns:a16="http://schemas.microsoft.com/office/drawing/2014/main" xmlns="" id="{C4DDA4D4-6108-E119-0988-23FAB36A8F67}"/>
                    </a:ext>
                  </a:extLst>
                </p:cNvPr>
                <p:cNvSpPr/>
                <p:nvPr/>
              </p:nvSpPr>
              <p:spPr>
                <a:xfrm>
                  <a:off x="5689759" y="3202634"/>
                  <a:ext cx="28575" cy="28575"/>
                </a:xfrm>
                <a:custGeom>
                  <a:avLst/>
                  <a:gdLst>
                    <a:gd name="connsiteX0" fmla="*/ 7144 w 28575"/>
                    <a:gd name="connsiteY0" fmla="*/ 14911 h 28575"/>
                    <a:gd name="connsiteX1" fmla="*/ 14764 w 28575"/>
                    <a:gd name="connsiteY1" fmla="*/ 22531 h 28575"/>
                    <a:gd name="connsiteX2" fmla="*/ 22384 w 28575"/>
                    <a:gd name="connsiteY2" fmla="*/ 14911 h 28575"/>
                    <a:gd name="connsiteX3" fmla="*/ 14764 w 28575"/>
                    <a:gd name="connsiteY3" fmla="*/ 7291 h 28575"/>
                    <a:gd name="connsiteX4" fmla="*/ 7144 w 28575"/>
                    <a:gd name="connsiteY4" fmla="*/ 14911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7144" y="14911"/>
                      </a:moveTo>
                      <a:cubicBezTo>
                        <a:pt x="7144" y="19673"/>
                        <a:pt x="10954" y="22531"/>
                        <a:pt x="14764" y="22531"/>
                      </a:cubicBezTo>
                      <a:cubicBezTo>
                        <a:pt x="19526" y="22531"/>
                        <a:pt x="22384" y="18721"/>
                        <a:pt x="22384" y="14911"/>
                      </a:cubicBezTo>
                      <a:cubicBezTo>
                        <a:pt x="22384" y="11101"/>
                        <a:pt x="18574" y="7291"/>
                        <a:pt x="14764" y="7291"/>
                      </a:cubicBezTo>
                      <a:cubicBezTo>
                        <a:pt x="10954" y="6338"/>
                        <a:pt x="7144" y="10148"/>
                        <a:pt x="7144" y="14911"/>
                      </a:cubicBezTo>
                      <a:close/>
                    </a:path>
                  </a:pathLst>
                </a:custGeom>
                <a:grpFill/>
                <a:ln w="9525" cap="flat">
                  <a:noFill/>
                  <a:prstDash val="solid"/>
                  <a:miter/>
                </a:ln>
              </p:spPr>
              <p:txBody>
                <a:bodyPr rtlCol="0" anchor="ctr"/>
                <a:lstStyle/>
                <a:p>
                  <a:endParaRPr lang="en-US"/>
                </a:p>
              </p:txBody>
            </p:sp>
            <p:sp>
              <p:nvSpPr>
                <p:cNvPr id="127" name="Freeform: Shape 102">
                  <a:extLst>
                    <a:ext uri="{FF2B5EF4-FFF2-40B4-BE49-F238E27FC236}">
                      <a16:creationId xmlns:a16="http://schemas.microsoft.com/office/drawing/2014/main" xmlns="" id="{1E956397-53B3-A397-0AFB-FF4F8B1403B8}"/>
                    </a:ext>
                  </a:extLst>
                </p:cNvPr>
                <p:cNvSpPr/>
                <p:nvPr/>
              </p:nvSpPr>
              <p:spPr>
                <a:xfrm>
                  <a:off x="5458301" y="3294221"/>
                  <a:ext cx="28575" cy="28575"/>
                </a:xfrm>
                <a:custGeom>
                  <a:avLst/>
                  <a:gdLst>
                    <a:gd name="connsiteX0" fmla="*/ 16669 w 28575"/>
                    <a:gd name="connsiteY0" fmla="*/ 26194 h 28575"/>
                    <a:gd name="connsiteX1" fmla="*/ 26194 w 28575"/>
                    <a:gd name="connsiteY1" fmla="*/ 16669 h 28575"/>
                    <a:gd name="connsiteX2" fmla="*/ 16669 w 28575"/>
                    <a:gd name="connsiteY2" fmla="*/ 7144 h 28575"/>
                    <a:gd name="connsiteX3" fmla="*/ 7144 w 28575"/>
                    <a:gd name="connsiteY3" fmla="*/ 16669 h 28575"/>
                    <a:gd name="connsiteX4" fmla="*/ 16669 w 28575"/>
                    <a:gd name="connsiteY4" fmla="*/ 2619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6669" y="26194"/>
                      </a:moveTo>
                      <a:cubicBezTo>
                        <a:pt x="22384" y="26194"/>
                        <a:pt x="26194" y="21431"/>
                        <a:pt x="26194" y="16669"/>
                      </a:cubicBezTo>
                      <a:cubicBezTo>
                        <a:pt x="26194" y="11906"/>
                        <a:pt x="21431" y="7144"/>
                        <a:pt x="16669" y="7144"/>
                      </a:cubicBezTo>
                      <a:cubicBezTo>
                        <a:pt x="11906" y="7144"/>
                        <a:pt x="7144" y="11906"/>
                        <a:pt x="7144" y="16669"/>
                      </a:cubicBezTo>
                      <a:cubicBezTo>
                        <a:pt x="7144" y="21431"/>
                        <a:pt x="10954" y="26194"/>
                        <a:pt x="16669" y="26194"/>
                      </a:cubicBezTo>
                      <a:close/>
                    </a:path>
                  </a:pathLst>
                </a:custGeom>
                <a:grpFill/>
                <a:ln w="9525" cap="flat">
                  <a:noFill/>
                  <a:prstDash val="solid"/>
                  <a:miter/>
                </a:ln>
              </p:spPr>
              <p:txBody>
                <a:bodyPr rtlCol="0" anchor="ctr"/>
                <a:lstStyle/>
                <a:p>
                  <a:endParaRPr lang="en-US"/>
                </a:p>
              </p:txBody>
            </p:sp>
            <p:sp>
              <p:nvSpPr>
                <p:cNvPr id="128" name="Freeform: Shape 103">
                  <a:extLst>
                    <a:ext uri="{FF2B5EF4-FFF2-40B4-BE49-F238E27FC236}">
                      <a16:creationId xmlns:a16="http://schemas.microsoft.com/office/drawing/2014/main" xmlns="" id="{A0AFAF7D-A8BF-EF0F-3018-B00DC76F2F81}"/>
                    </a:ext>
                  </a:extLst>
                </p:cNvPr>
                <p:cNvSpPr/>
                <p:nvPr/>
              </p:nvSpPr>
              <p:spPr>
                <a:xfrm>
                  <a:off x="5470684" y="3204686"/>
                  <a:ext cx="19050" cy="19050"/>
                </a:xfrm>
                <a:custGeom>
                  <a:avLst/>
                  <a:gdLst>
                    <a:gd name="connsiteX0" fmla="*/ 13811 w 19050"/>
                    <a:gd name="connsiteY0" fmla="*/ 20479 h 19050"/>
                    <a:gd name="connsiteX1" fmla="*/ 20479 w 19050"/>
                    <a:gd name="connsiteY1" fmla="*/ 13811 h 19050"/>
                    <a:gd name="connsiteX2" fmla="*/ 13811 w 19050"/>
                    <a:gd name="connsiteY2" fmla="*/ 7144 h 19050"/>
                    <a:gd name="connsiteX3" fmla="*/ 7144 w 19050"/>
                    <a:gd name="connsiteY3" fmla="*/ 13811 h 19050"/>
                    <a:gd name="connsiteX4" fmla="*/ 13811 w 19050"/>
                    <a:gd name="connsiteY4" fmla="*/ 2047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3811" y="20479"/>
                      </a:moveTo>
                      <a:cubicBezTo>
                        <a:pt x="17621" y="20479"/>
                        <a:pt x="20479" y="17621"/>
                        <a:pt x="20479" y="13811"/>
                      </a:cubicBezTo>
                      <a:cubicBezTo>
                        <a:pt x="20479" y="10001"/>
                        <a:pt x="17621" y="7144"/>
                        <a:pt x="13811" y="7144"/>
                      </a:cubicBezTo>
                      <a:cubicBezTo>
                        <a:pt x="10001" y="7144"/>
                        <a:pt x="7144" y="10001"/>
                        <a:pt x="7144" y="13811"/>
                      </a:cubicBezTo>
                      <a:cubicBezTo>
                        <a:pt x="7144" y="17621"/>
                        <a:pt x="10001" y="20479"/>
                        <a:pt x="13811" y="20479"/>
                      </a:cubicBezTo>
                      <a:close/>
                    </a:path>
                  </a:pathLst>
                </a:custGeom>
                <a:grpFill/>
                <a:ln w="9525" cap="flat">
                  <a:noFill/>
                  <a:prstDash val="solid"/>
                  <a:miter/>
                </a:ln>
              </p:spPr>
              <p:txBody>
                <a:bodyPr rtlCol="0" anchor="ctr"/>
                <a:lstStyle/>
                <a:p>
                  <a:endParaRPr lang="en-US"/>
                </a:p>
              </p:txBody>
            </p:sp>
            <p:sp>
              <p:nvSpPr>
                <p:cNvPr id="129" name="Freeform: Shape 104">
                  <a:extLst>
                    <a:ext uri="{FF2B5EF4-FFF2-40B4-BE49-F238E27FC236}">
                      <a16:creationId xmlns:a16="http://schemas.microsoft.com/office/drawing/2014/main" xmlns="" id="{D7F6720A-BA7A-731C-D042-440C2E0127C3}"/>
                    </a:ext>
                  </a:extLst>
                </p:cNvPr>
                <p:cNvSpPr/>
                <p:nvPr/>
              </p:nvSpPr>
              <p:spPr>
                <a:xfrm>
                  <a:off x="5970746" y="3748564"/>
                  <a:ext cx="57150" cy="57150"/>
                </a:xfrm>
                <a:custGeom>
                  <a:avLst/>
                  <a:gdLst>
                    <a:gd name="connsiteX0" fmla="*/ 29051 w 57150"/>
                    <a:gd name="connsiteY0" fmla="*/ 53816 h 57150"/>
                    <a:gd name="connsiteX1" fmla="*/ 50959 w 57150"/>
                    <a:gd name="connsiteY1" fmla="*/ 34766 h 57150"/>
                    <a:gd name="connsiteX2" fmla="*/ 55721 w 57150"/>
                    <a:gd name="connsiteY2" fmla="*/ 23336 h 57150"/>
                    <a:gd name="connsiteX3" fmla="*/ 39529 w 57150"/>
                    <a:gd name="connsiteY3" fmla="*/ 7144 h 57150"/>
                    <a:gd name="connsiteX4" fmla="*/ 30004 w 57150"/>
                    <a:gd name="connsiteY4" fmla="*/ 10001 h 57150"/>
                    <a:gd name="connsiteX5" fmla="*/ 29051 w 57150"/>
                    <a:gd name="connsiteY5" fmla="*/ 10001 h 57150"/>
                    <a:gd name="connsiteX6" fmla="*/ 7144 w 57150"/>
                    <a:gd name="connsiteY6" fmla="*/ 31909 h 57150"/>
                    <a:gd name="connsiteX7" fmla="*/ 29051 w 57150"/>
                    <a:gd name="connsiteY7" fmla="*/ 53816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150" h="57150">
                      <a:moveTo>
                        <a:pt x="29051" y="53816"/>
                      </a:moveTo>
                      <a:cubicBezTo>
                        <a:pt x="40481" y="53816"/>
                        <a:pt x="49054" y="45244"/>
                        <a:pt x="50959" y="34766"/>
                      </a:cubicBezTo>
                      <a:cubicBezTo>
                        <a:pt x="53816" y="31909"/>
                        <a:pt x="55721" y="28099"/>
                        <a:pt x="55721" y="23336"/>
                      </a:cubicBezTo>
                      <a:cubicBezTo>
                        <a:pt x="55721" y="14764"/>
                        <a:pt x="48101" y="7144"/>
                        <a:pt x="39529" y="7144"/>
                      </a:cubicBezTo>
                      <a:cubicBezTo>
                        <a:pt x="35719" y="7144"/>
                        <a:pt x="32861" y="8096"/>
                        <a:pt x="30004" y="10001"/>
                      </a:cubicBezTo>
                      <a:cubicBezTo>
                        <a:pt x="30004" y="10001"/>
                        <a:pt x="29051" y="10001"/>
                        <a:pt x="29051" y="10001"/>
                      </a:cubicBezTo>
                      <a:cubicBezTo>
                        <a:pt x="16669" y="10001"/>
                        <a:pt x="7144" y="19526"/>
                        <a:pt x="7144" y="31909"/>
                      </a:cubicBezTo>
                      <a:cubicBezTo>
                        <a:pt x="7144" y="44291"/>
                        <a:pt x="17621" y="53816"/>
                        <a:pt x="29051" y="53816"/>
                      </a:cubicBezTo>
                      <a:close/>
                    </a:path>
                  </a:pathLst>
                </a:custGeom>
                <a:grpFill/>
                <a:ln w="9525" cap="flat">
                  <a:noFill/>
                  <a:prstDash val="solid"/>
                  <a:miter/>
                </a:ln>
              </p:spPr>
              <p:txBody>
                <a:bodyPr rtlCol="0" anchor="ctr"/>
                <a:lstStyle/>
                <a:p>
                  <a:endParaRPr lang="en-US"/>
                </a:p>
              </p:txBody>
            </p:sp>
            <p:sp>
              <p:nvSpPr>
                <p:cNvPr id="130" name="Freeform: Shape 105">
                  <a:extLst>
                    <a:ext uri="{FF2B5EF4-FFF2-40B4-BE49-F238E27FC236}">
                      <a16:creationId xmlns:a16="http://schemas.microsoft.com/office/drawing/2014/main" xmlns="" id="{599168FA-0737-9A8B-A3F3-4FCF1B26588A}"/>
                    </a:ext>
                  </a:extLst>
                </p:cNvPr>
                <p:cNvSpPr/>
                <p:nvPr/>
              </p:nvSpPr>
              <p:spPr>
                <a:xfrm>
                  <a:off x="5732621" y="3876199"/>
                  <a:ext cx="180975" cy="114300"/>
                </a:xfrm>
                <a:custGeom>
                  <a:avLst/>
                  <a:gdLst>
                    <a:gd name="connsiteX0" fmla="*/ 15716 w 180975"/>
                    <a:gd name="connsiteY0" fmla="*/ 79534 h 114300"/>
                    <a:gd name="connsiteX1" fmla="*/ 7144 w 180975"/>
                    <a:gd name="connsiteY1" fmla="*/ 93821 h 114300"/>
                    <a:gd name="connsiteX2" fmla="*/ 23336 w 180975"/>
                    <a:gd name="connsiteY2" fmla="*/ 110014 h 114300"/>
                    <a:gd name="connsiteX3" fmla="*/ 29051 w 180975"/>
                    <a:gd name="connsiteY3" fmla="*/ 109061 h 114300"/>
                    <a:gd name="connsiteX4" fmla="*/ 49054 w 180975"/>
                    <a:gd name="connsiteY4" fmla="*/ 115729 h 114300"/>
                    <a:gd name="connsiteX5" fmla="*/ 82391 w 180975"/>
                    <a:gd name="connsiteY5" fmla="*/ 82391 h 114300"/>
                    <a:gd name="connsiteX6" fmla="*/ 77629 w 180975"/>
                    <a:gd name="connsiteY6" fmla="*/ 66199 h 114300"/>
                    <a:gd name="connsiteX7" fmla="*/ 81439 w 180975"/>
                    <a:gd name="connsiteY7" fmla="*/ 65246 h 114300"/>
                    <a:gd name="connsiteX8" fmla="*/ 119539 w 180975"/>
                    <a:gd name="connsiteY8" fmla="*/ 98584 h 114300"/>
                    <a:gd name="connsiteX9" fmla="*/ 155734 w 180975"/>
                    <a:gd name="connsiteY9" fmla="*/ 73819 h 114300"/>
                    <a:gd name="connsiteX10" fmla="*/ 159544 w 180975"/>
                    <a:gd name="connsiteY10" fmla="*/ 72866 h 114300"/>
                    <a:gd name="connsiteX11" fmla="*/ 168116 w 180975"/>
                    <a:gd name="connsiteY11" fmla="*/ 77629 h 114300"/>
                    <a:gd name="connsiteX12" fmla="*/ 178594 w 180975"/>
                    <a:gd name="connsiteY12" fmla="*/ 67151 h 114300"/>
                    <a:gd name="connsiteX13" fmla="*/ 172879 w 180975"/>
                    <a:gd name="connsiteY13" fmla="*/ 58579 h 114300"/>
                    <a:gd name="connsiteX14" fmla="*/ 179546 w 180975"/>
                    <a:gd name="connsiteY14" fmla="*/ 48101 h 114300"/>
                    <a:gd name="connsiteX15" fmla="*/ 169069 w 180975"/>
                    <a:gd name="connsiteY15" fmla="*/ 36671 h 114300"/>
                    <a:gd name="connsiteX16" fmla="*/ 153829 w 180975"/>
                    <a:gd name="connsiteY16" fmla="*/ 27146 h 114300"/>
                    <a:gd name="connsiteX17" fmla="*/ 154781 w 180975"/>
                    <a:gd name="connsiteY17" fmla="*/ 24289 h 114300"/>
                    <a:gd name="connsiteX18" fmla="*/ 148114 w 180975"/>
                    <a:gd name="connsiteY18" fmla="*/ 17621 h 114300"/>
                    <a:gd name="connsiteX19" fmla="*/ 141446 w 180975"/>
                    <a:gd name="connsiteY19" fmla="*/ 24289 h 114300"/>
                    <a:gd name="connsiteX20" fmla="*/ 142399 w 180975"/>
                    <a:gd name="connsiteY20" fmla="*/ 28099 h 114300"/>
                    <a:gd name="connsiteX21" fmla="*/ 140494 w 180975"/>
                    <a:gd name="connsiteY21" fmla="*/ 29051 h 114300"/>
                    <a:gd name="connsiteX22" fmla="*/ 125254 w 180975"/>
                    <a:gd name="connsiteY22" fmla="*/ 22384 h 114300"/>
                    <a:gd name="connsiteX23" fmla="*/ 110966 w 180975"/>
                    <a:gd name="connsiteY23" fmla="*/ 14764 h 114300"/>
                    <a:gd name="connsiteX24" fmla="*/ 95726 w 180975"/>
                    <a:gd name="connsiteY24" fmla="*/ 24289 h 114300"/>
                    <a:gd name="connsiteX25" fmla="*/ 69056 w 180975"/>
                    <a:gd name="connsiteY25" fmla="*/ 7144 h 114300"/>
                    <a:gd name="connsiteX26" fmla="*/ 38576 w 180975"/>
                    <a:gd name="connsiteY26" fmla="*/ 37624 h 114300"/>
                    <a:gd name="connsiteX27" fmla="*/ 41434 w 180975"/>
                    <a:gd name="connsiteY27" fmla="*/ 50959 h 114300"/>
                    <a:gd name="connsiteX28" fmla="*/ 15716 w 180975"/>
                    <a:gd name="connsiteY28" fmla="*/ 79534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0975" h="114300">
                      <a:moveTo>
                        <a:pt x="15716" y="79534"/>
                      </a:moveTo>
                      <a:cubicBezTo>
                        <a:pt x="10954" y="82391"/>
                        <a:pt x="7144" y="88106"/>
                        <a:pt x="7144" y="93821"/>
                      </a:cubicBezTo>
                      <a:cubicBezTo>
                        <a:pt x="7144" y="103346"/>
                        <a:pt x="14764" y="110014"/>
                        <a:pt x="23336" y="110014"/>
                      </a:cubicBezTo>
                      <a:cubicBezTo>
                        <a:pt x="25241" y="110014"/>
                        <a:pt x="27146" y="110014"/>
                        <a:pt x="29051" y="109061"/>
                      </a:cubicBezTo>
                      <a:cubicBezTo>
                        <a:pt x="34766" y="112871"/>
                        <a:pt x="41434" y="115729"/>
                        <a:pt x="49054" y="115729"/>
                      </a:cubicBezTo>
                      <a:cubicBezTo>
                        <a:pt x="67151" y="115729"/>
                        <a:pt x="82391" y="100489"/>
                        <a:pt x="82391" y="82391"/>
                      </a:cubicBezTo>
                      <a:cubicBezTo>
                        <a:pt x="82391" y="76676"/>
                        <a:pt x="80486" y="70961"/>
                        <a:pt x="77629" y="66199"/>
                      </a:cubicBezTo>
                      <a:cubicBezTo>
                        <a:pt x="78581" y="66199"/>
                        <a:pt x="79534" y="65246"/>
                        <a:pt x="81439" y="65246"/>
                      </a:cubicBezTo>
                      <a:cubicBezTo>
                        <a:pt x="84296" y="84296"/>
                        <a:pt x="100489" y="98584"/>
                        <a:pt x="119539" y="98584"/>
                      </a:cubicBezTo>
                      <a:cubicBezTo>
                        <a:pt x="135731" y="98584"/>
                        <a:pt x="150019" y="88106"/>
                        <a:pt x="155734" y="73819"/>
                      </a:cubicBezTo>
                      <a:cubicBezTo>
                        <a:pt x="157639" y="73819"/>
                        <a:pt x="158591" y="72866"/>
                        <a:pt x="159544" y="72866"/>
                      </a:cubicBezTo>
                      <a:cubicBezTo>
                        <a:pt x="161449" y="75724"/>
                        <a:pt x="164306" y="77629"/>
                        <a:pt x="168116" y="77629"/>
                      </a:cubicBezTo>
                      <a:cubicBezTo>
                        <a:pt x="173831" y="77629"/>
                        <a:pt x="178594" y="72866"/>
                        <a:pt x="178594" y="67151"/>
                      </a:cubicBezTo>
                      <a:cubicBezTo>
                        <a:pt x="178594" y="63341"/>
                        <a:pt x="176689" y="59531"/>
                        <a:pt x="172879" y="58579"/>
                      </a:cubicBezTo>
                      <a:cubicBezTo>
                        <a:pt x="176689" y="56674"/>
                        <a:pt x="179546" y="52864"/>
                        <a:pt x="179546" y="48101"/>
                      </a:cubicBezTo>
                      <a:cubicBezTo>
                        <a:pt x="179546" y="42386"/>
                        <a:pt x="174784" y="37624"/>
                        <a:pt x="169069" y="36671"/>
                      </a:cubicBezTo>
                      <a:cubicBezTo>
                        <a:pt x="165259" y="31909"/>
                        <a:pt x="160496" y="28099"/>
                        <a:pt x="153829" y="27146"/>
                      </a:cubicBezTo>
                      <a:cubicBezTo>
                        <a:pt x="154781" y="26194"/>
                        <a:pt x="154781" y="25241"/>
                        <a:pt x="154781" y="24289"/>
                      </a:cubicBezTo>
                      <a:cubicBezTo>
                        <a:pt x="154781" y="20479"/>
                        <a:pt x="151924" y="17621"/>
                        <a:pt x="148114" y="17621"/>
                      </a:cubicBezTo>
                      <a:cubicBezTo>
                        <a:pt x="144304" y="17621"/>
                        <a:pt x="141446" y="20479"/>
                        <a:pt x="141446" y="24289"/>
                      </a:cubicBezTo>
                      <a:cubicBezTo>
                        <a:pt x="141446" y="26194"/>
                        <a:pt x="142399" y="27146"/>
                        <a:pt x="142399" y="28099"/>
                      </a:cubicBezTo>
                      <a:cubicBezTo>
                        <a:pt x="141446" y="28099"/>
                        <a:pt x="141446" y="28099"/>
                        <a:pt x="140494" y="29051"/>
                      </a:cubicBezTo>
                      <a:cubicBezTo>
                        <a:pt x="135731" y="26194"/>
                        <a:pt x="130969" y="23336"/>
                        <a:pt x="125254" y="22384"/>
                      </a:cubicBezTo>
                      <a:cubicBezTo>
                        <a:pt x="122396" y="17621"/>
                        <a:pt x="116681" y="14764"/>
                        <a:pt x="110966" y="14764"/>
                      </a:cubicBezTo>
                      <a:cubicBezTo>
                        <a:pt x="104299" y="14764"/>
                        <a:pt x="98584" y="18574"/>
                        <a:pt x="95726" y="24289"/>
                      </a:cubicBezTo>
                      <a:cubicBezTo>
                        <a:pt x="90964" y="14764"/>
                        <a:pt x="80486" y="7144"/>
                        <a:pt x="69056" y="7144"/>
                      </a:cubicBezTo>
                      <a:cubicBezTo>
                        <a:pt x="52864" y="7144"/>
                        <a:pt x="38576" y="20479"/>
                        <a:pt x="38576" y="37624"/>
                      </a:cubicBezTo>
                      <a:cubicBezTo>
                        <a:pt x="38576" y="42386"/>
                        <a:pt x="39529" y="46196"/>
                        <a:pt x="41434" y="50959"/>
                      </a:cubicBezTo>
                      <a:cubicBezTo>
                        <a:pt x="28099" y="52864"/>
                        <a:pt x="16669" y="64294"/>
                        <a:pt x="15716" y="79534"/>
                      </a:cubicBezTo>
                      <a:close/>
                    </a:path>
                  </a:pathLst>
                </a:custGeom>
                <a:grpFill/>
                <a:ln w="9525" cap="flat">
                  <a:noFill/>
                  <a:prstDash val="solid"/>
                  <a:miter/>
                </a:ln>
              </p:spPr>
              <p:txBody>
                <a:bodyPr rtlCol="0" anchor="ctr"/>
                <a:lstStyle/>
                <a:p>
                  <a:endParaRPr lang="en-US"/>
                </a:p>
              </p:txBody>
            </p:sp>
            <p:sp>
              <p:nvSpPr>
                <p:cNvPr id="131" name="Freeform: Shape 106">
                  <a:extLst>
                    <a:ext uri="{FF2B5EF4-FFF2-40B4-BE49-F238E27FC236}">
                      <a16:creationId xmlns:a16="http://schemas.microsoft.com/office/drawing/2014/main" xmlns="" id="{F519BD6E-2517-262B-461B-148F1FF99AC1}"/>
                    </a:ext>
                  </a:extLst>
                </p:cNvPr>
                <p:cNvSpPr/>
                <p:nvPr/>
              </p:nvSpPr>
              <p:spPr>
                <a:xfrm>
                  <a:off x="5716429" y="4020026"/>
                  <a:ext cx="28575" cy="28575"/>
                </a:xfrm>
                <a:custGeom>
                  <a:avLst/>
                  <a:gdLst>
                    <a:gd name="connsiteX0" fmla="*/ 24289 w 28575"/>
                    <a:gd name="connsiteY0" fmla="*/ 15716 h 28575"/>
                    <a:gd name="connsiteX1" fmla="*/ 15716 w 28575"/>
                    <a:gd name="connsiteY1" fmla="*/ 7144 h 28575"/>
                    <a:gd name="connsiteX2" fmla="*/ 7144 w 28575"/>
                    <a:gd name="connsiteY2" fmla="*/ 15716 h 28575"/>
                    <a:gd name="connsiteX3" fmla="*/ 15716 w 28575"/>
                    <a:gd name="connsiteY3" fmla="*/ 24289 h 28575"/>
                    <a:gd name="connsiteX4" fmla="*/ 24289 w 28575"/>
                    <a:gd name="connsiteY4" fmla="*/ 15716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4289" y="15716"/>
                      </a:moveTo>
                      <a:cubicBezTo>
                        <a:pt x="24289" y="10954"/>
                        <a:pt x="20479" y="7144"/>
                        <a:pt x="15716" y="7144"/>
                      </a:cubicBezTo>
                      <a:cubicBezTo>
                        <a:pt x="10954" y="7144"/>
                        <a:pt x="7144" y="10954"/>
                        <a:pt x="7144" y="15716"/>
                      </a:cubicBezTo>
                      <a:cubicBezTo>
                        <a:pt x="7144" y="20479"/>
                        <a:pt x="10954" y="24289"/>
                        <a:pt x="15716" y="24289"/>
                      </a:cubicBezTo>
                      <a:cubicBezTo>
                        <a:pt x="20479" y="23336"/>
                        <a:pt x="24289" y="19526"/>
                        <a:pt x="24289" y="15716"/>
                      </a:cubicBezTo>
                      <a:close/>
                    </a:path>
                  </a:pathLst>
                </a:custGeom>
                <a:grpFill/>
                <a:ln w="9525" cap="flat">
                  <a:noFill/>
                  <a:prstDash val="solid"/>
                  <a:miter/>
                </a:ln>
              </p:spPr>
              <p:txBody>
                <a:bodyPr rtlCol="0" anchor="ctr"/>
                <a:lstStyle/>
                <a:p>
                  <a:endParaRPr lang="en-US"/>
                </a:p>
              </p:txBody>
            </p:sp>
            <p:sp>
              <p:nvSpPr>
                <p:cNvPr id="132" name="Freeform: Shape 107">
                  <a:extLst>
                    <a:ext uri="{FF2B5EF4-FFF2-40B4-BE49-F238E27FC236}">
                      <a16:creationId xmlns:a16="http://schemas.microsoft.com/office/drawing/2014/main" xmlns="" id="{43DB05A8-009E-E884-6971-11E7FFEE063B}"/>
                    </a:ext>
                  </a:extLst>
                </p:cNvPr>
                <p:cNvSpPr/>
                <p:nvPr/>
              </p:nvSpPr>
              <p:spPr>
                <a:xfrm>
                  <a:off x="6147911" y="2889318"/>
                  <a:ext cx="66675" cy="57150"/>
                </a:xfrm>
                <a:custGeom>
                  <a:avLst/>
                  <a:gdLst>
                    <a:gd name="connsiteX0" fmla="*/ 7144 w 66675"/>
                    <a:gd name="connsiteY0" fmla="*/ 21522 h 57150"/>
                    <a:gd name="connsiteX1" fmla="*/ 15716 w 66675"/>
                    <a:gd name="connsiteY1" fmla="*/ 35809 h 57150"/>
                    <a:gd name="connsiteX2" fmla="*/ 39529 w 66675"/>
                    <a:gd name="connsiteY2" fmla="*/ 58670 h 57150"/>
                    <a:gd name="connsiteX3" fmla="*/ 63341 w 66675"/>
                    <a:gd name="connsiteY3" fmla="*/ 34857 h 57150"/>
                    <a:gd name="connsiteX4" fmla="*/ 39529 w 66675"/>
                    <a:gd name="connsiteY4" fmla="*/ 11045 h 57150"/>
                    <a:gd name="connsiteX5" fmla="*/ 33814 w 66675"/>
                    <a:gd name="connsiteY5" fmla="*/ 11997 h 57150"/>
                    <a:gd name="connsiteX6" fmla="*/ 22384 w 66675"/>
                    <a:gd name="connsiteY6" fmla="*/ 7234 h 57150"/>
                    <a:gd name="connsiteX7" fmla="*/ 7144 w 66675"/>
                    <a:gd name="connsiteY7" fmla="*/ 21522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75" h="57150">
                      <a:moveTo>
                        <a:pt x="7144" y="21522"/>
                      </a:moveTo>
                      <a:cubicBezTo>
                        <a:pt x="7144" y="28189"/>
                        <a:pt x="10954" y="32952"/>
                        <a:pt x="15716" y="35809"/>
                      </a:cubicBezTo>
                      <a:cubicBezTo>
                        <a:pt x="16669" y="48192"/>
                        <a:pt x="27146" y="58670"/>
                        <a:pt x="39529" y="58670"/>
                      </a:cubicBezTo>
                      <a:cubicBezTo>
                        <a:pt x="52864" y="58670"/>
                        <a:pt x="63341" y="48192"/>
                        <a:pt x="63341" y="34857"/>
                      </a:cubicBezTo>
                      <a:cubicBezTo>
                        <a:pt x="63341" y="21522"/>
                        <a:pt x="52864" y="11045"/>
                        <a:pt x="39529" y="11045"/>
                      </a:cubicBezTo>
                      <a:cubicBezTo>
                        <a:pt x="37624" y="11045"/>
                        <a:pt x="35719" y="11045"/>
                        <a:pt x="33814" y="11997"/>
                      </a:cubicBezTo>
                      <a:cubicBezTo>
                        <a:pt x="30956" y="9139"/>
                        <a:pt x="27146" y="7234"/>
                        <a:pt x="22384" y="7234"/>
                      </a:cubicBezTo>
                      <a:cubicBezTo>
                        <a:pt x="14764" y="6282"/>
                        <a:pt x="7144" y="12950"/>
                        <a:pt x="7144" y="21522"/>
                      </a:cubicBezTo>
                      <a:close/>
                    </a:path>
                  </a:pathLst>
                </a:custGeom>
                <a:grpFill/>
                <a:ln w="9525" cap="flat">
                  <a:noFill/>
                  <a:prstDash val="solid"/>
                  <a:miter/>
                </a:ln>
              </p:spPr>
              <p:txBody>
                <a:bodyPr rtlCol="0" anchor="ctr"/>
                <a:lstStyle/>
                <a:p>
                  <a:endParaRPr lang="en-US"/>
                </a:p>
              </p:txBody>
            </p:sp>
            <p:sp>
              <p:nvSpPr>
                <p:cNvPr id="133" name="Freeform: Shape 108">
                  <a:extLst>
                    <a:ext uri="{FF2B5EF4-FFF2-40B4-BE49-F238E27FC236}">
                      <a16:creationId xmlns:a16="http://schemas.microsoft.com/office/drawing/2014/main" xmlns="" id="{B4A2ED80-BD5A-663B-270C-AED281EC7B2D}"/>
                    </a:ext>
                  </a:extLst>
                </p:cNvPr>
                <p:cNvSpPr/>
                <p:nvPr/>
              </p:nvSpPr>
              <p:spPr>
                <a:xfrm>
                  <a:off x="5862161" y="3860959"/>
                  <a:ext cx="19050" cy="19050"/>
                </a:xfrm>
                <a:custGeom>
                  <a:avLst/>
                  <a:gdLst>
                    <a:gd name="connsiteX0" fmla="*/ 20479 w 19050"/>
                    <a:gd name="connsiteY0" fmla="*/ 13811 h 19050"/>
                    <a:gd name="connsiteX1" fmla="*/ 13811 w 19050"/>
                    <a:gd name="connsiteY1" fmla="*/ 7144 h 19050"/>
                    <a:gd name="connsiteX2" fmla="*/ 7144 w 19050"/>
                    <a:gd name="connsiteY2" fmla="*/ 13811 h 19050"/>
                    <a:gd name="connsiteX3" fmla="*/ 13811 w 19050"/>
                    <a:gd name="connsiteY3" fmla="*/ 20479 h 19050"/>
                    <a:gd name="connsiteX4" fmla="*/ 20479 w 19050"/>
                    <a:gd name="connsiteY4" fmla="*/ 13811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20479" y="13811"/>
                      </a:moveTo>
                      <a:cubicBezTo>
                        <a:pt x="20479" y="10001"/>
                        <a:pt x="17621" y="7144"/>
                        <a:pt x="13811" y="7144"/>
                      </a:cubicBezTo>
                      <a:cubicBezTo>
                        <a:pt x="10001" y="7144"/>
                        <a:pt x="7144" y="10001"/>
                        <a:pt x="7144" y="13811"/>
                      </a:cubicBezTo>
                      <a:cubicBezTo>
                        <a:pt x="7144" y="17621"/>
                        <a:pt x="10001" y="20479"/>
                        <a:pt x="13811" y="20479"/>
                      </a:cubicBezTo>
                      <a:cubicBezTo>
                        <a:pt x="17621" y="20479"/>
                        <a:pt x="20479" y="17621"/>
                        <a:pt x="20479" y="13811"/>
                      </a:cubicBezTo>
                      <a:close/>
                    </a:path>
                  </a:pathLst>
                </a:custGeom>
                <a:grpFill/>
                <a:ln w="9525" cap="flat">
                  <a:noFill/>
                  <a:prstDash val="solid"/>
                  <a:miter/>
                </a:ln>
              </p:spPr>
              <p:txBody>
                <a:bodyPr rtlCol="0" anchor="ctr"/>
                <a:lstStyle/>
                <a:p>
                  <a:endParaRPr lang="en-US"/>
                </a:p>
              </p:txBody>
            </p:sp>
            <p:sp>
              <p:nvSpPr>
                <p:cNvPr id="134" name="Freeform: Shape 109">
                  <a:extLst>
                    <a:ext uri="{FF2B5EF4-FFF2-40B4-BE49-F238E27FC236}">
                      <a16:creationId xmlns:a16="http://schemas.microsoft.com/office/drawing/2014/main" xmlns="" id="{86CDBB05-1021-BF14-CD32-08AD41990134}"/>
                    </a:ext>
                  </a:extLst>
                </p:cNvPr>
                <p:cNvSpPr/>
                <p:nvPr/>
              </p:nvSpPr>
              <p:spPr>
                <a:xfrm>
                  <a:off x="5269706" y="3384709"/>
                  <a:ext cx="38100" cy="38100"/>
                </a:xfrm>
                <a:custGeom>
                  <a:avLst/>
                  <a:gdLst>
                    <a:gd name="connsiteX0" fmla="*/ 21431 w 38100"/>
                    <a:gd name="connsiteY0" fmla="*/ 7144 h 38100"/>
                    <a:gd name="connsiteX1" fmla="*/ 7144 w 38100"/>
                    <a:gd name="connsiteY1" fmla="*/ 21431 h 38100"/>
                    <a:gd name="connsiteX2" fmla="*/ 21431 w 38100"/>
                    <a:gd name="connsiteY2" fmla="*/ 35719 h 38100"/>
                    <a:gd name="connsiteX3" fmla="*/ 35719 w 38100"/>
                    <a:gd name="connsiteY3" fmla="*/ 21431 h 38100"/>
                    <a:gd name="connsiteX4" fmla="*/ 21431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1431" y="7144"/>
                      </a:moveTo>
                      <a:cubicBezTo>
                        <a:pt x="13811" y="7144"/>
                        <a:pt x="7144" y="13811"/>
                        <a:pt x="7144" y="21431"/>
                      </a:cubicBezTo>
                      <a:cubicBezTo>
                        <a:pt x="7144" y="29051"/>
                        <a:pt x="13811" y="35719"/>
                        <a:pt x="21431" y="35719"/>
                      </a:cubicBezTo>
                      <a:cubicBezTo>
                        <a:pt x="29051" y="35719"/>
                        <a:pt x="35719" y="29051"/>
                        <a:pt x="35719" y="21431"/>
                      </a:cubicBezTo>
                      <a:cubicBezTo>
                        <a:pt x="35719" y="13811"/>
                        <a:pt x="29051" y="7144"/>
                        <a:pt x="21431" y="7144"/>
                      </a:cubicBezTo>
                      <a:close/>
                    </a:path>
                  </a:pathLst>
                </a:custGeom>
                <a:grpFill/>
                <a:ln w="9525" cap="flat">
                  <a:noFill/>
                  <a:prstDash val="solid"/>
                  <a:miter/>
                </a:ln>
              </p:spPr>
              <p:txBody>
                <a:bodyPr rtlCol="0" anchor="ctr"/>
                <a:lstStyle/>
                <a:p>
                  <a:endParaRPr lang="en-US"/>
                </a:p>
              </p:txBody>
            </p:sp>
            <p:sp>
              <p:nvSpPr>
                <p:cNvPr id="135" name="Freeform: Shape 110">
                  <a:extLst>
                    <a:ext uri="{FF2B5EF4-FFF2-40B4-BE49-F238E27FC236}">
                      <a16:creationId xmlns:a16="http://schemas.microsoft.com/office/drawing/2014/main" xmlns="" id="{1D0DB7B2-88E0-8468-9B66-2BDFD643C9C5}"/>
                    </a:ext>
                  </a:extLst>
                </p:cNvPr>
                <p:cNvSpPr/>
                <p:nvPr/>
              </p:nvSpPr>
              <p:spPr>
                <a:xfrm>
                  <a:off x="5923121" y="3529489"/>
                  <a:ext cx="28575" cy="28575"/>
                </a:xfrm>
                <a:custGeom>
                  <a:avLst/>
                  <a:gdLst>
                    <a:gd name="connsiteX0" fmla="*/ 17621 w 28575"/>
                    <a:gd name="connsiteY0" fmla="*/ 28099 h 28575"/>
                    <a:gd name="connsiteX1" fmla="*/ 28099 w 28575"/>
                    <a:gd name="connsiteY1" fmla="*/ 17621 h 28575"/>
                    <a:gd name="connsiteX2" fmla="*/ 17621 w 28575"/>
                    <a:gd name="connsiteY2" fmla="*/ 7144 h 28575"/>
                    <a:gd name="connsiteX3" fmla="*/ 7144 w 28575"/>
                    <a:gd name="connsiteY3" fmla="*/ 17621 h 28575"/>
                    <a:gd name="connsiteX4" fmla="*/ 17621 w 28575"/>
                    <a:gd name="connsiteY4" fmla="*/ 28099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7621" y="28099"/>
                      </a:moveTo>
                      <a:cubicBezTo>
                        <a:pt x="23336" y="28099"/>
                        <a:pt x="28099" y="23336"/>
                        <a:pt x="28099" y="17621"/>
                      </a:cubicBezTo>
                      <a:cubicBezTo>
                        <a:pt x="28099" y="11906"/>
                        <a:pt x="23336" y="7144"/>
                        <a:pt x="17621" y="7144"/>
                      </a:cubicBezTo>
                      <a:cubicBezTo>
                        <a:pt x="11906" y="7144"/>
                        <a:pt x="7144" y="11906"/>
                        <a:pt x="7144" y="17621"/>
                      </a:cubicBezTo>
                      <a:cubicBezTo>
                        <a:pt x="7144" y="23336"/>
                        <a:pt x="11906" y="28099"/>
                        <a:pt x="17621" y="28099"/>
                      </a:cubicBezTo>
                      <a:close/>
                    </a:path>
                  </a:pathLst>
                </a:custGeom>
                <a:grpFill/>
                <a:ln w="9525" cap="flat">
                  <a:noFill/>
                  <a:prstDash val="solid"/>
                  <a:miter/>
                </a:ln>
              </p:spPr>
              <p:txBody>
                <a:bodyPr rtlCol="0" anchor="ctr"/>
                <a:lstStyle/>
                <a:p>
                  <a:endParaRPr lang="en-US"/>
                </a:p>
              </p:txBody>
            </p:sp>
            <p:sp>
              <p:nvSpPr>
                <p:cNvPr id="136" name="Freeform: Shape 111">
                  <a:extLst>
                    <a:ext uri="{FF2B5EF4-FFF2-40B4-BE49-F238E27FC236}">
                      <a16:creationId xmlns:a16="http://schemas.microsoft.com/office/drawing/2014/main" xmlns="" id="{00962EFF-6907-658B-491C-87D757568978}"/>
                    </a:ext>
                  </a:extLst>
                </p:cNvPr>
                <p:cNvSpPr/>
                <p:nvPr/>
              </p:nvSpPr>
              <p:spPr>
                <a:xfrm>
                  <a:off x="6133624" y="2769394"/>
                  <a:ext cx="38100" cy="38100"/>
                </a:xfrm>
                <a:custGeom>
                  <a:avLst/>
                  <a:gdLst>
                    <a:gd name="connsiteX0" fmla="*/ 33814 w 38100"/>
                    <a:gd name="connsiteY0" fmla="*/ 20479 h 38100"/>
                    <a:gd name="connsiteX1" fmla="*/ 20479 w 38100"/>
                    <a:gd name="connsiteY1" fmla="*/ 7144 h 38100"/>
                    <a:gd name="connsiteX2" fmla="*/ 7144 w 38100"/>
                    <a:gd name="connsiteY2" fmla="*/ 20479 h 38100"/>
                    <a:gd name="connsiteX3" fmla="*/ 20479 w 38100"/>
                    <a:gd name="connsiteY3" fmla="*/ 33814 h 38100"/>
                    <a:gd name="connsiteX4" fmla="*/ 33814 w 38100"/>
                    <a:gd name="connsiteY4" fmla="*/ 20479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3814" y="20479"/>
                      </a:moveTo>
                      <a:cubicBezTo>
                        <a:pt x="33814" y="12859"/>
                        <a:pt x="28099" y="7144"/>
                        <a:pt x="20479" y="7144"/>
                      </a:cubicBezTo>
                      <a:cubicBezTo>
                        <a:pt x="12859" y="7144"/>
                        <a:pt x="7144" y="12859"/>
                        <a:pt x="7144" y="20479"/>
                      </a:cubicBezTo>
                      <a:cubicBezTo>
                        <a:pt x="7144" y="28099"/>
                        <a:pt x="12859" y="33814"/>
                        <a:pt x="20479" y="33814"/>
                      </a:cubicBezTo>
                      <a:cubicBezTo>
                        <a:pt x="28099" y="33814"/>
                        <a:pt x="33814" y="27146"/>
                        <a:pt x="33814" y="20479"/>
                      </a:cubicBezTo>
                      <a:close/>
                    </a:path>
                  </a:pathLst>
                </a:custGeom>
                <a:grpFill/>
                <a:ln w="9525" cap="flat">
                  <a:noFill/>
                  <a:prstDash val="solid"/>
                  <a:miter/>
                </a:ln>
              </p:spPr>
              <p:txBody>
                <a:bodyPr rtlCol="0" anchor="ctr"/>
                <a:lstStyle/>
                <a:p>
                  <a:endParaRPr lang="en-US"/>
                </a:p>
              </p:txBody>
            </p:sp>
            <p:sp>
              <p:nvSpPr>
                <p:cNvPr id="137" name="Freeform: Shape 112">
                  <a:extLst>
                    <a:ext uri="{FF2B5EF4-FFF2-40B4-BE49-F238E27FC236}">
                      <a16:creationId xmlns:a16="http://schemas.microsoft.com/office/drawing/2014/main" xmlns="" id="{5FB113A0-7A04-E92D-9A93-4308C5516A3C}"/>
                    </a:ext>
                  </a:extLst>
                </p:cNvPr>
                <p:cNvSpPr/>
                <p:nvPr/>
              </p:nvSpPr>
              <p:spPr>
                <a:xfrm>
                  <a:off x="5578316" y="3253264"/>
                  <a:ext cx="28575" cy="28575"/>
                </a:xfrm>
                <a:custGeom>
                  <a:avLst/>
                  <a:gdLst>
                    <a:gd name="connsiteX0" fmla="*/ 18574 w 28575"/>
                    <a:gd name="connsiteY0" fmla="*/ 7144 h 28575"/>
                    <a:gd name="connsiteX1" fmla="*/ 7144 w 28575"/>
                    <a:gd name="connsiteY1" fmla="*/ 18574 h 28575"/>
                    <a:gd name="connsiteX2" fmla="*/ 18574 w 28575"/>
                    <a:gd name="connsiteY2" fmla="*/ 30004 h 28575"/>
                    <a:gd name="connsiteX3" fmla="*/ 30004 w 28575"/>
                    <a:gd name="connsiteY3" fmla="*/ 18574 h 28575"/>
                    <a:gd name="connsiteX4" fmla="*/ 18574 w 28575"/>
                    <a:gd name="connsiteY4" fmla="*/ 714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8574" y="7144"/>
                      </a:moveTo>
                      <a:cubicBezTo>
                        <a:pt x="11906" y="7144"/>
                        <a:pt x="7144" y="11906"/>
                        <a:pt x="7144" y="18574"/>
                      </a:cubicBezTo>
                      <a:cubicBezTo>
                        <a:pt x="7144" y="25241"/>
                        <a:pt x="11906" y="30004"/>
                        <a:pt x="18574" y="30004"/>
                      </a:cubicBezTo>
                      <a:cubicBezTo>
                        <a:pt x="25241" y="30004"/>
                        <a:pt x="30004" y="25241"/>
                        <a:pt x="30004" y="18574"/>
                      </a:cubicBezTo>
                      <a:cubicBezTo>
                        <a:pt x="30004" y="11906"/>
                        <a:pt x="25241" y="7144"/>
                        <a:pt x="18574" y="7144"/>
                      </a:cubicBezTo>
                      <a:close/>
                    </a:path>
                  </a:pathLst>
                </a:custGeom>
                <a:grpFill/>
                <a:ln w="9525" cap="flat">
                  <a:noFill/>
                  <a:prstDash val="solid"/>
                  <a:miter/>
                </a:ln>
              </p:spPr>
              <p:txBody>
                <a:bodyPr rtlCol="0" anchor="ctr"/>
                <a:lstStyle/>
                <a:p>
                  <a:endParaRPr lang="en-US"/>
                </a:p>
              </p:txBody>
            </p:sp>
            <p:sp>
              <p:nvSpPr>
                <p:cNvPr id="138" name="Freeform: Shape 113">
                  <a:extLst>
                    <a:ext uri="{FF2B5EF4-FFF2-40B4-BE49-F238E27FC236}">
                      <a16:creationId xmlns:a16="http://schemas.microsoft.com/office/drawing/2014/main" xmlns="" id="{8B1CC385-F044-4159-BC49-FF2CBD211359}"/>
                    </a:ext>
                  </a:extLst>
                </p:cNvPr>
                <p:cNvSpPr/>
                <p:nvPr/>
              </p:nvSpPr>
              <p:spPr>
                <a:xfrm>
                  <a:off x="5571649" y="3619024"/>
                  <a:ext cx="28575" cy="28575"/>
                </a:xfrm>
                <a:custGeom>
                  <a:avLst/>
                  <a:gdLst>
                    <a:gd name="connsiteX0" fmla="*/ 22384 w 28575"/>
                    <a:gd name="connsiteY0" fmla="*/ 14764 h 28575"/>
                    <a:gd name="connsiteX1" fmla="*/ 14764 w 28575"/>
                    <a:gd name="connsiteY1" fmla="*/ 7144 h 28575"/>
                    <a:gd name="connsiteX2" fmla="*/ 7144 w 28575"/>
                    <a:gd name="connsiteY2" fmla="*/ 14764 h 28575"/>
                    <a:gd name="connsiteX3" fmla="*/ 14764 w 28575"/>
                    <a:gd name="connsiteY3" fmla="*/ 22384 h 28575"/>
                    <a:gd name="connsiteX4" fmla="*/ 22384 w 28575"/>
                    <a:gd name="connsiteY4" fmla="*/ 1476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2384" y="14764"/>
                      </a:moveTo>
                      <a:cubicBezTo>
                        <a:pt x="22384" y="10954"/>
                        <a:pt x="19526" y="7144"/>
                        <a:pt x="14764" y="7144"/>
                      </a:cubicBezTo>
                      <a:cubicBezTo>
                        <a:pt x="10954" y="7144"/>
                        <a:pt x="7144" y="10001"/>
                        <a:pt x="7144" y="14764"/>
                      </a:cubicBezTo>
                      <a:cubicBezTo>
                        <a:pt x="7144" y="18574"/>
                        <a:pt x="10001" y="22384"/>
                        <a:pt x="14764" y="22384"/>
                      </a:cubicBezTo>
                      <a:cubicBezTo>
                        <a:pt x="19526" y="21431"/>
                        <a:pt x="22384" y="18574"/>
                        <a:pt x="22384" y="14764"/>
                      </a:cubicBezTo>
                      <a:close/>
                    </a:path>
                  </a:pathLst>
                </a:custGeom>
                <a:grpFill/>
                <a:ln w="9525" cap="flat">
                  <a:noFill/>
                  <a:prstDash val="solid"/>
                  <a:miter/>
                </a:ln>
              </p:spPr>
              <p:txBody>
                <a:bodyPr rtlCol="0" anchor="ctr"/>
                <a:lstStyle/>
                <a:p>
                  <a:endParaRPr lang="en-US"/>
                </a:p>
              </p:txBody>
            </p:sp>
            <p:sp>
              <p:nvSpPr>
                <p:cNvPr id="139" name="Freeform: Shape 114">
                  <a:extLst>
                    <a:ext uri="{FF2B5EF4-FFF2-40B4-BE49-F238E27FC236}">
                      <a16:creationId xmlns:a16="http://schemas.microsoft.com/office/drawing/2014/main" xmlns="" id="{D909B47B-8E85-8671-758D-7876D7D9E23C}"/>
                    </a:ext>
                  </a:extLst>
                </p:cNvPr>
                <p:cNvSpPr/>
                <p:nvPr/>
              </p:nvSpPr>
              <p:spPr>
                <a:xfrm>
                  <a:off x="5941219" y="4137184"/>
                  <a:ext cx="28575" cy="28575"/>
                </a:xfrm>
                <a:custGeom>
                  <a:avLst/>
                  <a:gdLst>
                    <a:gd name="connsiteX0" fmla="*/ 16669 w 28575"/>
                    <a:gd name="connsiteY0" fmla="*/ 7144 h 28575"/>
                    <a:gd name="connsiteX1" fmla="*/ 7144 w 28575"/>
                    <a:gd name="connsiteY1" fmla="*/ 16669 h 28575"/>
                    <a:gd name="connsiteX2" fmla="*/ 16669 w 28575"/>
                    <a:gd name="connsiteY2" fmla="*/ 26194 h 28575"/>
                    <a:gd name="connsiteX3" fmla="*/ 26194 w 28575"/>
                    <a:gd name="connsiteY3" fmla="*/ 16669 h 28575"/>
                    <a:gd name="connsiteX4" fmla="*/ 16669 w 28575"/>
                    <a:gd name="connsiteY4" fmla="*/ 714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6669" y="7144"/>
                      </a:moveTo>
                      <a:cubicBezTo>
                        <a:pt x="10954" y="7144"/>
                        <a:pt x="7144" y="11906"/>
                        <a:pt x="7144" y="16669"/>
                      </a:cubicBezTo>
                      <a:cubicBezTo>
                        <a:pt x="7144" y="21431"/>
                        <a:pt x="11906" y="26194"/>
                        <a:pt x="16669" y="26194"/>
                      </a:cubicBezTo>
                      <a:cubicBezTo>
                        <a:pt x="22384" y="26194"/>
                        <a:pt x="26194" y="21431"/>
                        <a:pt x="26194" y="16669"/>
                      </a:cubicBezTo>
                      <a:cubicBezTo>
                        <a:pt x="26194" y="11906"/>
                        <a:pt x="22384" y="7144"/>
                        <a:pt x="16669" y="7144"/>
                      </a:cubicBezTo>
                      <a:close/>
                    </a:path>
                  </a:pathLst>
                </a:custGeom>
                <a:grpFill/>
                <a:ln w="9525" cap="flat">
                  <a:noFill/>
                  <a:prstDash val="solid"/>
                  <a:miter/>
                </a:ln>
              </p:spPr>
              <p:txBody>
                <a:bodyPr rtlCol="0" anchor="ctr"/>
                <a:lstStyle/>
                <a:p>
                  <a:endParaRPr lang="en-US"/>
                </a:p>
              </p:txBody>
            </p:sp>
            <p:sp>
              <p:nvSpPr>
                <p:cNvPr id="140" name="Freeform: Shape 115">
                  <a:extLst>
                    <a:ext uri="{FF2B5EF4-FFF2-40B4-BE49-F238E27FC236}">
                      <a16:creationId xmlns:a16="http://schemas.microsoft.com/office/drawing/2014/main" xmlns="" id="{2A366D4C-9192-595D-9A73-F973423A4462}"/>
                    </a:ext>
                  </a:extLst>
                </p:cNvPr>
                <p:cNvSpPr/>
                <p:nvPr/>
              </p:nvSpPr>
              <p:spPr>
                <a:xfrm>
                  <a:off x="6075521" y="3037999"/>
                  <a:ext cx="38100" cy="38100"/>
                </a:xfrm>
                <a:custGeom>
                  <a:avLst/>
                  <a:gdLst>
                    <a:gd name="connsiteX0" fmla="*/ 7144 w 38100"/>
                    <a:gd name="connsiteY0" fmla="*/ 20479 h 38100"/>
                    <a:gd name="connsiteX1" fmla="*/ 20479 w 38100"/>
                    <a:gd name="connsiteY1" fmla="*/ 33814 h 38100"/>
                    <a:gd name="connsiteX2" fmla="*/ 33814 w 38100"/>
                    <a:gd name="connsiteY2" fmla="*/ 20479 h 38100"/>
                    <a:gd name="connsiteX3" fmla="*/ 20479 w 38100"/>
                    <a:gd name="connsiteY3" fmla="*/ 7144 h 38100"/>
                    <a:gd name="connsiteX4" fmla="*/ 7144 w 38100"/>
                    <a:gd name="connsiteY4" fmla="*/ 20479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7144" y="20479"/>
                      </a:moveTo>
                      <a:cubicBezTo>
                        <a:pt x="7144" y="28099"/>
                        <a:pt x="12859" y="33814"/>
                        <a:pt x="20479" y="33814"/>
                      </a:cubicBezTo>
                      <a:cubicBezTo>
                        <a:pt x="28099" y="33814"/>
                        <a:pt x="33814" y="28099"/>
                        <a:pt x="33814" y="20479"/>
                      </a:cubicBezTo>
                      <a:cubicBezTo>
                        <a:pt x="33814" y="12859"/>
                        <a:pt x="28099" y="7144"/>
                        <a:pt x="20479" y="7144"/>
                      </a:cubicBezTo>
                      <a:cubicBezTo>
                        <a:pt x="13811" y="7144"/>
                        <a:pt x="7144" y="13811"/>
                        <a:pt x="7144" y="20479"/>
                      </a:cubicBezTo>
                      <a:close/>
                    </a:path>
                  </a:pathLst>
                </a:custGeom>
                <a:grpFill/>
                <a:ln w="9525" cap="flat">
                  <a:noFill/>
                  <a:prstDash val="solid"/>
                  <a:miter/>
                </a:ln>
              </p:spPr>
              <p:txBody>
                <a:bodyPr rtlCol="0" anchor="ctr"/>
                <a:lstStyle/>
                <a:p>
                  <a:endParaRPr lang="en-US"/>
                </a:p>
              </p:txBody>
            </p:sp>
            <p:sp>
              <p:nvSpPr>
                <p:cNvPr id="141" name="Freeform: Shape 116">
                  <a:extLst>
                    <a:ext uri="{FF2B5EF4-FFF2-40B4-BE49-F238E27FC236}">
                      <a16:creationId xmlns:a16="http://schemas.microsoft.com/office/drawing/2014/main" xmlns="" id="{AC452E32-A41E-51E4-8DC4-83333464E6E2}"/>
                    </a:ext>
                  </a:extLst>
                </p:cNvPr>
                <p:cNvSpPr/>
                <p:nvPr/>
              </p:nvSpPr>
              <p:spPr>
                <a:xfrm>
                  <a:off x="5909786" y="3152299"/>
                  <a:ext cx="38100" cy="38100"/>
                </a:xfrm>
                <a:custGeom>
                  <a:avLst/>
                  <a:gdLst>
                    <a:gd name="connsiteX0" fmla="*/ 35719 w 38100"/>
                    <a:gd name="connsiteY0" fmla="*/ 21431 h 38100"/>
                    <a:gd name="connsiteX1" fmla="*/ 21431 w 38100"/>
                    <a:gd name="connsiteY1" fmla="*/ 7144 h 38100"/>
                    <a:gd name="connsiteX2" fmla="*/ 7144 w 38100"/>
                    <a:gd name="connsiteY2" fmla="*/ 21431 h 38100"/>
                    <a:gd name="connsiteX3" fmla="*/ 21431 w 38100"/>
                    <a:gd name="connsiteY3" fmla="*/ 35719 h 38100"/>
                    <a:gd name="connsiteX4" fmla="*/ 35719 w 38100"/>
                    <a:gd name="connsiteY4" fmla="*/ 21431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5719" y="21431"/>
                      </a:moveTo>
                      <a:cubicBezTo>
                        <a:pt x="35719" y="13811"/>
                        <a:pt x="29051" y="7144"/>
                        <a:pt x="21431" y="7144"/>
                      </a:cubicBezTo>
                      <a:cubicBezTo>
                        <a:pt x="13811" y="7144"/>
                        <a:pt x="7144" y="13811"/>
                        <a:pt x="7144" y="21431"/>
                      </a:cubicBezTo>
                      <a:cubicBezTo>
                        <a:pt x="7144" y="29051"/>
                        <a:pt x="13811" y="35719"/>
                        <a:pt x="21431" y="35719"/>
                      </a:cubicBezTo>
                      <a:cubicBezTo>
                        <a:pt x="29051" y="35719"/>
                        <a:pt x="35719" y="29051"/>
                        <a:pt x="35719" y="21431"/>
                      </a:cubicBezTo>
                      <a:close/>
                    </a:path>
                  </a:pathLst>
                </a:custGeom>
                <a:grpFill/>
                <a:ln w="9525" cap="flat">
                  <a:noFill/>
                  <a:prstDash val="solid"/>
                  <a:miter/>
                </a:ln>
              </p:spPr>
              <p:txBody>
                <a:bodyPr rtlCol="0" anchor="ctr"/>
                <a:lstStyle/>
                <a:p>
                  <a:endParaRPr lang="en-US"/>
                </a:p>
              </p:txBody>
            </p:sp>
            <p:sp>
              <p:nvSpPr>
                <p:cNvPr id="142" name="Freeform: Shape 117">
                  <a:extLst>
                    <a:ext uri="{FF2B5EF4-FFF2-40B4-BE49-F238E27FC236}">
                      <a16:creationId xmlns:a16="http://schemas.microsoft.com/office/drawing/2014/main" xmlns="" id="{BB2D1783-AFD2-6E23-263C-3F787591B2BB}"/>
                    </a:ext>
                  </a:extLst>
                </p:cNvPr>
                <p:cNvSpPr/>
                <p:nvPr/>
              </p:nvSpPr>
              <p:spPr>
                <a:xfrm>
                  <a:off x="5516404" y="3698081"/>
                  <a:ext cx="28575" cy="28575"/>
                </a:xfrm>
                <a:custGeom>
                  <a:avLst/>
                  <a:gdLst>
                    <a:gd name="connsiteX0" fmla="*/ 15716 w 28575"/>
                    <a:gd name="connsiteY0" fmla="*/ 7144 h 28575"/>
                    <a:gd name="connsiteX1" fmla="*/ 7144 w 28575"/>
                    <a:gd name="connsiteY1" fmla="*/ 15716 h 28575"/>
                    <a:gd name="connsiteX2" fmla="*/ 15716 w 28575"/>
                    <a:gd name="connsiteY2" fmla="*/ 24289 h 28575"/>
                    <a:gd name="connsiteX3" fmla="*/ 24289 w 28575"/>
                    <a:gd name="connsiteY3" fmla="*/ 15716 h 28575"/>
                    <a:gd name="connsiteX4" fmla="*/ 15716 w 28575"/>
                    <a:gd name="connsiteY4" fmla="*/ 714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5716" y="7144"/>
                      </a:moveTo>
                      <a:cubicBezTo>
                        <a:pt x="10954" y="7144"/>
                        <a:pt x="7144" y="10954"/>
                        <a:pt x="7144" y="15716"/>
                      </a:cubicBezTo>
                      <a:cubicBezTo>
                        <a:pt x="7144" y="20479"/>
                        <a:pt x="10954" y="24289"/>
                        <a:pt x="15716" y="24289"/>
                      </a:cubicBezTo>
                      <a:cubicBezTo>
                        <a:pt x="20479" y="24289"/>
                        <a:pt x="24289" y="20479"/>
                        <a:pt x="24289" y="15716"/>
                      </a:cubicBezTo>
                      <a:cubicBezTo>
                        <a:pt x="24289" y="10001"/>
                        <a:pt x="20479" y="7144"/>
                        <a:pt x="15716" y="7144"/>
                      </a:cubicBezTo>
                      <a:close/>
                    </a:path>
                  </a:pathLst>
                </a:custGeom>
                <a:grpFill/>
                <a:ln w="9525" cap="flat">
                  <a:noFill/>
                  <a:prstDash val="solid"/>
                  <a:miter/>
                </a:ln>
              </p:spPr>
              <p:txBody>
                <a:bodyPr rtlCol="0" anchor="ctr"/>
                <a:lstStyle/>
                <a:p>
                  <a:endParaRPr lang="en-US"/>
                </a:p>
              </p:txBody>
            </p:sp>
            <p:sp>
              <p:nvSpPr>
                <p:cNvPr id="143" name="Freeform: Shape 118">
                  <a:extLst>
                    <a:ext uri="{FF2B5EF4-FFF2-40B4-BE49-F238E27FC236}">
                      <a16:creationId xmlns:a16="http://schemas.microsoft.com/office/drawing/2014/main" xmlns="" id="{891FEB9C-E346-74D1-5542-9E3345D12EB7}"/>
                    </a:ext>
                  </a:extLst>
                </p:cNvPr>
                <p:cNvSpPr/>
                <p:nvPr/>
              </p:nvSpPr>
              <p:spPr>
                <a:xfrm>
                  <a:off x="5679281" y="3343751"/>
                  <a:ext cx="28575" cy="28575"/>
                </a:xfrm>
                <a:custGeom>
                  <a:avLst/>
                  <a:gdLst>
                    <a:gd name="connsiteX0" fmla="*/ 30004 w 28575"/>
                    <a:gd name="connsiteY0" fmla="*/ 18574 h 28575"/>
                    <a:gd name="connsiteX1" fmla="*/ 18574 w 28575"/>
                    <a:gd name="connsiteY1" fmla="*/ 7144 h 28575"/>
                    <a:gd name="connsiteX2" fmla="*/ 7144 w 28575"/>
                    <a:gd name="connsiteY2" fmla="*/ 18574 h 28575"/>
                    <a:gd name="connsiteX3" fmla="*/ 18574 w 28575"/>
                    <a:gd name="connsiteY3" fmla="*/ 30004 h 28575"/>
                    <a:gd name="connsiteX4" fmla="*/ 30004 w 28575"/>
                    <a:gd name="connsiteY4" fmla="*/ 1857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30004" y="18574"/>
                      </a:moveTo>
                      <a:cubicBezTo>
                        <a:pt x="30004" y="12859"/>
                        <a:pt x="25241" y="7144"/>
                        <a:pt x="18574" y="7144"/>
                      </a:cubicBezTo>
                      <a:cubicBezTo>
                        <a:pt x="12859" y="7144"/>
                        <a:pt x="7144" y="11906"/>
                        <a:pt x="7144" y="18574"/>
                      </a:cubicBezTo>
                      <a:cubicBezTo>
                        <a:pt x="7144" y="24289"/>
                        <a:pt x="11906" y="30004"/>
                        <a:pt x="18574" y="30004"/>
                      </a:cubicBezTo>
                      <a:cubicBezTo>
                        <a:pt x="25241" y="30004"/>
                        <a:pt x="30004" y="25241"/>
                        <a:pt x="30004" y="18574"/>
                      </a:cubicBezTo>
                      <a:close/>
                    </a:path>
                  </a:pathLst>
                </a:custGeom>
                <a:grpFill/>
                <a:ln w="9525" cap="flat">
                  <a:noFill/>
                  <a:prstDash val="solid"/>
                  <a:miter/>
                </a:ln>
              </p:spPr>
              <p:txBody>
                <a:bodyPr rtlCol="0" anchor="ctr"/>
                <a:lstStyle/>
                <a:p>
                  <a:endParaRPr lang="en-US"/>
                </a:p>
              </p:txBody>
            </p:sp>
            <p:sp>
              <p:nvSpPr>
                <p:cNvPr id="144" name="Freeform: Shape 119">
                  <a:extLst>
                    <a:ext uri="{FF2B5EF4-FFF2-40B4-BE49-F238E27FC236}">
                      <a16:creationId xmlns:a16="http://schemas.microsoft.com/office/drawing/2014/main" xmlns="" id="{01588A8F-4EC2-A885-618A-A767088DB128}"/>
                    </a:ext>
                  </a:extLst>
                </p:cNvPr>
                <p:cNvSpPr/>
                <p:nvPr/>
              </p:nvSpPr>
              <p:spPr>
                <a:xfrm>
                  <a:off x="5951696" y="3265646"/>
                  <a:ext cx="28575" cy="28575"/>
                </a:xfrm>
                <a:custGeom>
                  <a:avLst/>
                  <a:gdLst>
                    <a:gd name="connsiteX0" fmla="*/ 30004 w 28575"/>
                    <a:gd name="connsiteY0" fmla="*/ 18574 h 28575"/>
                    <a:gd name="connsiteX1" fmla="*/ 18574 w 28575"/>
                    <a:gd name="connsiteY1" fmla="*/ 7144 h 28575"/>
                    <a:gd name="connsiteX2" fmla="*/ 7144 w 28575"/>
                    <a:gd name="connsiteY2" fmla="*/ 18574 h 28575"/>
                    <a:gd name="connsiteX3" fmla="*/ 18574 w 28575"/>
                    <a:gd name="connsiteY3" fmla="*/ 30004 h 28575"/>
                    <a:gd name="connsiteX4" fmla="*/ 30004 w 28575"/>
                    <a:gd name="connsiteY4" fmla="*/ 1857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30004" y="18574"/>
                      </a:moveTo>
                      <a:cubicBezTo>
                        <a:pt x="30004" y="12859"/>
                        <a:pt x="25241" y="7144"/>
                        <a:pt x="18574" y="7144"/>
                      </a:cubicBezTo>
                      <a:cubicBezTo>
                        <a:pt x="12859" y="7144"/>
                        <a:pt x="7144" y="11906"/>
                        <a:pt x="7144" y="18574"/>
                      </a:cubicBezTo>
                      <a:cubicBezTo>
                        <a:pt x="7144" y="24289"/>
                        <a:pt x="11906" y="30004"/>
                        <a:pt x="18574" y="30004"/>
                      </a:cubicBezTo>
                      <a:cubicBezTo>
                        <a:pt x="25241" y="30004"/>
                        <a:pt x="30004" y="25241"/>
                        <a:pt x="30004" y="18574"/>
                      </a:cubicBezTo>
                      <a:close/>
                    </a:path>
                  </a:pathLst>
                </a:custGeom>
                <a:grpFill/>
                <a:ln w="9525" cap="flat">
                  <a:noFill/>
                  <a:prstDash val="solid"/>
                  <a:miter/>
                </a:ln>
              </p:spPr>
              <p:txBody>
                <a:bodyPr rtlCol="0" anchor="ctr"/>
                <a:lstStyle/>
                <a:p>
                  <a:endParaRPr lang="en-US"/>
                </a:p>
              </p:txBody>
            </p:sp>
            <p:sp>
              <p:nvSpPr>
                <p:cNvPr id="145" name="Freeform: Shape 120">
                  <a:extLst>
                    <a:ext uri="{FF2B5EF4-FFF2-40B4-BE49-F238E27FC236}">
                      <a16:creationId xmlns:a16="http://schemas.microsoft.com/office/drawing/2014/main" xmlns="" id="{98916E91-E696-E482-E5D9-FA0C01A384DD}"/>
                    </a:ext>
                  </a:extLst>
                </p:cNvPr>
                <p:cNvSpPr/>
                <p:nvPr/>
              </p:nvSpPr>
              <p:spPr>
                <a:xfrm>
                  <a:off x="5435441" y="3113246"/>
                  <a:ext cx="28575" cy="28575"/>
                </a:xfrm>
                <a:custGeom>
                  <a:avLst/>
                  <a:gdLst>
                    <a:gd name="connsiteX0" fmla="*/ 18574 w 28575"/>
                    <a:gd name="connsiteY0" fmla="*/ 30004 h 28575"/>
                    <a:gd name="connsiteX1" fmla="*/ 30004 w 28575"/>
                    <a:gd name="connsiteY1" fmla="*/ 18574 h 28575"/>
                    <a:gd name="connsiteX2" fmla="*/ 18574 w 28575"/>
                    <a:gd name="connsiteY2" fmla="*/ 7144 h 28575"/>
                    <a:gd name="connsiteX3" fmla="*/ 7144 w 28575"/>
                    <a:gd name="connsiteY3" fmla="*/ 18574 h 28575"/>
                    <a:gd name="connsiteX4" fmla="*/ 18574 w 28575"/>
                    <a:gd name="connsiteY4" fmla="*/ 3000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8574" y="30004"/>
                      </a:moveTo>
                      <a:cubicBezTo>
                        <a:pt x="24289" y="30004"/>
                        <a:pt x="30004" y="25241"/>
                        <a:pt x="30004" y="18574"/>
                      </a:cubicBezTo>
                      <a:cubicBezTo>
                        <a:pt x="30004" y="12859"/>
                        <a:pt x="25241" y="7144"/>
                        <a:pt x="18574" y="7144"/>
                      </a:cubicBezTo>
                      <a:cubicBezTo>
                        <a:pt x="12859" y="7144"/>
                        <a:pt x="7144" y="11906"/>
                        <a:pt x="7144" y="18574"/>
                      </a:cubicBezTo>
                      <a:cubicBezTo>
                        <a:pt x="8096" y="25241"/>
                        <a:pt x="12859" y="30004"/>
                        <a:pt x="18574" y="30004"/>
                      </a:cubicBezTo>
                      <a:close/>
                    </a:path>
                  </a:pathLst>
                </a:custGeom>
                <a:grpFill/>
                <a:ln w="9525" cap="flat">
                  <a:noFill/>
                  <a:prstDash val="solid"/>
                  <a:miter/>
                </a:ln>
              </p:spPr>
              <p:txBody>
                <a:bodyPr rtlCol="0" anchor="ctr"/>
                <a:lstStyle/>
                <a:p>
                  <a:endParaRPr lang="en-US"/>
                </a:p>
              </p:txBody>
            </p:sp>
            <p:sp>
              <p:nvSpPr>
                <p:cNvPr id="146" name="Freeform: Shape 121">
                  <a:extLst>
                    <a:ext uri="{FF2B5EF4-FFF2-40B4-BE49-F238E27FC236}">
                      <a16:creationId xmlns:a16="http://schemas.microsoft.com/office/drawing/2014/main" xmlns="" id="{90A35696-7CF7-350D-5B44-225C30F50E0A}"/>
                    </a:ext>
                  </a:extLst>
                </p:cNvPr>
                <p:cNvSpPr/>
                <p:nvPr/>
              </p:nvSpPr>
              <p:spPr>
                <a:xfrm>
                  <a:off x="6027896" y="3622834"/>
                  <a:ext cx="28575" cy="28575"/>
                </a:xfrm>
                <a:custGeom>
                  <a:avLst/>
                  <a:gdLst>
                    <a:gd name="connsiteX0" fmla="*/ 16669 w 28575"/>
                    <a:gd name="connsiteY0" fmla="*/ 7144 h 28575"/>
                    <a:gd name="connsiteX1" fmla="*/ 7144 w 28575"/>
                    <a:gd name="connsiteY1" fmla="*/ 16669 h 28575"/>
                    <a:gd name="connsiteX2" fmla="*/ 16669 w 28575"/>
                    <a:gd name="connsiteY2" fmla="*/ 26194 h 28575"/>
                    <a:gd name="connsiteX3" fmla="*/ 26194 w 28575"/>
                    <a:gd name="connsiteY3" fmla="*/ 16669 h 28575"/>
                    <a:gd name="connsiteX4" fmla="*/ 16669 w 28575"/>
                    <a:gd name="connsiteY4" fmla="*/ 714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6669" y="7144"/>
                      </a:moveTo>
                      <a:cubicBezTo>
                        <a:pt x="11906" y="7144"/>
                        <a:pt x="7144" y="10954"/>
                        <a:pt x="7144" y="16669"/>
                      </a:cubicBezTo>
                      <a:cubicBezTo>
                        <a:pt x="7144" y="22384"/>
                        <a:pt x="10954" y="26194"/>
                        <a:pt x="16669" y="26194"/>
                      </a:cubicBezTo>
                      <a:cubicBezTo>
                        <a:pt x="22384" y="26194"/>
                        <a:pt x="26194" y="22384"/>
                        <a:pt x="26194" y="16669"/>
                      </a:cubicBezTo>
                      <a:cubicBezTo>
                        <a:pt x="26194" y="10954"/>
                        <a:pt x="21431" y="7144"/>
                        <a:pt x="16669" y="7144"/>
                      </a:cubicBezTo>
                      <a:close/>
                    </a:path>
                  </a:pathLst>
                </a:custGeom>
                <a:grpFill/>
                <a:ln w="9525" cap="flat">
                  <a:noFill/>
                  <a:prstDash val="solid"/>
                  <a:miter/>
                </a:ln>
              </p:spPr>
              <p:txBody>
                <a:bodyPr rtlCol="0" anchor="ctr"/>
                <a:lstStyle/>
                <a:p>
                  <a:endParaRPr lang="en-US"/>
                </a:p>
              </p:txBody>
            </p:sp>
            <p:sp>
              <p:nvSpPr>
                <p:cNvPr id="147" name="Freeform: Shape 122">
                  <a:extLst>
                    <a:ext uri="{FF2B5EF4-FFF2-40B4-BE49-F238E27FC236}">
                      <a16:creationId xmlns:a16="http://schemas.microsoft.com/office/drawing/2014/main" xmlns="" id="{92B8C638-7DE2-14D4-D727-4AD9F462E7B3}"/>
                    </a:ext>
                  </a:extLst>
                </p:cNvPr>
                <p:cNvSpPr/>
                <p:nvPr/>
              </p:nvSpPr>
              <p:spPr>
                <a:xfrm>
                  <a:off x="5681186" y="2920841"/>
                  <a:ext cx="66675" cy="66675"/>
                </a:xfrm>
                <a:custGeom>
                  <a:avLst/>
                  <a:gdLst>
                    <a:gd name="connsiteX0" fmla="*/ 35719 w 66675"/>
                    <a:gd name="connsiteY0" fmla="*/ 64294 h 66675"/>
                    <a:gd name="connsiteX1" fmla="*/ 64294 w 66675"/>
                    <a:gd name="connsiteY1" fmla="*/ 35719 h 66675"/>
                    <a:gd name="connsiteX2" fmla="*/ 35719 w 66675"/>
                    <a:gd name="connsiteY2" fmla="*/ 7144 h 66675"/>
                    <a:gd name="connsiteX3" fmla="*/ 7144 w 66675"/>
                    <a:gd name="connsiteY3" fmla="*/ 35719 h 66675"/>
                    <a:gd name="connsiteX4" fmla="*/ 35719 w 66675"/>
                    <a:gd name="connsiteY4" fmla="*/ 64294 h 66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 h="66675">
                      <a:moveTo>
                        <a:pt x="35719" y="64294"/>
                      </a:moveTo>
                      <a:cubicBezTo>
                        <a:pt x="50959" y="64294"/>
                        <a:pt x="64294" y="51911"/>
                        <a:pt x="64294" y="35719"/>
                      </a:cubicBezTo>
                      <a:cubicBezTo>
                        <a:pt x="64294" y="19526"/>
                        <a:pt x="51911" y="7144"/>
                        <a:pt x="35719" y="7144"/>
                      </a:cubicBezTo>
                      <a:cubicBezTo>
                        <a:pt x="20479" y="7144"/>
                        <a:pt x="7144" y="19526"/>
                        <a:pt x="7144" y="35719"/>
                      </a:cubicBezTo>
                      <a:cubicBezTo>
                        <a:pt x="7144" y="51911"/>
                        <a:pt x="19526" y="64294"/>
                        <a:pt x="35719" y="64294"/>
                      </a:cubicBezTo>
                      <a:close/>
                    </a:path>
                  </a:pathLst>
                </a:custGeom>
                <a:grpFill/>
                <a:ln w="9525" cap="flat">
                  <a:noFill/>
                  <a:prstDash val="solid"/>
                  <a:miter/>
                </a:ln>
              </p:spPr>
              <p:txBody>
                <a:bodyPr rtlCol="0" anchor="ctr"/>
                <a:lstStyle/>
                <a:p>
                  <a:endParaRPr lang="en-US"/>
                </a:p>
              </p:txBody>
            </p:sp>
            <p:sp>
              <p:nvSpPr>
                <p:cNvPr id="148" name="Freeform: Shape 123">
                  <a:extLst>
                    <a:ext uri="{FF2B5EF4-FFF2-40B4-BE49-F238E27FC236}">
                      <a16:creationId xmlns:a16="http://schemas.microsoft.com/office/drawing/2014/main" xmlns="" id="{DCE0E650-E3FF-6896-98E2-218126F8DC2B}"/>
                    </a:ext>
                  </a:extLst>
                </p:cNvPr>
                <p:cNvSpPr/>
                <p:nvPr/>
              </p:nvSpPr>
              <p:spPr>
                <a:xfrm>
                  <a:off x="6041231" y="4157186"/>
                  <a:ext cx="19050" cy="19050"/>
                </a:xfrm>
                <a:custGeom>
                  <a:avLst/>
                  <a:gdLst>
                    <a:gd name="connsiteX0" fmla="*/ 18574 w 19050"/>
                    <a:gd name="connsiteY0" fmla="*/ 12859 h 19050"/>
                    <a:gd name="connsiteX1" fmla="*/ 12859 w 19050"/>
                    <a:gd name="connsiteY1" fmla="*/ 7144 h 19050"/>
                    <a:gd name="connsiteX2" fmla="*/ 7144 w 19050"/>
                    <a:gd name="connsiteY2" fmla="*/ 12859 h 19050"/>
                    <a:gd name="connsiteX3" fmla="*/ 12859 w 19050"/>
                    <a:gd name="connsiteY3" fmla="*/ 18574 h 19050"/>
                    <a:gd name="connsiteX4" fmla="*/ 18574 w 19050"/>
                    <a:gd name="connsiteY4" fmla="*/ 1285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8574" y="12859"/>
                      </a:moveTo>
                      <a:cubicBezTo>
                        <a:pt x="18574" y="10001"/>
                        <a:pt x="15716" y="7144"/>
                        <a:pt x="12859" y="7144"/>
                      </a:cubicBezTo>
                      <a:cubicBezTo>
                        <a:pt x="10001" y="7144"/>
                        <a:pt x="7144" y="10001"/>
                        <a:pt x="7144" y="12859"/>
                      </a:cubicBezTo>
                      <a:cubicBezTo>
                        <a:pt x="7144" y="15716"/>
                        <a:pt x="10001" y="18574"/>
                        <a:pt x="12859" y="18574"/>
                      </a:cubicBezTo>
                      <a:cubicBezTo>
                        <a:pt x="16669" y="18574"/>
                        <a:pt x="18574" y="15716"/>
                        <a:pt x="18574" y="12859"/>
                      </a:cubicBezTo>
                      <a:close/>
                    </a:path>
                  </a:pathLst>
                </a:custGeom>
                <a:grpFill/>
                <a:ln w="9525" cap="flat">
                  <a:noFill/>
                  <a:prstDash val="solid"/>
                  <a:miter/>
                </a:ln>
              </p:spPr>
              <p:txBody>
                <a:bodyPr rtlCol="0" anchor="ctr"/>
                <a:lstStyle/>
                <a:p>
                  <a:endParaRPr lang="en-US"/>
                </a:p>
              </p:txBody>
            </p:sp>
            <p:sp>
              <p:nvSpPr>
                <p:cNvPr id="149" name="Freeform: Shape 124">
                  <a:extLst>
                    <a:ext uri="{FF2B5EF4-FFF2-40B4-BE49-F238E27FC236}">
                      <a16:creationId xmlns:a16="http://schemas.microsoft.com/office/drawing/2014/main" xmlns="" id="{F46188D7-8C2B-FD10-411F-915A2EDDF889}"/>
                    </a:ext>
                  </a:extLst>
                </p:cNvPr>
                <p:cNvSpPr/>
                <p:nvPr/>
              </p:nvSpPr>
              <p:spPr>
                <a:xfrm>
                  <a:off x="6189821" y="2763679"/>
                  <a:ext cx="38100" cy="38100"/>
                </a:xfrm>
                <a:custGeom>
                  <a:avLst/>
                  <a:gdLst>
                    <a:gd name="connsiteX0" fmla="*/ 31909 w 38100"/>
                    <a:gd name="connsiteY0" fmla="*/ 19526 h 38100"/>
                    <a:gd name="connsiteX1" fmla="*/ 19526 w 38100"/>
                    <a:gd name="connsiteY1" fmla="*/ 7144 h 38100"/>
                    <a:gd name="connsiteX2" fmla="*/ 7144 w 38100"/>
                    <a:gd name="connsiteY2" fmla="*/ 19526 h 38100"/>
                    <a:gd name="connsiteX3" fmla="*/ 19526 w 38100"/>
                    <a:gd name="connsiteY3" fmla="*/ 31909 h 38100"/>
                    <a:gd name="connsiteX4" fmla="*/ 31909 w 38100"/>
                    <a:gd name="connsiteY4" fmla="*/ 1952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1909" y="19526"/>
                      </a:moveTo>
                      <a:cubicBezTo>
                        <a:pt x="31909" y="12859"/>
                        <a:pt x="26194" y="7144"/>
                        <a:pt x="19526" y="7144"/>
                      </a:cubicBezTo>
                      <a:cubicBezTo>
                        <a:pt x="12859" y="7144"/>
                        <a:pt x="7144" y="12859"/>
                        <a:pt x="7144" y="19526"/>
                      </a:cubicBezTo>
                      <a:cubicBezTo>
                        <a:pt x="7144" y="26194"/>
                        <a:pt x="12859" y="31909"/>
                        <a:pt x="19526" y="31909"/>
                      </a:cubicBezTo>
                      <a:cubicBezTo>
                        <a:pt x="26194" y="31909"/>
                        <a:pt x="31909" y="26194"/>
                        <a:pt x="31909" y="19526"/>
                      </a:cubicBezTo>
                      <a:close/>
                    </a:path>
                  </a:pathLst>
                </a:custGeom>
                <a:grpFill/>
                <a:ln w="9525" cap="flat">
                  <a:noFill/>
                  <a:prstDash val="solid"/>
                  <a:miter/>
                </a:ln>
              </p:spPr>
              <p:txBody>
                <a:bodyPr rtlCol="0" anchor="ctr"/>
                <a:lstStyle/>
                <a:p>
                  <a:endParaRPr lang="en-US"/>
                </a:p>
              </p:txBody>
            </p:sp>
            <p:sp>
              <p:nvSpPr>
                <p:cNvPr id="150" name="Freeform: Shape 125">
                  <a:extLst>
                    <a:ext uri="{FF2B5EF4-FFF2-40B4-BE49-F238E27FC236}">
                      <a16:creationId xmlns:a16="http://schemas.microsoft.com/office/drawing/2014/main" xmlns="" id="{85C824B2-4023-59FC-BF90-439B268A14DD}"/>
                    </a:ext>
                  </a:extLst>
                </p:cNvPr>
                <p:cNvSpPr/>
                <p:nvPr/>
              </p:nvSpPr>
              <p:spPr>
                <a:xfrm>
                  <a:off x="5636419" y="3418046"/>
                  <a:ext cx="28575" cy="28575"/>
                </a:xfrm>
                <a:custGeom>
                  <a:avLst/>
                  <a:gdLst>
                    <a:gd name="connsiteX0" fmla="*/ 18574 w 28575"/>
                    <a:gd name="connsiteY0" fmla="*/ 7144 h 28575"/>
                    <a:gd name="connsiteX1" fmla="*/ 7144 w 28575"/>
                    <a:gd name="connsiteY1" fmla="*/ 18574 h 28575"/>
                    <a:gd name="connsiteX2" fmla="*/ 18574 w 28575"/>
                    <a:gd name="connsiteY2" fmla="*/ 30004 h 28575"/>
                    <a:gd name="connsiteX3" fmla="*/ 30004 w 28575"/>
                    <a:gd name="connsiteY3" fmla="*/ 18574 h 28575"/>
                    <a:gd name="connsiteX4" fmla="*/ 18574 w 28575"/>
                    <a:gd name="connsiteY4" fmla="*/ 714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8574" y="7144"/>
                      </a:moveTo>
                      <a:cubicBezTo>
                        <a:pt x="11906" y="7144"/>
                        <a:pt x="7144" y="11906"/>
                        <a:pt x="7144" y="18574"/>
                      </a:cubicBezTo>
                      <a:cubicBezTo>
                        <a:pt x="7144" y="25241"/>
                        <a:pt x="11906" y="30004"/>
                        <a:pt x="18574" y="30004"/>
                      </a:cubicBezTo>
                      <a:cubicBezTo>
                        <a:pt x="25241" y="30004"/>
                        <a:pt x="30004" y="25241"/>
                        <a:pt x="30004" y="18574"/>
                      </a:cubicBezTo>
                      <a:cubicBezTo>
                        <a:pt x="30004" y="11906"/>
                        <a:pt x="25241" y="7144"/>
                        <a:pt x="18574" y="7144"/>
                      </a:cubicBezTo>
                      <a:close/>
                    </a:path>
                  </a:pathLst>
                </a:custGeom>
                <a:grpFill/>
                <a:ln w="9525" cap="flat">
                  <a:noFill/>
                  <a:prstDash val="solid"/>
                  <a:miter/>
                </a:ln>
              </p:spPr>
              <p:txBody>
                <a:bodyPr rtlCol="0" anchor="ctr"/>
                <a:lstStyle/>
                <a:p>
                  <a:endParaRPr lang="en-US"/>
                </a:p>
              </p:txBody>
            </p:sp>
            <p:sp>
              <p:nvSpPr>
                <p:cNvPr id="151" name="Freeform: Shape 126">
                  <a:extLst>
                    <a:ext uri="{FF2B5EF4-FFF2-40B4-BE49-F238E27FC236}">
                      <a16:creationId xmlns:a16="http://schemas.microsoft.com/office/drawing/2014/main" xmlns="" id="{620BA1FC-A947-C370-AAC1-6669AA3FC4E9}"/>
                    </a:ext>
                  </a:extLst>
                </p:cNvPr>
                <p:cNvSpPr/>
                <p:nvPr/>
              </p:nvSpPr>
              <p:spPr>
                <a:xfrm>
                  <a:off x="5991701" y="4151471"/>
                  <a:ext cx="28575" cy="28575"/>
                </a:xfrm>
                <a:custGeom>
                  <a:avLst/>
                  <a:gdLst>
                    <a:gd name="connsiteX0" fmla="*/ 7144 w 28575"/>
                    <a:gd name="connsiteY0" fmla="*/ 14764 h 28575"/>
                    <a:gd name="connsiteX1" fmla="*/ 14764 w 28575"/>
                    <a:gd name="connsiteY1" fmla="*/ 22384 h 28575"/>
                    <a:gd name="connsiteX2" fmla="*/ 22384 w 28575"/>
                    <a:gd name="connsiteY2" fmla="*/ 14764 h 28575"/>
                    <a:gd name="connsiteX3" fmla="*/ 14764 w 28575"/>
                    <a:gd name="connsiteY3" fmla="*/ 7144 h 28575"/>
                    <a:gd name="connsiteX4" fmla="*/ 7144 w 28575"/>
                    <a:gd name="connsiteY4" fmla="*/ 1476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7144" y="14764"/>
                      </a:moveTo>
                      <a:cubicBezTo>
                        <a:pt x="7144" y="18574"/>
                        <a:pt x="10001" y="22384"/>
                        <a:pt x="14764" y="22384"/>
                      </a:cubicBezTo>
                      <a:cubicBezTo>
                        <a:pt x="19526" y="22384"/>
                        <a:pt x="22384" y="19526"/>
                        <a:pt x="22384" y="14764"/>
                      </a:cubicBezTo>
                      <a:cubicBezTo>
                        <a:pt x="22384" y="10001"/>
                        <a:pt x="19526" y="7144"/>
                        <a:pt x="14764" y="7144"/>
                      </a:cubicBezTo>
                      <a:cubicBezTo>
                        <a:pt x="10001" y="7144"/>
                        <a:pt x="7144" y="10954"/>
                        <a:pt x="7144" y="14764"/>
                      </a:cubicBezTo>
                      <a:close/>
                    </a:path>
                  </a:pathLst>
                </a:custGeom>
                <a:grpFill/>
                <a:ln w="9525" cap="flat">
                  <a:noFill/>
                  <a:prstDash val="solid"/>
                  <a:miter/>
                </a:ln>
              </p:spPr>
              <p:txBody>
                <a:bodyPr rtlCol="0" anchor="ctr"/>
                <a:lstStyle/>
                <a:p>
                  <a:endParaRPr lang="en-US"/>
                </a:p>
              </p:txBody>
            </p:sp>
            <p:sp>
              <p:nvSpPr>
                <p:cNvPr id="152" name="Freeform: Shape 127">
                  <a:extLst>
                    <a:ext uri="{FF2B5EF4-FFF2-40B4-BE49-F238E27FC236}">
                      <a16:creationId xmlns:a16="http://schemas.microsoft.com/office/drawing/2014/main" xmlns="" id="{4E497F50-4F5E-F7B0-EF21-A459E65FBD13}"/>
                    </a:ext>
                  </a:extLst>
                </p:cNvPr>
                <p:cNvSpPr/>
                <p:nvPr/>
              </p:nvSpPr>
              <p:spPr>
                <a:xfrm>
                  <a:off x="5809774" y="4265771"/>
                  <a:ext cx="19050" cy="19050"/>
                </a:xfrm>
                <a:custGeom>
                  <a:avLst/>
                  <a:gdLst>
                    <a:gd name="connsiteX0" fmla="*/ 7144 w 19050"/>
                    <a:gd name="connsiteY0" fmla="*/ 13811 h 19050"/>
                    <a:gd name="connsiteX1" fmla="*/ 13811 w 19050"/>
                    <a:gd name="connsiteY1" fmla="*/ 20479 h 19050"/>
                    <a:gd name="connsiteX2" fmla="*/ 20479 w 19050"/>
                    <a:gd name="connsiteY2" fmla="*/ 13811 h 19050"/>
                    <a:gd name="connsiteX3" fmla="*/ 13811 w 19050"/>
                    <a:gd name="connsiteY3" fmla="*/ 7144 h 19050"/>
                    <a:gd name="connsiteX4" fmla="*/ 7144 w 19050"/>
                    <a:gd name="connsiteY4" fmla="*/ 13811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7144" y="13811"/>
                      </a:moveTo>
                      <a:cubicBezTo>
                        <a:pt x="7144" y="17621"/>
                        <a:pt x="10001" y="20479"/>
                        <a:pt x="13811" y="20479"/>
                      </a:cubicBezTo>
                      <a:cubicBezTo>
                        <a:pt x="17621" y="20479"/>
                        <a:pt x="20479" y="17621"/>
                        <a:pt x="20479" y="13811"/>
                      </a:cubicBezTo>
                      <a:cubicBezTo>
                        <a:pt x="20479" y="10001"/>
                        <a:pt x="17621" y="7144"/>
                        <a:pt x="13811" y="7144"/>
                      </a:cubicBezTo>
                      <a:cubicBezTo>
                        <a:pt x="10001" y="7144"/>
                        <a:pt x="7144" y="10001"/>
                        <a:pt x="7144" y="13811"/>
                      </a:cubicBezTo>
                      <a:close/>
                    </a:path>
                  </a:pathLst>
                </a:custGeom>
                <a:grpFill/>
                <a:ln w="9525" cap="flat">
                  <a:noFill/>
                  <a:prstDash val="solid"/>
                  <a:miter/>
                </a:ln>
              </p:spPr>
              <p:txBody>
                <a:bodyPr rtlCol="0" anchor="ctr"/>
                <a:lstStyle/>
                <a:p>
                  <a:endParaRPr lang="en-US"/>
                </a:p>
              </p:txBody>
            </p:sp>
            <p:sp>
              <p:nvSpPr>
                <p:cNvPr id="153" name="Freeform: Shape 128">
                  <a:extLst>
                    <a:ext uri="{FF2B5EF4-FFF2-40B4-BE49-F238E27FC236}">
                      <a16:creationId xmlns:a16="http://schemas.microsoft.com/office/drawing/2014/main" xmlns="" id="{0CFF4B4A-68CC-4E37-9DA4-FBA53DF48D44}"/>
                    </a:ext>
                  </a:extLst>
                </p:cNvPr>
                <p:cNvSpPr/>
                <p:nvPr/>
              </p:nvSpPr>
              <p:spPr>
                <a:xfrm>
                  <a:off x="5965984" y="3198971"/>
                  <a:ext cx="19050" cy="19050"/>
                </a:xfrm>
                <a:custGeom>
                  <a:avLst/>
                  <a:gdLst>
                    <a:gd name="connsiteX0" fmla="*/ 20479 w 19050"/>
                    <a:gd name="connsiteY0" fmla="*/ 13811 h 19050"/>
                    <a:gd name="connsiteX1" fmla="*/ 13811 w 19050"/>
                    <a:gd name="connsiteY1" fmla="*/ 7144 h 19050"/>
                    <a:gd name="connsiteX2" fmla="*/ 7144 w 19050"/>
                    <a:gd name="connsiteY2" fmla="*/ 13811 h 19050"/>
                    <a:gd name="connsiteX3" fmla="*/ 13811 w 19050"/>
                    <a:gd name="connsiteY3" fmla="*/ 20479 h 19050"/>
                    <a:gd name="connsiteX4" fmla="*/ 20479 w 19050"/>
                    <a:gd name="connsiteY4" fmla="*/ 13811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20479" y="13811"/>
                      </a:moveTo>
                      <a:cubicBezTo>
                        <a:pt x="20479" y="10001"/>
                        <a:pt x="17621" y="7144"/>
                        <a:pt x="13811" y="7144"/>
                      </a:cubicBezTo>
                      <a:cubicBezTo>
                        <a:pt x="10001" y="7144"/>
                        <a:pt x="7144" y="10001"/>
                        <a:pt x="7144" y="13811"/>
                      </a:cubicBezTo>
                      <a:cubicBezTo>
                        <a:pt x="7144" y="17621"/>
                        <a:pt x="10001" y="20479"/>
                        <a:pt x="13811" y="20479"/>
                      </a:cubicBezTo>
                      <a:cubicBezTo>
                        <a:pt x="17621" y="19526"/>
                        <a:pt x="20479" y="16669"/>
                        <a:pt x="20479" y="13811"/>
                      </a:cubicBezTo>
                      <a:close/>
                    </a:path>
                  </a:pathLst>
                </a:custGeom>
                <a:grpFill/>
                <a:ln w="9525" cap="flat">
                  <a:noFill/>
                  <a:prstDash val="solid"/>
                  <a:miter/>
                </a:ln>
              </p:spPr>
              <p:txBody>
                <a:bodyPr rtlCol="0" anchor="ctr"/>
                <a:lstStyle/>
                <a:p>
                  <a:endParaRPr lang="en-US"/>
                </a:p>
              </p:txBody>
            </p:sp>
            <p:sp>
              <p:nvSpPr>
                <p:cNvPr id="154" name="Freeform: Shape 129">
                  <a:extLst>
                    <a:ext uri="{FF2B5EF4-FFF2-40B4-BE49-F238E27FC236}">
                      <a16:creationId xmlns:a16="http://schemas.microsoft.com/office/drawing/2014/main" xmlns="" id="{7E81B6CC-3E1D-B862-B598-6E356F26089B}"/>
                    </a:ext>
                  </a:extLst>
                </p:cNvPr>
                <p:cNvSpPr/>
                <p:nvPr/>
              </p:nvSpPr>
              <p:spPr>
                <a:xfrm>
                  <a:off x="5540216" y="3513296"/>
                  <a:ext cx="38100" cy="38100"/>
                </a:xfrm>
                <a:custGeom>
                  <a:avLst/>
                  <a:gdLst>
                    <a:gd name="connsiteX0" fmla="*/ 35719 w 38100"/>
                    <a:gd name="connsiteY0" fmla="*/ 21431 h 38100"/>
                    <a:gd name="connsiteX1" fmla="*/ 21431 w 38100"/>
                    <a:gd name="connsiteY1" fmla="*/ 7144 h 38100"/>
                    <a:gd name="connsiteX2" fmla="*/ 7144 w 38100"/>
                    <a:gd name="connsiteY2" fmla="*/ 21431 h 38100"/>
                    <a:gd name="connsiteX3" fmla="*/ 21431 w 38100"/>
                    <a:gd name="connsiteY3" fmla="*/ 35719 h 38100"/>
                    <a:gd name="connsiteX4" fmla="*/ 35719 w 38100"/>
                    <a:gd name="connsiteY4" fmla="*/ 21431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5719" y="21431"/>
                      </a:moveTo>
                      <a:cubicBezTo>
                        <a:pt x="35719" y="13811"/>
                        <a:pt x="29051" y="7144"/>
                        <a:pt x="21431" y="7144"/>
                      </a:cubicBezTo>
                      <a:cubicBezTo>
                        <a:pt x="13811" y="7144"/>
                        <a:pt x="7144" y="13811"/>
                        <a:pt x="7144" y="21431"/>
                      </a:cubicBezTo>
                      <a:cubicBezTo>
                        <a:pt x="7144" y="29051"/>
                        <a:pt x="13811" y="35719"/>
                        <a:pt x="21431" y="35719"/>
                      </a:cubicBezTo>
                      <a:cubicBezTo>
                        <a:pt x="29051" y="35719"/>
                        <a:pt x="35719" y="29051"/>
                        <a:pt x="35719" y="21431"/>
                      </a:cubicBezTo>
                      <a:close/>
                    </a:path>
                  </a:pathLst>
                </a:custGeom>
                <a:grpFill/>
                <a:ln w="9525" cap="flat">
                  <a:noFill/>
                  <a:prstDash val="solid"/>
                  <a:miter/>
                </a:ln>
              </p:spPr>
              <p:txBody>
                <a:bodyPr rtlCol="0" anchor="ctr"/>
                <a:lstStyle/>
                <a:p>
                  <a:endParaRPr lang="en-US"/>
                </a:p>
              </p:txBody>
            </p:sp>
            <p:sp>
              <p:nvSpPr>
                <p:cNvPr id="155" name="Freeform: Shape 130">
                  <a:extLst>
                    <a:ext uri="{FF2B5EF4-FFF2-40B4-BE49-F238E27FC236}">
                      <a16:creationId xmlns:a16="http://schemas.microsoft.com/office/drawing/2014/main" xmlns="" id="{AC50512B-5158-0D75-C0F6-87DD4DBA06E6}"/>
                    </a:ext>
                  </a:extLst>
                </p:cNvPr>
                <p:cNvSpPr/>
                <p:nvPr/>
              </p:nvSpPr>
              <p:spPr>
                <a:xfrm>
                  <a:off x="5640229" y="3940016"/>
                  <a:ext cx="19050" cy="19050"/>
                </a:xfrm>
                <a:custGeom>
                  <a:avLst/>
                  <a:gdLst>
                    <a:gd name="connsiteX0" fmla="*/ 12859 w 19050"/>
                    <a:gd name="connsiteY0" fmla="*/ 7144 h 19050"/>
                    <a:gd name="connsiteX1" fmla="*/ 7144 w 19050"/>
                    <a:gd name="connsiteY1" fmla="*/ 12859 h 19050"/>
                    <a:gd name="connsiteX2" fmla="*/ 12859 w 19050"/>
                    <a:gd name="connsiteY2" fmla="*/ 18574 h 19050"/>
                    <a:gd name="connsiteX3" fmla="*/ 18574 w 19050"/>
                    <a:gd name="connsiteY3" fmla="*/ 12859 h 19050"/>
                    <a:gd name="connsiteX4" fmla="*/ 12859 w 19050"/>
                    <a:gd name="connsiteY4" fmla="*/ 7144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2859" y="7144"/>
                      </a:moveTo>
                      <a:cubicBezTo>
                        <a:pt x="10001" y="7144"/>
                        <a:pt x="7144" y="10001"/>
                        <a:pt x="7144" y="12859"/>
                      </a:cubicBezTo>
                      <a:cubicBezTo>
                        <a:pt x="7144" y="15716"/>
                        <a:pt x="10001" y="18574"/>
                        <a:pt x="12859" y="18574"/>
                      </a:cubicBezTo>
                      <a:cubicBezTo>
                        <a:pt x="15716" y="18574"/>
                        <a:pt x="18574" y="15716"/>
                        <a:pt x="18574" y="12859"/>
                      </a:cubicBezTo>
                      <a:cubicBezTo>
                        <a:pt x="18574" y="10001"/>
                        <a:pt x="15716" y="7144"/>
                        <a:pt x="12859" y="7144"/>
                      </a:cubicBezTo>
                      <a:close/>
                    </a:path>
                  </a:pathLst>
                </a:custGeom>
                <a:grpFill/>
                <a:ln w="9525" cap="flat">
                  <a:noFill/>
                  <a:prstDash val="solid"/>
                  <a:miter/>
                </a:ln>
              </p:spPr>
              <p:txBody>
                <a:bodyPr rtlCol="0" anchor="ctr"/>
                <a:lstStyle/>
                <a:p>
                  <a:endParaRPr lang="en-US"/>
                </a:p>
              </p:txBody>
            </p:sp>
            <p:sp>
              <p:nvSpPr>
                <p:cNvPr id="156" name="Freeform: Shape 131">
                  <a:extLst>
                    <a:ext uri="{FF2B5EF4-FFF2-40B4-BE49-F238E27FC236}">
                      <a16:creationId xmlns:a16="http://schemas.microsoft.com/office/drawing/2014/main" xmlns="" id="{0B43CD03-BB31-4DB5-D327-7E039EE26C33}"/>
                    </a:ext>
                  </a:extLst>
                </p:cNvPr>
                <p:cNvSpPr/>
                <p:nvPr/>
              </p:nvSpPr>
              <p:spPr>
                <a:xfrm>
                  <a:off x="5954554" y="3885724"/>
                  <a:ext cx="47625" cy="38100"/>
                </a:xfrm>
                <a:custGeom>
                  <a:avLst/>
                  <a:gdLst>
                    <a:gd name="connsiteX0" fmla="*/ 7144 w 47625"/>
                    <a:gd name="connsiteY0" fmla="*/ 17621 h 38100"/>
                    <a:gd name="connsiteX1" fmla="*/ 14764 w 47625"/>
                    <a:gd name="connsiteY1" fmla="*/ 25241 h 38100"/>
                    <a:gd name="connsiteX2" fmla="*/ 16669 w 47625"/>
                    <a:gd name="connsiteY2" fmla="*/ 25241 h 38100"/>
                    <a:gd name="connsiteX3" fmla="*/ 29051 w 47625"/>
                    <a:gd name="connsiteY3" fmla="*/ 33814 h 38100"/>
                    <a:gd name="connsiteX4" fmla="*/ 42386 w 47625"/>
                    <a:gd name="connsiteY4" fmla="*/ 20479 h 38100"/>
                    <a:gd name="connsiteX5" fmla="*/ 29051 w 47625"/>
                    <a:gd name="connsiteY5" fmla="*/ 7144 h 38100"/>
                    <a:gd name="connsiteX6" fmla="*/ 18574 w 47625"/>
                    <a:gd name="connsiteY6" fmla="*/ 11906 h 38100"/>
                    <a:gd name="connsiteX7" fmla="*/ 14764 w 47625"/>
                    <a:gd name="connsiteY7" fmla="*/ 10954 h 38100"/>
                    <a:gd name="connsiteX8" fmla="*/ 7144 w 47625"/>
                    <a:gd name="connsiteY8" fmla="*/ 17621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38100">
                      <a:moveTo>
                        <a:pt x="7144" y="17621"/>
                      </a:moveTo>
                      <a:cubicBezTo>
                        <a:pt x="7144" y="21431"/>
                        <a:pt x="10001" y="25241"/>
                        <a:pt x="14764" y="25241"/>
                      </a:cubicBezTo>
                      <a:cubicBezTo>
                        <a:pt x="15716" y="25241"/>
                        <a:pt x="15716" y="25241"/>
                        <a:pt x="16669" y="25241"/>
                      </a:cubicBezTo>
                      <a:cubicBezTo>
                        <a:pt x="18574" y="30004"/>
                        <a:pt x="23336" y="33814"/>
                        <a:pt x="29051" y="33814"/>
                      </a:cubicBezTo>
                      <a:cubicBezTo>
                        <a:pt x="36671" y="33814"/>
                        <a:pt x="42386" y="28099"/>
                        <a:pt x="42386" y="20479"/>
                      </a:cubicBezTo>
                      <a:cubicBezTo>
                        <a:pt x="42386" y="12859"/>
                        <a:pt x="36671" y="7144"/>
                        <a:pt x="29051" y="7144"/>
                      </a:cubicBezTo>
                      <a:cubicBezTo>
                        <a:pt x="25241" y="7144"/>
                        <a:pt x="21431" y="9049"/>
                        <a:pt x="18574" y="11906"/>
                      </a:cubicBezTo>
                      <a:cubicBezTo>
                        <a:pt x="17621" y="10954"/>
                        <a:pt x="15716" y="10954"/>
                        <a:pt x="14764" y="10954"/>
                      </a:cubicBezTo>
                      <a:cubicBezTo>
                        <a:pt x="10954" y="10001"/>
                        <a:pt x="7144" y="13811"/>
                        <a:pt x="7144" y="17621"/>
                      </a:cubicBezTo>
                      <a:close/>
                    </a:path>
                  </a:pathLst>
                </a:custGeom>
                <a:grpFill/>
                <a:ln w="9525" cap="flat">
                  <a:noFill/>
                  <a:prstDash val="solid"/>
                  <a:miter/>
                </a:ln>
              </p:spPr>
              <p:txBody>
                <a:bodyPr rtlCol="0" anchor="ctr"/>
                <a:lstStyle/>
                <a:p>
                  <a:endParaRPr lang="en-US"/>
                </a:p>
              </p:txBody>
            </p:sp>
            <p:sp>
              <p:nvSpPr>
                <p:cNvPr id="157" name="Freeform: Shape 132">
                  <a:extLst>
                    <a:ext uri="{FF2B5EF4-FFF2-40B4-BE49-F238E27FC236}">
                      <a16:creationId xmlns:a16="http://schemas.microsoft.com/office/drawing/2014/main" xmlns="" id="{3D257B0B-43F0-C2B8-9C66-1B5F887626E2}"/>
                    </a:ext>
                  </a:extLst>
                </p:cNvPr>
                <p:cNvSpPr/>
                <p:nvPr/>
              </p:nvSpPr>
              <p:spPr>
                <a:xfrm>
                  <a:off x="6050756" y="3398044"/>
                  <a:ext cx="19050" cy="19050"/>
                </a:xfrm>
                <a:custGeom>
                  <a:avLst/>
                  <a:gdLst>
                    <a:gd name="connsiteX0" fmla="*/ 16669 w 19050"/>
                    <a:gd name="connsiteY0" fmla="*/ 11906 h 19050"/>
                    <a:gd name="connsiteX1" fmla="*/ 11906 w 19050"/>
                    <a:gd name="connsiteY1" fmla="*/ 7144 h 19050"/>
                    <a:gd name="connsiteX2" fmla="*/ 7144 w 19050"/>
                    <a:gd name="connsiteY2" fmla="*/ 11906 h 19050"/>
                    <a:gd name="connsiteX3" fmla="*/ 11906 w 19050"/>
                    <a:gd name="connsiteY3" fmla="*/ 16669 h 19050"/>
                    <a:gd name="connsiteX4" fmla="*/ 16669 w 19050"/>
                    <a:gd name="connsiteY4" fmla="*/ 11906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6669" y="11906"/>
                      </a:moveTo>
                      <a:cubicBezTo>
                        <a:pt x="16669" y="9049"/>
                        <a:pt x="14764" y="7144"/>
                        <a:pt x="11906" y="7144"/>
                      </a:cubicBezTo>
                      <a:cubicBezTo>
                        <a:pt x="9049" y="7144"/>
                        <a:pt x="7144" y="9049"/>
                        <a:pt x="7144" y="11906"/>
                      </a:cubicBezTo>
                      <a:cubicBezTo>
                        <a:pt x="7144" y="14764"/>
                        <a:pt x="9049" y="16669"/>
                        <a:pt x="11906" y="16669"/>
                      </a:cubicBezTo>
                      <a:cubicBezTo>
                        <a:pt x="14764" y="17621"/>
                        <a:pt x="16669" y="14764"/>
                        <a:pt x="16669" y="11906"/>
                      </a:cubicBezTo>
                      <a:close/>
                    </a:path>
                  </a:pathLst>
                </a:custGeom>
                <a:grpFill/>
                <a:ln w="9525" cap="flat">
                  <a:noFill/>
                  <a:prstDash val="solid"/>
                  <a:miter/>
                </a:ln>
              </p:spPr>
              <p:txBody>
                <a:bodyPr rtlCol="0" anchor="ctr"/>
                <a:lstStyle/>
                <a:p>
                  <a:endParaRPr lang="en-US"/>
                </a:p>
              </p:txBody>
            </p:sp>
            <p:sp>
              <p:nvSpPr>
                <p:cNvPr id="158" name="Freeform: Shape 133">
                  <a:extLst>
                    <a:ext uri="{FF2B5EF4-FFF2-40B4-BE49-F238E27FC236}">
                      <a16:creationId xmlns:a16="http://schemas.microsoft.com/office/drawing/2014/main" xmlns="" id="{81E709E3-B2A8-67A9-B1B7-0B6FDF5953E3}"/>
                    </a:ext>
                  </a:extLst>
                </p:cNvPr>
                <p:cNvSpPr/>
                <p:nvPr/>
              </p:nvSpPr>
              <p:spPr>
                <a:xfrm>
                  <a:off x="5799296" y="4277201"/>
                  <a:ext cx="142875" cy="123825"/>
                </a:xfrm>
                <a:custGeom>
                  <a:avLst/>
                  <a:gdLst>
                    <a:gd name="connsiteX0" fmla="*/ 109061 w 142875"/>
                    <a:gd name="connsiteY0" fmla="*/ 26194 h 123825"/>
                    <a:gd name="connsiteX1" fmla="*/ 95726 w 142875"/>
                    <a:gd name="connsiteY1" fmla="*/ 29051 h 123825"/>
                    <a:gd name="connsiteX2" fmla="*/ 81439 w 142875"/>
                    <a:gd name="connsiteY2" fmla="*/ 25241 h 123825"/>
                    <a:gd name="connsiteX3" fmla="*/ 79534 w 142875"/>
                    <a:gd name="connsiteY3" fmla="*/ 25241 h 123825"/>
                    <a:gd name="connsiteX4" fmla="*/ 82391 w 142875"/>
                    <a:gd name="connsiteY4" fmla="*/ 17621 h 123825"/>
                    <a:gd name="connsiteX5" fmla="*/ 71914 w 142875"/>
                    <a:gd name="connsiteY5" fmla="*/ 7144 h 123825"/>
                    <a:gd name="connsiteX6" fmla="*/ 61436 w 142875"/>
                    <a:gd name="connsiteY6" fmla="*/ 17621 h 123825"/>
                    <a:gd name="connsiteX7" fmla="*/ 69056 w 142875"/>
                    <a:gd name="connsiteY7" fmla="*/ 28099 h 123825"/>
                    <a:gd name="connsiteX8" fmla="*/ 52864 w 142875"/>
                    <a:gd name="connsiteY8" fmla="*/ 47149 h 123825"/>
                    <a:gd name="connsiteX9" fmla="*/ 49054 w 142875"/>
                    <a:gd name="connsiteY9" fmla="*/ 46196 h 123825"/>
                    <a:gd name="connsiteX10" fmla="*/ 48101 w 142875"/>
                    <a:gd name="connsiteY10" fmla="*/ 45244 h 123825"/>
                    <a:gd name="connsiteX11" fmla="*/ 55721 w 142875"/>
                    <a:gd name="connsiteY11" fmla="*/ 30956 h 123825"/>
                    <a:gd name="connsiteX12" fmla="*/ 39529 w 142875"/>
                    <a:gd name="connsiteY12" fmla="*/ 14764 h 123825"/>
                    <a:gd name="connsiteX13" fmla="*/ 23336 w 142875"/>
                    <a:gd name="connsiteY13" fmla="*/ 30956 h 123825"/>
                    <a:gd name="connsiteX14" fmla="*/ 23336 w 142875"/>
                    <a:gd name="connsiteY14" fmla="*/ 34766 h 123825"/>
                    <a:gd name="connsiteX15" fmla="*/ 7144 w 142875"/>
                    <a:gd name="connsiteY15" fmla="*/ 55721 h 123825"/>
                    <a:gd name="connsiteX16" fmla="*/ 25241 w 142875"/>
                    <a:gd name="connsiteY16" fmla="*/ 76676 h 123825"/>
                    <a:gd name="connsiteX17" fmla="*/ 34766 w 142875"/>
                    <a:gd name="connsiteY17" fmla="*/ 87154 h 123825"/>
                    <a:gd name="connsiteX18" fmla="*/ 34766 w 142875"/>
                    <a:gd name="connsiteY18" fmla="*/ 90011 h 123825"/>
                    <a:gd name="connsiteX19" fmla="*/ 58579 w 142875"/>
                    <a:gd name="connsiteY19" fmla="*/ 113824 h 123825"/>
                    <a:gd name="connsiteX20" fmla="*/ 81439 w 142875"/>
                    <a:gd name="connsiteY20" fmla="*/ 94774 h 123825"/>
                    <a:gd name="connsiteX21" fmla="*/ 82391 w 142875"/>
                    <a:gd name="connsiteY21" fmla="*/ 94774 h 123825"/>
                    <a:gd name="connsiteX22" fmla="*/ 80486 w 142875"/>
                    <a:gd name="connsiteY22" fmla="*/ 100489 h 123825"/>
                    <a:gd name="connsiteX23" fmla="*/ 79534 w 142875"/>
                    <a:gd name="connsiteY23" fmla="*/ 104299 h 123825"/>
                    <a:gd name="connsiteX24" fmla="*/ 80486 w 142875"/>
                    <a:gd name="connsiteY24" fmla="*/ 109061 h 123825"/>
                    <a:gd name="connsiteX25" fmla="*/ 99536 w 142875"/>
                    <a:gd name="connsiteY25" fmla="*/ 123349 h 123825"/>
                    <a:gd name="connsiteX26" fmla="*/ 119539 w 142875"/>
                    <a:gd name="connsiteY26" fmla="*/ 103346 h 123825"/>
                    <a:gd name="connsiteX27" fmla="*/ 110014 w 142875"/>
                    <a:gd name="connsiteY27" fmla="*/ 87154 h 123825"/>
                    <a:gd name="connsiteX28" fmla="*/ 139541 w 142875"/>
                    <a:gd name="connsiteY28" fmla="*/ 56674 h 123825"/>
                    <a:gd name="connsiteX29" fmla="*/ 109061 w 142875"/>
                    <a:gd name="connsiteY29" fmla="*/ 26194 h 123825"/>
                    <a:gd name="connsiteX30" fmla="*/ 94774 w 142875"/>
                    <a:gd name="connsiteY30" fmla="*/ 85249 h 123825"/>
                    <a:gd name="connsiteX31" fmla="*/ 94774 w 142875"/>
                    <a:gd name="connsiteY31" fmla="*/ 84296 h 123825"/>
                    <a:gd name="connsiteX32" fmla="*/ 96679 w 142875"/>
                    <a:gd name="connsiteY32" fmla="*/ 85249 h 123825"/>
                    <a:gd name="connsiteX33" fmla="*/ 94774 w 142875"/>
                    <a:gd name="connsiteY33" fmla="*/ 85249 h 123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42875" h="123825">
                      <a:moveTo>
                        <a:pt x="109061" y="26194"/>
                      </a:moveTo>
                      <a:cubicBezTo>
                        <a:pt x="104299" y="26194"/>
                        <a:pt x="99536" y="27146"/>
                        <a:pt x="95726" y="29051"/>
                      </a:cubicBezTo>
                      <a:cubicBezTo>
                        <a:pt x="91916" y="27146"/>
                        <a:pt x="87154" y="25241"/>
                        <a:pt x="81439" y="25241"/>
                      </a:cubicBezTo>
                      <a:cubicBezTo>
                        <a:pt x="80486" y="25241"/>
                        <a:pt x="79534" y="25241"/>
                        <a:pt x="79534" y="25241"/>
                      </a:cubicBezTo>
                      <a:cubicBezTo>
                        <a:pt x="81439" y="23336"/>
                        <a:pt x="82391" y="20479"/>
                        <a:pt x="82391" y="17621"/>
                      </a:cubicBezTo>
                      <a:cubicBezTo>
                        <a:pt x="82391" y="11906"/>
                        <a:pt x="77629" y="7144"/>
                        <a:pt x="71914" y="7144"/>
                      </a:cubicBezTo>
                      <a:cubicBezTo>
                        <a:pt x="66199" y="7144"/>
                        <a:pt x="61436" y="11906"/>
                        <a:pt x="61436" y="17621"/>
                      </a:cubicBezTo>
                      <a:cubicBezTo>
                        <a:pt x="61436" y="22384"/>
                        <a:pt x="65246" y="26194"/>
                        <a:pt x="69056" y="28099"/>
                      </a:cubicBezTo>
                      <a:cubicBezTo>
                        <a:pt x="61436" y="31909"/>
                        <a:pt x="55721" y="38576"/>
                        <a:pt x="52864" y="47149"/>
                      </a:cubicBezTo>
                      <a:cubicBezTo>
                        <a:pt x="51911" y="47149"/>
                        <a:pt x="50006" y="46196"/>
                        <a:pt x="49054" y="46196"/>
                      </a:cubicBezTo>
                      <a:cubicBezTo>
                        <a:pt x="49054" y="46196"/>
                        <a:pt x="49054" y="45244"/>
                        <a:pt x="48101" y="45244"/>
                      </a:cubicBezTo>
                      <a:cubicBezTo>
                        <a:pt x="52864" y="42386"/>
                        <a:pt x="55721" y="37624"/>
                        <a:pt x="55721" y="30956"/>
                      </a:cubicBezTo>
                      <a:cubicBezTo>
                        <a:pt x="55721" y="22384"/>
                        <a:pt x="48101" y="14764"/>
                        <a:pt x="39529" y="14764"/>
                      </a:cubicBezTo>
                      <a:cubicBezTo>
                        <a:pt x="30956" y="14764"/>
                        <a:pt x="23336" y="22384"/>
                        <a:pt x="23336" y="30956"/>
                      </a:cubicBezTo>
                      <a:cubicBezTo>
                        <a:pt x="23336" y="31909"/>
                        <a:pt x="23336" y="33814"/>
                        <a:pt x="23336" y="34766"/>
                      </a:cubicBezTo>
                      <a:cubicBezTo>
                        <a:pt x="13811" y="36671"/>
                        <a:pt x="7144" y="45244"/>
                        <a:pt x="7144" y="55721"/>
                      </a:cubicBezTo>
                      <a:cubicBezTo>
                        <a:pt x="7144" y="66199"/>
                        <a:pt x="14764" y="75724"/>
                        <a:pt x="25241" y="76676"/>
                      </a:cubicBezTo>
                      <a:cubicBezTo>
                        <a:pt x="27146" y="81439"/>
                        <a:pt x="30004" y="85249"/>
                        <a:pt x="34766" y="87154"/>
                      </a:cubicBezTo>
                      <a:cubicBezTo>
                        <a:pt x="34766" y="88106"/>
                        <a:pt x="34766" y="89059"/>
                        <a:pt x="34766" y="90011"/>
                      </a:cubicBezTo>
                      <a:cubicBezTo>
                        <a:pt x="34766" y="103346"/>
                        <a:pt x="45244" y="113824"/>
                        <a:pt x="58579" y="113824"/>
                      </a:cubicBezTo>
                      <a:cubicBezTo>
                        <a:pt x="70009" y="113824"/>
                        <a:pt x="79534" y="105251"/>
                        <a:pt x="81439" y="94774"/>
                      </a:cubicBezTo>
                      <a:cubicBezTo>
                        <a:pt x="81439" y="94774"/>
                        <a:pt x="82391" y="94774"/>
                        <a:pt x="82391" y="94774"/>
                      </a:cubicBezTo>
                      <a:cubicBezTo>
                        <a:pt x="81439" y="96679"/>
                        <a:pt x="80486" y="98584"/>
                        <a:pt x="80486" y="100489"/>
                      </a:cubicBezTo>
                      <a:cubicBezTo>
                        <a:pt x="79534" y="101441"/>
                        <a:pt x="79534" y="102394"/>
                        <a:pt x="79534" y="104299"/>
                      </a:cubicBezTo>
                      <a:cubicBezTo>
                        <a:pt x="79534" y="106204"/>
                        <a:pt x="80486" y="107156"/>
                        <a:pt x="80486" y="109061"/>
                      </a:cubicBezTo>
                      <a:cubicBezTo>
                        <a:pt x="82391" y="117634"/>
                        <a:pt x="90011" y="123349"/>
                        <a:pt x="99536" y="123349"/>
                      </a:cubicBezTo>
                      <a:cubicBezTo>
                        <a:pt x="110014" y="123349"/>
                        <a:pt x="119539" y="114776"/>
                        <a:pt x="119539" y="103346"/>
                      </a:cubicBezTo>
                      <a:cubicBezTo>
                        <a:pt x="119539" y="96679"/>
                        <a:pt x="115729" y="90011"/>
                        <a:pt x="110014" y="87154"/>
                      </a:cubicBezTo>
                      <a:cubicBezTo>
                        <a:pt x="126206" y="86201"/>
                        <a:pt x="139541" y="72866"/>
                        <a:pt x="139541" y="56674"/>
                      </a:cubicBezTo>
                      <a:cubicBezTo>
                        <a:pt x="140494" y="40481"/>
                        <a:pt x="126206" y="26194"/>
                        <a:pt x="109061" y="26194"/>
                      </a:cubicBezTo>
                      <a:close/>
                      <a:moveTo>
                        <a:pt x="94774" y="85249"/>
                      </a:moveTo>
                      <a:cubicBezTo>
                        <a:pt x="94774" y="85249"/>
                        <a:pt x="94774" y="84296"/>
                        <a:pt x="94774" y="84296"/>
                      </a:cubicBezTo>
                      <a:cubicBezTo>
                        <a:pt x="95726" y="84296"/>
                        <a:pt x="95726" y="85249"/>
                        <a:pt x="96679" y="85249"/>
                      </a:cubicBezTo>
                      <a:cubicBezTo>
                        <a:pt x="95726" y="85249"/>
                        <a:pt x="95726" y="85249"/>
                        <a:pt x="94774" y="85249"/>
                      </a:cubicBezTo>
                      <a:close/>
                    </a:path>
                  </a:pathLst>
                </a:custGeom>
                <a:grpFill/>
                <a:ln w="9525" cap="flat">
                  <a:noFill/>
                  <a:prstDash val="solid"/>
                  <a:miter/>
                </a:ln>
              </p:spPr>
              <p:txBody>
                <a:bodyPr rtlCol="0" anchor="ctr"/>
                <a:lstStyle/>
                <a:p>
                  <a:endParaRPr lang="en-US"/>
                </a:p>
              </p:txBody>
            </p:sp>
            <p:sp>
              <p:nvSpPr>
                <p:cNvPr id="159" name="Freeform: Shape 134">
                  <a:extLst>
                    <a:ext uri="{FF2B5EF4-FFF2-40B4-BE49-F238E27FC236}">
                      <a16:creationId xmlns:a16="http://schemas.microsoft.com/office/drawing/2014/main" xmlns="" id="{CC817137-5342-ECE7-88CC-D34342321731}"/>
                    </a:ext>
                  </a:extLst>
                </p:cNvPr>
                <p:cNvSpPr/>
                <p:nvPr/>
              </p:nvSpPr>
              <p:spPr>
                <a:xfrm>
                  <a:off x="5920160" y="3238976"/>
                  <a:ext cx="28575" cy="28575"/>
                </a:xfrm>
                <a:custGeom>
                  <a:avLst/>
                  <a:gdLst>
                    <a:gd name="connsiteX0" fmla="*/ 18678 w 28575"/>
                    <a:gd name="connsiteY0" fmla="*/ 30004 h 28575"/>
                    <a:gd name="connsiteX1" fmla="*/ 30108 w 28575"/>
                    <a:gd name="connsiteY1" fmla="*/ 18574 h 28575"/>
                    <a:gd name="connsiteX2" fmla="*/ 18678 w 28575"/>
                    <a:gd name="connsiteY2" fmla="*/ 7144 h 28575"/>
                    <a:gd name="connsiteX3" fmla="*/ 7248 w 28575"/>
                    <a:gd name="connsiteY3" fmla="*/ 18574 h 28575"/>
                    <a:gd name="connsiteX4" fmla="*/ 18678 w 28575"/>
                    <a:gd name="connsiteY4" fmla="*/ 3000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8678" y="30004"/>
                      </a:moveTo>
                      <a:cubicBezTo>
                        <a:pt x="25345" y="30004"/>
                        <a:pt x="30108" y="25241"/>
                        <a:pt x="30108" y="18574"/>
                      </a:cubicBezTo>
                      <a:cubicBezTo>
                        <a:pt x="30108" y="11906"/>
                        <a:pt x="25345" y="7144"/>
                        <a:pt x="18678" y="7144"/>
                      </a:cubicBezTo>
                      <a:cubicBezTo>
                        <a:pt x="12010" y="7144"/>
                        <a:pt x="7248" y="11906"/>
                        <a:pt x="7248" y="18574"/>
                      </a:cubicBezTo>
                      <a:cubicBezTo>
                        <a:pt x="6295" y="24289"/>
                        <a:pt x="12010" y="30004"/>
                        <a:pt x="18678" y="30004"/>
                      </a:cubicBezTo>
                      <a:close/>
                    </a:path>
                  </a:pathLst>
                </a:custGeom>
                <a:grpFill/>
                <a:ln w="9525" cap="flat">
                  <a:noFill/>
                  <a:prstDash val="solid"/>
                  <a:miter/>
                </a:ln>
              </p:spPr>
              <p:txBody>
                <a:bodyPr rtlCol="0" anchor="ctr"/>
                <a:lstStyle/>
                <a:p>
                  <a:endParaRPr lang="en-US"/>
                </a:p>
              </p:txBody>
            </p:sp>
            <p:sp>
              <p:nvSpPr>
                <p:cNvPr id="160" name="Freeform: Shape 135">
                  <a:extLst>
                    <a:ext uri="{FF2B5EF4-FFF2-40B4-BE49-F238E27FC236}">
                      <a16:creationId xmlns:a16="http://schemas.microsoft.com/office/drawing/2014/main" xmlns="" id="{91EAD1FF-81E4-DEB0-24CC-2B0AFCE28C7A}"/>
                    </a:ext>
                  </a:extLst>
                </p:cNvPr>
                <p:cNvSpPr/>
                <p:nvPr/>
              </p:nvSpPr>
              <p:spPr>
                <a:xfrm>
                  <a:off x="5753576" y="3219926"/>
                  <a:ext cx="19050" cy="19050"/>
                </a:xfrm>
                <a:custGeom>
                  <a:avLst/>
                  <a:gdLst>
                    <a:gd name="connsiteX0" fmla="*/ 18574 w 19050"/>
                    <a:gd name="connsiteY0" fmla="*/ 12859 h 19050"/>
                    <a:gd name="connsiteX1" fmla="*/ 12859 w 19050"/>
                    <a:gd name="connsiteY1" fmla="*/ 7144 h 19050"/>
                    <a:gd name="connsiteX2" fmla="*/ 7144 w 19050"/>
                    <a:gd name="connsiteY2" fmla="*/ 12859 h 19050"/>
                    <a:gd name="connsiteX3" fmla="*/ 12859 w 19050"/>
                    <a:gd name="connsiteY3" fmla="*/ 18574 h 19050"/>
                    <a:gd name="connsiteX4" fmla="*/ 18574 w 19050"/>
                    <a:gd name="connsiteY4" fmla="*/ 1285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8574" y="12859"/>
                      </a:moveTo>
                      <a:cubicBezTo>
                        <a:pt x="18574" y="10001"/>
                        <a:pt x="15716" y="7144"/>
                        <a:pt x="12859" y="7144"/>
                      </a:cubicBezTo>
                      <a:cubicBezTo>
                        <a:pt x="10001" y="7144"/>
                        <a:pt x="7144" y="10001"/>
                        <a:pt x="7144" y="12859"/>
                      </a:cubicBezTo>
                      <a:cubicBezTo>
                        <a:pt x="7144" y="15716"/>
                        <a:pt x="10001" y="18574"/>
                        <a:pt x="12859" y="18574"/>
                      </a:cubicBezTo>
                      <a:cubicBezTo>
                        <a:pt x="15716" y="18574"/>
                        <a:pt x="18574" y="16669"/>
                        <a:pt x="18574" y="12859"/>
                      </a:cubicBezTo>
                      <a:close/>
                    </a:path>
                  </a:pathLst>
                </a:custGeom>
                <a:grpFill/>
                <a:ln w="9525" cap="flat">
                  <a:noFill/>
                  <a:prstDash val="solid"/>
                  <a:miter/>
                </a:ln>
              </p:spPr>
              <p:txBody>
                <a:bodyPr rtlCol="0" anchor="ctr"/>
                <a:lstStyle/>
                <a:p>
                  <a:endParaRPr lang="en-US"/>
                </a:p>
              </p:txBody>
            </p:sp>
            <p:sp>
              <p:nvSpPr>
                <p:cNvPr id="161" name="Freeform: Shape 136">
                  <a:extLst>
                    <a:ext uri="{FF2B5EF4-FFF2-40B4-BE49-F238E27FC236}">
                      <a16:creationId xmlns:a16="http://schemas.microsoft.com/office/drawing/2014/main" xmlns="" id="{78612766-F5DC-5E83-9FFD-5EFAE9F2D894}"/>
                    </a:ext>
                  </a:extLst>
                </p:cNvPr>
                <p:cNvSpPr/>
                <p:nvPr/>
              </p:nvSpPr>
              <p:spPr>
                <a:xfrm>
                  <a:off x="6035516" y="2895124"/>
                  <a:ext cx="38100" cy="38100"/>
                </a:xfrm>
                <a:custGeom>
                  <a:avLst/>
                  <a:gdLst>
                    <a:gd name="connsiteX0" fmla="*/ 21431 w 38100"/>
                    <a:gd name="connsiteY0" fmla="*/ 7144 h 38100"/>
                    <a:gd name="connsiteX1" fmla="*/ 7144 w 38100"/>
                    <a:gd name="connsiteY1" fmla="*/ 21431 h 38100"/>
                    <a:gd name="connsiteX2" fmla="*/ 21431 w 38100"/>
                    <a:gd name="connsiteY2" fmla="*/ 35719 h 38100"/>
                    <a:gd name="connsiteX3" fmla="*/ 35719 w 38100"/>
                    <a:gd name="connsiteY3" fmla="*/ 21431 h 38100"/>
                    <a:gd name="connsiteX4" fmla="*/ 21431 w 38100"/>
                    <a:gd name="connsiteY4" fmla="*/ 714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21431" y="7144"/>
                      </a:moveTo>
                      <a:cubicBezTo>
                        <a:pt x="13811" y="7144"/>
                        <a:pt x="7144" y="13811"/>
                        <a:pt x="7144" y="21431"/>
                      </a:cubicBezTo>
                      <a:cubicBezTo>
                        <a:pt x="7144" y="29051"/>
                        <a:pt x="13811" y="35719"/>
                        <a:pt x="21431" y="35719"/>
                      </a:cubicBezTo>
                      <a:cubicBezTo>
                        <a:pt x="29051" y="35719"/>
                        <a:pt x="35719" y="29051"/>
                        <a:pt x="35719" y="21431"/>
                      </a:cubicBezTo>
                      <a:cubicBezTo>
                        <a:pt x="36671" y="13811"/>
                        <a:pt x="30004" y="7144"/>
                        <a:pt x="21431" y="7144"/>
                      </a:cubicBezTo>
                      <a:close/>
                    </a:path>
                  </a:pathLst>
                </a:custGeom>
                <a:grpFill/>
                <a:ln w="9525" cap="flat">
                  <a:noFill/>
                  <a:prstDash val="solid"/>
                  <a:miter/>
                </a:ln>
              </p:spPr>
              <p:txBody>
                <a:bodyPr rtlCol="0" anchor="ctr"/>
                <a:lstStyle/>
                <a:p>
                  <a:endParaRPr lang="en-US"/>
                </a:p>
              </p:txBody>
            </p:sp>
            <p:sp>
              <p:nvSpPr>
                <p:cNvPr id="162" name="Freeform: Shape 137">
                  <a:extLst>
                    <a:ext uri="{FF2B5EF4-FFF2-40B4-BE49-F238E27FC236}">
                      <a16:creationId xmlns:a16="http://schemas.microsoft.com/office/drawing/2014/main" xmlns="" id="{9B73D341-A787-BDB6-FECF-3C12899C198A}"/>
                    </a:ext>
                  </a:extLst>
                </p:cNvPr>
                <p:cNvSpPr/>
                <p:nvPr/>
              </p:nvSpPr>
              <p:spPr>
                <a:xfrm>
                  <a:off x="5612606" y="3429476"/>
                  <a:ext cx="171450" cy="190500"/>
                </a:xfrm>
                <a:custGeom>
                  <a:avLst/>
                  <a:gdLst>
                    <a:gd name="connsiteX0" fmla="*/ 60484 w 171450"/>
                    <a:gd name="connsiteY0" fmla="*/ 172879 h 190500"/>
                    <a:gd name="connsiteX1" fmla="*/ 75724 w 171450"/>
                    <a:gd name="connsiteY1" fmla="*/ 188119 h 190500"/>
                    <a:gd name="connsiteX2" fmla="*/ 90964 w 171450"/>
                    <a:gd name="connsiteY2" fmla="*/ 172879 h 190500"/>
                    <a:gd name="connsiteX3" fmla="*/ 88106 w 171450"/>
                    <a:gd name="connsiteY3" fmla="*/ 164306 h 190500"/>
                    <a:gd name="connsiteX4" fmla="*/ 110966 w 171450"/>
                    <a:gd name="connsiteY4" fmla="*/ 131921 h 190500"/>
                    <a:gd name="connsiteX5" fmla="*/ 103346 w 171450"/>
                    <a:gd name="connsiteY5" fmla="*/ 110966 h 190500"/>
                    <a:gd name="connsiteX6" fmla="*/ 104299 w 171450"/>
                    <a:gd name="connsiteY6" fmla="*/ 102394 h 190500"/>
                    <a:gd name="connsiteX7" fmla="*/ 103346 w 171450"/>
                    <a:gd name="connsiteY7" fmla="*/ 94774 h 190500"/>
                    <a:gd name="connsiteX8" fmla="*/ 107156 w 171450"/>
                    <a:gd name="connsiteY8" fmla="*/ 94774 h 190500"/>
                    <a:gd name="connsiteX9" fmla="*/ 137636 w 171450"/>
                    <a:gd name="connsiteY9" fmla="*/ 70009 h 190500"/>
                    <a:gd name="connsiteX10" fmla="*/ 146209 w 171450"/>
                    <a:gd name="connsiteY10" fmla="*/ 71914 h 190500"/>
                    <a:gd name="connsiteX11" fmla="*/ 172879 w 171450"/>
                    <a:gd name="connsiteY11" fmla="*/ 45244 h 190500"/>
                    <a:gd name="connsiteX12" fmla="*/ 146209 w 171450"/>
                    <a:gd name="connsiteY12" fmla="*/ 18574 h 190500"/>
                    <a:gd name="connsiteX13" fmla="*/ 139541 w 171450"/>
                    <a:gd name="connsiteY13" fmla="*/ 19526 h 190500"/>
                    <a:gd name="connsiteX14" fmla="*/ 124301 w 171450"/>
                    <a:gd name="connsiteY14" fmla="*/ 7144 h 190500"/>
                    <a:gd name="connsiteX15" fmla="*/ 108109 w 171450"/>
                    <a:gd name="connsiteY15" fmla="*/ 23336 h 190500"/>
                    <a:gd name="connsiteX16" fmla="*/ 111919 w 171450"/>
                    <a:gd name="connsiteY16" fmla="*/ 33814 h 190500"/>
                    <a:gd name="connsiteX17" fmla="*/ 106204 w 171450"/>
                    <a:gd name="connsiteY17" fmla="*/ 32861 h 190500"/>
                    <a:gd name="connsiteX18" fmla="*/ 90964 w 171450"/>
                    <a:gd name="connsiteY18" fmla="*/ 36671 h 190500"/>
                    <a:gd name="connsiteX19" fmla="*/ 63341 w 171450"/>
                    <a:gd name="connsiteY19" fmla="*/ 19526 h 190500"/>
                    <a:gd name="connsiteX20" fmla="*/ 31909 w 171450"/>
                    <a:gd name="connsiteY20" fmla="*/ 50959 h 190500"/>
                    <a:gd name="connsiteX21" fmla="*/ 39529 w 171450"/>
                    <a:gd name="connsiteY21" fmla="*/ 70961 h 190500"/>
                    <a:gd name="connsiteX22" fmla="*/ 24289 w 171450"/>
                    <a:gd name="connsiteY22" fmla="*/ 101441 h 190500"/>
                    <a:gd name="connsiteX23" fmla="*/ 24289 w 171450"/>
                    <a:gd name="connsiteY23" fmla="*/ 105251 h 190500"/>
                    <a:gd name="connsiteX24" fmla="*/ 18574 w 171450"/>
                    <a:gd name="connsiteY24" fmla="*/ 103346 h 190500"/>
                    <a:gd name="connsiteX25" fmla="*/ 7144 w 171450"/>
                    <a:gd name="connsiteY25" fmla="*/ 114776 h 190500"/>
                    <a:gd name="connsiteX26" fmla="*/ 18574 w 171450"/>
                    <a:gd name="connsiteY26" fmla="*/ 126206 h 190500"/>
                    <a:gd name="connsiteX27" fmla="*/ 26194 w 171450"/>
                    <a:gd name="connsiteY27" fmla="*/ 123349 h 190500"/>
                    <a:gd name="connsiteX28" fmla="*/ 41434 w 171450"/>
                    <a:gd name="connsiteY28" fmla="*/ 140494 h 190500"/>
                    <a:gd name="connsiteX29" fmla="*/ 62389 w 171450"/>
                    <a:gd name="connsiteY29" fmla="*/ 164306 h 190500"/>
                    <a:gd name="connsiteX30" fmla="*/ 60484 w 171450"/>
                    <a:gd name="connsiteY30" fmla="*/ 172879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1450" h="190500">
                      <a:moveTo>
                        <a:pt x="60484" y="172879"/>
                      </a:moveTo>
                      <a:cubicBezTo>
                        <a:pt x="60484" y="181451"/>
                        <a:pt x="67151" y="188119"/>
                        <a:pt x="75724" y="188119"/>
                      </a:cubicBezTo>
                      <a:cubicBezTo>
                        <a:pt x="84296" y="188119"/>
                        <a:pt x="90964" y="181451"/>
                        <a:pt x="90964" y="172879"/>
                      </a:cubicBezTo>
                      <a:cubicBezTo>
                        <a:pt x="90964" y="169069"/>
                        <a:pt x="90011" y="166211"/>
                        <a:pt x="88106" y="164306"/>
                      </a:cubicBezTo>
                      <a:cubicBezTo>
                        <a:pt x="101441" y="159544"/>
                        <a:pt x="110966" y="147161"/>
                        <a:pt x="110966" y="131921"/>
                      </a:cubicBezTo>
                      <a:cubicBezTo>
                        <a:pt x="110966" y="124301"/>
                        <a:pt x="108109" y="116681"/>
                        <a:pt x="103346" y="110966"/>
                      </a:cubicBezTo>
                      <a:cubicBezTo>
                        <a:pt x="104299" y="108109"/>
                        <a:pt x="104299" y="105251"/>
                        <a:pt x="104299" y="102394"/>
                      </a:cubicBezTo>
                      <a:cubicBezTo>
                        <a:pt x="104299" y="99536"/>
                        <a:pt x="104299" y="97631"/>
                        <a:pt x="103346" y="94774"/>
                      </a:cubicBezTo>
                      <a:cubicBezTo>
                        <a:pt x="104299" y="94774"/>
                        <a:pt x="106204" y="94774"/>
                        <a:pt x="107156" y="94774"/>
                      </a:cubicBezTo>
                      <a:cubicBezTo>
                        <a:pt x="122396" y="94774"/>
                        <a:pt x="134779" y="84296"/>
                        <a:pt x="137636" y="70009"/>
                      </a:cubicBezTo>
                      <a:cubicBezTo>
                        <a:pt x="140494" y="70961"/>
                        <a:pt x="143351" y="71914"/>
                        <a:pt x="146209" y="71914"/>
                      </a:cubicBezTo>
                      <a:cubicBezTo>
                        <a:pt x="161449" y="71914"/>
                        <a:pt x="172879" y="59531"/>
                        <a:pt x="172879" y="45244"/>
                      </a:cubicBezTo>
                      <a:cubicBezTo>
                        <a:pt x="172879" y="30956"/>
                        <a:pt x="160496" y="18574"/>
                        <a:pt x="146209" y="18574"/>
                      </a:cubicBezTo>
                      <a:cubicBezTo>
                        <a:pt x="144304" y="18574"/>
                        <a:pt x="141446" y="18574"/>
                        <a:pt x="139541" y="19526"/>
                      </a:cubicBezTo>
                      <a:cubicBezTo>
                        <a:pt x="138589" y="11906"/>
                        <a:pt x="131921" y="7144"/>
                        <a:pt x="124301" y="7144"/>
                      </a:cubicBezTo>
                      <a:cubicBezTo>
                        <a:pt x="115729" y="7144"/>
                        <a:pt x="108109" y="13811"/>
                        <a:pt x="108109" y="23336"/>
                      </a:cubicBezTo>
                      <a:cubicBezTo>
                        <a:pt x="108109" y="27146"/>
                        <a:pt x="110014" y="30956"/>
                        <a:pt x="111919" y="33814"/>
                      </a:cubicBezTo>
                      <a:cubicBezTo>
                        <a:pt x="110014" y="33814"/>
                        <a:pt x="108109" y="32861"/>
                        <a:pt x="106204" y="32861"/>
                      </a:cubicBezTo>
                      <a:cubicBezTo>
                        <a:pt x="100489" y="32861"/>
                        <a:pt x="95726" y="34766"/>
                        <a:pt x="90964" y="36671"/>
                      </a:cubicBezTo>
                      <a:cubicBezTo>
                        <a:pt x="85249" y="27146"/>
                        <a:pt x="75724" y="19526"/>
                        <a:pt x="63341" y="19526"/>
                      </a:cubicBezTo>
                      <a:cubicBezTo>
                        <a:pt x="46196" y="19526"/>
                        <a:pt x="31909" y="33814"/>
                        <a:pt x="31909" y="50959"/>
                      </a:cubicBezTo>
                      <a:cubicBezTo>
                        <a:pt x="31909" y="58579"/>
                        <a:pt x="34766" y="65246"/>
                        <a:pt x="39529" y="70961"/>
                      </a:cubicBezTo>
                      <a:cubicBezTo>
                        <a:pt x="30004" y="78581"/>
                        <a:pt x="24289" y="89059"/>
                        <a:pt x="24289" y="101441"/>
                      </a:cubicBezTo>
                      <a:cubicBezTo>
                        <a:pt x="24289" y="103346"/>
                        <a:pt x="24289" y="104299"/>
                        <a:pt x="24289" y="105251"/>
                      </a:cubicBezTo>
                      <a:cubicBezTo>
                        <a:pt x="22384" y="104299"/>
                        <a:pt x="20479" y="103346"/>
                        <a:pt x="18574" y="103346"/>
                      </a:cubicBezTo>
                      <a:cubicBezTo>
                        <a:pt x="12859" y="103346"/>
                        <a:pt x="7144" y="108109"/>
                        <a:pt x="7144" y="114776"/>
                      </a:cubicBezTo>
                      <a:cubicBezTo>
                        <a:pt x="7144" y="120491"/>
                        <a:pt x="11906" y="126206"/>
                        <a:pt x="18574" y="126206"/>
                      </a:cubicBezTo>
                      <a:cubicBezTo>
                        <a:pt x="21431" y="126206"/>
                        <a:pt x="24289" y="125254"/>
                        <a:pt x="26194" y="123349"/>
                      </a:cubicBezTo>
                      <a:cubicBezTo>
                        <a:pt x="28099" y="130969"/>
                        <a:pt x="33814" y="137636"/>
                        <a:pt x="41434" y="140494"/>
                      </a:cubicBezTo>
                      <a:cubicBezTo>
                        <a:pt x="44291" y="151924"/>
                        <a:pt x="51911" y="160496"/>
                        <a:pt x="62389" y="164306"/>
                      </a:cubicBezTo>
                      <a:cubicBezTo>
                        <a:pt x="61436" y="166211"/>
                        <a:pt x="60484" y="169069"/>
                        <a:pt x="60484" y="172879"/>
                      </a:cubicBezTo>
                      <a:close/>
                    </a:path>
                  </a:pathLst>
                </a:custGeom>
                <a:grpFill/>
                <a:ln w="9525" cap="flat">
                  <a:noFill/>
                  <a:prstDash val="solid"/>
                  <a:miter/>
                </a:ln>
              </p:spPr>
              <p:txBody>
                <a:bodyPr rtlCol="0" anchor="ctr"/>
                <a:lstStyle/>
                <a:p>
                  <a:endParaRPr lang="en-US"/>
                </a:p>
              </p:txBody>
            </p:sp>
            <p:sp>
              <p:nvSpPr>
                <p:cNvPr id="163" name="Freeform: Shape 138">
                  <a:extLst>
                    <a:ext uri="{FF2B5EF4-FFF2-40B4-BE49-F238E27FC236}">
                      <a16:creationId xmlns:a16="http://schemas.microsoft.com/office/drawing/2014/main" xmlns="" id="{A18AB97E-A4DA-1E4A-A998-89CD8BB26B13}"/>
                    </a:ext>
                  </a:extLst>
                </p:cNvPr>
                <p:cNvSpPr/>
                <p:nvPr/>
              </p:nvSpPr>
              <p:spPr>
                <a:xfrm>
                  <a:off x="5805011" y="4197191"/>
                  <a:ext cx="66675" cy="57150"/>
                </a:xfrm>
                <a:custGeom>
                  <a:avLst/>
                  <a:gdLst>
                    <a:gd name="connsiteX0" fmla="*/ 39529 w 66675"/>
                    <a:gd name="connsiteY0" fmla="*/ 50959 h 57150"/>
                    <a:gd name="connsiteX1" fmla="*/ 61436 w 66675"/>
                    <a:gd name="connsiteY1" fmla="*/ 29051 h 57150"/>
                    <a:gd name="connsiteX2" fmla="*/ 39529 w 66675"/>
                    <a:gd name="connsiteY2" fmla="*/ 7144 h 57150"/>
                    <a:gd name="connsiteX3" fmla="*/ 20479 w 66675"/>
                    <a:gd name="connsiteY3" fmla="*/ 17621 h 57150"/>
                    <a:gd name="connsiteX4" fmla="*/ 19526 w 66675"/>
                    <a:gd name="connsiteY4" fmla="*/ 17621 h 57150"/>
                    <a:gd name="connsiteX5" fmla="*/ 7144 w 66675"/>
                    <a:gd name="connsiteY5" fmla="*/ 30004 h 57150"/>
                    <a:gd name="connsiteX6" fmla="*/ 19526 w 66675"/>
                    <a:gd name="connsiteY6" fmla="*/ 42386 h 57150"/>
                    <a:gd name="connsiteX7" fmla="*/ 22384 w 66675"/>
                    <a:gd name="connsiteY7" fmla="*/ 41434 h 57150"/>
                    <a:gd name="connsiteX8" fmla="*/ 39529 w 66675"/>
                    <a:gd name="connsiteY8" fmla="*/ 5095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675" h="57150">
                      <a:moveTo>
                        <a:pt x="39529" y="50959"/>
                      </a:moveTo>
                      <a:cubicBezTo>
                        <a:pt x="51911" y="50959"/>
                        <a:pt x="61436" y="41434"/>
                        <a:pt x="61436" y="29051"/>
                      </a:cubicBezTo>
                      <a:cubicBezTo>
                        <a:pt x="61436" y="16669"/>
                        <a:pt x="51911" y="7144"/>
                        <a:pt x="39529" y="7144"/>
                      </a:cubicBezTo>
                      <a:cubicBezTo>
                        <a:pt x="31909" y="7144"/>
                        <a:pt x="24289" y="11906"/>
                        <a:pt x="20479" y="17621"/>
                      </a:cubicBezTo>
                      <a:cubicBezTo>
                        <a:pt x="20479" y="17621"/>
                        <a:pt x="20479" y="17621"/>
                        <a:pt x="19526" y="17621"/>
                      </a:cubicBezTo>
                      <a:cubicBezTo>
                        <a:pt x="12859" y="17621"/>
                        <a:pt x="7144" y="23336"/>
                        <a:pt x="7144" y="30004"/>
                      </a:cubicBezTo>
                      <a:cubicBezTo>
                        <a:pt x="7144" y="36671"/>
                        <a:pt x="12859" y="42386"/>
                        <a:pt x="19526" y="42386"/>
                      </a:cubicBezTo>
                      <a:cubicBezTo>
                        <a:pt x="20479" y="42386"/>
                        <a:pt x="21431" y="42386"/>
                        <a:pt x="22384" y="41434"/>
                      </a:cubicBezTo>
                      <a:cubicBezTo>
                        <a:pt x="27146" y="48101"/>
                        <a:pt x="32861" y="50959"/>
                        <a:pt x="39529" y="50959"/>
                      </a:cubicBezTo>
                      <a:close/>
                    </a:path>
                  </a:pathLst>
                </a:custGeom>
                <a:grpFill/>
                <a:ln w="9525" cap="flat">
                  <a:noFill/>
                  <a:prstDash val="solid"/>
                  <a:miter/>
                </a:ln>
              </p:spPr>
              <p:txBody>
                <a:bodyPr rtlCol="0" anchor="ctr"/>
                <a:lstStyle/>
                <a:p>
                  <a:endParaRPr lang="en-US"/>
                </a:p>
              </p:txBody>
            </p:sp>
            <p:sp>
              <p:nvSpPr>
                <p:cNvPr id="164" name="Freeform: Shape 139">
                  <a:extLst>
                    <a:ext uri="{FF2B5EF4-FFF2-40B4-BE49-F238E27FC236}">
                      <a16:creationId xmlns:a16="http://schemas.microsoft.com/office/drawing/2014/main" xmlns="" id="{A545FDCE-4A11-6798-A994-96D477503E9F}"/>
                    </a:ext>
                  </a:extLst>
                </p:cNvPr>
                <p:cNvSpPr/>
                <p:nvPr/>
              </p:nvSpPr>
              <p:spPr>
                <a:xfrm>
                  <a:off x="5743099" y="3115151"/>
                  <a:ext cx="66675" cy="76200"/>
                </a:xfrm>
                <a:custGeom>
                  <a:avLst/>
                  <a:gdLst>
                    <a:gd name="connsiteX0" fmla="*/ 18574 w 66675"/>
                    <a:gd name="connsiteY0" fmla="*/ 56674 h 76200"/>
                    <a:gd name="connsiteX1" fmla="*/ 10954 w 66675"/>
                    <a:gd name="connsiteY1" fmla="*/ 67151 h 76200"/>
                    <a:gd name="connsiteX2" fmla="*/ 21431 w 66675"/>
                    <a:gd name="connsiteY2" fmla="*/ 77629 h 76200"/>
                    <a:gd name="connsiteX3" fmla="*/ 31909 w 66675"/>
                    <a:gd name="connsiteY3" fmla="*/ 67151 h 76200"/>
                    <a:gd name="connsiteX4" fmla="*/ 30956 w 66675"/>
                    <a:gd name="connsiteY4" fmla="*/ 62389 h 76200"/>
                    <a:gd name="connsiteX5" fmla="*/ 34766 w 66675"/>
                    <a:gd name="connsiteY5" fmla="*/ 62389 h 76200"/>
                    <a:gd name="connsiteX6" fmla="*/ 62389 w 66675"/>
                    <a:gd name="connsiteY6" fmla="*/ 34766 h 76200"/>
                    <a:gd name="connsiteX7" fmla="*/ 34766 w 66675"/>
                    <a:gd name="connsiteY7" fmla="*/ 7144 h 76200"/>
                    <a:gd name="connsiteX8" fmla="*/ 7144 w 66675"/>
                    <a:gd name="connsiteY8" fmla="*/ 34766 h 76200"/>
                    <a:gd name="connsiteX9" fmla="*/ 18574 w 66675"/>
                    <a:gd name="connsiteY9" fmla="*/ 56674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75" h="76200">
                      <a:moveTo>
                        <a:pt x="18574" y="56674"/>
                      </a:moveTo>
                      <a:cubicBezTo>
                        <a:pt x="13811" y="57626"/>
                        <a:pt x="10954" y="62389"/>
                        <a:pt x="10954" y="67151"/>
                      </a:cubicBezTo>
                      <a:cubicBezTo>
                        <a:pt x="10954" y="72866"/>
                        <a:pt x="15716" y="77629"/>
                        <a:pt x="21431" y="77629"/>
                      </a:cubicBezTo>
                      <a:cubicBezTo>
                        <a:pt x="27146" y="77629"/>
                        <a:pt x="31909" y="72866"/>
                        <a:pt x="31909" y="67151"/>
                      </a:cubicBezTo>
                      <a:cubicBezTo>
                        <a:pt x="31909" y="65246"/>
                        <a:pt x="30956" y="63341"/>
                        <a:pt x="30956" y="62389"/>
                      </a:cubicBezTo>
                      <a:cubicBezTo>
                        <a:pt x="31909" y="62389"/>
                        <a:pt x="33814" y="62389"/>
                        <a:pt x="34766" y="62389"/>
                      </a:cubicBezTo>
                      <a:cubicBezTo>
                        <a:pt x="50006" y="62389"/>
                        <a:pt x="62389" y="50006"/>
                        <a:pt x="62389" y="34766"/>
                      </a:cubicBezTo>
                      <a:cubicBezTo>
                        <a:pt x="62389" y="19526"/>
                        <a:pt x="50006" y="7144"/>
                        <a:pt x="34766" y="7144"/>
                      </a:cubicBezTo>
                      <a:cubicBezTo>
                        <a:pt x="19526" y="7144"/>
                        <a:pt x="7144" y="19526"/>
                        <a:pt x="7144" y="34766"/>
                      </a:cubicBezTo>
                      <a:cubicBezTo>
                        <a:pt x="7144" y="44291"/>
                        <a:pt x="11906" y="51911"/>
                        <a:pt x="18574" y="56674"/>
                      </a:cubicBezTo>
                      <a:close/>
                    </a:path>
                  </a:pathLst>
                </a:custGeom>
                <a:grpFill/>
                <a:ln w="9525" cap="flat">
                  <a:noFill/>
                  <a:prstDash val="solid"/>
                  <a:miter/>
                </a:ln>
              </p:spPr>
              <p:txBody>
                <a:bodyPr rtlCol="0" anchor="ctr"/>
                <a:lstStyle/>
                <a:p>
                  <a:endParaRPr lang="en-US"/>
                </a:p>
              </p:txBody>
            </p:sp>
            <p:sp>
              <p:nvSpPr>
                <p:cNvPr id="165" name="Freeform: Shape 140">
                  <a:extLst>
                    <a:ext uri="{FF2B5EF4-FFF2-40B4-BE49-F238E27FC236}">
                      <a16:creationId xmlns:a16="http://schemas.microsoft.com/office/drawing/2014/main" xmlns="" id="{BAC39F26-CF26-C475-26B0-F6D7613C3D97}"/>
                    </a:ext>
                  </a:extLst>
                </p:cNvPr>
                <p:cNvSpPr/>
                <p:nvPr/>
              </p:nvSpPr>
              <p:spPr>
                <a:xfrm>
                  <a:off x="5561171" y="3656171"/>
                  <a:ext cx="28575" cy="28575"/>
                </a:xfrm>
                <a:custGeom>
                  <a:avLst/>
                  <a:gdLst>
                    <a:gd name="connsiteX0" fmla="*/ 17621 w 28575"/>
                    <a:gd name="connsiteY0" fmla="*/ 7144 h 28575"/>
                    <a:gd name="connsiteX1" fmla="*/ 7144 w 28575"/>
                    <a:gd name="connsiteY1" fmla="*/ 17621 h 28575"/>
                    <a:gd name="connsiteX2" fmla="*/ 17621 w 28575"/>
                    <a:gd name="connsiteY2" fmla="*/ 28099 h 28575"/>
                    <a:gd name="connsiteX3" fmla="*/ 28099 w 28575"/>
                    <a:gd name="connsiteY3" fmla="*/ 17621 h 28575"/>
                    <a:gd name="connsiteX4" fmla="*/ 17621 w 28575"/>
                    <a:gd name="connsiteY4" fmla="*/ 714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7621" y="7144"/>
                      </a:moveTo>
                      <a:cubicBezTo>
                        <a:pt x="11906" y="7144"/>
                        <a:pt x="7144" y="11906"/>
                        <a:pt x="7144" y="17621"/>
                      </a:cubicBezTo>
                      <a:cubicBezTo>
                        <a:pt x="7144" y="23336"/>
                        <a:pt x="11906" y="28099"/>
                        <a:pt x="17621" y="28099"/>
                      </a:cubicBezTo>
                      <a:cubicBezTo>
                        <a:pt x="23336" y="28099"/>
                        <a:pt x="28099" y="23336"/>
                        <a:pt x="28099" y="17621"/>
                      </a:cubicBezTo>
                      <a:cubicBezTo>
                        <a:pt x="27146" y="11906"/>
                        <a:pt x="23336" y="7144"/>
                        <a:pt x="17621" y="7144"/>
                      </a:cubicBezTo>
                      <a:close/>
                    </a:path>
                  </a:pathLst>
                </a:custGeom>
                <a:grpFill/>
                <a:ln w="9525" cap="flat">
                  <a:noFill/>
                  <a:prstDash val="solid"/>
                  <a:miter/>
                </a:ln>
              </p:spPr>
              <p:txBody>
                <a:bodyPr rtlCol="0" anchor="ctr"/>
                <a:lstStyle/>
                <a:p>
                  <a:endParaRPr lang="en-US"/>
                </a:p>
              </p:txBody>
            </p:sp>
            <p:sp>
              <p:nvSpPr>
                <p:cNvPr id="166" name="Freeform: Shape 141">
                  <a:extLst>
                    <a:ext uri="{FF2B5EF4-FFF2-40B4-BE49-F238E27FC236}">
                      <a16:creationId xmlns:a16="http://schemas.microsoft.com/office/drawing/2014/main" xmlns="" id="{E0A721E2-2462-3AB0-7FBD-3DBB187204CB}"/>
                    </a:ext>
                  </a:extLst>
                </p:cNvPr>
                <p:cNvSpPr/>
                <p:nvPr/>
              </p:nvSpPr>
              <p:spPr>
                <a:xfrm>
                  <a:off x="5945981" y="3291038"/>
                  <a:ext cx="47625" cy="38100"/>
                </a:xfrm>
                <a:custGeom>
                  <a:avLst/>
                  <a:gdLst>
                    <a:gd name="connsiteX0" fmla="*/ 7144 w 47625"/>
                    <a:gd name="connsiteY0" fmla="*/ 21757 h 38100"/>
                    <a:gd name="connsiteX1" fmla="*/ 23336 w 47625"/>
                    <a:gd name="connsiteY1" fmla="*/ 37950 h 38100"/>
                    <a:gd name="connsiteX2" fmla="*/ 37624 w 47625"/>
                    <a:gd name="connsiteY2" fmla="*/ 28425 h 38100"/>
                    <a:gd name="connsiteX3" fmla="*/ 47149 w 47625"/>
                    <a:gd name="connsiteY3" fmla="*/ 17947 h 38100"/>
                    <a:gd name="connsiteX4" fmla="*/ 36671 w 47625"/>
                    <a:gd name="connsiteY4" fmla="*/ 7470 h 38100"/>
                    <a:gd name="connsiteX5" fmla="*/ 30956 w 47625"/>
                    <a:gd name="connsiteY5" fmla="*/ 9375 h 38100"/>
                    <a:gd name="connsiteX6" fmla="*/ 23336 w 47625"/>
                    <a:gd name="connsiteY6" fmla="*/ 7470 h 38100"/>
                    <a:gd name="connsiteX7" fmla="*/ 7144 w 47625"/>
                    <a:gd name="connsiteY7" fmla="*/ 21757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25" h="38100">
                      <a:moveTo>
                        <a:pt x="7144" y="21757"/>
                      </a:moveTo>
                      <a:cubicBezTo>
                        <a:pt x="7144" y="30330"/>
                        <a:pt x="13811" y="37950"/>
                        <a:pt x="23336" y="37950"/>
                      </a:cubicBezTo>
                      <a:cubicBezTo>
                        <a:pt x="30004" y="37950"/>
                        <a:pt x="35719" y="34140"/>
                        <a:pt x="37624" y="28425"/>
                      </a:cubicBezTo>
                      <a:cubicBezTo>
                        <a:pt x="43339" y="27472"/>
                        <a:pt x="47149" y="23662"/>
                        <a:pt x="47149" y="17947"/>
                      </a:cubicBezTo>
                      <a:cubicBezTo>
                        <a:pt x="47149" y="12232"/>
                        <a:pt x="42386" y="7470"/>
                        <a:pt x="36671" y="7470"/>
                      </a:cubicBezTo>
                      <a:cubicBezTo>
                        <a:pt x="34766" y="7470"/>
                        <a:pt x="32861" y="8422"/>
                        <a:pt x="30956" y="9375"/>
                      </a:cubicBezTo>
                      <a:cubicBezTo>
                        <a:pt x="29051" y="8422"/>
                        <a:pt x="26194" y="7470"/>
                        <a:pt x="23336" y="7470"/>
                      </a:cubicBezTo>
                      <a:cubicBezTo>
                        <a:pt x="14764" y="5565"/>
                        <a:pt x="7144" y="12232"/>
                        <a:pt x="7144" y="21757"/>
                      </a:cubicBezTo>
                      <a:close/>
                    </a:path>
                  </a:pathLst>
                </a:custGeom>
                <a:grpFill/>
                <a:ln w="9525" cap="flat">
                  <a:noFill/>
                  <a:prstDash val="solid"/>
                  <a:miter/>
                </a:ln>
              </p:spPr>
              <p:txBody>
                <a:bodyPr rtlCol="0" anchor="ctr"/>
                <a:lstStyle/>
                <a:p>
                  <a:endParaRPr lang="en-US"/>
                </a:p>
              </p:txBody>
            </p:sp>
            <p:sp>
              <p:nvSpPr>
                <p:cNvPr id="167" name="Freeform: Shape 142">
                  <a:extLst>
                    <a:ext uri="{FF2B5EF4-FFF2-40B4-BE49-F238E27FC236}">
                      <a16:creationId xmlns:a16="http://schemas.microsoft.com/office/drawing/2014/main" xmlns="" id="{295FE0BB-B173-E5F1-663A-17257A4D9691}"/>
                    </a:ext>
                  </a:extLst>
                </p:cNvPr>
                <p:cNvSpPr/>
                <p:nvPr/>
              </p:nvSpPr>
              <p:spPr>
                <a:xfrm>
                  <a:off x="5442109" y="3480911"/>
                  <a:ext cx="19050" cy="19050"/>
                </a:xfrm>
                <a:custGeom>
                  <a:avLst/>
                  <a:gdLst>
                    <a:gd name="connsiteX0" fmla="*/ 18574 w 19050"/>
                    <a:gd name="connsiteY0" fmla="*/ 12859 h 19050"/>
                    <a:gd name="connsiteX1" fmla="*/ 12859 w 19050"/>
                    <a:gd name="connsiteY1" fmla="*/ 7144 h 19050"/>
                    <a:gd name="connsiteX2" fmla="*/ 7144 w 19050"/>
                    <a:gd name="connsiteY2" fmla="*/ 12859 h 19050"/>
                    <a:gd name="connsiteX3" fmla="*/ 12859 w 19050"/>
                    <a:gd name="connsiteY3" fmla="*/ 18574 h 19050"/>
                    <a:gd name="connsiteX4" fmla="*/ 18574 w 19050"/>
                    <a:gd name="connsiteY4" fmla="*/ 12859 h 1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 h="19050">
                      <a:moveTo>
                        <a:pt x="18574" y="12859"/>
                      </a:moveTo>
                      <a:cubicBezTo>
                        <a:pt x="18574" y="10001"/>
                        <a:pt x="15716" y="7144"/>
                        <a:pt x="12859" y="7144"/>
                      </a:cubicBezTo>
                      <a:cubicBezTo>
                        <a:pt x="10001" y="7144"/>
                        <a:pt x="7144" y="10001"/>
                        <a:pt x="7144" y="12859"/>
                      </a:cubicBezTo>
                      <a:cubicBezTo>
                        <a:pt x="7144" y="15716"/>
                        <a:pt x="10001" y="18574"/>
                        <a:pt x="12859" y="18574"/>
                      </a:cubicBezTo>
                      <a:cubicBezTo>
                        <a:pt x="15716" y="18574"/>
                        <a:pt x="18574" y="15716"/>
                        <a:pt x="18574" y="12859"/>
                      </a:cubicBezTo>
                      <a:close/>
                    </a:path>
                  </a:pathLst>
                </a:custGeom>
                <a:grpFill/>
                <a:ln w="9525" cap="flat">
                  <a:noFill/>
                  <a:prstDash val="solid"/>
                  <a:miter/>
                </a:ln>
              </p:spPr>
              <p:txBody>
                <a:bodyPr rtlCol="0" anchor="ctr"/>
                <a:lstStyle/>
                <a:p>
                  <a:endParaRPr lang="en-US"/>
                </a:p>
              </p:txBody>
            </p:sp>
            <p:sp>
              <p:nvSpPr>
                <p:cNvPr id="168" name="Freeform: Shape 143">
                  <a:extLst>
                    <a:ext uri="{FF2B5EF4-FFF2-40B4-BE49-F238E27FC236}">
                      <a16:creationId xmlns:a16="http://schemas.microsoft.com/office/drawing/2014/main" xmlns="" id="{32786711-0ABA-E328-3552-C46F3FD8516C}"/>
                    </a:ext>
                  </a:extLst>
                </p:cNvPr>
                <p:cNvSpPr/>
                <p:nvPr/>
              </p:nvSpPr>
              <p:spPr>
                <a:xfrm>
                  <a:off x="5835491" y="2999899"/>
                  <a:ext cx="47625" cy="38100"/>
                </a:xfrm>
                <a:custGeom>
                  <a:avLst/>
                  <a:gdLst>
                    <a:gd name="connsiteX0" fmla="*/ 15716 w 47625"/>
                    <a:gd name="connsiteY0" fmla="*/ 15716 h 38100"/>
                    <a:gd name="connsiteX1" fmla="*/ 7144 w 47625"/>
                    <a:gd name="connsiteY1" fmla="*/ 24289 h 38100"/>
                    <a:gd name="connsiteX2" fmla="*/ 15716 w 47625"/>
                    <a:gd name="connsiteY2" fmla="*/ 32861 h 38100"/>
                    <a:gd name="connsiteX3" fmla="*/ 21431 w 47625"/>
                    <a:gd name="connsiteY3" fmla="*/ 30956 h 38100"/>
                    <a:gd name="connsiteX4" fmla="*/ 33814 w 47625"/>
                    <a:gd name="connsiteY4" fmla="*/ 37624 h 38100"/>
                    <a:gd name="connsiteX5" fmla="*/ 49054 w 47625"/>
                    <a:gd name="connsiteY5" fmla="*/ 22384 h 38100"/>
                    <a:gd name="connsiteX6" fmla="*/ 33814 w 47625"/>
                    <a:gd name="connsiteY6" fmla="*/ 7144 h 38100"/>
                    <a:gd name="connsiteX7" fmla="*/ 18574 w 47625"/>
                    <a:gd name="connsiteY7" fmla="*/ 17621 h 38100"/>
                    <a:gd name="connsiteX8" fmla="*/ 15716 w 47625"/>
                    <a:gd name="connsiteY8" fmla="*/ 15716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625" h="38100">
                      <a:moveTo>
                        <a:pt x="15716" y="15716"/>
                      </a:moveTo>
                      <a:cubicBezTo>
                        <a:pt x="10954" y="15716"/>
                        <a:pt x="7144" y="19526"/>
                        <a:pt x="7144" y="24289"/>
                      </a:cubicBezTo>
                      <a:cubicBezTo>
                        <a:pt x="7144" y="29051"/>
                        <a:pt x="10954" y="32861"/>
                        <a:pt x="15716" y="32861"/>
                      </a:cubicBezTo>
                      <a:cubicBezTo>
                        <a:pt x="17621" y="32861"/>
                        <a:pt x="19526" y="31909"/>
                        <a:pt x="21431" y="30956"/>
                      </a:cubicBezTo>
                      <a:cubicBezTo>
                        <a:pt x="24289" y="34766"/>
                        <a:pt x="29051" y="37624"/>
                        <a:pt x="33814" y="37624"/>
                      </a:cubicBezTo>
                      <a:cubicBezTo>
                        <a:pt x="42386" y="37624"/>
                        <a:pt x="49054" y="30956"/>
                        <a:pt x="49054" y="22384"/>
                      </a:cubicBezTo>
                      <a:cubicBezTo>
                        <a:pt x="49054" y="13811"/>
                        <a:pt x="42386" y="7144"/>
                        <a:pt x="33814" y="7144"/>
                      </a:cubicBezTo>
                      <a:cubicBezTo>
                        <a:pt x="27146" y="7144"/>
                        <a:pt x="21431" y="11906"/>
                        <a:pt x="18574" y="17621"/>
                      </a:cubicBezTo>
                      <a:cubicBezTo>
                        <a:pt x="17621" y="15716"/>
                        <a:pt x="16669" y="15716"/>
                        <a:pt x="15716" y="15716"/>
                      </a:cubicBezTo>
                      <a:close/>
                    </a:path>
                  </a:pathLst>
                </a:custGeom>
                <a:grpFill/>
                <a:ln w="9525" cap="flat">
                  <a:noFill/>
                  <a:prstDash val="solid"/>
                  <a:miter/>
                </a:ln>
              </p:spPr>
              <p:txBody>
                <a:bodyPr rtlCol="0" anchor="ctr"/>
                <a:lstStyle/>
                <a:p>
                  <a:endParaRPr lang="en-US"/>
                </a:p>
              </p:txBody>
            </p:sp>
            <p:sp>
              <p:nvSpPr>
                <p:cNvPr id="169" name="Freeform: Shape 144">
                  <a:extLst>
                    <a:ext uri="{FF2B5EF4-FFF2-40B4-BE49-F238E27FC236}">
                      <a16:creationId xmlns:a16="http://schemas.microsoft.com/office/drawing/2014/main" xmlns="" id="{F864DD19-3C24-6038-6771-F403E651F96F}"/>
                    </a:ext>
                  </a:extLst>
                </p:cNvPr>
                <p:cNvSpPr/>
                <p:nvPr/>
              </p:nvSpPr>
              <p:spPr>
                <a:xfrm>
                  <a:off x="5748814" y="3547586"/>
                  <a:ext cx="57150" cy="57150"/>
                </a:xfrm>
                <a:custGeom>
                  <a:avLst/>
                  <a:gdLst>
                    <a:gd name="connsiteX0" fmla="*/ 7144 w 57150"/>
                    <a:gd name="connsiteY0" fmla="*/ 30956 h 57150"/>
                    <a:gd name="connsiteX1" fmla="*/ 30956 w 57150"/>
                    <a:gd name="connsiteY1" fmla="*/ 54769 h 57150"/>
                    <a:gd name="connsiteX2" fmla="*/ 54769 w 57150"/>
                    <a:gd name="connsiteY2" fmla="*/ 30956 h 57150"/>
                    <a:gd name="connsiteX3" fmla="*/ 30956 w 57150"/>
                    <a:gd name="connsiteY3" fmla="*/ 7144 h 57150"/>
                    <a:gd name="connsiteX4" fmla="*/ 7144 w 57150"/>
                    <a:gd name="connsiteY4" fmla="*/ 3095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7144" y="30956"/>
                      </a:moveTo>
                      <a:cubicBezTo>
                        <a:pt x="7144" y="44291"/>
                        <a:pt x="17621" y="54769"/>
                        <a:pt x="30956" y="54769"/>
                      </a:cubicBezTo>
                      <a:cubicBezTo>
                        <a:pt x="44291" y="54769"/>
                        <a:pt x="54769" y="44291"/>
                        <a:pt x="54769" y="30956"/>
                      </a:cubicBezTo>
                      <a:cubicBezTo>
                        <a:pt x="54769" y="17621"/>
                        <a:pt x="44291" y="7144"/>
                        <a:pt x="30956" y="7144"/>
                      </a:cubicBezTo>
                      <a:cubicBezTo>
                        <a:pt x="17621" y="7144"/>
                        <a:pt x="7144" y="17621"/>
                        <a:pt x="7144" y="30956"/>
                      </a:cubicBezTo>
                      <a:close/>
                    </a:path>
                  </a:pathLst>
                </a:custGeom>
                <a:grpFill/>
                <a:ln w="9525" cap="flat">
                  <a:noFill/>
                  <a:prstDash val="solid"/>
                  <a:miter/>
                </a:ln>
              </p:spPr>
              <p:txBody>
                <a:bodyPr rtlCol="0" anchor="ctr"/>
                <a:lstStyle/>
                <a:p>
                  <a:endParaRPr lang="en-US"/>
                </a:p>
              </p:txBody>
            </p:sp>
            <p:sp>
              <p:nvSpPr>
                <p:cNvPr id="170" name="Freeform: Shape 145">
                  <a:extLst>
                    <a:ext uri="{FF2B5EF4-FFF2-40B4-BE49-F238E27FC236}">
                      <a16:creationId xmlns:a16="http://schemas.microsoft.com/office/drawing/2014/main" xmlns="" id="{46CC716B-91A5-5E9F-9117-997AA3C346D7}"/>
                    </a:ext>
                  </a:extLst>
                </p:cNvPr>
                <p:cNvSpPr/>
                <p:nvPr/>
              </p:nvSpPr>
              <p:spPr>
                <a:xfrm>
                  <a:off x="6052661" y="2749336"/>
                  <a:ext cx="57150" cy="57150"/>
                </a:xfrm>
                <a:custGeom>
                  <a:avLst/>
                  <a:gdLst>
                    <a:gd name="connsiteX0" fmla="*/ 7144 w 57150"/>
                    <a:gd name="connsiteY0" fmla="*/ 31012 h 57150"/>
                    <a:gd name="connsiteX1" fmla="*/ 30956 w 57150"/>
                    <a:gd name="connsiteY1" fmla="*/ 54824 h 57150"/>
                    <a:gd name="connsiteX2" fmla="*/ 54769 w 57150"/>
                    <a:gd name="connsiteY2" fmla="*/ 31012 h 57150"/>
                    <a:gd name="connsiteX3" fmla="*/ 30956 w 57150"/>
                    <a:gd name="connsiteY3" fmla="*/ 7199 h 57150"/>
                    <a:gd name="connsiteX4" fmla="*/ 7144 w 57150"/>
                    <a:gd name="connsiteY4" fmla="*/ 31012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7144" y="31012"/>
                      </a:moveTo>
                      <a:cubicBezTo>
                        <a:pt x="7144" y="44347"/>
                        <a:pt x="17621" y="54824"/>
                        <a:pt x="30956" y="54824"/>
                      </a:cubicBezTo>
                      <a:cubicBezTo>
                        <a:pt x="44291" y="54824"/>
                        <a:pt x="54769" y="44347"/>
                        <a:pt x="54769" y="31012"/>
                      </a:cubicBezTo>
                      <a:cubicBezTo>
                        <a:pt x="54769" y="17677"/>
                        <a:pt x="44291" y="7199"/>
                        <a:pt x="30956" y="7199"/>
                      </a:cubicBezTo>
                      <a:cubicBezTo>
                        <a:pt x="17621" y="6247"/>
                        <a:pt x="7144" y="17677"/>
                        <a:pt x="7144" y="31012"/>
                      </a:cubicBezTo>
                      <a:close/>
                    </a:path>
                  </a:pathLst>
                </a:custGeom>
                <a:grpFill/>
                <a:ln w="9525" cap="flat">
                  <a:noFill/>
                  <a:prstDash val="solid"/>
                  <a:miter/>
                </a:ln>
              </p:spPr>
              <p:txBody>
                <a:bodyPr rtlCol="0" anchor="ctr"/>
                <a:lstStyle/>
                <a:p>
                  <a:endParaRPr lang="en-US"/>
                </a:p>
              </p:txBody>
            </p:sp>
            <p:sp>
              <p:nvSpPr>
                <p:cNvPr id="171" name="Freeform: Shape 146">
                  <a:extLst>
                    <a:ext uri="{FF2B5EF4-FFF2-40B4-BE49-F238E27FC236}">
                      <a16:creationId xmlns:a16="http://schemas.microsoft.com/office/drawing/2014/main" xmlns="" id="{047B7B14-A9C2-B65D-3228-D96F307FC66B}"/>
                    </a:ext>
                  </a:extLst>
                </p:cNvPr>
                <p:cNvSpPr/>
                <p:nvPr/>
              </p:nvSpPr>
              <p:spPr>
                <a:xfrm>
                  <a:off x="5403056" y="3395186"/>
                  <a:ext cx="38100" cy="38100"/>
                </a:xfrm>
                <a:custGeom>
                  <a:avLst/>
                  <a:gdLst>
                    <a:gd name="connsiteX0" fmla="*/ 37624 w 38100"/>
                    <a:gd name="connsiteY0" fmla="*/ 22384 h 38100"/>
                    <a:gd name="connsiteX1" fmla="*/ 22384 w 38100"/>
                    <a:gd name="connsiteY1" fmla="*/ 37624 h 38100"/>
                    <a:gd name="connsiteX2" fmla="*/ 7144 w 38100"/>
                    <a:gd name="connsiteY2" fmla="*/ 22384 h 38100"/>
                    <a:gd name="connsiteX3" fmla="*/ 22384 w 38100"/>
                    <a:gd name="connsiteY3" fmla="*/ 7144 h 38100"/>
                    <a:gd name="connsiteX4" fmla="*/ 37624 w 38100"/>
                    <a:gd name="connsiteY4" fmla="*/ 22384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7624" y="22384"/>
                      </a:moveTo>
                      <a:cubicBezTo>
                        <a:pt x="37624" y="30801"/>
                        <a:pt x="30801" y="37624"/>
                        <a:pt x="22384" y="37624"/>
                      </a:cubicBezTo>
                      <a:cubicBezTo>
                        <a:pt x="13967" y="37624"/>
                        <a:pt x="7144" y="30801"/>
                        <a:pt x="7144" y="22384"/>
                      </a:cubicBezTo>
                      <a:cubicBezTo>
                        <a:pt x="7144" y="13967"/>
                        <a:pt x="13967" y="7144"/>
                        <a:pt x="22384" y="7144"/>
                      </a:cubicBezTo>
                      <a:cubicBezTo>
                        <a:pt x="30801" y="7144"/>
                        <a:pt x="37624" y="13967"/>
                        <a:pt x="37624" y="22384"/>
                      </a:cubicBezTo>
                      <a:close/>
                    </a:path>
                  </a:pathLst>
                </a:custGeom>
                <a:grpFill/>
                <a:ln w="9525" cap="flat">
                  <a:noFill/>
                  <a:prstDash val="solid"/>
                  <a:miter/>
                </a:ln>
              </p:spPr>
              <p:txBody>
                <a:bodyPr rtlCol="0" anchor="ctr"/>
                <a:lstStyle/>
                <a:p>
                  <a:endParaRPr lang="en-US"/>
                </a:p>
              </p:txBody>
            </p:sp>
            <p:sp>
              <p:nvSpPr>
                <p:cNvPr id="172" name="Freeform: Shape 147">
                  <a:extLst>
                    <a:ext uri="{FF2B5EF4-FFF2-40B4-BE49-F238E27FC236}">
                      <a16:creationId xmlns:a16="http://schemas.microsoft.com/office/drawing/2014/main" xmlns="" id="{6EB647BA-C952-F3BB-716D-1D565404B058}"/>
                    </a:ext>
                  </a:extLst>
                </p:cNvPr>
                <p:cNvSpPr/>
                <p:nvPr/>
              </p:nvSpPr>
              <p:spPr>
                <a:xfrm>
                  <a:off x="5899309" y="3254216"/>
                  <a:ext cx="28575" cy="28575"/>
                </a:xfrm>
                <a:custGeom>
                  <a:avLst/>
                  <a:gdLst>
                    <a:gd name="connsiteX0" fmla="*/ 16669 w 28575"/>
                    <a:gd name="connsiteY0" fmla="*/ 26194 h 28575"/>
                    <a:gd name="connsiteX1" fmla="*/ 26194 w 28575"/>
                    <a:gd name="connsiteY1" fmla="*/ 16669 h 28575"/>
                    <a:gd name="connsiteX2" fmla="*/ 16669 w 28575"/>
                    <a:gd name="connsiteY2" fmla="*/ 7144 h 28575"/>
                    <a:gd name="connsiteX3" fmla="*/ 7144 w 28575"/>
                    <a:gd name="connsiteY3" fmla="*/ 16669 h 28575"/>
                    <a:gd name="connsiteX4" fmla="*/ 16669 w 28575"/>
                    <a:gd name="connsiteY4" fmla="*/ 26194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6669" y="26194"/>
                      </a:moveTo>
                      <a:cubicBezTo>
                        <a:pt x="22384" y="26194"/>
                        <a:pt x="26194" y="22384"/>
                        <a:pt x="26194" y="16669"/>
                      </a:cubicBezTo>
                      <a:cubicBezTo>
                        <a:pt x="26194" y="10954"/>
                        <a:pt x="22384" y="7144"/>
                        <a:pt x="16669" y="7144"/>
                      </a:cubicBezTo>
                      <a:cubicBezTo>
                        <a:pt x="10954" y="7144"/>
                        <a:pt x="7144" y="10954"/>
                        <a:pt x="7144" y="16669"/>
                      </a:cubicBezTo>
                      <a:cubicBezTo>
                        <a:pt x="7144" y="22384"/>
                        <a:pt x="10954" y="26194"/>
                        <a:pt x="16669" y="26194"/>
                      </a:cubicBezTo>
                      <a:close/>
                    </a:path>
                  </a:pathLst>
                </a:custGeom>
                <a:grpFill/>
                <a:ln w="9525" cap="flat">
                  <a:noFill/>
                  <a:prstDash val="solid"/>
                  <a:miter/>
                </a:ln>
              </p:spPr>
              <p:txBody>
                <a:bodyPr rtlCol="0" anchor="ctr"/>
                <a:lstStyle/>
                <a:p>
                  <a:endParaRPr lang="en-US"/>
                </a:p>
              </p:txBody>
            </p:sp>
            <p:sp>
              <p:nvSpPr>
                <p:cNvPr id="173" name="Freeform: Shape 148">
                  <a:extLst>
                    <a:ext uri="{FF2B5EF4-FFF2-40B4-BE49-F238E27FC236}">
                      <a16:creationId xmlns:a16="http://schemas.microsoft.com/office/drawing/2014/main" xmlns="" id="{CA0FDA6D-4421-6786-B1AC-64A8D33E4BEC}"/>
                    </a:ext>
                  </a:extLst>
                </p:cNvPr>
                <p:cNvSpPr/>
                <p:nvPr/>
              </p:nvSpPr>
              <p:spPr>
                <a:xfrm>
                  <a:off x="5721191" y="4040029"/>
                  <a:ext cx="38100" cy="38100"/>
                </a:xfrm>
                <a:custGeom>
                  <a:avLst/>
                  <a:gdLst>
                    <a:gd name="connsiteX0" fmla="*/ 39529 w 38100"/>
                    <a:gd name="connsiteY0" fmla="*/ 23336 h 38100"/>
                    <a:gd name="connsiteX1" fmla="*/ 23336 w 38100"/>
                    <a:gd name="connsiteY1" fmla="*/ 7144 h 38100"/>
                    <a:gd name="connsiteX2" fmla="*/ 7144 w 38100"/>
                    <a:gd name="connsiteY2" fmla="*/ 23336 h 38100"/>
                    <a:gd name="connsiteX3" fmla="*/ 23336 w 38100"/>
                    <a:gd name="connsiteY3" fmla="*/ 39529 h 38100"/>
                    <a:gd name="connsiteX4" fmla="*/ 39529 w 38100"/>
                    <a:gd name="connsiteY4" fmla="*/ 23336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9529" y="23336"/>
                      </a:moveTo>
                      <a:cubicBezTo>
                        <a:pt x="39529" y="14764"/>
                        <a:pt x="31909" y="7144"/>
                        <a:pt x="23336" y="7144"/>
                      </a:cubicBezTo>
                      <a:cubicBezTo>
                        <a:pt x="14764" y="7144"/>
                        <a:pt x="7144" y="14764"/>
                        <a:pt x="7144" y="23336"/>
                      </a:cubicBezTo>
                      <a:cubicBezTo>
                        <a:pt x="7144" y="31909"/>
                        <a:pt x="14764" y="39529"/>
                        <a:pt x="23336" y="39529"/>
                      </a:cubicBezTo>
                      <a:cubicBezTo>
                        <a:pt x="31909" y="39529"/>
                        <a:pt x="39529" y="31909"/>
                        <a:pt x="39529" y="23336"/>
                      </a:cubicBezTo>
                      <a:close/>
                    </a:path>
                  </a:pathLst>
                </a:custGeom>
                <a:grpFill/>
                <a:ln w="9525" cap="flat">
                  <a:noFill/>
                  <a:prstDash val="solid"/>
                  <a:miter/>
                </a:ln>
              </p:spPr>
              <p:txBody>
                <a:bodyPr rtlCol="0" anchor="ctr"/>
                <a:lstStyle/>
                <a:p>
                  <a:endParaRPr lang="en-US"/>
                </a:p>
              </p:txBody>
            </p:sp>
            <p:sp>
              <p:nvSpPr>
                <p:cNvPr id="174" name="Freeform: Shape 149">
                  <a:extLst>
                    <a:ext uri="{FF2B5EF4-FFF2-40B4-BE49-F238E27FC236}">
                      <a16:creationId xmlns:a16="http://schemas.microsoft.com/office/drawing/2014/main" xmlns="" id="{38C14C11-E54B-2896-8151-4E2FDF50FF05}"/>
                    </a:ext>
                  </a:extLst>
                </p:cNvPr>
                <p:cNvSpPr/>
                <p:nvPr/>
              </p:nvSpPr>
              <p:spPr>
                <a:xfrm>
                  <a:off x="5850731" y="3401854"/>
                  <a:ext cx="28575" cy="28575"/>
                </a:xfrm>
                <a:custGeom>
                  <a:avLst/>
                  <a:gdLst>
                    <a:gd name="connsiteX0" fmla="*/ 28099 w 28575"/>
                    <a:gd name="connsiteY0" fmla="*/ 17621 h 28575"/>
                    <a:gd name="connsiteX1" fmla="*/ 17621 w 28575"/>
                    <a:gd name="connsiteY1" fmla="*/ 28099 h 28575"/>
                    <a:gd name="connsiteX2" fmla="*/ 7144 w 28575"/>
                    <a:gd name="connsiteY2" fmla="*/ 17621 h 28575"/>
                    <a:gd name="connsiteX3" fmla="*/ 17621 w 28575"/>
                    <a:gd name="connsiteY3" fmla="*/ 7144 h 28575"/>
                    <a:gd name="connsiteX4" fmla="*/ 28099 w 28575"/>
                    <a:gd name="connsiteY4" fmla="*/ 17621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28099" y="17621"/>
                      </a:moveTo>
                      <a:cubicBezTo>
                        <a:pt x="28099" y="23408"/>
                        <a:pt x="23408" y="28099"/>
                        <a:pt x="17621" y="28099"/>
                      </a:cubicBezTo>
                      <a:cubicBezTo>
                        <a:pt x="11835" y="28099"/>
                        <a:pt x="7144" y="23408"/>
                        <a:pt x="7144" y="17621"/>
                      </a:cubicBezTo>
                      <a:cubicBezTo>
                        <a:pt x="7144" y="11835"/>
                        <a:pt x="11835" y="7144"/>
                        <a:pt x="17621" y="7144"/>
                      </a:cubicBezTo>
                      <a:cubicBezTo>
                        <a:pt x="23408" y="7144"/>
                        <a:pt x="28099" y="11835"/>
                        <a:pt x="28099" y="17621"/>
                      </a:cubicBezTo>
                      <a:close/>
                    </a:path>
                  </a:pathLst>
                </a:custGeom>
                <a:grpFill/>
                <a:ln w="9525" cap="flat">
                  <a:noFill/>
                  <a:prstDash val="solid"/>
                  <a:miter/>
                </a:ln>
              </p:spPr>
              <p:txBody>
                <a:bodyPr rtlCol="0" anchor="ctr"/>
                <a:lstStyle/>
                <a:p>
                  <a:endParaRPr lang="en-US"/>
                </a:p>
              </p:txBody>
            </p:sp>
            <p:sp>
              <p:nvSpPr>
                <p:cNvPr id="175" name="Freeform: Shape 150">
                  <a:extLst>
                    <a:ext uri="{FF2B5EF4-FFF2-40B4-BE49-F238E27FC236}">
                      <a16:creationId xmlns:a16="http://schemas.microsoft.com/office/drawing/2014/main" xmlns="" id="{2B63CA30-54B3-6E2D-DB22-FE36EFBCA5E2}"/>
                    </a:ext>
                  </a:extLst>
                </p:cNvPr>
                <p:cNvSpPr/>
                <p:nvPr/>
              </p:nvSpPr>
              <p:spPr>
                <a:xfrm>
                  <a:off x="5676424" y="2450306"/>
                  <a:ext cx="1247775" cy="1857375"/>
                </a:xfrm>
                <a:custGeom>
                  <a:avLst/>
                  <a:gdLst>
                    <a:gd name="connsiteX0" fmla="*/ 1172051 w 1247775"/>
                    <a:gd name="connsiteY0" fmla="*/ 974884 h 1857375"/>
                    <a:gd name="connsiteX1" fmla="*/ 1037749 w 1247775"/>
                    <a:gd name="connsiteY1" fmla="*/ 787241 h 1857375"/>
                    <a:gd name="connsiteX2" fmla="*/ 1026319 w 1247775"/>
                    <a:gd name="connsiteY2" fmla="*/ 764381 h 1857375"/>
                    <a:gd name="connsiteX3" fmla="*/ 1023461 w 1247775"/>
                    <a:gd name="connsiteY3" fmla="*/ 751046 h 1857375"/>
                    <a:gd name="connsiteX4" fmla="*/ 1024414 w 1247775"/>
                    <a:gd name="connsiteY4" fmla="*/ 750094 h 1857375"/>
                    <a:gd name="connsiteX5" fmla="*/ 1025366 w 1247775"/>
                    <a:gd name="connsiteY5" fmla="*/ 744379 h 1857375"/>
                    <a:gd name="connsiteX6" fmla="*/ 1022509 w 1247775"/>
                    <a:gd name="connsiteY6" fmla="*/ 731996 h 1857375"/>
                    <a:gd name="connsiteX7" fmla="*/ 1037749 w 1247775"/>
                    <a:gd name="connsiteY7" fmla="*/ 609124 h 1857375"/>
                    <a:gd name="connsiteX8" fmla="*/ 1025366 w 1247775"/>
                    <a:gd name="connsiteY8" fmla="*/ 473869 h 1857375"/>
                    <a:gd name="connsiteX9" fmla="*/ 1025366 w 1247775"/>
                    <a:gd name="connsiteY9" fmla="*/ 472916 h 1857375"/>
                    <a:gd name="connsiteX10" fmla="*/ 1023461 w 1247775"/>
                    <a:gd name="connsiteY10" fmla="*/ 463391 h 1857375"/>
                    <a:gd name="connsiteX11" fmla="*/ 1020604 w 1247775"/>
                    <a:gd name="connsiteY11" fmla="*/ 450056 h 1857375"/>
                    <a:gd name="connsiteX12" fmla="*/ 1021556 w 1247775"/>
                    <a:gd name="connsiteY12" fmla="*/ 442436 h 1857375"/>
                    <a:gd name="connsiteX13" fmla="*/ 1014889 w 1247775"/>
                    <a:gd name="connsiteY13" fmla="*/ 424339 h 1857375"/>
                    <a:gd name="connsiteX14" fmla="*/ 1000601 w 1247775"/>
                    <a:gd name="connsiteY14" fmla="*/ 362426 h 1857375"/>
                    <a:gd name="connsiteX15" fmla="*/ 996791 w 1247775"/>
                    <a:gd name="connsiteY15" fmla="*/ 347186 h 1857375"/>
                    <a:gd name="connsiteX16" fmla="*/ 994886 w 1247775"/>
                    <a:gd name="connsiteY16" fmla="*/ 339566 h 1857375"/>
                    <a:gd name="connsiteX17" fmla="*/ 892969 w 1247775"/>
                    <a:gd name="connsiteY17" fmla="*/ 148114 h 1857375"/>
                    <a:gd name="connsiteX18" fmla="*/ 891064 w 1247775"/>
                    <a:gd name="connsiteY18" fmla="*/ 144304 h 1857375"/>
                    <a:gd name="connsiteX19" fmla="*/ 891064 w 1247775"/>
                    <a:gd name="connsiteY19" fmla="*/ 144304 h 1857375"/>
                    <a:gd name="connsiteX20" fmla="*/ 886301 w 1247775"/>
                    <a:gd name="connsiteY20" fmla="*/ 137636 h 1857375"/>
                    <a:gd name="connsiteX21" fmla="*/ 842486 w 1247775"/>
                    <a:gd name="connsiteY21" fmla="*/ 97631 h 1857375"/>
                    <a:gd name="connsiteX22" fmla="*/ 821531 w 1247775"/>
                    <a:gd name="connsiteY22" fmla="*/ 103346 h 1857375"/>
                    <a:gd name="connsiteX23" fmla="*/ 803434 w 1247775"/>
                    <a:gd name="connsiteY23" fmla="*/ 80486 h 1857375"/>
                    <a:gd name="connsiteX24" fmla="*/ 784384 w 1247775"/>
                    <a:gd name="connsiteY24" fmla="*/ 63341 h 1857375"/>
                    <a:gd name="connsiteX25" fmla="*/ 751046 w 1247775"/>
                    <a:gd name="connsiteY25" fmla="*/ 40481 h 1857375"/>
                    <a:gd name="connsiteX26" fmla="*/ 719614 w 1247775"/>
                    <a:gd name="connsiteY26" fmla="*/ 58579 h 1857375"/>
                    <a:gd name="connsiteX27" fmla="*/ 708184 w 1247775"/>
                    <a:gd name="connsiteY27" fmla="*/ 55721 h 1857375"/>
                    <a:gd name="connsiteX28" fmla="*/ 704374 w 1247775"/>
                    <a:gd name="connsiteY28" fmla="*/ 55721 h 1857375"/>
                    <a:gd name="connsiteX29" fmla="*/ 698659 w 1247775"/>
                    <a:gd name="connsiteY29" fmla="*/ 48101 h 1857375"/>
                    <a:gd name="connsiteX30" fmla="*/ 703421 w 1247775"/>
                    <a:gd name="connsiteY30" fmla="*/ 37624 h 1857375"/>
                    <a:gd name="connsiteX31" fmla="*/ 688181 w 1247775"/>
                    <a:gd name="connsiteY31" fmla="*/ 22384 h 1857375"/>
                    <a:gd name="connsiteX32" fmla="*/ 679609 w 1247775"/>
                    <a:gd name="connsiteY32" fmla="*/ 25241 h 1857375"/>
                    <a:gd name="connsiteX33" fmla="*/ 667226 w 1247775"/>
                    <a:gd name="connsiteY33" fmla="*/ 16669 h 1857375"/>
                    <a:gd name="connsiteX34" fmla="*/ 667226 w 1247775"/>
                    <a:gd name="connsiteY34" fmla="*/ 16669 h 1857375"/>
                    <a:gd name="connsiteX35" fmla="*/ 652939 w 1247775"/>
                    <a:gd name="connsiteY35" fmla="*/ 7144 h 1857375"/>
                    <a:gd name="connsiteX36" fmla="*/ 637699 w 1247775"/>
                    <a:gd name="connsiteY36" fmla="*/ 22384 h 1857375"/>
                    <a:gd name="connsiteX37" fmla="*/ 652939 w 1247775"/>
                    <a:gd name="connsiteY37" fmla="*/ 37624 h 1857375"/>
                    <a:gd name="connsiteX38" fmla="*/ 658654 w 1247775"/>
                    <a:gd name="connsiteY38" fmla="*/ 36671 h 1857375"/>
                    <a:gd name="connsiteX39" fmla="*/ 667226 w 1247775"/>
                    <a:gd name="connsiteY39" fmla="*/ 40481 h 1857375"/>
                    <a:gd name="connsiteX40" fmla="*/ 671989 w 1247775"/>
                    <a:gd name="connsiteY40" fmla="*/ 39529 h 1857375"/>
                    <a:gd name="connsiteX41" fmla="*/ 673894 w 1247775"/>
                    <a:gd name="connsiteY41" fmla="*/ 45244 h 1857375"/>
                    <a:gd name="connsiteX42" fmla="*/ 667226 w 1247775"/>
                    <a:gd name="connsiteY42" fmla="*/ 50006 h 1857375"/>
                    <a:gd name="connsiteX43" fmla="*/ 652939 w 1247775"/>
                    <a:gd name="connsiteY43" fmla="*/ 65246 h 1857375"/>
                    <a:gd name="connsiteX44" fmla="*/ 664369 w 1247775"/>
                    <a:gd name="connsiteY44" fmla="*/ 80486 h 1857375"/>
                    <a:gd name="connsiteX45" fmla="*/ 666274 w 1247775"/>
                    <a:gd name="connsiteY45" fmla="*/ 83344 h 1857375"/>
                    <a:gd name="connsiteX46" fmla="*/ 661511 w 1247775"/>
                    <a:gd name="connsiteY46" fmla="*/ 94774 h 1857375"/>
                    <a:gd name="connsiteX47" fmla="*/ 662464 w 1247775"/>
                    <a:gd name="connsiteY47" fmla="*/ 101441 h 1857375"/>
                    <a:gd name="connsiteX48" fmla="*/ 661511 w 1247775"/>
                    <a:gd name="connsiteY48" fmla="*/ 101441 h 1857375"/>
                    <a:gd name="connsiteX49" fmla="*/ 640556 w 1247775"/>
                    <a:gd name="connsiteY49" fmla="*/ 122396 h 1857375"/>
                    <a:gd name="connsiteX50" fmla="*/ 651034 w 1247775"/>
                    <a:gd name="connsiteY50" fmla="*/ 140494 h 1857375"/>
                    <a:gd name="connsiteX51" fmla="*/ 649129 w 1247775"/>
                    <a:gd name="connsiteY51" fmla="*/ 146209 h 1857375"/>
                    <a:gd name="connsiteX52" fmla="*/ 659606 w 1247775"/>
                    <a:gd name="connsiteY52" fmla="*/ 156686 h 1857375"/>
                    <a:gd name="connsiteX53" fmla="*/ 670084 w 1247775"/>
                    <a:gd name="connsiteY53" fmla="*/ 146209 h 1857375"/>
                    <a:gd name="connsiteX54" fmla="*/ 669131 w 1247775"/>
                    <a:gd name="connsiteY54" fmla="*/ 142399 h 1857375"/>
                    <a:gd name="connsiteX55" fmla="*/ 672941 w 1247775"/>
                    <a:gd name="connsiteY55" fmla="*/ 140494 h 1857375"/>
                    <a:gd name="connsiteX56" fmla="*/ 671989 w 1247775"/>
                    <a:gd name="connsiteY56" fmla="*/ 145256 h 1857375"/>
                    <a:gd name="connsiteX57" fmla="*/ 685324 w 1247775"/>
                    <a:gd name="connsiteY57" fmla="*/ 158591 h 1857375"/>
                    <a:gd name="connsiteX58" fmla="*/ 698659 w 1247775"/>
                    <a:gd name="connsiteY58" fmla="*/ 145256 h 1857375"/>
                    <a:gd name="connsiteX59" fmla="*/ 685324 w 1247775"/>
                    <a:gd name="connsiteY59" fmla="*/ 131921 h 1857375"/>
                    <a:gd name="connsiteX60" fmla="*/ 679609 w 1247775"/>
                    <a:gd name="connsiteY60" fmla="*/ 132874 h 1857375"/>
                    <a:gd name="connsiteX61" fmla="*/ 681514 w 1247775"/>
                    <a:gd name="connsiteY61" fmla="*/ 125254 h 1857375"/>
                    <a:gd name="connsiteX62" fmla="*/ 682466 w 1247775"/>
                    <a:gd name="connsiteY62" fmla="*/ 125254 h 1857375"/>
                    <a:gd name="connsiteX63" fmla="*/ 699611 w 1247775"/>
                    <a:gd name="connsiteY63" fmla="*/ 110014 h 1857375"/>
                    <a:gd name="connsiteX64" fmla="*/ 706279 w 1247775"/>
                    <a:gd name="connsiteY64" fmla="*/ 111919 h 1857375"/>
                    <a:gd name="connsiteX65" fmla="*/ 706279 w 1247775"/>
                    <a:gd name="connsiteY65" fmla="*/ 113824 h 1857375"/>
                    <a:gd name="connsiteX66" fmla="*/ 711994 w 1247775"/>
                    <a:gd name="connsiteY66" fmla="*/ 122396 h 1857375"/>
                    <a:gd name="connsiteX67" fmla="*/ 738664 w 1247775"/>
                    <a:gd name="connsiteY67" fmla="*/ 146209 h 1857375"/>
                    <a:gd name="connsiteX68" fmla="*/ 763429 w 1247775"/>
                    <a:gd name="connsiteY68" fmla="*/ 130969 h 1857375"/>
                    <a:gd name="connsiteX69" fmla="*/ 770096 w 1247775"/>
                    <a:gd name="connsiteY69" fmla="*/ 132874 h 1857375"/>
                    <a:gd name="connsiteX70" fmla="*/ 778669 w 1247775"/>
                    <a:gd name="connsiteY70" fmla="*/ 140494 h 1857375"/>
                    <a:gd name="connsiteX71" fmla="*/ 773906 w 1247775"/>
                    <a:gd name="connsiteY71" fmla="*/ 145256 h 1857375"/>
                    <a:gd name="connsiteX72" fmla="*/ 765334 w 1247775"/>
                    <a:gd name="connsiteY72" fmla="*/ 138589 h 1857375"/>
                    <a:gd name="connsiteX73" fmla="*/ 756761 w 1247775"/>
                    <a:gd name="connsiteY73" fmla="*/ 147161 h 1857375"/>
                    <a:gd name="connsiteX74" fmla="*/ 761524 w 1247775"/>
                    <a:gd name="connsiteY74" fmla="*/ 154781 h 1857375"/>
                    <a:gd name="connsiteX75" fmla="*/ 757714 w 1247775"/>
                    <a:gd name="connsiteY75" fmla="*/ 161449 h 1857375"/>
                    <a:gd name="connsiteX76" fmla="*/ 759619 w 1247775"/>
                    <a:gd name="connsiteY76" fmla="*/ 167164 h 1857375"/>
                    <a:gd name="connsiteX77" fmla="*/ 759619 w 1247775"/>
                    <a:gd name="connsiteY77" fmla="*/ 169069 h 1857375"/>
                    <a:gd name="connsiteX78" fmla="*/ 738664 w 1247775"/>
                    <a:gd name="connsiteY78" fmla="*/ 155734 h 1857375"/>
                    <a:gd name="connsiteX79" fmla="*/ 735806 w 1247775"/>
                    <a:gd name="connsiteY79" fmla="*/ 155734 h 1857375"/>
                    <a:gd name="connsiteX80" fmla="*/ 729139 w 1247775"/>
                    <a:gd name="connsiteY80" fmla="*/ 152876 h 1857375"/>
                    <a:gd name="connsiteX81" fmla="*/ 719614 w 1247775"/>
                    <a:gd name="connsiteY81" fmla="*/ 162401 h 1857375"/>
                    <a:gd name="connsiteX82" fmla="*/ 720566 w 1247775"/>
                    <a:gd name="connsiteY82" fmla="*/ 165259 h 1857375"/>
                    <a:gd name="connsiteX83" fmla="*/ 716756 w 1247775"/>
                    <a:gd name="connsiteY83" fmla="*/ 173831 h 1857375"/>
                    <a:gd name="connsiteX84" fmla="*/ 711994 w 1247775"/>
                    <a:gd name="connsiteY84" fmla="*/ 172879 h 1857375"/>
                    <a:gd name="connsiteX85" fmla="*/ 691991 w 1247775"/>
                    <a:gd name="connsiteY85" fmla="*/ 178594 h 1857375"/>
                    <a:gd name="connsiteX86" fmla="*/ 680561 w 1247775"/>
                    <a:gd name="connsiteY86" fmla="*/ 175736 h 1857375"/>
                    <a:gd name="connsiteX87" fmla="*/ 673894 w 1247775"/>
                    <a:gd name="connsiteY87" fmla="*/ 176689 h 1857375"/>
                    <a:gd name="connsiteX88" fmla="*/ 675799 w 1247775"/>
                    <a:gd name="connsiteY88" fmla="*/ 172879 h 1857375"/>
                    <a:gd name="connsiteX89" fmla="*/ 668179 w 1247775"/>
                    <a:gd name="connsiteY89" fmla="*/ 165259 h 1857375"/>
                    <a:gd name="connsiteX90" fmla="*/ 660559 w 1247775"/>
                    <a:gd name="connsiteY90" fmla="*/ 172879 h 1857375"/>
                    <a:gd name="connsiteX91" fmla="*/ 667226 w 1247775"/>
                    <a:gd name="connsiteY91" fmla="*/ 180499 h 1857375"/>
                    <a:gd name="connsiteX92" fmla="*/ 657701 w 1247775"/>
                    <a:gd name="connsiteY92" fmla="*/ 199549 h 1857375"/>
                    <a:gd name="connsiteX93" fmla="*/ 659606 w 1247775"/>
                    <a:gd name="connsiteY93" fmla="*/ 207169 h 1857375"/>
                    <a:gd name="connsiteX94" fmla="*/ 654844 w 1247775"/>
                    <a:gd name="connsiteY94" fmla="*/ 208121 h 1857375"/>
                    <a:gd name="connsiteX95" fmla="*/ 648176 w 1247775"/>
                    <a:gd name="connsiteY95" fmla="*/ 205264 h 1857375"/>
                    <a:gd name="connsiteX96" fmla="*/ 639604 w 1247775"/>
                    <a:gd name="connsiteY96" fmla="*/ 213836 h 1857375"/>
                    <a:gd name="connsiteX97" fmla="*/ 640556 w 1247775"/>
                    <a:gd name="connsiteY97" fmla="*/ 217646 h 1857375"/>
                    <a:gd name="connsiteX98" fmla="*/ 634841 w 1247775"/>
                    <a:gd name="connsiteY98" fmla="*/ 226219 h 1857375"/>
                    <a:gd name="connsiteX99" fmla="*/ 627221 w 1247775"/>
                    <a:gd name="connsiteY99" fmla="*/ 223361 h 1857375"/>
                    <a:gd name="connsiteX100" fmla="*/ 613886 w 1247775"/>
                    <a:gd name="connsiteY100" fmla="*/ 205264 h 1857375"/>
                    <a:gd name="connsiteX101" fmla="*/ 623411 w 1247775"/>
                    <a:gd name="connsiteY101" fmla="*/ 203359 h 1857375"/>
                    <a:gd name="connsiteX102" fmla="*/ 632936 w 1247775"/>
                    <a:gd name="connsiteY102" fmla="*/ 209074 h 1857375"/>
                    <a:gd name="connsiteX103" fmla="*/ 644366 w 1247775"/>
                    <a:gd name="connsiteY103" fmla="*/ 197644 h 1857375"/>
                    <a:gd name="connsiteX104" fmla="*/ 640556 w 1247775"/>
                    <a:gd name="connsiteY104" fmla="*/ 189071 h 1857375"/>
                    <a:gd name="connsiteX105" fmla="*/ 646271 w 1247775"/>
                    <a:gd name="connsiteY105" fmla="*/ 170021 h 1857375"/>
                    <a:gd name="connsiteX106" fmla="*/ 619601 w 1247775"/>
                    <a:gd name="connsiteY106" fmla="*/ 135731 h 1857375"/>
                    <a:gd name="connsiteX107" fmla="*/ 612934 w 1247775"/>
                    <a:gd name="connsiteY107" fmla="*/ 132874 h 1857375"/>
                    <a:gd name="connsiteX108" fmla="*/ 607219 w 1247775"/>
                    <a:gd name="connsiteY108" fmla="*/ 134779 h 1857375"/>
                    <a:gd name="connsiteX109" fmla="*/ 600551 w 1247775"/>
                    <a:gd name="connsiteY109" fmla="*/ 135731 h 1857375"/>
                    <a:gd name="connsiteX110" fmla="*/ 601504 w 1247775"/>
                    <a:gd name="connsiteY110" fmla="*/ 129064 h 1857375"/>
                    <a:gd name="connsiteX111" fmla="*/ 607219 w 1247775"/>
                    <a:gd name="connsiteY111" fmla="*/ 130969 h 1857375"/>
                    <a:gd name="connsiteX112" fmla="*/ 616744 w 1247775"/>
                    <a:gd name="connsiteY112" fmla="*/ 121444 h 1857375"/>
                    <a:gd name="connsiteX113" fmla="*/ 607219 w 1247775"/>
                    <a:gd name="connsiteY113" fmla="*/ 111919 h 1857375"/>
                    <a:gd name="connsiteX114" fmla="*/ 599599 w 1247775"/>
                    <a:gd name="connsiteY114" fmla="*/ 116681 h 1857375"/>
                    <a:gd name="connsiteX115" fmla="*/ 591979 w 1247775"/>
                    <a:gd name="connsiteY115" fmla="*/ 107156 h 1857375"/>
                    <a:gd name="connsiteX116" fmla="*/ 598646 w 1247775"/>
                    <a:gd name="connsiteY116" fmla="*/ 108109 h 1857375"/>
                    <a:gd name="connsiteX117" fmla="*/ 626269 w 1247775"/>
                    <a:gd name="connsiteY117" fmla="*/ 84296 h 1857375"/>
                    <a:gd name="connsiteX118" fmla="*/ 631031 w 1247775"/>
                    <a:gd name="connsiteY118" fmla="*/ 85249 h 1857375"/>
                    <a:gd name="connsiteX119" fmla="*/ 644366 w 1247775"/>
                    <a:gd name="connsiteY119" fmla="*/ 71914 h 1857375"/>
                    <a:gd name="connsiteX120" fmla="*/ 631031 w 1247775"/>
                    <a:gd name="connsiteY120" fmla="*/ 58579 h 1857375"/>
                    <a:gd name="connsiteX121" fmla="*/ 620554 w 1247775"/>
                    <a:gd name="connsiteY121" fmla="*/ 64294 h 1857375"/>
                    <a:gd name="connsiteX122" fmla="*/ 598646 w 1247775"/>
                    <a:gd name="connsiteY122" fmla="*/ 53816 h 1857375"/>
                    <a:gd name="connsiteX123" fmla="*/ 578644 w 1247775"/>
                    <a:gd name="connsiteY123" fmla="*/ 62389 h 1857375"/>
                    <a:gd name="connsiteX124" fmla="*/ 578644 w 1247775"/>
                    <a:gd name="connsiteY124" fmla="*/ 58579 h 1857375"/>
                    <a:gd name="connsiteX125" fmla="*/ 557689 w 1247775"/>
                    <a:gd name="connsiteY125" fmla="*/ 37624 h 1857375"/>
                    <a:gd name="connsiteX126" fmla="*/ 536734 w 1247775"/>
                    <a:gd name="connsiteY126" fmla="*/ 58579 h 1857375"/>
                    <a:gd name="connsiteX127" fmla="*/ 557689 w 1247775"/>
                    <a:gd name="connsiteY127" fmla="*/ 79534 h 1857375"/>
                    <a:gd name="connsiteX128" fmla="*/ 571024 w 1247775"/>
                    <a:gd name="connsiteY128" fmla="*/ 74771 h 1857375"/>
                    <a:gd name="connsiteX129" fmla="*/ 570071 w 1247775"/>
                    <a:gd name="connsiteY129" fmla="*/ 83344 h 1857375"/>
                    <a:gd name="connsiteX130" fmla="*/ 582454 w 1247775"/>
                    <a:gd name="connsiteY130" fmla="*/ 106204 h 1857375"/>
                    <a:gd name="connsiteX131" fmla="*/ 577691 w 1247775"/>
                    <a:gd name="connsiteY131" fmla="*/ 105251 h 1857375"/>
                    <a:gd name="connsiteX132" fmla="*/ 559594 w 1247775"/>
                    <a:gd name="connsiteY132" fmla="*/ 113824 h 1857375"/>
                    <a:gd name="connsiteX133" fmla="*/ 541496 w 1247775"/>
                    <a:gd name="connsiteY133" fmla="*/ 103346 h 1857375"/>
                    <a:gd name="connsiteX134" fmla="*/ 519589 w 1247775"/>
                    <a:gd name="connsiteY134" fmla="*/ 125254 h 1857375"/>
                    <a:gd name="connsiteX135" fmla="*/ 541496 w 1247775"/>
                    <a:gd name="connsiteY135" fmla="*/ 147161 h 1857375"/>
                    <a:gd name="connsiteX136" fmla="*/ 556736 w 1247775"/>
                    <a:gd name="connsiteY136" fmla="*/ 140494 h 1857375"/>
                    <a:gd name="connsiteX137" fmla="*/ 578644 w 1247775"/>
                    <a:gd name="connsiteY137" fmla="*/ 153829 h 1857375"/>
                    <a:gd name="connsiteX138" fmla="*/ 581501 w 1247775"/>
                    <a:gd name="connsiteY138" fmla="*/ 153829 h 1857375"/>
                    <a:gd name="connsiteX139" fmla="*/ 576739 w 1247775"/>
                    <a:gd name="connsiteY139" fmla="*/ 170974 h 1857375"/>
                    <a:gd name="connsiteX140" fmla="*/ 577691 w 1247775"/>
                    <a:gd name="connsiteY140" fmla="*/ 176689 h 1857375"/>
                    <a:gd name="connsiteX141" fmla="*/ 557689 w 1247775"/>
                    <a:gd name="connsiteY141" fmla="*/ 170974 h 1857375"/>
                    <a:gd name="connsiteX142" fmla="*/ 526256 w 1247775"/>
                    <a:gd name="connsiteY142" fmla="*/ 186214 h 1857375"/>
                    <a:gd name="connsiteX143" fmla="*/ 512921 w 1247775"/>
                    <a:gd name="connsiteY143" fmla="*/ 177641 h 1857375"/>
                    <a:gd name="connsiteX144" fmla="*/ 497681 w 1247775"/>
                    <a:gd name="connsiteY144" fmla="*/ 192881 h 1857375"/>
                    <a:gd name="connsiteX145" fmla="*/ 512921 w 1247775"/>
                    <a:gd name="connsiteY145" fmla="*/ 208121 h 1857375"/>
                    <a:gd name="connsiteX146" fmla="*/ 518636 w 1247775"/>
                    <a:gd name="connsiteY146" fmla="*/ 207169 h 1857375"/>
                    <a:gd name="connsiteX147" fmla="*/ 518636 w 1247775"/>
                    <a:gd name="connsiteY147" fmla="*/ 210026 h 1857375"/>
                    <a:gd name="connsiteX148" fmla="*/ 532924 w 1247775"/>
                    <a:gd name="connsiteY148" fmla="*/ 239554 h 1857375"/>
                    <a:gd name="connsiteX149" fmla="*/ 530066 w 1247775"/>
                    <a:gd name="connsiteY149" fmla="*/ 249079 h 1857375"/>
                    <a:gd name="connsiteX150" fmla="*/ 530066 w 1247775"/>
                    <a:gd name="connsiteY150" fmla="*/ 250984 h 1857375"/>
                    <a:gd name="connsiteX151" fmla="*/ 514826 w 1247775"/>
                    <a:gd name="connsiteY151" fmla="*/ 270034 h 1857375"/>
                    <a:gd name="connsiteX152" fmla="*/ 503396 w 1247775"/>
                    <a:gd name="connsiteY152" fmla="*/ 291941 h 1857375"/>
                    <a:gd name="connsiteX153" fmla="*/ 531019 w 1247775"/>
                    <a:gd name="connsiteY153" fmla="*/ 319564 h 1857375"/>
                    <a:gd name="connsiteX154" fmla="*/ 540544 w 1247775"/>
                    <a:gd name="connsiteY154" fmla="*/ 317659 h 1857375"/>
                    <a:gd name="connsiteX155" fmla="*/ 549116 w 1247775"/>
                    <a:gd name="connsiteY155" fmla="*/ 318611 h 1857375"/>
                    <a:gd name="connsiteX156" fmla="*/ 582454 w 1247775"/>
                    <a:gd name="connsiteY156" fmla="*/ 295751 h 1857375"/>
                    <a:gd name="connsiteX157" fmla="*/ 584359 w 1247775"/>
                    <a:gd name="connsiteY157" fmla="*/ 294799 h 1857375"/>
                    <a:gd name="connsiteX158" fmla="*/ 585311 w 1247775"/>
                    <a:gd name="connsiteY158" fmla="*/ 294799 h 1857375"/>
                    <a:gd name="connsiteX159" fmla="*/ 596741 w 1247775"/>
                    <a:gd name="connsiteY159" fmla="*/ 310991 h 1857375"/>
                    <a:gd name="connsiteX160" fmla="*/ 596741 w 1247775"/>
                    <a:gd name="connsiteY160" fmla="*/ 311944 h 1857375"/>
                    <a:gd name="connsiteX161" fmla="*/ 596741 w 1247775"/>
                    <a:gd name="connsiteY161" fmla="*/ 313849 h 1857375"/>
                    <a:gd name="connsiteX162" fmla="*/ 595789 w 1247775"/>
                    <a:gd name="connsiteY162" fmla="*/ 321469 h 1857375"/>
                    <a:gd name="connsiteX163" fmla="*/ 603409 w 1247775"/>
                    <a:gd name="connsiteY163" fmla="*/ 337661 h 1857375"/>
                    <a:gd name="connsiteX164" fmla="*/ 603409 w 1247775"/>
                    <a:gd name="connsiteY164" fmla="*/ 339566 h 1857375"/>
                    <a:gd name="connsiteX165" fmla="*/ 614839 w 1247775"/>
                    <a:gd name="connsiteY165" fmla="*/ 354806 h 1857375"/>
                    <a:gd name="connsiteX166" fmla="*/ 611029 w 1247775"/>
                    <a:gd name="connsiteY166" fmla="*/ 363379 h 1857375"/>
                    <a:gd name="connsiteX167" fmla="*/ 586264 w 1247775"/>
                    <a:gd name="connsiteY167" fmla="*/ 352901 h 1857375"/>
                    <a:gd name="connsiteX168" fmla="*/ 551974 w 1247775"/>
                    <a:gd name="connsiteY168" fmla="*/ 387191 h 1857375"/>
                    <a:gd name="connsiteX169" fmla="*/ 552926 w 1247775"/>
                    <a:gd name="connsiteY169" fmla="*/ 395764 h 1857375"/>
                    <a:gd name="connsiteX170" fmla="*/ 541496 w 1247775"/>
                    <a:gd name="connsiteY170" fmla="*/ 385286 h 1857375"/>
                    <a:gd name="connsiteX171" fmla="*/ 527209 w 1247775"/>
                    <a:gd name="connsiteY171" fmla="*/ 375761 h 1857375"/>
                    <a:gd name="connsiteX172" fmla="*/ 511969 w 1247775"/>
                    <a:gd name="connsiteY172" fmla="*/ 391001 h 1857375"/>
                    <a:gd name="connsiteX173" fmla="*/ 511969 w 1247775"/>
                    <a:gd name="connsiteY173" fmla="*/ 392906 h 1857375"/>
                    <a:gd name="connsiteX174" fmla="*/ 506254 w 1247775"/>
                    <a:gd name="connsiteY174" fmla="*/ 409099 h 1857375"/>
                    <a:gd name="connsiteX175" fmla="*/ 511969 w 1247775"/>
                    <a:gd name="connsiteY175" fmla="*/ 425291 h 1857375"/>
                    <a:gd name="connsiteX176" fmla="*/ 511016 w 1247775"/>
                    <a:gd name="connsiteY176" fmla="*/ 430054 h 1857375"/>
                    <a:gd name="connsiteX177" fmla="*/ 524351 w 1247775"/>
                    <a:gd name="connsiteY177" fmla="*/ 443389 h 1857375"/>
                    <a:gd name="connsiteX178" fmla="*/ 537686 w 1247775"/>
                    <a:gd name="connsiteY178" fmla="*/ 433864 h 1857375"/>
                    <a:gd name="connsiteX179" fmla="*/ 537686 w 1247775"/>
                    <a:gd name="connsiteY179" fmla="*/ 433864 h 1857375"/>
                    <a:gd name="connsiteX180" fmla="*/ 539591 w 1247775"/>
                    <a:gd name="connsiteY180" fmla="*/ 441484 h 1857375"/>
                    <a:gd name="connsiteX181" fmla="*/ 531971 w 1247775"/>
                    <a:gd name="connsiteY181" fmla="*/ 450056 h 1857375"/>
                    <a:gd name="connsiteX182" fmla="*/ 540544 w 1247775"/>
                    <a:gd name="connsiteY182" fmla="*/ 458629 h 1857375"/>
                    <a:gd name="connsiteX183" fmla="*/ 549116 w 1247775"/>
                    <a:gd name="connsiteY183" fmla="*/ 451009 h 1857375"/>
                    <a:gd name="connsiteX184" fmla="*/ 557689 w 1247775"/>
                    <a:gd name="connsiteY184" fmla="*/ 452914 h 1857375"/>
                    <a:gd name="connsiteX185" fmla="*/ 563404 w 1247775"/>
                    <a:gd name="connsiteY185" fmla="*/ 451961 h 1857375"/>
                    <a:gd name="connsiteX186" fmla="*/ 565309 w 1247775"/>
                    <a:gd name="connsiteY186" fmla="*/ 454819 h 1857375"/>
                    <a:gd name="connsiteX187" fmla="*/ 560546 w 1247775"/>
                    <a:gd name="connsiteY187" fmla="*/ 464344 h 1857375"/>
                    <a:gd name="connsiteX188" fmla="*/ 560546 w 1247775"/>
                    <a:gd name="connsiteY188" fmla="*/ 467201 h 1857375"/>
                    <a:gd name="connsiteX189" fmla="*/ 551974 w 1247775"/>
                    <a:gd name="connsiteY189" fmla="*/ 487204 h 1857375"/>
                    <a:gd name="connsiteX190" fmla="*/ 551974 w 1247775"/>
                    <a:gd name="connsiteY190" fmla="*/ 488156 h 1857375"/>
                    <a:gd name="connsiteX191" fmla="*/ 548164 w 1247775"/>
                    <a:gd name="connsiteY191" fmla="*/ 499586 h 1857375"/>
                    <a:gd name="connsiteX192" fmla="*/ 566261 w 1247775"/>
                    <a:gd name="connsiteY192" fmla="*/ 517684 h 1857375"/>
                    <a:gd name="connsiteX193" fmla="*/ 573881 w 1247775"/>
                    <a:gd name="connsiteY193" fmla="*/ 515779 h 1857375"/>
                    <a:gd name="connsiteX194" fmla="*/ 571024 w 1247775"/>
                    <a:gd name="connsiteY194" fmla="*/ 523399 h 1857375"/>
                    <a:gd name="connsiteX195" fmla="*/ 574834 w 1247775"/>
                    <a:gd name="connsiteY195" fmla="*/ 531971 h 1857375"/>
                    <a:gd name="connsiteX196" fmla="*/ 574834 w 1247775"/>
                    <a:gd name="connsiteY196" fmla="*/ 532924 h 1857375"/>
                    <a:gd name="connsiteX197" fmla="*/ 586264 w 1247775"/>
                    <a:gd name="connsiteY197" fmla="*/ 544354 h 1857375"/>
                    <a:gd name="connsiteX198" fmla="*/ 596741 w 1247775"/>
                    <a:gd name="connsiteY198" fmla="*/ 537686 h 1857375"/>
                    <a:gd name="connsiteX199" fmla="*/ 598646 w 1247775"/>
                    <a:gd name="connsiteY199" fmla="*/ 536734 h 1857375"/>
                    <a:gd name="connsiteX200" fmla="*/ 611981 w 1247775"/>
                    <a:gd name="connsiteY200" fmla="*/ 542449 h 1857375"/>
                    <a:gd name="connsiteX201" fmla="*/ 631984 w 1247775"/>
                    <a:gd name="connsiteY201" fmla="*/ 522446 h 1857375"/>
                    <a:gd name="connsiteX202" fmla="*/ 643414 w 1247775"/>
                    <a:gd name="connsiteY202" fmla="*/ 525304 h 1857375"/>
                    <a:gd name="connsiteX203" fmla="*/ 632936 w 1247775"/>
                    <a:gd name="connsiteY203" fmla="*/ 538639 h 1857375"/>
                    <a:gd name="connsiteX204" fmla="*/ 633889 w 1247775"/>
                    <a:gd name="connsiteY204" fmla="*/ 542449 h 1857375"/>
                    <a:gd name="connsiteX205" fmla="*/ 626269 w 1247775"/>
                    <a:gd name="connsiteY205" fmla="*/ 554831 h 1857375"/>
                    <a:gd name="connsiteX206" fmla="*/ 626269 w 1247775"/>
                    <a:gd name="connsiteY206" fmla="*/ 555784 h 1857375"/>
                    <a:gd name="connsiteX207" fmla="*/ 614839 w 1247775"/>
                    <a:gd name="connsiteY207" fmla="*/ 548164 h 1857375"/>
                    <a:gd name="connsiteX208" fmla="*/ 602456 w 1247775"/>
                    <a:gd name="connsiteY208" fmla="*/ 560546 h 1857375"/>
                    <a:gd name="connsiteX209" fmla="*/ 614839 w 1247775"/>
                    <a:gd name="connsiteY209" fmla="*/ 572929 h 1857375"/>
                    <a:gd name="connsiteX210" fmla="*/ 627221 w 1247775"/>
                    <a:gd name="connsiteY210" fmla="*/ 560546 h 1857375"/>
                    <a:gd name="connsiteX211" fmla="*/ 627221 w 1247775"/>
                    <a:gd name="connsiteY211" fmla="*/ 560546 h 1857375"/>
                    <a:gd name="connsiteX212" fmla="*/ 631031 w 1247775"/>
                    <a:gd name="connsiteY212" fmla="*/ 566261 h 1857375"/>
                    <a:gd name="connsiteX213" fmla="*/ 628174 w 1247775"/>
                    <a:gd name="connsiteY213" fmla="*/ 571024 h 1857375"/>
                    <a:gd name="connsiteX214" fmla="*/ 633889 w 1247775"/>
                    <a:gd name="connsiteY214" fmla="*/ 576739 h 1857375"/>
                    <a:gd name="connsiteX215" fmla="*/ 639604 w 1247775"/>
                    <a:gd name="connsiteY215" fmla="*/ 571024 h 1857375"/>
                    <a:gd name="connsiteX216" fmla="*/ 639604 w 1247775"/>
                    <a:gd name="connsiteY216" fmla="*/ 569119 h 1857375"/>
                    <a:gd name="connsiteX217" fmla="*/ 640556 w 1247775"/>
                    <a:gd name="connsiteY217" fmla="*/ 569119 h 1857375"/>
                    <a:gd name="connsiteX218" fmla="*/ 646271 w 1247775"/>
                    <a:gd name="connsiteY218" fmla="*/ 568166 h 1857375"/>
                    <a:gd name="connsiteX219" fmla="*/ 648176 w 1247775"/>
                    <a:gd name="connsiteY219" fmla="*/ 570071 h 1857375"/>
                    <a:gd name="connsiteX220" fmla="*/ 647224 w 1247775"/>
                    <a:gd name="connsiteY220" fmla="*/ 573881 h 1857375"/>
                    <a:gd name="connsiteX221" fmla="*/ 650081 w 1247775"/>
                    <a:gd name="connsiteY221" fmla="*/ 579596 h 1857375"/>
                    <a:gd name="connsiteX222" fmla="*/ 642461 w 1247775"/>
                    <a:gd name="connsiteY222" fmla="*/ 589121 h 1857375"/>
                    <a:gd name="connsiteX223" fmla="*/ 648176 w 1247775"/>
                    <a:gd name="connsiteY223" fmla="*/ 597694 h 1857375"/>
                    <a:gd name="connsiteX224" fmla="*/ 656749 w 1247775"/>
                    <a:gd name="connsiteY224" fmla="*/ 605314 h 1857375"/>
                    <a:gd name="connsiteX225" fmla="*/ 656749 w 1247775"/>
                    <a:gd name="connsiteY225" fmla="*/ 608171 h 1857375"/>
                    <a:gd name="connsiteX226" fmla="*/ 647224 w 1247775"/>
                    <a:gd name="connsiteY226" fmla="*/ 603409 h 1857375"/>
                    <a:gd name="connsiteX227" fmla="*/ 635794 w 1247775"/>
                    <a:gd name="connsiteY227" fmla="*/ 614839 h 1857375"/>
                    <a:gd name="connsiteX228" fmla="*/ 636746 w 1247775"/>
                    <a:gd name="connsiteY228" fmla="*/ 617696 h 1857375"/>
                    <a:gd name="connsiteX229" fmla="*/ 634841 w 1247775"/>
                    <a:gd name="connsiteY229" fmla="*/ 617696 h 1857375"/>
                    <a:gd name="connsiteX230" fmla="*/ 614839 w 1247775"/>
                    <a:gd name="connsiteY230" fmla="*/ 623411 h 1857375"/>
                    <a:gd name="connsiteX231" fmla="*/ 613886 w 1247775"/>
                    <a:gd name="connsiteY231" fmla="*/ 623411 h 1857375"/>
                    <a:gd name="connsiteX232" fmla="*/ 609124 w 1247775"/>
                    <a:gd name="connsiteY232" fmla="*/ 624364 h 1857375"/>
                    <a:gd name="connsiteX233" fmla="*/ 609124 w 1247775"/>
                    <a:gd name="connsiteY233" fmla="*/ 624364 h 1857375"/>
                    <a:gd name="connsiteX234" fmla="*/ 596741 w 1247775"/>
                    <a:gd name="connsiteY234" fmla="*/ 611981 h 1857375"/>
                    <a:gd name="connsiteX235" fmla="*/ 587216 w 1247775"/>
                    <a:gd name="connsiteY235" fmla="*/ 617696 h 1857375"/>
                    <a:gd name="connsiteX236" fmla="*/ 564356 w 1247775"/>
                    <a:gd name="connsiteY236" fmla="*/ 605314 h 1857375"/>
                    <a:gd name="connsiteX237" fmla="*/ 542449 w 1247775"/>
                    <a:gd name="connsiteY237" fmla="*/ 616744 h 1857375"/>
                    <a:gd name="connsiteX238" fmla="*/ 540544 w 1247775"/>
                    <a:gd name="connsiteY238" fmla="*/ 615791 h 1857375"/>
                    <a:gd name="connsiteX239" fmla="*/ 536734 w 1247775"/>
                    <a:gd name="connsiteY239" fmla="*/ 609124 h 1857375"/>
                    <a:gd name="connsiteX240" fmla="*/ 556736 w 1247775"/>
                    <a:gd name="connsiteY240" fmla="*/ 593884 h 1857375"/>
                    <a:gd name="connsiteX241" fmla="*/ 563404 w 1247775"/>
                    <a:gd name="connsiteY241" fmla="*/ 579596 h 1857375"/>
                    <a:gd name="connsiteX242" fmla="*/ 563404 w 1247775"/>
                    <a:gd name="connsiteY242" fmla="*/ 575786 h 1857375"/>
                    <a:gd name="connsiteX243" fmla="*/ 564356 w 1247775"/>
                    <a:gd name="connsiteY243" fmla="*/ 575786 h 1857375"/>
                    <a:gd name="connsiteX244" fmla="*/ 572929 w 1247775"/>
                    <a:gd name="connsiteY244" fmla="*/ 573881 h 1857375"/>
                    <a:gd name="connsiteX245" fmla="*/ 569119 w 1247775"/>
                    <a:gd name="connsiteY245" fmla="*/ 585311 h 1857375"/>
                    <a:gd name="connsiteX246" fmla="*/ 591026 w 1247775"/>
                    <a:gd name="connsiteY246" fmla="*/ 607219 h 1857375"/>
                    <a:gd name="connsiteX247" fmla="*/ 612934 w 1247775"/>
                    <a:gd name="connsiteY247" fmla="*/ 585311 h 1857375"/>
                    <a:gd name="connsiteX248" fmla="*/ 591026 w 1247775"/>
                    <a:gd name="connsiteY248" fmla="*/ 563404 h 1857375"/>
                    <a:gd name="connsiteX249" fmla="*/ 579596 w 1247775"/>
                    <a:gd name="connsiteY249" fmla="*/ 567214 h 1857375"/>
                    <a:gd name="connsiteX250" fmla="*/ 581501 w 1247775"/>
                    <a:gd name="connsiteY250" fmla="*/ 558641 h 1857375"/>
                    <a:gd name="connsiteX251" fmla="*/ 564356 w 1247775"/>
                    <a:gd name="connsiteY251" fmla="*/ 541496 h 1857375"/>
                    <a:gd name="connsiteX252" fmla="*/ 547211 w 1247775"/>
                    <a:gd name="connsiteY252" fmla="*/ 558641 h 1857375"/>
                    <a:gd name="connsiteX253" fmla="*/ 547211 w 1247775"/>
                    <a:gd name="connsiteY253" fmla="*/ 560546 h 1857375"/>
                    <a:gd name="connsiteX254" fmla="*/ 543401 w 1247775"/>
                    <a:gd name="connsiteY254" fmla="*/ 560546 h 1857375"/>
                    <a:gd name="connsiteX255" fmla="*/ 528161 w 1247775"/>
                    <a:gd name="connsiteY255" fmla="*/ 567214 h 1857375"/>
                    <a:gd name="connsiteX256" fmla="*/ 526256 w 1247775"/>
                    <a:gd name="connsiteY256" fmla="*/ 568166 h 1857375"/>
                    <a:gd name="connsiteX257" fmla="*/ 526256 w 1247775"/>
                    <a:gd name="connsiteY257" fmla="*/ 566261 h 1857375"/>
                    <a:gd name="connsiteX258" fmla="*/ 508159 w 1247775"/>
                    <a:gd name="connsiteY258" fmla="*/ 548164 h 1857375"/>
                    <a:gd name="connsiteX259" fmla="*/ 490061 w 1247775"/>
                    <a:gd name="connsiteY259" fmla="*/ 566261 h 1857375"/>
                    <a:gd name="connsiteX260" fmla="*/ 508159 w 1247775"/>
                    <a:gd name="connsiteY260" fmla="*/ 584359 h 1857375"/>
                    <a:gd name="connsiteX261" fmla="*/ 513874 w 1247775"/>
                    <a:gd name="connsiteY261" fmla="*/ 583406 h 1857375"/>
                    <a:gd name="connsiteX262" fmla="*/ 512921 w 1247775"/>
                    <a:gd name="connsiteY262" fmla="*/ 588169 h 1857375"/>
                    <a:gd name="connsiteX263" fmla="*/ 515779 w 1247775"/>
                    <a:gd name="connsiteY263" fmla="*/ 599599 h 1857375"/>
                    <a:gd name="connsiteX264" fmla="*/ 511969 w 1247775"/>
                    <a:gd name="connsiteY264" fmla="*/ 599599 h 1857375"/>
                    <a:gd name="connsiteX265" fmla="*/ 506254 w 1247775"/>
                    <a:gd name="connsiteY265" fmla="*/ 600551 h 1857375"/>
                    <a:gd name="connsiteX266" fmla="*/ 497681 w 1247775"/>
                    <a:gd name="connsiteY266" fmla="*/ 594836 h 1857375"/>
                    <a:gd name="connsiteX267" fmla="*/ 489109 w 1247775"/>
                    <a:gd name="connsiteY267" fmla="*/ 602456 h 1857375"/>
                    <a:gd name="connsiteX268" fmla="*/ 487204 w 1247775"/>
                    <a:gd name="connsiteY268" fmla="*/ 603409 h 1857375"/>
                    <a:gd name="connsiteX269" fmla="*/ 475774 w 1247775"/>
                    <a:gd name="connsiteY269" fmla="*/ 599599 h 1857375"/>
                    <a:gd name="connsiteX270" fmla="*/ 454819 w 1247775"/>
                    <a:gd name="connsiteY270" fmla="*/ 620554 h 1857375"/>
                    <a:gd name="connsiteX271" fmla="*/ 455771 w 1247775"/>
                    <a:gd name="connsiteY271" fmla="*/ 625316 h 1857375"/>
                    <a:gd name="connsiteX272" fmla="*/ 450056 w 1247775"/>
                    <a:gd name="connsiteY272" fmla="*/ 633889 h 1857375"/>
                    <a:gd name="connsiteX273" fmla="*/ 459581 w 1247775"/>
                    <a:gd name="connsiteY273" fmla="*/ 643414 h 1857375"/>
                    <a:gd name="connsiteX274" fmla="*/ 484346 w 1247775"/>
                    <a:gd name="connsiteY274" fmla="*/ 668179 h 1857375"/>
                    <a:gd name="connsiteX275" fmla="*/ 498634 w 1247775"/>
                    <a:gd name="connsiteY275" fmla="*/ 663416 h 1857375"/>
                    <a:gd name="connsiteX276" fmla="*/ 503396 w 1247775"/>
                    <a:gd name="connsiteY276" fmla="*/ 662464 h 1857375"/>
                    <a:gd name="connsiteX277" fmla="*/ 511016 w 1247775"/>
                    <a:gd name="connsiteY277" fmla="*/ 664369 h 1857375"/>
                    <a:gd name="connsiteX278" fmla="*/ 511969 w 1247775"/>
                    <a:gd name="connsiteY278" fmla="*/ 667226 h 1857375"/>
                    <a:gd name="connsiteX279" fmla="*/ 511969 w 1247775"/>
                    <a:gd name="connsiteY279" fmla="*/ 668179 h 1857375"/>
                    <a:gd name="connsiteX280" fmla="*/ 513874 w 1247775"/>
                    <a:gd name="connsiteY280" fmla="*/ 677704 h 1857375"/>
                    <a:gd name="connsiteX281" fmla="*/ 511969 w 1247775"/>
                    <a:gd name="connsiteY281" fmla="*/ 678656 h 1857375"/>
                    <a:gd name="connsiteX282" fmla="*/ 498634 w 1247775"/>
                    <a:gd name="connsiteY282" fmla="*/ 671036 h 1857375"/>
                    <a:gd name="connsiteX283" fmla="*/ 487204 w 1247775"/>
                    <a:gd name="connsiteY283" fmla="*/ 675799 h 1857375"/>
                    <a:gd name="connsiteX284" fmla="*/ 481489 w 1247775"/>
                    <a:gd name="connsiteY284" fmla="*/ 673894 h 1857375"/>
                    <a:gd name="connsiteX285" fmla="*/ 470059 w 1247775"/>
                    <a:gd name="connsiteY285" fmla="*/ 685324 h 1857375"/>
                    <a:gd name="connsiteX286" fmla="*/ 481489 w 1247775"/>
                    <a:gd name="connsiteY286" fmla="*/ 696754 h 1857375"/>
                    <a:gd name="connsiteX287" fmla="*/ 484346 w 1247775"/>
                    <a:gd name="connsiteY287" fmla="*/ 695801 h 1857375"/>
                    <a:gd name="connsiteX288" fmla="*/ 488156 w 1247775"/>
                    <a:gd name="connsiteY288" fmla="*/ 700564 h 1857375"/>
                    <a:gd name="connsiteX289" fmla="*/ 486251 w 1247775"/>
                    <a:gd name="connsiteY289" fmla="*/ 712946 h 1857375"/>
                    <a:gd name="connsiteX290" fmla="*/ 486251 w 1247775"/>
                    <a:gd name="connsiteY290" fmla="*/ 715804 h 1857375"/>
                    <a:gd name="connsiteX291" fmla="*/ 460534 w 1247775"/>
                    <a:gd name="connsiteY291" fmla="*/ 701516 h 1857375"/>
                    <a:gd name="connsiteX292" fmla="*/ 435769 w 1247775"/>
                    <a:gd name="connsiteY292" fmla="*/ 714851 h 1857375"/>
                    <a:gd name="connsiteX293" fmla="*/ 426244 w 1247775"/>
                    <a:gd name="connsiteY293" fmla="*/ 711041 h 1857375"/>
                    <a:gd name="connsiteX294" fmla="*/ 432911 w 1247775"/>
                    <a:gd name="connsiteY294" fmla="*/ 701516 h 1857375"/>
                    <a:gd name="connsiteX295" fmla="*/ 437674 w 1247775"/>
                    <a:gd name="connsiteY295" fmla="*/ 691039 h 1857375"/>
                    <a:gd name="connsiteX296" fmla="*/ 431006 w 1247775"/>
                    <a:gd name="connsiteY296" fmla="*/ 679609 h 1857375"/>
                    <a:gd name="connsiteX297" fmla="*/ 410051 w 1247775"/>
                    <a:gd name="connsiteY297" fmla="*/ 668179 h 1857375"/>
                    <a:gd name="connsiteX298" fmla="*/ 404336 w 1247775"/>
                    <a:gd name="connsiteY298" fmla="*/ 669131 h 1857375"/>
                    <a:gd name="connsiteX299" fmla="*/ 401479 w 1247775"/>
                    <a:gd name="connsiteY299" fmla="*/ 661511 h 1857375"/>
                    <a:gd name="connsiteX300" fmla="*/ 409099 w 1247775"/>
                    <a:gd name="connsiteY300" fmla="*/ 650081 h 1857375"/>
                    <a:gd name="connsiteX301" fmla="*/ 410051 w 1247775"/>
                    <a:gd name="connsiteY301" fmla="*/ 647224 h 1857375"/>
                    <a:gd name="connsiteX302" fmla="*/ 410051 w 1247775"/>
                    <a:gd name="connsiteY302" fmla="*/ 647224 h 1857375"/>
                    <a:gd name="connsiteX303" fmla="*/ 411956 w 1247775"/>
                    <a:gd name="connsiteY303" fmla="*/ 634841 h 1857375"/>
                    <a:gd name="connsiteX304" fmla="*/ 370046 w 1247775"/>
                    <a:gd name="connsiteY304" fmla="*/ 592931 h 1857375"/>
                    <a:gd name="connsiteX305" fmla="*/ 360521 w 1247775"/>
                    <a:gd name="connsiteY305" fmla="*/ 593884 h 1857375"/>
                    <a:gd name="connsiteX306" fmla="*/ 362426 w 1247775"/>
                    <a:gd name="connsiteY306" fmla="*/ 588169 h 1857375"/>
                    <a:gd name="connsiteX307" fmla="*/ 350996 w 1247775"/>
                    <a:gd name="connsiteY307" fmla="*/ 576739 h 1857375"/>
                    <a:gd name="connsiteX308" fmla="*/ 342424 w 1247775"/>
                    <a:gd name="connsiteY308" fmla="*/ 580549 h 1857375"/>
                    <a:gd name="connsiteX309" fmla="*/ 335756 w 1247775"/>
                    <a:gd name="connsiteY309" fmla="*/ 578644 h 1857375"/>
                    <a:gd name="connsiteX310" fmla="*/ 324326 w 1247775"/>
                    <a:gd name="connsiteY310" fmla="*/ 590074 h 1857375"/>
                    <a:gd name="connsiteX311" fmla="*/ 335756 w 1247775"/>
                    <a:gd name="connsiteY311" fmla="*/ 601504 h 1857375"/>
                    <a:gd name="connsiteX312" fmla="*/ 344329 w 1247775"/>
                    <a:gd name="connsiteY312" fmla="*/ 597694 h 1857375"/>
                    <a:gd name="connsiteX313" fmla="*/ 348139 w 1247775"/>
                    <a:gd name="connsiteY313" fmla="*/ 599599 h 1857375"/>
                    <a:gd name="connsiteX314" fmla="*/ 324326 w 1247775"/>
                    <a:gd name="connsiteY314" fmla="*/ 625316 h 1857375"/>
                    <a:gd name="connsiteX315" fmla="*/ 324326 w 1247775"/>
                    <a:gd name="connsiteY315" fmla="*/ 627221 h 1857375"/>
                    <a:gd name="connsiteX316" fmla="*/ 316706 w 1247775"/>
                    <a:gd name="connsiteY316" fmla="*/ 633889 h 1857375"/>
                    <a:gd name="connsiteX317" fmla="*/ 316706 w 1247775"/>
                    <a:gd name="connsiteY317" fmla="*/ 633889 h 1857375"/>
                    <a:gd name="connsiteX318" fmla="*/ 316706 w 1247775"/>
                    <a:gd name="connsiteY318" fmla="*/ 631031 h 1857375"/>
                    <a:gd name="connsiteX319" fmla="*/ 310039 w 1247775"/>
                    <a:gd name="connsiteY319" fmla="*/ 616744 h 1857375"/>
                    <a:gd name="connsiteX320" fmla="*/ 294799 w 1247775"/>
                    <a:gd name="connsiteY320" fmla="*/ 602456 h 1857375"/>
                    <a:gd name="connsiteX321" fmla="*/ 279559 w 1247775"/>
                    <a:gd name="connsiteY321" fmla="*/ 617696 h 1857375"/>
                    <a:gd name="connsiteX322" fmla="*/ 280511 w 1247775"/>
                    <a:gd name="connsiteY322" fmla="*/ 623411 h 1857375"/>
                    <a:gd name="connsiteX323" fmla="*/ 278606 w 1247775"/>
                    <a:gd name="connsiteY323" fmla="*/ 631031 h 1857375"/>
                    <a:gd name="connsiteX324" fmla="*/ 297656 w 1247775"/>
                    <a:gd name="connsiteY324" fmla="*/ 650081 h 1857375"/>
                    <a:gd name="connsiteX325" fmla="*/ 310039 w 1247775"/>
                    <a:gd name="connsiteY325" fmla="*/ 645319 h 1857375"/>
                    <a:gd name="connsiteX326" fmla="*/ 310991 w 1247775"/>
                    <a:gd name="connsiteY326" fmla="*/ 645319 h 1857375"/>
                    <a:gd name="connsiteX327" fmla="*/ 310039 w 1247775"/>
                    <a:gd name="connsiteY327" fmla="*/ 652939 h 1857375"/>
                    <a:gd name="connsiteX328" fmla="*/ 312896 w 1247775"/>
                    <a:gd name="connsiteY328" fmla="*/ 666274 h 1857375"/>
                    <a:gd name="connsiteX329" fmla="*/ 308134 w 1247775"/>
                    <a:gd name="connsiteY329" fmla="*/ 665321 h 1857375"/>
                    <a:gd name="connsiteX330" fmla="*/ 304324 w 1247775"/>
                    <a:gd name="connsiteY330" fmla="*/ 666274 h 1857375"/>
                    <a:gd name="connsiteX331" fmla="*/ 304324 w 1247775"/>
                    <a:gd name="connsiteY331" fmla="*/ 664369 h 1857375"/>
                    <a:gd name="connsiteX332" fmla="*/ 290036 w 1247775"/>
                    <a:gd name="connsiteY332" fmla="*/ 650081 h 1857375"/>
                    <a:gd name="connsiteX333" fmla="*/ 275749 w 1247775"/>
                    <a:gd name="connsiteY333" fmla="*/ 664369 h 1857375"/>
                    <a:gd name="connsiteX334" fmla="*/ 290036 w 1247775"/>
                    <a:gd name="connsiteY334" fmla="*/ 678656 h 1857375"/>
                    <a:gd name="connsiteX335" fmla="*/ 289084 w 1247775"/>
                    <a:gd name="connsiteY335" fmla="*/ 685324 h 1857375"/>
                    <a:gd name="connsiteX336" fmla="*/ 309086 w 1247775"/>
                    <a:gd name="connsiteY336" fmla="*/ 705326 h 1857375"/>
                    <a:gd name="connsiteX337" fmla="*/ 329089 w 1247775"/>
                    <a:gd name="connsiteY337" fmla="*/ 685324 h 1857375"/>
                    <a:gd name="connsiteX338" fmla="*/ 328136 w 1247775"/>
                    <a:gd name="connsiteY338" fmla="*/ 679609 h 1857375"/>
                    <a:gd name="connsiteX339" fmla="*/ 337661 w 1247775"/>
                    <a:gd name="connsiteY339" fmla="*/ 682466 h 1857375"/>
                    <a:gd name="connsiteX340" fmla="*/ 342424 w 1247775"/>
                    <a:gd name="connsiteY340" fmla="*/ 690086 h 1857375"/>
                    <a:gd name="connsiteX341" fmla="*/ 345281 w 1247775"/>
                    <a:gd name="connsiteY341" fmla="*/ 698659 h 1857375"/>
                    <a:gd name="connsiteX342" fmla="*/ 344329 w 1247775"/>
                    <a:gd name="connsiteY342" fmla="*/ 698659 h 1857375"/>
                    <a:gd name="connsiteX343" fmla="*/ 329089 w 1247775"/>
                    <a:gd name="connsiteY343" fmla="*/ 713899 h 1857375"/>
                    <a:gd name="connsiteX344" fmla="*/ 329089 w 1247775"/>
                    <a:gd name="connsiteY344" fmla="*/ 715804 h 1857375"/>
                    <a:gd name="connsiteX345" fmla="*/ 327184 w 1247775"/>
                    <a:gd name="connsiteY345" fmla="*/ 719614 h 1857375"/>
                    <a:gd name="connsiteX346" fmla="*/ 316706 w 1247775"/>
                    <a:gd name="connsiteY346" fmla="*/ 715804 h 1857375"/>
                    <a:gd name="connsiteX347" fmla="*/ 300514 w 1247775"/>
                    <a:gd name="connsiteY347" fmla="*/ 731996 h 1857375"/>
                    <a:gd name="connsiteX348" fmla="*/ 316706 w 1247775"/>
                    <a:gd name="connsiteY348" fmla="*/ 748189 h 1857375"/>
                    <a:gd name="connsiteX349" fmla="*/ 328136 w 1247775"/>
                    <a:gd name="connsiteY349" fmla="*/ 743426 h 1857375"/>
                    <a:gd name="connsiteX350" fmla="*/ 333851 w 1247775"/>
                    <a:gd name="connsiteY350" fmla="*/ 750094 h 1857375"/>
                    <a:gd name="connsiteX351" fmla="*/ 333851 w 1247775"/>
                    <a:gd name="connsiteY351" fmla="*/ 750094 h 1857375"/>
                    <a:gd name="connsiteX352" fmla="*/ 324326 w 1247775"/>
                    <a:gd name="connsiteY352" fmla="*/ 759619 h 1857375"/>
                    <a:gd name="connsiteX353" fmla="*/ 333851 w 1247775"/>
                    <a:gd name="connsiteY353" fmla="*/ 769144 h 1857375"/>
                    <a:gd name="connsiteX354" fmla="*/ 341471 w 1247775"/>
                    <a:gd name="connsiteY354" fmla="*/ 765334 h 1857375"/>
                    <a:gd name="connsiteX355" fmla="*/ 339566 w 1247775"/>
                    <a:gd name="connsiteY355" fmla="*/ 774859 h 1857375"/>
                    <a:gd name="connsiteX356" fmla="*/ 342424 w 1247775"/>
                    <a:gd name="connsiteY356" fmla="*/ 788194 h 1857375"/>
                    <a:gd name="connsiteX357" fmla="*/ 332899 w 1247775"/>
                    <a:gd name="connsiteY357" fmla="*/ 794861 h 1857375"/>
                    <a:gd name="connsiteX358" fmla="*/ 332899 w 1247775"/>
                    <a:gd name="connsiteY358" fmla="*/ 792956 h 1857375"/>
                    <a:gd name="connsiteX359" fmla="*/ 313849 w 1247775"/>
                    <a:gd name="connsiteY359" fmla="*/ 772954 h 1857375"/>
                    <a:gd name="connsiteX360" fmla="*/ 309086 w 1247775"/>
                    <a:gd name="connsiteY360" fmla="*/ 772001 h 1857375"/>
                    <a:gd name="connsiteX361" fmla="*/ 299561 w 1247775"/>
                    <a:gd name="connsiteY361" fmla="*/ 777716 h 1857375"/>
                    <a:gd name="connsiteX362" fmla="*/ 292894 w 1247775"/>
                    <a:gd name="connsiteY362" fmla="*/ 792956 h 1857375"/>
                    <a:gd name="connsiteX363" fmla="*/ 312896 w 1247775"/>
                    <a:gd name="connsiteY363" fmla="*/ 812959 h 1857375"/>
                    <a:gd name="connsiteX364" fmla="*/ 328136 w 1247775"/>
                    <a:gd name="connsiteY364" fmla="*/ 806291 h 1857375"/>
                    <a:gd name="connsiteX365" fmla="*/ 328136 w 1247775"/>
                    <a:gd name="connsiteY365" fmla="*/ 808196 h 1857375"/>
                    <a:gd name="connsiteX366" fmla="*/ 331946 w 1247775"/>
                    <a:gd name="connsiteY366" fmla="*/ 820579 h 1857375"/>
                    <a:gd name="connsiteX367" fmla="*/ 314801 w 1247775"/>
                    <a:gd name="connsiteY367" fmla="*/ 844391 h 1857375"/>
                    <a:gd name="connsiteX368" fmla="*/ 340519 w 1247775"/>
                    <a:gd name="connsiteY368" fmla="*/ 870109 h 1857375"/>
                    <a:gd name="connsiteX369" fmla="*/ 351949 w 1247775"/>
                    <a:gd name="connsiteY369" fmla="*/ 867251 h 1857375"/>
                    <a:gd name="connsiteX370" fmla="*/ 353854 w 1247775"/>
                    <a:gd name="connsiteY370" fmla="*/ 867251 h 1857375"/>
                    <a:gd name="connsiteX371" fmla="*/ 352901 w 1247775"/>
                    <a:gd name="connsiteY371" fmla="*/ 871061 h 1857375"/>
                    <a:gd name="connsiteX372" fmla="*/ 367189 w 1247775"/>
                    <a:gd name="connsiteY372" fmla="*/ 885349 h 1857375"/>
                    <a:gd name="connsiteX373" fmla="*/ 368141 w 1247775"/>
                    <a:gd name="connsiteY373" fmla="*/ 885349 h 1857375"/>
                    <a:gd name="connsiteX374" fmla="*/ 371951 w 1247775"/>
                    <a:gd name="connsiteY374" fmla="*/ 890111 h 1857375"/>
                    <a:gd name="connsiteX375" fmla="*/ 372904 w 1247775"/>
                    <a:gd name="connsiteY375" fmla="*/ 892016 h 1857375"/>
                    <a:gd name="connsiteX376" fmla="*/ 367189 w 1247775"/>
                    <a:gd name="connsiteY376" fmla="*/ 890111 h 1857375"/>
                    <a:gd name="connsiteX377" fmla="*/ 358616 w 1247775"/>
                    <a:gd name="connsiteY377" fmla="*/ 898684 h 1857375"/>
                    <a:gd name="connsiteX378" fmla="*/ 367189 w 1247775"/>
                    <a:gd name="connsiteY378" fmla="*/ 907256 h 1857375"/>
                    <a:gd name="connsiteX379" fmla="*/ 375761 w 1247775"/>
                    <a:gd name="connsiteY379" fmla="*/ 898684 h 1857375"/>
                    <a:gd name="connsiteX380" fmla="*/ 373856 w 1247775"/>
                    <a:gd name="connsiteY380" fmla="*/ 892969 h 1857375"/>
                    <a:gd name="connsiteX381" fmla="*/ 386239 w 1247775"/>
                    <a:gd name="connsiteY381" fmla="*/ 899636 h 1857375"/>
                    <a:gd name="connsiteX382" fmla="*/ 386239 w 1247775"/>
                    <a:gd name="connsiteY382" fmla="*/ 899636 h 1857375"/>
                    <a:gd name="connsiteX383" fmla="*/ 417671 w 1247775"/>
                    <a:gd name="connsiteY383" fmla="*/ 920591 h 1857375"/>
                    <a:gd name="connsiteX384" fmla="*/ 417671 w 1247775"/>
                    <a:gd name="connsiteY384" fmla="*/ 920591 h 1857375"/>
                    <a:gd name="connsiteX385" fmla="*/ 425291 w 1247775"/>
                    <a:gd name="connsiteY385" fmla="*/ 926306 h 1857375"/>
                    <a:gd name="connsiteX386" fmla="*/ 431006 w 1247775"/>
                    <a:gd name="connsiteY386" fmla="*/ 923449 h 1857375"/>
                    <a:gd name="connsiteX387" fmla="*/ 435769 w 1247775"/>
                    <a:gd name="connsiteY387" fmla="*/ 924401 h 1857375"/>
                    <a:gd name="connsiteX388" fmla="*/ 447199 w 1247775"/>
                    <a:gd name="connsiteY388" fmla="*/ 916781 h 1857375"/>
                    <a:gd name="connsiteX389" fmla="*/ 450056 w 1247775"/>
                    <a:gd name="connsiteY389" fmla="*/ 917734 h 1857375"/>
                    <a:gd name="connsiteX390" fmla="*/ 449104 w 1247775"/>
                    <a:gd name="connsiteY390" fmla="*/ 922496 h 1857375"/>
                    <a:gd name="connsiteX391" fmla="*/ 454819 w 1247775"/>
                    <a:gd name="connsiteY391" fmla="*/ 935831 h 1857375"/>
                    <a:gd name="connsiteX392" fmla="*/ 454819 w 1247775"/>
                    <a:gd name="connsiteY392" fmla="*/ 935831 h 1857375"/>
                    <a:gd name="connsiteX393" fmla="*/ 449104 w 1247775"/>
                    <a:gd name="connsiteY393" fmla="*/ 936784 h 1857375"/>
                    <a:gd name="connsiteX394" fmla="*/ 438626 w 1247775"/>
                    <a:gd name="connsiteY394" fmla="*/ 934879 h 1857375"/>
                    <a:gd name="connsiteX395" fmla="*/ 415766 w 1247775"/>
                    <a:gd name="connsiteY395" fmla="*/ 942499 h 1857375"/>
                    <a:gd name="connsiteX396" fmla="*/ 415766 w 1247775"/>
                    <a:gd name="connsiteY396" fmla="*/ 939641 h 1857375"/>
                    <a:gd name="connsiteX397" fmla="*/ 401479 w 1247775"/>
                    <a:gd name="connsiteY397" fmla="*/ 925354 h 1857375"/>
                    <a:gd name="connsiteX398" fmla="*/ 387191 w 1247775"/>
                    <a:gd name="connsiteY398" fmla="*/ 939641 h 1857375"/>
                    <a:gd name="connsiteX399" fmla="*/ 401479 w 1247775"/>
                    <a:gd name="connsiteY399" fmla="*/ 953929 h 1857375"/>
                    <a:gd name="connsiteX400" fmla="*/ 405289 w 1247775"/>
                    <a:gd name="connsiteY400" fmla="*/ 953929 h 1857375"/>
                    <a:gd name="connsiteX401" fmla="*/ 399574 w 1247775"/>
                    <a:gd name="connsiteY401" fmla="*/ 973931 h 1857375"/>
                    <a:gd name="connsiteX402" fmla="*/ 392906 w 1247775"/>
                    <a:gd name="connsiteY402" fmla="*/ 972979 h 1857375"/>
                    <a:gd name="connsiteX403" fmla="*/ 359569 w 1247775"/>
                    <a:gd name="connsiteY403" fmla="*/ 1006316 h 1857375"/>
                    <a:gd name="connsiteX404" fmla="*/ 392906 w 1247775"/>
                    <a:gd name="connsiteY404" fmla="*/ 1039654 h 1857375"/>
                    <a:gd name="connsiteX405" fmla="*/ 404336 w 1247775"/>
                    <a:gd name="connsiteY405" fmla="*/ 1037749 h 1857375"/>
                    <a:gd name="connsiteX406" fmla="*/ 409099 w 1247775"/>
                    <a:gd name="connsiteY406" fmla="*/ 1038701 h 1857375"/>
                    <a:gd name="connsiteX407" fmla="*/ 418624 w 1247775"/>
                    <a:gd name="connsiteY407" fmla="*/ 1029176 h 1857375"/>
                    <a:gd name="connsiteX408" fmla="*/ 418624 w 1247775"/>
                    <a:gd name="connsiteY408" fmla="*/ 1028224 h 1857375"/>
                    <a:gd name="connsiteX409" fmla="*/ 421481 w 1247775"/>
                    <a:gd name="connsiteY409" fmla="*/ 1024414 h 1857375"/>
                    <a:gd name="connsiteX410" fmla="*/ 424339 w 1247775"/>
                    <a:gd name="connsiteY410" fmla="*/ 1026319 h 1857375"/>
                    <a:gd name="connsiteX411" fmla="*/ 432911 w 1247775"/>
                    <a:gd name="connsiteY411" fmla="*/ 1035844 h 1857375"/>
                    <a:gd name="connsiteX412" fmla="*/ 429101 w 1247775"/>
                    <a:gd name="connsiteY412" fmla="*/ 1042511 h 1857375"/>
                    <a:gd name="connsiteX413" fmla="*/ 436721 w 1247775"/>
                    <a:gd name="connsiteY413" fmla="*/ 1050131 h 1857375"/>
                    <a:gd name="connsiteX414" fmla="*/ 444341 w 1247775"/>
                    <a:gd name="connsiteY414" fmla="*/ 1042511 h 1857375"/>
                    <a:gd name="connsiteX415" fmla="*/ 442436 w 1247775"/>
                    <a:gd name="connsiteY415" fmla="*/ 1037749 h 1857375"/>
                    <a:gd name="connsiteX416" fmla="*/ 447199 w 1247775"/>
                    <a:gd name="connsiteY416" fmla="*/ 1036796 h 1857375"/>
                    <a:gd name="connsiteX417" fmla="*/ 452914 w 1247775"/>
                    <a:gd name="connsiteY417" fmla="*/ 1042511 h 1857375"/>
                    <a:gd name="connsiteX418" fmla="*/ 447199 w 1247775"/>
                    <a:gd name="connsiteY418" fmla="*/ 1048226 h 1857375"/>
                    <a:gd name="connsiteX419" fmla="*/ 447199 w 1247775"/>
                    <a:gd name="connsiteY419" fmla="*/ 1048226 h 1857375"/>
                    <a:gd name="connsiteX420" fmla="*/ 424339 w 1247775"/>
                    <a:gd name="connsiteY420" fmla="*/ 1071086 h 1857375"/>
                    <a:gd name="connsiteX421" fmla="*/ 425291 w 1247775"/>
                    <a:gd name="connsiteY421" fmla="*/ 1076801 h 1857375"/>
                    <a:gd name="connsiteX422" fmla="*/ 412909 w 1247775"/>
                    <a:gd name="connsiteY422" fmla="*/ 1072991 h 1857375"/>
                    <a:gd name="connsiteX423" fmla="*/ 389096 w 1247775"/>
                    <a:gd name="connsiteY423" fmla="*/ 1096804 h 1857375"/>
                    <a:gd name="connsiteX424" fmla="*/ 389096 w 1247775"/>
                    <a:gd name="connsiteY424" fmla="*/ 1098709 h 1857375"/>
                    <a:gd name="connsiteX425" fmla="*/ 389096 w 1247775"/>
                    <a:gd name="connsiteY425" fmla="*/ 1098709 h 1857375"/>
                    <a:gd name="connsiteX426" fmla="*/ 377666 w 1247775"/>
                    <a:gd name="connsiteY426" fmla="*/ 1091089 h 1857375"/>
                    <a:gd name="connsiteX427" fmla="*/ 371951 w 1247775"/>
                    <a:gd name="connsiteY427" fmla="*/ 1092994 h 1857375"/>
                    <a:gd name="connsiteX428" fmla="*/ 374809 w 1247775"/>
                    <a:gd name="connsiteY428" fmla="*/ 1082516 h 1857375"/>
                    <a:gd name="connsiteX429" fmla="*/ 371951 w 1247775"/>
                    <a:gd name="connsiteY429" fmla="*/ 1072039 h 1857375"/>
                    <a:gd name="connsiteX430" fmla="*/ 375761 w 1247775"/>
                    <a:gd name="connsiteY430" fmla="*/ 1072991 h 1857375"/>
                    <a:gd name="connsiteX431" fmla="*/ 388144 w 1247775"/>
                    <a:gd name="connsiteY431" fmla="*/ 1060609 h 1857375"/>
                    <a:gd name="connsiteX432" fmla="*/ 388144 w 1247775"/>
                    <a:gd name="connsiteY432" fmla="*/ 1060609 h 1857375"/>
                    <a:gd name="connsiteX433" fmla="*/ 390049 w 1247775"/>
                    <a:gd name="connsiteY433" fmla="*/ 1054894 h 1857375"/>
                    <a:gd name="connsiteX434" fmla="*/ 381476 w 1247775"/>
                    <a:gd name="connsiteY434" fmla="*/ 1046321 h 1857375"/>
                    <a:gd name="connsiteX435" fmla="*/ 375761 w 1247775"/>
                    <a:gd name="connsiteY435" fmla="*/ 1048226 h 1857375"/>
                    <a:gd name="connsiteX436" fmla="*/ 374809 w 1247775"/>
                    <a:gd name="connsiteY436" fmla="*/ 1048226 h 1857375"/>
                    <a:gd name="connsiteX437" fmla="*/ 362426 w 1247775"/>
                    <a:gd name="connsiteY437" fmla="*/ 1060609 h 1857375"/>
                    <a:gd name="connsiteX438" fmla="*/ 363379 w 1247775"/>
                    <a:gd name="connsiteY438" fmla="*/ 1065371 h 1857375"/>
                    <a:gd name="connsiteX439" fmla="*/ 353854 w 1247775"/>
                    <a:gd name="connsiteY439" fmla="*/ 1062514 h 1857375"/>
                    <a:gd name="connsiteX440" fmla="*/ 333851 w 1247775"/>
                    <a:gd name="connsiteY440" fmla="*/ 1082516 h 1857375"/>
                    <a:gd name="connsiteX441" fmla="*/ 338614 w 1247775"/>
                    <a:gd name="connsiteY441" fmla="*/ 1094899 h 1857375"/>
                    <a:gd name="connsiteX442" fmla="*/ 336709 w 1247775"/>
                    <a:gd name="connsiteY442" fmla="*/ 1094899 h 1857375"/>
                    <a:gd name="connsiteX443" fmla="*/ 327184 w 1247775"/>
                    <a:gd name="connsiteY443" fmla="*/ 1104424 h 1857375"/>
                    <a:gd name="connsiteX444" fmla="*/ 328136 w 1247775"/>
                    <a:gd name="connsiteY444" fmla="*/ 1107281 h 1857375"/>
                    <a:gd name="connsiteX445" fmla="*/ 324326 w 1247775"/>
                    <a:gd name="connsiteY445" fmla="*/ 1108234 h 1857375"/>
                    <a:gd name="connsiteX446" fmla="*/ 324326 w 1247775"/>
                    <a:gd name="connsiteY446" fmla="*/ 1108234 h 1857375"/>
                    <a:gd name="connsiteX447" fmla="*/ 323374 w 1247775"/>
                    <a:gd name="connsiteY447" fmla="*/ 1108234 h 1857375"/>
                    <a:gd name="connsiteX448" fmla="*/ 326231 w 1247775"/>
                    <a:gd name="connsiteY448" fmla="*/ 1100614 h 1857375"/>
                    <a:gd name="connsiteX449" fmla="*/ 311944 w 1247775"/>
                    <a:gd name="connsiteY449" fmla="*/ 1086326 h 1857375"/>
                    <a:gd name="connsiteX450" fmla="*/ 307181 w 1247775"/>
                    <a:gd name="connsiteY450" fmla="*/ 1087279 h 1857375"/>
                    <a:gd name="connsiteX451" fmla="*/ 310991 w 1247775"/>
                    <a:gd name="connsiteY451" fmla="*/ 1080611 h 1857375"/>
                    <a:gd name="connsiteX452" fmla="*/ 312896 w 1247775"/>
                    <a:gd name="connsiteY452" fmla="*/ 1080611 h 1857375"/>
                    <a:gd name="connsiteX453" fmla="*/ 343376 w 1247775"/>
                    <a:gd name="connsiteY453" fmla="*/ 1050131 h 1857375"/>
                    <a:gd name="connsiteX454" fmla="*/ 342424 w 1247775"/>
                    <a:gd name="connsiteY454" fmla="*/ 1044416 h 1857375"/>
                    <a:gd name="connsiteX455" fmla="*/ 350996 w 1247775"/>
                    <a:gd name="connsiteY455" fmla="*/ 1032034 h 1857375"/>
                    <a:gd name="connsiteX456" fmla="*/ 337661 w 1247775"/>
                    <a:gd name="connsiteY456" fmla="*/ 1018699 h 1857375"/>
                    <a:gd name="connsiteX457" fmla="*/ 327184 w 1247775"/>
                    <a:gd name="connsiteY457" fmla="*/ 1023461 h 1857375"/>
                    <a:gd name="connsiteX458" fmla="*/ 322421 w 1247775"/>
                    <a:gd name="connsiteY458" fmla="*/ 1021556 h 1857375"/>
                    <a:gd name="connsiteX459" fmla="*/ 322421 w 1247775"/>
                    <a:gd name="connsiteY459" fmla="*/ 1020604 h 1857375"/>
                    <a:gd name="connsiteX460" fmla="*/ 330041 w 1247775"/>
                    <a:gd name="connsiteY460" fmla="*/ 1005364 h 1857375"/>
                    <a:gd name="connsiteX461" fmla="*/ 312896 w 1247775"/>
                    <a:gd name="connsiteY461" fmla="*/ 987266 h 1857375"/>
                    <a:gd name="connsiteX462" fmla="*/ 317659 w 1247775"/>
                    <a:gd name="connsiteY462" fmla="*/ 978694 h 1857375"/>
                    <a:gd name="connsiteX463" fmla="*/ 328136 w 1247775"/>
                    <a:gd name="connsiteY463" fmla="*/ 971074 h 1857375"/>
                    <a:gd name="connsiteX464" fmla="*/ 345281 w 1247775"/>
                    <a:gd name="connsiteY464" fmla="*/ 976789 h 1857375"/>
                    <a:gd name="connsiteX465" fmla="*/ 374809 w 1247775"/>
                    <a:gd name="connsiteY465" fmla="*/ 947261 h 1857375"/>
                    <a:gd name="connsiteX466" fmla="*/ 350996 w 1247775"/>
                    <a:gd name="connsiteY466" fmla="*/ 918686 h 1857375"/>
                    <a:gd name="connsiteX467" fmla="*/ 350044 w 1247775"/>
                    <a:gd name="connsiteY467" fmla="*/ 915829 h 1857375"/>
                    <a:gd name="connsiteX468" fmla="*/ 357664 w 1247775"/>
                    <a:gd name="connsiteY468" fmla="*/ 903446 h 1857375"/>
                    <a:gd name="connsiteX469" fmla="*/ 344329 w 1247775"/>
                    <a:gd name="connsiteY469" fmla="*/ 890111 h 1857375"/>
                    <a:gd name="connsiteX470" fmla="*/ 330994 w 1247775"/>
                    <a:gd name="connsiteY470" fmla="*/ 903446 h 1857375"/>
                    <a:gd name="connsiteX471" fmla="*/ 331946 w 1247775"/>
                    <a:gd name="connsiteY471" fmla="*/ 908209 h 1857375"/>
                    <a:gd name="connsiteX472" fmla="*/ 323374 w 1247775"/>
                    <a:gd name="connsiteY472" fmla="*/ 918686 h 1857375"/>
                    <a:gd name="connsiteX473" fmla="*/ 304324 w 1247775"/>
                    <a:gd name="connsiteY473" fmla="*/ 912971 h 1857375"/>
                    <a:gd name="connsiteX474" fmla="*/ 281464 w 1247775"/>
                    <a:gd name="connsiteY474" fmla="*/ 921544 h 1857375"/>
                    <a:gd name="connsiteX475" fmla="*/ 281464 w 1247775"/>
                    <a:gd name="connsiteY475" fmla="*/ 920591 h 1857375"/>
                    <a:gd name="connsiteX476" fmla="*/ 256699 w 1247775"/>
                    <a:gd name="connsiteY476" fmla="*/ 895826 h 1857375"/>
                    <a:gd name="connsiteX477" fmla="*/ 251936 w 1247775"/>
                    <a:gd name="connsiteY477" fmla="*/ 896779 h 1857375"/>
                    <a:gd name="connsiteX478" fmla="*/ 234791 w 1247775"/>
                    <a:gd name="connsiteY478" fmla="*/ 872966 h 1857375"/>
                    <a:gd name="connsiteX479" fmla="*/ 234791 w 1247775"/>
                    <a:gd name="connsiteY479" fmla="*/ 872966 h 1857375"/>
                    <a:gd name="connsiteX480" fmla="*/ 250984 w 1247775"/>
                    <a:gd name="connsiteY480" fmla="*/ 856774 h 1857375"/>
                    <a:gd name="connsiteX481" fmla="*/ 234791 w 1247775"/>
                    <a:gd name="connsiteY481" fmla="*/ 840581 h 1857375"/>
                    <a:gd name="connsiteX482" fmla="*/ 218599 w 1247775"/>
                    <a:gd name="connsiteY482" fmla="*/ 856774 h 1857375"/>
                    <a:gd name="connsiteX483" fmla="*/ 227171 w 1247775"/>
                    <a:gd name="connsiteY483" fmla="*/ 871061 h 1857375"/>
                    <a:gd name="connsiteX484" fmla="*/ 223361 w 1247775"/>
                    <a:gd name="connsiteY484" fmla="*/ 871061 h 1857375"/>
                    <a:gd name="connsiteX485" fmla="*/ 216694 w 1247775"/>
                    <a:gd name="connsiteY485" fmla="*/ 872014 h 1857375"/>
                    <a:gd name="connsiteX486" fmla="*/ 213836 w 1247775"/>
                    <a:gd name="connsiteY486" fmla="*/ 870109 h 1857375"/>
                    <a:gd name="connsiteX487" fmla="*/ 200501 w 1247775"/>
                    <a:gd name="connsiteY487" fmla="*/ 859631 h 1857375"/>
                    <a:gd name="connsiteX488" fmla="*/ 196691 w 1247775"/>
                    <a:gd name="connsiteY488" fmla="*/ 860584 h 1857375"/>
                    <a:gd name="connsiteX489" fmla="*/ 196691 w 1247775"/>
                    <a:gd name="connsiteY489" fmla="*/ 860584 h 1857375"/>
                    <a:gd name="connsiteX490" fmla="*/ 194786 w 1247775"/>
                    <a:gd name="connsiteY490" fmla="*/ 849154 h 1857375"/>
                    <a:gd name="connsiteX491" fmla="*/ 198596 w 1247775"/>
                    <a:gd name="connsiteY491" fmla="*/ 842486 h 1857375"/>
                    <a:gd name="connsiteX492" fmla="*/ 203359 w 1247775"/>
                    <a:gd name="connsiteY492" fmla="*/ 827246 h 1857375"/>
                    <a:gd name="connsiteX493" fmla="*/ 200501 w 1247775"/>
                    <a:gd name="connsiteY493" fmla="*/ 815816 h 1857375"/>
                    <a:gd name="connsiteX494" fmla="*/ 205264 w 1247775"/>
                    <a:gd name="connsiteY494" fmla="*/ 816769 h 1857375"/>
                    <a:gd name="connsiteX495" fmla="*/ 226219 w 1247775"/>
                    <a:gd name="connsiteY495" fmla="*/ 795814 h 1857375"/>
                    <a:gd name="connsiteX496" fmla="*/ 205264 w 1247775"/>
                    <a:gd name="connsiteY496" fmla="*/ 774859 h 1857375"/>
                    <a:gd name="connsiteX497" fmla="*/ 184309 w 1247775"/>
                    <a:gd name="connsiteY497" fmla="*/ 795814 h 1857375"/>
                    <a:gd name="connsiteX498" fmla="*/ 186214 w 1247775"/>
                    <a:gd name="connsiteY498" fmla="*/ 803434 h 1857375"/>
                    <a:gd name="connsiteX499" fmla="*/ 177641 w 1247775"/>
                    <a:gd name="connsiteY499" fmla="*/ 802481 h 1857375"/>
                    <a:gd name="connsiteX500" fmla="*/ 157639 w 1247775"/>
                    <a:gd name="connsiteY500" fmla="*/ 812006 h 1857375"/>
                    <a:gd name="connsiteX501" fmla="*/ 140494 w 1247775"/>
                    <a:gd name="connsiteY501" fmla="*/ 802481 h 1857375"/>
                    <a:gd name="connsiteX502" fmla="*/ 130969 w 1247775"/>
                    <a:gd name="connsiteY502" fmla="*/ 804386 h 1857375"/>
                    <a:gd name="connsiteX503" fmla="*/ 120491 w 1247775"/>
                    <a:gd name="connsiteY503" fmla="*/ 794861 h 1857375"/>
                    <a:gd name="connsiteX504" fmla="*/ 110966 w 1247775"/>
                    <a:gd name="connsiteY504" fmla="*/ 800576 h 1857375"/>
                    <a:gd name="connsiteX505" fmla="*/ 98584 w 1247775"/>
                    <a:gd name="connsiteY505" fmla="*/ 818674 h 1857375"/>
                    <a:gd name="connsiteX506" fmla="*/ 118586 w 1247775"/>
                    <a:gd name="connsiteY506" fmla="*/ 838676 h 1857375"/>
                    <a:gd name="connsiteX507" fmla="*/ 126206 w 1247775"/>
                    <a:gd name="connsiteY507" fmla="*/ 836771 h 1857375"/>
                    <a:gd name="connsiteX508" fmla="*/ 140494 w 1247775"/>
                    <a:gd name="connsiteY508" fmla="*/ 842486 h 1857375"/>
                    <a:gd name="connsiteX509" fmla="*/ 148114 w 1247775"/>
                    <a:gd name="connsiteY509" fmla="*/ 840581 h 1857375"/>
                    <a:gd name="connsiteX510" fmla="*/ 141446 w 1247775"/>
                    <a:gd name="connsiteY510" fmla="*/ 858679 h 1857375"/>
                    <a:gd name="connsiteX511" fmla="*/ 161449 w 1247775"/>
                    <a:gd name="connsiteY511" fmla="*/ 885349 h 1857375"/>
                    <a:gd name="connsiteX512" fmla="*/ 153829 w 1247775"/>
                    <a:gd name="connsiteY512" fmla="*/ 911066 h 1857375"/>
                    <a:gd name="connsiteX513" fmla="*/ 165259 w 1247775"/>
                    <a:gd name="connsiteY513" fmla="*/ 940594 h 1857375"/>
                    <a:gd name="connsiteX514" fmla="*/ 154781 w 1247775"/>
                    <a:gd name="connsiteY514" fmla="*/ 955834 h 1857375"/>
                    <a:gd name="connsiteX515" fmla="*/ 170974 w 1247775"/>
                    <a:gd name="connsiteY515" fmla="*/ 972026 h 1857375"/>
                    <a:gd name="connsiteX516" fmla="*/ 187166 w 1247775"/>
                    <a:gd name="connsiteY516" fmla="*/ 957739 h 1857375"/>
                    <a:gd name="connsiteX517" fmla="*/ 188119 w 1247775"/>
                    <a:gd name="connsiteY517" fmla="*/ 957739 h 1857375"/>
                    <a:gd name="connsiteX518" fmla="*/ 192881 w 1247775"/>
                    <a:gd name="connsiteY518" fmla="*/ 955834 h 1857375"/>
                    <a:gd name="connsiteX519" fmla="*/ 199549 w 1247775"/>
                    <a:gd name="connsiteY519" fmla="*/ 956786 h 1857375"/>
                    <a:gd name="connsiteX520" fmla="*/ 211931 w 1247775"/>
                    <a:gd name="connsiteY520" fmla="*/ 954881 h 1857375"/>
                    <a:gd name="connsiteX521" fmla="*/ 211931 w 1247775"/>
                    <a:gd name="connsiteY521" fmla="*/ 954881 h 1857375"/>
                    <a:gd name="connsiteX522" fmla="*/ 228124 w 1247775"/>
                    <a:gd name="connsiteY522" fmla="*/ 948214 h 1857375"/>
                    <a:gd name="connsiteX523" fmla="*/ 237649 w 1247775"/>
                    <a:gd name="connsiteY523" fmla="*/ 954881 h 1857375"/>
                    <a:gd name="connsiteX524" fmla="*/ 241459 w 1247775"/>
                    <a:gd name="connsiteY524" fmla="*/ 953929 h 1857375"/>
                    <a:gd name="connsiteX525" fmla="*/ 254794 w 1247775"/>
                    <a:gd name="connsiteY525" fmla="*/ 957739 h 1857375"/>
                    <a:gd name="connsiteX526" fmla="*/ 267176 w 1247775"/>
                    <a:gd name="connsiteY526" fmla="*/ 953929 h 1857375"/>
                    <a:gd name="connsiteX527" fmla="*/ 269081 w 1247775"/>
                    <a:gd name="connsiteY527" fmla="*/ 953929 h 1857375"/>
                    <a:gd name="connsiteX528" fmla="*/ 272891 w 1247775"/>
                    <a:gd name="connsiteY528" fmla="*/ 952976 h 1857375"/>
                    <a:gd name="connsiteX529" fmla="*/ 281464 w 1247775"/>
                    <a:gd name="connsiteY529" fmla="*/ 970121 h 1857375"/>
                    <a:gd name="connsiteX530" fmla="*/ 277654 w 1247775"/>
                    <a:gd name="connsiteY530" fmla="*/ 970121 h 1857375"/>
                    <a:gd name="connsiteX531" fmla="*/ 275749 w 1247775"/>
                    <a:gd name="connsiteY531" fmla="*/ 970121 h 1857375"/>
                    <a:gd name="connsiteX532" fmla="*/ 265271 w 1247775"/>
                    <a:gd name="connsiteY532" fmla="*/ 959644 h 1857375"/>
                    <a:gd name="connsiteX533" fmla="*/ 254794 w 1247775"/>
                    <a:gd name="connsiteY533" fmla="*/ 970121 h 1857375"/>
                    <a:gd name="connsiteX534" fmla="*/ 260509 w 1247775"/>
                    <a:gd name="connsiteY534" fmla="*/ 979646 h 1857375"/>
                    <a:gd name="connsiteX535" fmla="*/ 257651 w 1247775"/>
                    <a:gd name="connsiteY535" fmla="*/ 986314 h 1857375"/>
                    <a:gd name="connsiteX536" fmla="*/ 247174 w 1247775"/>
                    <a:gd name="connsiteY536" fmla="*/ 982504 h 1857375"/>
                    <a:gd name="connsiteX537" fmla="*/ 230029 w 1247775"/>
                    <a:gd name="connsiteY537" fmla="*/ 966311 h 1857375"/>
                    <a:gd name="connsiteX538" fmla="*/ 212884 w 1247775"/>
                    <a:gd name="connsiteY538" fmla="*/ 983456 h 1857375"/>
                    <a:gd name="connsiteX539" fmla="*/ 215741 w 1247775"/>
                    <a:gd name="connsiteY539" fmla="*/ 992029 h 1857375"/>
                    <a:gd name="connsiteX540" fmla="*/ 206216 w 1247775"/>
                    <a:gd name="connsiteY540" fmla="*/ 1014889 h 1857375"/>
                    <a:gd name="connsiteX541" fmla="*/ 207169 w 1247775"/>
                    <a:gd name="connsiteY541" fmla="*/ 1022509 h 1857375"/>
                    <a:gd name="connsiteX542" fmla="*/ 200501 w 1247775"/>
                    <a:gd name="connsiteY542" fmla="*/ 1021556 h 1857375"/>
                    <a:gd name="connsiteX543" fmla="*/ 195739 w 1247775"/>
                    <a:gd name="connsiteY543" fmla="*/ 1022509 h 1857375"/>
                    <a:gd name="connsiteX544" fmla="*/ 182404 w 1247775"/>
                    <a:gd name="connsiteY544" fmla="*/ 1015841 h 1857375"/>
                    <a:gd name="connsiteX545" fmla="*/ 165259 w 1247775"/>
                    <a:gd name="connsiteY545" fmla="*/ 1032986 h 1857375"/>
                    <a:gd name="connsiteX546" fmla="*/ 170974 w 1247775"/>
                    <a:gd name="connsiteY546" fmla="*/ 1045369 h 1857375"/>
                    <a:gd name="connsiteX547" fmla="*/ 170021 w 1247775"/>
                    <a:gd name="connsiteY547" fmla="*/ 1051084 h 1857375"/>
                    <a:gd name="connsiteX548" fmla="*/ 170974 w 1247775"/>
                    <a:gd name="connsiteY548" fmla="*/ 1057751 h 1857375"/>
                    <a:gd name="connsiteX549" fmla="*/ 164306 w 1247775"/>
                    <a:gd name="connsiteY549" fmla="*/ 1073944 h 1857375"/>
                    <a:gd name="connsiteX550" fmla="*/ 166211 w 1247775"/>
                    <a:gd name="connsiteY550" fmla="*/ 1081564 h 1857375"/>
                    <a:gd name="connsiteX551" fmla="*/ 162401 w 1247775"/>
                    <a:gd name="connsiteY551" fmla="*/ 1081564 h 1857375"/>
                    <a:gd name="connsiteX552" fmla="*/ 162401 w 1247775"/>
                    <a:gd name="connsiteY552" fmla="*/ 1080611 h 1857375"/>
                    <a:gd name="connsiteX553" fmla="*/ 161449 w 1247775"/>
                    <a:gd name="connsiteY553" fmla="*/ 1074896 h 1857375"/>
                    <a:gd name="connsiteX554" fmla="*/ 162401 w 1247775"/>
                    <a:gd name="connsiteY554" fmla="*/ 1070134 h 1857375"/>
                    <a:gd name="connsiteX555" fmla="*/ 147161 w 1247775"/>
                    <a:gd name="connsiteY555" fmla="*/ 1054894 h 1857375"/>
                    <a:gd name="connsiteX556" fmla="*/ 137636 w 1247775"/>
                    <a:gd name="connsiteY556" fmla="*/ 1057751 h 1857375"/>
                    <a:gd name="connsiteX557" fmla="*/ 116681 w 1247775"/>
                    <a:gd name="connsiteY557" fmla="*/ 1080611 h 1857375"/>
                    <a:gd name="connsiteX558" fmla="*/ 135731 w 1247775"/>
                    <a:gd name="connsiteY558" fmla="*/ 1103471 h 1857375"/>
                    <a:gd name="connsiteX559" fmla="*/ 132874 w 1247775"/>
                    <a:gd name="connsiteY559" fmla="*/ 1115854 h 1857375"/>
                    <a:gd name="connsiteX560" fmla="*/ 157639 w 1247775"/>
                    <a:gd name="connsiteY560" fmla="*/ 1149191 h 1857375"/>
                    <a:gd name="connsiteX561" fmla="*/ 151924 w 1247775"/>
                    <a:gd name="connsiteY561" fmla="*/ 1148239 h 1857375"/>
                    <a:gd name="connsiteX562" fmla="*/ 123349 w 1247775"/>
                    <a:gd name="connsiteY562" fmla="*/ 1166336 h 1857375"/>
                    <a:gd name="connsiteX563" fmla="*/ 102394 w 1247775"/>
                    <a:gd name="connsiteY563" fmla="*/ 1157764 h 1857375"/>
                    <a:gd name="connsiteX564" fmla="*/ 73819 w 1247775"/>
                    <a:gd name="connsiteY564" fmla="*/ 1186339 h 1857375"/>
                    <a:gd name="connsiteX565" fmla="*/ 85249 w 1247775"/>
                    <a:gd name="connsiteY565" fmla="*/ 1209199 h 1857375"/>
                    <a:gd name="connsiteX566" fmla="*/ 85249 w 1247775"/>
                    <a:gd name="connsiteY566" fmla="*/ 1210151 h 1857375"/>
                    <a:gd name="connsiteX567" fmla="*/ 96679 w 1247775"/>
                    <a:gd name="connsiteY567" fmla="*/ 1222534 h 1857375"/>
                    <a:gd name="connsiteX568" fmla="*/ 84296 w 1247775"/>
                    <a:gd name="connsiteY568" fmla="*/ 1237774 h 1857375"/>
                    <a:gd name="connsiteX569" fmla="*/ 100489 w 1247775"/>
                    <a:gd name="connsiteY569" fmla="*/ 1253966 h 1857375"/>
                    <a:gd name="connsiteX570" fmla="*/ 115729 w 1247775"/>
                    <a:gd name="connsiteY570" fmla="*/ 1241584 h 1857375"/>
                    <a:gd name="connsiteX571" fmla="*/ 139541 w 1247775"/>
                    <a:gd name="connsiteY571" fmla="*/ 1256824 h 1857375"/>
                    <a:gd name="connsiteX572" fmla="*/ 140494 w 1247775"/>
                    <a:gd name="connsiteY572" fmla="*/ 1256824 h 1857375"/>
                    <a:gd name="connsiteX573" fmla="*/ 140494 w 1247775"/>
                    <a:gd name="connsiteY573" fmla="*/ 1257776 h 1857375"/>
                    <a:gd name="connsiteX574" fmla="*/ 130016 w 1247775"/>
                    <a:gd name="connsiteY574" fmla="*/ 1272064 h 1857375"/>
                    <a:gd name="connsiteX575" fmla="*/ 110966 w 1247775"/>
                    <a:gd name="connsiteY575" fmla="*/ 1267301 h 1857375"/>
                    <a:gd name="connsiteX576" fmla="*/ 85249 w 1247775"/>
                    <a:gd name="connsiteY576" fmla="*/ 1276826 h 1857375"/>
                    <a:gd name="connsiteX577" fmla="*/ 77629 w 1247775"/>
                    <a:gd name="connsiteY577" fmla="*/ 1273969 h 1857375"/>
                    <a:gd name="connsiteX578" fmla="*/ 64294 w 1247775"/>
                    <a:gd name="connsiteY578" fmla="*/ 1287304 h 1857375"/>
                    <a:gd name="connsiteX579" fmla="*/ 64294 w 1247775"/>
                    <a:gd name="connsiteY579" fmla="*/ 1290161 h 1857375"/>
                    <a:gd name="connsiteX580" fmla="*/ 64294 w 1247775"/>
                    <a:gd name="connsiteY580" fmla="*/ 1291114 h 1857375"/>
                    <a:gd name="connsiteX581" fmla="*/ 59531 w 1247775"/>
                    <a:gd name="connsiteY581" fmla="*/ 1290161 h 1857375"/>
                    <a:gd name="connsiteX582" fmla="*/ 40481 w 1247775"/>
                    <a:gd name="connsiteY582" fmla="*/ 1309211 h 1857375"/>
                    <a:gd name="connsiteX583" fmla="*/ 59531 w 1247775"/>
                    <a:gd name="connsiteY583" fmla="*/ 1328261 h 1857375"/>
                    <a:gd name="connsiteX584" fmla="*/ 73819 w 1247775"/>
                    <a:gd name="connsiteY584" fmla="*/ 1322546 h 1857375"/>
                    <a:gd name="connsiteX585" fmla="*/ 111919 w 1247775"/>
                    <a:gd name="connsiteY585" fmla="*/ 1348264 h 1857375"/>
                    <a:gd name="connsiteX586" fmla="*/ 139541 w 1247775"/>
                    <a:gd name="connsiteY586" fmla="*/ 1337786 h 1857375"/>
                    <a:gd name="connsiteX587" fmla="*/ 136684 w 1247775"/>
                    <a:gd name="connsiteY587" fmla="*/ 1345406 h 1857375"/>
                    <a:gd name="connsiteX588" fmla="*/ 136684 w 1247775"/>
                    <a:gd name="connsiteY588" fmla="*/ 1345406 h 1857375"/>
                    <a:gd name="connsiteX589" fmla="*/ 116681 w 1247775"/>
                    <a:gd name="connsiteY589" fmla="*/ 1373981 h 1857375"/>
                    <a:gd name="connsiteX590" fmla="*/ 123349 w 1247775"/>
                    <a:gd name="connsiteY590" fmla="*/ 1393031 h 1857375"/>
                    <a:gd name="connsiteX591" fmla="*/ 113824 w 1247775"/>
                    <a:gd name="connsiteY591" fmla="*/ 1390174 h 1857375"/>
                    <a:gd name="connsiteX592" fmla="*/ 99536 w 1247775"/>
                    <a:gd name="connsiteY592" fmla="*/ 1398746 h 1857375"/>
                    <a:gd name="connsiteX593" fmla="*/ 98584 w 1247775"/>
                    <a:gd name="connsiteY593" fmla="*/ 1398746 h 1857375"/>
                    <a:gd name="connsiteX594" fmla="*/ 90964 w 1247775"/>
                    <a:gd name="connsiteY594" fmla="*/ 1400651 h 1857375"/>
                    <a:gd name="connsiteX595" fmla="*/ 59531 w 1247775"/>
                    <a:gd name="connsiteY595" fmla="*/ 1384459 h 1857375"/>
                    <a:gd name="connsiteX596" fmla="*/ 33814 w 1247775"/>
                    <a:gd name="connsiteY596" fmla="*/ 1393984 h 1857375"/>
                    <a:gd name="connsiteX597" fmla="*/ 32861 w 1247775"/>
                    <a:gd name="connsiteY597" fmla="*/ 1393984 h 1857375"/>
                    <a:gd name="connsiteX598" fmla="*/ 27146 w 1247775"/>
                    <a:gd name="connsiteY598" fmla="*/ 1399699 h 1857375"/>
                    <a:gd name="connsiteX599" fmla="*/ 27146 w 1247775"/>
                    <a:gd name="connsiteY599" fmla="*/ 1400651 h 1857375"/>
                    <a:gd name="connsiteX600" fmla="*/ 19526 w 1247775"/>
                    <a:gd name="connsiteY600" fmla="*/ 1420654 h 1857375"/>
                    <a:gd name="connsiteX601" fmla="*/ 7144 w 1247775"/>
                    <a:gd name="connsiteY601" fmla="*/ 1437799 h 1857375"/>
                    <a:gd name="connsiteX602" fmla="*/ 26194 w 1247775"/>
                    <a:gd name="connsiteY602" fmla="*/ 1456849 h 1857375"/>
                    <a:gd name="connsiteX603" fmla="*/ 34766 w 1247775"/>
                    <a:gd name="connsiteY603" fmla="*/ 1454944 h 1857375"/>
                    <a:gd name="connsiteX604" fmla="*/ 59531 w 1247775"/>
                    <a:gd name="connsiteY604" fmla="*/ 1463516 h 1857375"/>
                    <a:gd name="connsiteX605" fmla="*/ 98584 w 1247775"/>
                    <a:gd name="connsiteY605" fmla="*/ 1429226 h 1857375"/>
                    <a:gd name="connsiteX606" fmla="*/ 98584 w 1247775"/>
                    <a:gd name="connsiteY606" fmla="*/ 1429226 h 1857375"/>
                    <a:gd name="connsiteX607" fmla="*/ 110966 w 1247775"/>
                    <a:gd name="connsiteY607" fmla="*/ 1422559 h 1857375"/>
                    <a:gd name="connsiteX608" fmla="*/ 112871 w 1247775"/>
                    <a:gd name="connsiteY608" fmla="*/ 1422559 h 1857375"/>
                    <a:gd name="connsiteX609" fmla="*/ 129064 w 1247775"/>
                    <a:gd name="connsiteY609" fmla="*/ 1406366 h 1857375"/>
                    <a:gd name="connsiteX610" fmla="*/ 126206 w 1247775"/>
                    <a:gd name="connsiteY610" fmla="*/ 1397794 h 1857375"/>
                    <a:gd name="connsiteX611" fmla="*/ 146209 w 1247775"/>
                    <a:gd name="connsiteY611" fmla="*/ 1405414 h 1857375"/>
                    <a:gd name="connsiteX612" fmla="*/ 173831 w 1247775"/>
                    <a:gd name="connsiteY612" fmla="*/ 1388269 h 1857375"/>
                    <a:gd name="connsiteX613" fmla="*/ 176689 w 1247775"/>
                    <a:gd name="connsiteY613" fmla="*/ 1388269 h 1857375"/>
                    <a:gd name="connsiteX614" fmla="*/ 177641 w 1247775"/>
                    <a:gd name="connsiteY614" fmla="*/ 1388269 h 1857375"/>
                    <a:gd name="connsiteX615" fmla="*/ 212884 w 1247775"/>
                    <a:gd name="connsiteY615" fmla="*/ 1410176 h 1857375"/>
                    <a:gd name="connsiteX616" fmla="*/ 246221 w 1247775"/>
                    <a:gd name="connsiteY616" fmla="*/ 1391126 h 1857375"/>
                    <a:gd name="connsiteX617" fmla="*/ 247174 w 1247775"/>
                    <a:gd name="connsiteY617" fmla="*/ 1391126 h 1857375"/>
                    <a:gd name="connsiteX618" fmla="*/ 253841 w 1247775"/>
                    <a:gd name="connsiteY618" fmla="*/ 1383506 h 1857375"/>
                    <a:gd name="connsiteX619" fmla="*/ 250984 w 1247775"/>
                    <a:gd name="connsiteY619" fmla="*/ 1377791 h 1857375"/>
                    <a:gd name="connsiteX620" fmla="*/ 251936 w 1247775"/>
                    <a:gd name="connsiteY620" fmla="*/ 1370171 h 1857375"/>
                    <a:gd name="connsiteX621" fmla="*/ 212884 w 1247775"/>
                    <a:gd name="connsiteY621" fmla="*/ 1331119 h 1857375"/>
                    <a:gd name="connsiteX622" fmla="*/ 206216 w 1247775"/>
                    <a:gd name="connsiteY622" fmla="*/ 1332071 h 1857375"/>
                    <a:gd name="connsiteX623" fmla="*/ 199549 w 1247775"/>
                    <a:gd name="connsiteY623" fmla="*/ 1331119 h 1857375"/>
                    <a:gd name="connsiteX624" fmla="*/ 188119 w 1247775"/>
                    <a:gd name="connsiteY624" fmla="*/ 1320641 h 1857375"/>
                    <a:gd name="connsiteX625" fmla="*/ 176689 w 1247775"/>
                    <a:gd name="connsiteY625" fmla="*/ 1332071 h 1857375"/>
                    <a:gd name="connsiteX626" fmla="*/ 176689 w 1247775"/>
                    <a:gd name="connsiteY626" fmla="*/ 1333024 h 1857375"/>
                    <a:gd name="connsiteX627" fmla="*/ 165259 w 1247775"/>
                    <a:gd name="connsiteY627" fmla="*/ 1329214 h 1857375"/>
                    <a:gd name="connsiteX628" fmla="*/ 150019 w 1247775"/>
                    <a:gd name="connsiteY628" fmla="*/ 1334929 h 1857375"/>
                    <a:gd name="connsiteX629" fmla="*/ 147161 w 1247775"/>
                    <a:gd name="connsiteY629" fmla="*/ 1333976 h 1857375"/>
                    <a:gd name="connsiteX630" fmla="*/ 139541 w 1247775"/>
                    <a:gd name="connsiteY630" fmla="*/ 1336834 h 1857375"/>
                    <a:gd name="connsiteX631" fmla="*/ 150971 w 1247775"/>
                    <a:gd name="connsiteY631" fmla="*/ 1308259 h 1857375"/>
                    <a:gd name="connsiteX632" fmla="*/ 150019 w 1247775"/>
                    <a:gd name="connsiteY632" fmla="*/ 1303496 h 1857375"/>
                    <a:gd name="connsiteX633" fmla="*/ 151924 w 1247775"/>
                    <a:gd name="connsiteY633" fmla="*/ 1303496 h 1857375"/>
                    <a:gd name="connsiteX634" fmla="*/ 176689 w 1247775"/>
                    <a:gd name="connsiteY634" fmla="*/ 1278731 h 1857375"/>
                    <a:gd name="connsiteX635" fmla="*/ 153829 w 1247775"/>
                    <a:gd name="connsiteY635" fmla="*/ 1254919 h 1857375"/>
                    <a:gd name="connsiteX636" fmla="*/ 152876 w 1247775"/>
                    <a:gd name="connsiteY636" fmla="*/ 1253014 h 1857375"/>
                    <a:gd name="connsiteX637" fmla="*/ 156686 w 1247775"/>
                    <a:gd name="connsiteY637" fmla="*/ 1249204 h 1857375"/>
                    <a:gd name="connsiteX638" fmla="*/ 170021 w 1247775"/>
                    <a:gd name="connsiteY638" fmla="*/ 1233011 h 1857375"/>
                    <a:gd name="connsiteX639" fmla="*/ 168116 w 1247775"/>
                    <a:gd name="connsiteY639" fmla="*/ 1224439 h 1857375"/>
                    <a:gd name="connsiteX640" fmla="*/ 176689 w 1247775"/>
                    <a:gd name="connsiteY640" fmla="*/ 1213961 h 1857375"/>
                    <a:gd name="connsiteX641" fmla="*/ 170021 w 1247775"/>
                    <a:gd name="connsiteY641" fmla="*/ 1204436 h 1857375"/>
                    <a:gd name="connsiteX642" fmla="*/ 180499 w 1247775"/>
                    <a:gd name="connsiteY642" fmla="*/ 1181576 h 1857375"/>
                    <a:gd name="connsiteX643" fmla="*/ 158591 w 1247775"/>
                    <a:gd name="connsiteY643" fmla="*/ 1152049 h 1857375"/>
                    <a:gd name="connsiteX644" fmla="*/ 165259 w 1247775"/>
                    <a:gd name="connsiteY644" fmla="*/ 1153001 h 1857375"/>
                    <a:gd name="connsiteX645" fmla="*/ 169069 w 1247775"/>
                    <a:gd name="connsiteY645" fmla="*/ 1153001 h 1857375"/>
                    <a:gd name="connsiteX646" fmla="*/ 169069 w 1247775"/>
                    <a:gd name="connsiteY646" fmla="*/ 1153001 h 1857375"/>
                    <a:gd name="connsiteX647" fmla="*/ 177641 w 1247775"/>
                    <a:gd name="connsiteY647" fmla="*/ 1161574 h 1857375"/>
                    <a:gd name="connsiteX648" fmla="*/ 178594 w 1247775"/>
                    <a:gd name="connsiteY648" fmla="*/ 1161574 h 1857375"/>
                    <a:gd name="connsiteX649" fmla="*/ 178594 w 1247775"/>
                    <a:gd name="connsiteY649" fmla="*/ 1162526 h 1857375"/>
                    <a:gd name="connsiteX650" fmla="*/ 188119 w 1247775"/>
                    <a:gd name="connsiteY650" fmla="*/ 1180624 h 1857375"/>
                    <a:gd name="connsiteX651" fmla="*/ 185261 w 1247775"/>
                    <a:gd name="connsiteY651" fmla="*/ 1193006 h 1857375"/>
                    <a:gd name="connsiteX652" fmla="*/ 210026 w 1247775"/>
                    <a:gd name="connsiteY652" fmla="*/ 1221581 h 1857375"/>
                    <a:gd name="connsiteX653" fmla="*/ 205264 w 1247775"/>
                    <a:gd name="connsiteY653" fmla="*/ 1229201 h 1857375"/>
                    <a:gd name="connsiteX654" fmla="*/ 213836 w 1247775"/>
                    <a:gd name="connsiteY654" fmla="*/ 1237774 h 1857375"/>
                    <a:gd name="connsiteX655" fmla="*/ 222409 w 1247775"/>
                    <a:gd name="connsiteY655" fmla="*/ 1229201 h 1857375"/>
                    <a:gd name="connsiteX656" fmla="*/ 217646 w 1247775"/>
                    <a:gd name="connsiteY656" fmla="*/ 1221581 h 1857375"/>
                    <a:gd name="connsiteX657" fmla="*/ 219551 w 1247775"/>
                    <a:gd name="connsiteY657" fmla="*/ 1221581 h 1857375"/>
                    <a:gd name="connsiteX658" fmla="*/ 226219 w 1247775"/>
                    <a:gd name="connsiteY658" fmla="*/ 1223486 h 1857375"/>
                    <a:gd name="connsiteX659" fmla="*/ 239554 w 1247775"/>
                    <a:gd name="connsiteY659" fmla="*/ 1210151 h 1857375"/>
                    <a:gd name="connsiteX660" fmla="*/ 239554 w 1247775"/>
                    <a:gd name="connsiteY660" fmla="*/ 1209199 h 1857375"/>
                    <a:gd name="connsiteX661" fmla="*/ 244316 w 1247775"/>
                    <a:gd name="connsiteY661" fmla="*/ 1196816 h 1857375"/>
                    <a:gd name="connsiteX662" fmla="*/ 246221 w 1247775"/>
                    <a:gd name="connsiteY662" fmla="*/ 1196816 h 1857375"/>
                    <a:gd name="connsiteX663" fmla="*/ 254794 w 1247775"/>
                    <a:gd name="connsiteY663" fmla="*/ 1188244 h 1857375"/>
                    <a:gd name="connsiteX664" fmla="*/ 250984 w 1247775"/>
                    <a:gd name="connsiteY664" fmla="*/ 1181576 h 1857375"/>
                    <a:gd name="connsiteX665" fmla="*/ 259556 w 1247775"/>
                    <a:gd name="connsiteY665" fmla="*/ 1172051 h 1857375"/>
                    <a:gd name="connsiteX666" fmla="*/ 252889 w 1247775"/>
                    <a:gd name="connsiteY666" fmla="*/ 1162526 h 1857375"/>
                    <a:gd name="connsiteX667" fmla="*/ 255746 w 1247775"/>
                    <a:gd name="connsiteY667" fmla="*/ 1153001 h 1857375"/>
                    <a:gd name="connsiteX668" fmla="*/ 239554 w 1247775"/>
                    <a:gd name="connsiteY668" fmla="*/ 1136809 h 1857375"/>
                    <a:gd name="connsiteX669" fmla="*/ 223361 w 1247775"/>
                    <a:gd name="connsiteY669" fmla="*/ 1153001 h 1857375"/>
                    <a:gd name="connsiteX670" fmla="*/ 239554 w 1247775"/>
                    <a:gd name="connsiteY670" fmla="*/ 1169194 h 1857375"/>
                    <a:gd name="connsiteX671" fmla="*/ 240506 w 1247775"/>
                    <a:gd name="connsiteY671" fmla="*/ 1169194 h 1857375"/>
                    <a:gd name="connsiteX672" fmla="*/ 239554 w 1247775"/>
                    <a:gd name="connsiteY672" fmla="*/ 1172051 h 1857375"/>
                    <a:gd name="connsiteX673" fmla="*/ 244316 w 1247775"/>
                    <a:gd name="connsiteY673" fmla="*/ 1180624 h 1857375"/>
                    <a:gd name="connsiteX674" fmla="*/ 241459 w 1247775"/>
                    <a:gd name="connsiteY674" fmla="*/ 1181576 h 1857375"/>
                    <a:gd name="connsiteX675" fmla="*/ 223361 w 1247775"/>
                    <a:gd name="connsiteY675" fmla="*/ 1165384 h 1857375"/>
                    <a:gd name="connsiteX676" fmla="*/ 223361 w 1247775"/>
                    <a:gd name="connsiteY676" fmla="*/ 1162526 h 1857375"/>
                    <a:gd name="connsiteX677" fmla="*/ 201454 w 1247775"/>
                    <a:gd name="connsiteY677" fmla="*/ 1140619 h 1857375"/>
                    <a:gd name="connsiteX678" fmla="*/ 190976 w 1247775"/>
                    <a:gd name="connsiteY678" fmla="*/ 1143476 h 1857375"/>
                    <a:gd name="connsiteX679" fmla="*/ 201454 w 1247775"/>
                    <a:gd name="connsiteY679" fmla="*/ 1118711 h 1857375"/>
                    <a:gd name="connsiteX680" fmla="*/ 200501 w 1247775"/>
                    <a:gd name="connsiteY680" fmla="*/ 1111091 h 1857375"/>
                    <a:gd name="connsiteX681" fmla="*/ 205264 w 1247775"/>
                    <a:gd name="connsiteY681" fmla="*/ 1105376 h 1857375"/>
                    <a:gd name="connsiteX682" fmla="*/ 199549 w 1247775"/>
                    <a:gd name="connsiteY682" fmla="*/ 1099661 h 1857375"/>
                    <a:gd name="connsiteX683" fmla="*/ 196691 w 1247775"/>
                    <a:gd name="connsiteY683" fmla="*/ 1100614 h 1857375"/>
                    <a:gd name="connsiteX684" fmla="*/ 193834 w 1247775"/>
                    <a:gd name="connsiteY684" fmla="*/ 1096804 h 1857375"/>
                    <a:gd name="connsiteX685" fmla="*/ 207169 w 1247775"/>
                    <a:gd name="connsiteY685" fmla="*/ 1081564 h 1857375"/>
                    <a:gd name="connsiteX686" fmla="*/ 228124 w 1247775"/>
                    <a:gd name="connsiteY686" fmla="*/ 1052989 h 1857375"/>
                    <a:gd name="connsiteX687" fmla="*/ 227171 w 1247775"/>
                    <a:gd name="connsiteY687" fmla="*/ 1048226 h 1857375"/>
                    <a:gd name="connsiteX688" fmla="*/ 236696 w 1247775"/>
                    <a:gd name="connsiteY688" fmla="*/ 1050131 h 1857375"/>
                    <a:gd name="connsiteX689" fmla="*/ 257651 w 1247775"/>
                    <a:gd name="connsiteY689" fmla="*/ 1042511 h 1857375"/>
                    <a:gd name="connsiteX690" fmla="*/ 263366 w 1247775"/>
                    <a:gd name="connsiteY690" fmla="*/ 1043464 h 1857375"/>
                    <a:gd name="connsiteX691" fmla="*/ 282416 w 1247775"/>
                    <a:gd name="connsiteY691" fmla="*/ 1024414 h 1857375"/>
                    <a:gd name="connsiteX692" fmla="*/ 279559 w 1247775"/>
                    <a:gd name="connsiteY692" fmla="*/ 1013936 h 1857375"/>
                    <a:gd name="connsiteX693" fmla="*/ 295751 w 1247775"/>
                    <a:gd name="connsiteY693" fmla="*/ 1000601 h 1857375"/>
                    <a:gd name="connsiteX694" fmla="*/ 294799 w 1247775"/>
                    <a:gd name="connsiteY694" fmla="*/ 1006316 h 1857375"/>
                    <a:gd name="connsiteX695" fmla="*/ 294799 w 1247775"/>
                    <a:gd name="connsiteY695" fmla="*/ 1009174 h 1857375"/>
                    <a:gd name="connsiteX696" fmla="*/ 293846 w 1247775"/>
                    <a:gd name="connsiteY696" fmla="*/ 1015841 h 1857375"/>
                    <a:gd name="connsiteX697" fmla="*/ 297656 w 1247775"/>
                    <a:gd name="connsiteY697" fmla="*/ 1026319 h 1857375"/>
                    <a:gd name="connsiteX698" fmla="*/ 284321 w 1247775"/>
                    <a:gd name="connsiteY698" fmla="*/ 1051084 h 1857375"/>
                    <a:gd name="connsiteX699" fmla="*/ 284321 w 1247775"/>
                    <a:gd name="connsiteY699" fmla="*/ 1052989 h 1857375"/>
                    <a:gd name="connsiteX700" fmla="*/ 280511 w 1247775"/>
                    <a:gd name="connsiteY700" fmla="*/ 1052036 h 1857375"/>
                    <a:gd name="connsiteX701" fmla="*/ 268129 w 1247775"/>
                    <a:gd name="connsiteY701" fmla="*/ 1064419 h 1857375"/>
                    <a:gd name="connsiteX702" fmla="*/ 277654 w 1247775"/>
                    <a:gd name="connsiteY702" fmla="*/ 1075849 h 1857375"/>
                    <a:gd name="connsiteX703" fmla="*/ 277654 w 1247775"/>
                    <a:gd name="connsiteY703" fmla="*/ 1076801 h 1857375"/>
                    <a:gd name="connsiteX704" fmla="*/ 295751 w 1247775"/>
                    <a:gd name="connsiteY704" fmla="*/ 1094899 h 1857375"/>
                    <a:gd name="connsiteX705" fmla="*/ 303371 w 1247775"/>
                    <a:gd name="connsiteY705" fmla="*/ 1092994 h 1857375"/>
                    <a:gd name="connsiteX706" fmla="*/ 300514 w 1247775"/>
                    <a:gd name="connsiteY706" fmla="*/ 1100614 h 1857375"/>
                    <a:gd name="connsiteX707" fmla="*/ 304324 w 1247775"/>
                    <a:gd name="connsiteY707" fmla="*/ 1110139 h 1857375"/>
                    <a:gd name="connsiteX708" fmla="*/ 303371 w 1247775"/>
                    <a:gd name="connsiteY708" fmla="*/ 1110139 h 1857375"/>
                    <a:gd name="connsiteX709" fmla="*/ 270986 w 1247775"/>
                    <a:gd name="connsiteY709" fmla="*/ 1142524 h 1857375"/>
                    <a:gd name="connsiteX710" fmla="*/ 285274 w 1247775"/>
                    <a:gd name="connsiteY710" fmla="*/ 1169194 h 1857375"/>
                    <a:gd name="connsiteX711" fmla="*/ 288131 w 1247775"/>
                    <a:gd name="connsiteY711" fmla="*/ 1174909 h 1857375"/>
                    <a:gd name="connsiteX712" fmla="*/ 280511 w 1247775"/>
                    <a:gd name="connsiteY712" fmla="*/ 1193959 h 1857375"/>
                    <a:gd name="connsiteX713" fmla="*/ 266224 w 1247775"/>
                    <a:gd name="connsiteY713" fmla="*/ 1210151 h 1857375"/>
                    <a:gd name="connsiteX714" fmla="*/ 269081 w 1247775"/>
                    <a:gd name="connsiteY714" fmla="*/ 1218724 h 1857375"/>
                    <a:gd name="connsiteX715" fmla="*/ 258604 w 1247775"/>
                    <a:gd name="connsiteY715" fmla="*/ 1216819 h 1857375"/>
                    <a:gd name="connsiteX716" fmla="*/ 227171 w 1247775"/>
                    <a:gd name="connsiteY716" fmla="*/ 1248251 h 1857375"/>
                    <a:gd name="connsiteX717" fmla="*/ 258604 w 1247775"/>
                    <a:gd name="connsiteY717" fmla="*/ 1279684 h 1857375"/>
                    <a:gd name="connsiteX718" fmla="*/ 285274 w 1247775"/>
                    <a:gd name="connsiteY718" fmla="*/ 1264444 h 1857375"/>
                    <a:gd name="connsiteX719" fmla="*/ 293846 w 1247775"/>
                    <a:gd name="connsiteY719" fmla="*/ 1266349 h 1857375"/>
                    <a:gd name="connsiteX720" fmla="*/ 316706 w 1247775"/>
                    <a:gd name="connsiteY720" fmla="*/ 1253966 h 1857375"/>
                    <a:gd name="connsiteX721" fmla="*/ 321469 w 1247775"/>
                    <a:gd name="connsiteY721" fmla="*/ 1249204 h 1857375"/>
                    <a:gd name="connsiteX722" fmla="*/ 326231 w 1247775"/>
                    <a:gd name="connsiteY722" fmla="*/ 1263491 h 1857375"/>
                    <a:gd name="connsiteX723" fmla="*/ 326231 w 1247775"/>
                    <a:gd name="connsiteY723" fmla="*/ 1264444 h 1857375"/>
                    <a:gd name="connsiteX724" fmla="*/ 328136 w 1247775"/>
                    <a:gd name="connsiteY724" fmla="*/ 1275874 h 1857375"/>
                    <a:gd name="connsiteX725" fmla="*/ 322421 w 1247775"/>
                    <a:gd name="connsiteY725" fmla="*/ 1285399 h 1857375"/>
                    <a:gd name="connsiteX726" fmla="*/ 310991 w 1247775"/>
                    <a:gd name="connsiteY726" fmla="*/ 1279684 h 1857375"/>
                    <a:gd name="connsiteX727" fmla="*/ 304324 w 1247775"/>
                    <a:gd name="connsiteY727" fmla="*/ 1273016 h 1857375"/>
                    <a:gd name="connsiteX728" fmla="*/ 297656 w 1247775"/>
                    <a:gd name="connsiteY728" fmla="*/ 1279684 h 1857375"/>
                    <a:gd name="connsiteX729" fmla="*/ 299561 w 1247775"/>
                    <a:gd name="connsiteY729" fmla="*/ 1284446 h 1857375"/>
                    <a:gd name="connsiteX730" fmla="*/ 294799 w 1247775"/>
                    <a:gd name="connsiteY730" fmla="*/ 1296829 h 1857375"/>
                    <a:gd name="connsiteX731" fmla="*/ 298609 w 1247775"/>
                    <a:gd name="connsiteY731" fmla="*/ 1307306 h 1857375"/>
                    <a:gd name="connsiteX732" fmla="*/ 298609 w 1247775"/>
                    <a:gd name="connsiteY732" fmla="*/ 1307306 h 1857375"/>
                    <a:gd name="connsiteX733" fmla="*/ 308134 w 1247775"/>
                    <a:gd name="connsiteY733" fmla="*/ 1316831 h 1857375"/>
                    <a:gd name="connsiteX734" fmla="*/ 314801 w 1247775"/>
                    <a:gd name="connsiteY734" fmla="*/ 1313974 h 1857375"/>
                    <a:gd name="connsiteX735" fmla="*/ 328136 w 1247775"/>
                    <a:gd name="connsiteY735" fmla="*/ 1302544 h 1857375"/>
                    <a:gd name="connsiteX736" fmla="*/ 343376 w 1247775"/>
                    <a:gd name="connsiteY736" fmla="*/ 1310164 h 1857375"/>
                    <a:gd name="connsiteX737" fmla="*/ 353854 w 1247775"/>
                    <a:gd name="connsiteY737" fmla="*/ 1306354 h 1857375"/>
                    <a:gd name="connsiteX738" fmla="*/ 353854 w 1247775"/>
                    <a:gd name="connsiteY738" fmla="*/ 1307306 h 1857375"/>
                    <a:gd name="connsiteX739" fmla="*/ 369094 w 1247775"/>
                    <a:gd name="connsiteY739" fmla="*/ 1322546 h 1857375"/>
                    <a:gd name="connsiteX740" fmla="*/ 376714 w 1247775"/>
                    <a:gd name="connsiteY740" fmla="*/ 1320641 h 1857375"/>
                    <a:gd name="connsiteX741" fmla="*/ 384334 w 1247775"/>
                    <a:gd name="connsiteY741" fmla="*/ 1323499 h 1857375"/>
                    <a:gd name="connsiteX742" fmla="*/ 396716 w 1247775"/>
                    <a:gd name="connsiteY742" fmla="*/ 1311116 h 1857375"/>
                    <a:gd name="connsiteX743" fmla="*/ 396716 w 1247775"/>
                    <a:gd name="connsiteY743" fmla="*/ 1309211 h 1857375"/>
                    <a:gd name="connsiteX744" fmla="*/ 406241 w 1247775"/>
                    <a:gd name="connsiteY744" fmla="*/ 1293971 h 1857375"/>
                    <a:gd name="connsiteX745" fmla="*/ 397669 w 1247775"/>
                    <a:gd name="connsiteY745" fmla="*/ 1278731 h 1857375"/>
                    <a:gd name="connsiteX746" fmla="*/ 397669 w 1247775"/>
                    <a:gd name="connsiteY746" fmla="*/ 1278731 h 1857375"/>
                    <a:gd name="connsiteX747" fmla="*/ 404336 w 1247775"/>
                    <a:gd name="connsiteY747" fmla="*/ 1280636 h 1857375"/>
                    <a:gd name="connsiteX748" fmla="*/ 408146 w 1247775"/>
                    <a:gd name="connsiteY748" fmla="*/ 1279684 h 1857375"/>
                    <a:gd name="connsiteX749" fmla="*/ 421481 w 1247775"/>
                    <a:gd name="connsiteY749" fmla="*/ 1288256 h 1857375"/>
                    <a:gd name="connsiteX750" fmla="*/ 437674 w 1247775"/>
                    <a:gd name="connsiteY750" fmla="*/ 1296829 h 1857375"/>
                    <a:gd name="connsiteX751" fmla="*/ 456724 w 1247775"/>
                    <a:gd name="connsiteY751" fmla="*/ 1277779 h 1857375"/>
                    <a:gd name="connsiteX752" fmla="*/ 456724 w 1247775"/>
                    <a:gd name="connsiteY752" fmla="*/ 1276826 h 1857375"/>
                    <a:gd name="connsiteX753" fmla="*/ 471011 w 1247775"/>
                    <a:gd name="connsiteY753" fmla="*/ 1284446 h 1857375"/>
                    <a:gd name="connsiteX754" fmla="*/ 485299 w 1247775"/>
                    <a:gd name="connsiteY754" fmla="*/ 1291114 h 1857375"/>
                    <a:gd name="connsiteX755" fmla="*/ 499586 w 1247775"/>
                    <a:gd name="connsiteY755" fmla="*/ 1283494 h 1857375"/>
                    <a:gd name="connsiteX756" fmla="*/ 500539 w 1247775"/>
                    <a:gd name="connsiteY756" fmla="*/ 1284446 h 1857375"/>
                    <a:gd name="connsiteX757" fmla="*/ 498634 w 1247775"/>
                    <a:gd name="connsiteY757" fmla="*/ 1286351 h 1857375"/>
                    <a:gd name="connsiteX758" fmla="*/ 491014 w 1247775"/>
                    <a:gd name="connsiteY758" fmla="*/ 1297781 h 1857375"/>
                    <a:gd name="connsiteX759" fmla="*/ 483394 w 1247775"/>
                    <a:gd name="connsiteY759" fmla="*/ 1313974 h 1857375"/>
                    <a:gd name="connsiteX760" fmla="*/ 477679 w 1247775"/>
                    <a:gd name="connsiteY760" fmla="*/ 1317784 h 1857375"/>
                    <a:gd name="connsiteX761" fmla="*/ 471011 w 1247775"/>
                    <a:gd name="connsiteY761" fmla="*/ 1315879 h 1857375"/>
                    <a:gd name="connsiteX762" fmla="*/ 457676 w 1247775"/>
                    <a:gd name="connsiteY762" fmla="*/ 1329214 h 1857375"/>
                    <a:gd name="connsiteX763" fmla="*/ 471011 w 1247775"/>
                    <a:gd name="connsiteY763" fmla="*/ 1342549 h 1857375"/>
                    <a:gd name="connsiteX764" fmla="*/ 475774 w 1247775"/>
                    <a:gd name="connsiteY764" fmla="*/ 1341596 h 1857375"/>
                    <a:gd name="connsiteX765" fmla="*/ 475774 w 1247775"/>
                    <a:gd name="connsiteY765" fmla="*/ 1341596 h 1857375"/>
                    <a:gd name="connsiteX766" fmla="*/ 451961 w 1247775"/>
                    <a:gd name="connsiteY766" fmla="*/ 1361599 h 1857375"/>
                    <a:gd name="connsiteX767" fmla="*/ 444341 w 1247775"/>
                    <a:gd name="connsiteY767" fmla="*/ 1356836 h 1857375"/>
                    <a:gd name="connsiteX768" fmla="*/ 446246 w 1247775"/>
                    <a:gd name="connsiteY768" fmla="*/ 1349216 h 1857375"/>
                    <a:gd name="connsiteX769" fmla="*/ 430054 w 1247775"/>
                    <a:gd name="connsiteY769" fmla="*/ 1333024 h 1857375"/>
                    <a:gd name="connsiteX770" fmla="*/ 417671 w 1247775"/>
                    <a:gd name="connsiteY770" fmla="*/ 1337786 h 1857375"/>
                    <a:gd name="connsiteX771" fmla="*/ 408146 w 1247775"/>
                    <a:gd name="connsiteY771" fmla="*/ 1333024 h 1857375"/>
                    <a:gd name="connsiteX772" fmla="*/ 395764 w 1247775"/>
                    <a:gd name="connsiteY772" fmla="*/ 1345406 h 1857375"/>
                    <a:gd name="connsiteX773" fmla="*/ 401479 w 1247775"/>
                    <a:gd name="connsiteY773" fmla="*/ 1355884 h 1857375"/>
                    <a:gd name="connsiteX774" fmla="*/ 386239 w 1247775"/>
                    <a:gd name="connsiteY774" fmla="*/ 1375886 h 1857375"/>
                    <a:gd name="connsiteX775" fmla="*/ 386239 w 1247775"/>
                    <a:gd name="connsiteY775" fmla="*/ 1379696 h 1857375"/>
                    <a:gd name="connsiteX776" fmla="*/ 384334 w 1247775"/>
                    <a:gd name="connsiteY776" fmla="*/ 1387316 h 1857375"/>
                    <a:gd name="connsiteX777" fmla="*/ 379571 w 1247775"/>
                    <a:gd name="connsiteY777" fmla="*/ 1394936 h 1857375"/>
                    <a:gd name="connsiteX778" fmla="*/ 378619 w 1247775"/>
                    <a:gd name="connsiteY778" fmla="*/ 1394936 h 1857375"/>
                    <a:gd name="connsiteX779" fmla="*/ 378619 w 1247775"/>
                    <a:gd name="connsiteY779" fmla="*/ 1394936 h 1857375"/>
                    <a:gd name="connsiteX780" fmla="*/ 379571 w 1247775"/>
                    <a:gd name="connsiteY780" fmla="*/ 1389221 h 1857375"/>
                    <a:gd name="connsiteX781" fmla="*/ 379571 w 1247775"/>
                    <a:gd name="connsiteY781" fmla="*/ 1386364 h 1857375"/>
                    <a:gd name="connsiteX782" fmla="*/ 386239 w 1247775"/>
                    <a:gd name="connsiteY782" fmla="*/ 1373981 h 1857375"/>
                    <a:gd name="connsiteX783" fmla="*/ 371951 w 1247775"/>
                    <a:gd name="connsiteY783" fmla="*/ 1359694 h 1857375"/>
                    <a:gd name="connsiteX784" fmla="*/ 360521 w 1247775"/>
                    <a:gd name="connsiteY784" fmla="*/ 1365409 h 1857375"/>
                    <a:gd name="connsiteX785" fmla="*/ 354806 w 1247775"/>
                    <a:gd name="connsiteY785" fmla="*/ 1364456 h 1857375"/>
                    <a:gd name="connsiteX786" fmla="*/ 339566 w 1247775"/>
                    <a:gd name="connsiteY786" fmla="*/ 1370171 h 1857375"/>
                    <a:gd name="connsiteX787" fmla="*/ 330041 w 1247775"/>
                    <a:gd name="connsiteY787" fmla="*/ 1365409 h 1857375"/>
                    <a:gd name="connsiteX788" fmla="*/ 318611 w 1247775"/>
                    <a:gd name="connsiteY788" fmla="*/ 1373981 h 1857375"/>
                    <a:gd name="connsiteX789" fmla="*/ 313849 w 1247775"/>
                    <a:gd name="connsiteY789" fmla="*/ 1377791 h 1857375"/>
                    <a:gd name="connsiteX790" fmla="*/ 308134 w 1247775"/>
                    <a:gd name="connsiteY790" fmla="*/ 1376839 h 1857375"/>
                    <a:gd name="connsiteX791" fmla="*/ 295751 w 1247775"/>
                    <a:gd name="connsiteY791" fmla="*/ 1389221 h 1857375"/>
                    <a:gd name="connsiteX792" fmla="*/ 308134 w 1247775"/>
                    <a:gd name="connsiteY792" fmla="*/ 1401604 h 1857375"/>
                    <a:gd name="connsiteX793" fmla="*/ 320516 w 1247775"/>
                    <a:gd name="connsiteY793" fmla="*/ 1390174 h 1857375"/>
                    <a:gd name="connsiteX794" fmla="*/ 320516 w 1247775"/>
                    <a:gd name="connsiteY794" fmla="*/ 1390174 h 1857375"/>
                    <a:gd name="connsiteX795" fmla="*/ 325279 w 1247775"/>
                    <a:gd name="connsiteY795" fmla="*/ 1388269 h 1857375"/>
                    <a:gd name="connsiteX796" fmla="*/ 329089 w 1247775"/>
                    <a:gd name="connsiteY796" fmla="*/ 1389221 h 1857375"/>
                    <a:gd name="connsiteX797" fmla="*/ 329089 w 1247775"/>
                    <a:gd name="connsiteY797" fmla="*/ 1390174 h 1857375"/>
                    <a:gd name="connsiteX798" fmla="*/ 347186 w 1247775"/>
                    <a:gd name="connsiteY798" fmla="*/ 1413986 h 1857375"/>
                    <a:gd name="connsiteX799" fmla="*/ 346234 w 1247775"/>
                    <a:gd name="connsiteY799" fmla="*/ 1417796 h 1857375"/>
                    <a:gd name="connsiteX800" fmla="*/ 347186 w 1247775"/>
                    <a:gd name="connsiteY800" fmla="*/ 1420654 h 1857375"/>
                    <a:gd name="connsiteX801" fmla="*/ 343376 w 1247775"/>
                    <a:gd name="connsiteY801" fmla="*/ 1433036 h 1857375"/>
                    <a:gd name="connsiteX802" fmla="*/ 347186 w 1247775"/>
                    <a:gd name="connsiteY802" fmla="*/ 1446371 h 1857375"/>
                    <a:gd name="connsiteX803" fmla="*/ 334804 w 1247775"/>
                    <a:gd name="connsiteY803" fmla="*/ 1461611 h 1857375"/>
                    <a:gd name="connsiteX804" fmla="*/ 350044 w 1247775"/>
                    <a:gd name="connsiteY804" fmla="*/ 1476851 h 1857375"/>
                    <a:gd name="connsiteX805" fmla="*/ 359569 w 1247775"/>
                    <a:gd name="connsiteY805" fmla="*/ 1473994 h 1857375"/>
                    <a:gd name="connsiteX806" fmla="*/ 377666 w 1247775"/>
                    <a:gd name="connsiteY806" fmla="*/ 1486376 h 1857375"/>
                    <a:gd name="connsiteX807" fmla="*/ 388144 w 1247775"/>
                    <a:gd name="connsiteY807" fmla="*/ 1492091 h 1857375"/>
                    <a:gd name="connsiteX808" fmla="*/ 400526 w 1247775"/>
                    <a:gd name="connsiteY808" fmla="*/ 1479709 h 1857375"/>
                    <a:gd name="connsiteX809" fmla="*/ 400526 w 1247775"/>
                    <a:gd name="connsiteY809" fmla="*/ 1478756 h 1857375"/>
                    <a:gd name="connsiteX810" fmla="*/ 408146 w 1247775"/>
                    <a:gd name="connsiteY810" fmla="*/ 1460659 h 1857375"/>
                    <a:gd name="connsiteX811" fmla="*/ 396716 w 1247775"/>
                    <a:gd name="connsiteY811" fmla="*/ 1438751 h 1857375"/>
                    <a:gd name="connsiteX812" fmla="*/ 397669 w 1247775"/>
                    <a:gd name="connsiteY812" fmla="*/ 1433989 h 1857375"/>
                    <a:gd name="connsiteX813" fmla="*/ 395764 w 1247775"/>
                    <a:gd name="connsiteY813" fmla="*/ 1425416 h 1857375"/>
                    <a:gd name="connsiteX814" fmla="*/ 396716 w 1247775"/>
                    <a:gd name="connsiteY814" fmla="*/ 1420654 h 1857375"/>
                    <a:gd name="connsiteX815" fmla="*/ 396716 w 1247775"/>
                    <a:gd name="connsiteY815" fmla="*/ 1420654 h 1857375"/>
                    <a:gd name="connsiteX816" fmla="*/ 399574 w 1247775"/>
                    <a:gd name="connsiteY816" fmla="*/ 1423511 h 1857375"/>
                    <a:gd name="connsiteX817" fmla="*/ 395764 w 1247775"/>
                    <a:gd name="connsiteY817" fmla="*/ 1431131 h 1857375"/>
                    <a:gd name="connsiteX818" fmla="*/ 406241 w 1247775"/>
                    <a:gd name="connsiteY818" fmla="*/ 1441609 h 1857375"/>
                    <a:gd name="connsiteX819" fmla="*/ 416719 w 1247775"/>
                    <a:gd name="connsiteY819" fmla="*/ 1432084 h 1857375"/>
                    <a:gd name="connsiteX820" fmla="*/ 422434 w 1247775"/>
                    <a:gd name="connsiteY820" fmla="*/ 1433036 h 1857375"/>
                    <a:gd name="connsiteX821" fmla="*/ 420529 w 1247775"/>
                    <a:gd name="connsiteY821" fmla="*/ 1440656 h 1857375"/>
                    <a:gd name="connsiteX822" fmla="*/ 427196 w 1247775"/>
                    <a:gd name="connsiteY822" fmla="*/ 1454944 h 1857375"/>
                    <a:gd name="connsiteX823" fmla="*/ 417671 w 1247775"/>
                    <a:gd name="connsiteY823" fmla="*/ 1471136 h 1857375"/>
                    <a:gd name="connsiteX824" fmla="*/ 419576 w 1247775"/>
                    <a:gd name="connsiteY824" fmla="*/ 1478756 h 1857375"/>
                    <a:gd name="connsiteX825" fmla="*/ 408146 w 1247775"/>
                    <a:gd name="connsiteY825" fmla="*/ 1490186 h 1857375"/>
                    <a:gd name="connsiteX826" fmla="*/ 411956 w 1247775"/>
                    <a:gd name="connsiteY826" fmla="*/ 1498759 h 1857375"/>
                    <a:gd name="connsiteX827" fmla="*/ 411004 w 1247775"/>
                    <a:gd name="connsiteY827" fmla="*/ 1502569 h 1857375"/>
                    <a:gd name="connsiteX828" fmla="*/ 404336 w 1247775"/>
                    <a:gd name="connsiteY828" fmla="*/ 1500664 h 1857375"/>
                    <a:gd name="connsiteX829" fmla="*/ 393859 w 1247775"/>
                    <a:gd name="connsiteY829" fmla="*/ 1511141 h 1857375"/>
                    <a:gd name="connsiteX830" fmla="*/ 399574 w 1247775"/>
                    <a:gd name="connsiteY830" fmla="*/ 1519714 h 1857375"/>
                    <a:gd name="connsiteX831" fmla="*/ 387191 w 1247775"/>
                    <a:gd name="connsiteY831" fmla="*/ 1535906 h 1857375"/>
                    <a:gd name="connsiteX832" fmla="*/ 389096 w 1247775"/>
                    <a:gd name="connsiteY832" fmla="*/ 1544479 h 1857375"/>
                    <a:gd name="connsiteX833" fmla="*/ 384334 w 1247775"/>
                    <a:gd name="connsiteY833" fmla="*/ 1545431 h 1857375"/>
                    <a:gd name="connsiteX834" fmla="*/ 367189 w 1247775"/>
                    <a:gd name="connsiteY834" fmla="*/ 1530191 h 1857375"/>
                    <a:gd name="connsiteX835" fmla="*/ 350044 w 1247775"/>
                    <a:gd name="connsiteY835" fmla="*/ 1547336 h 1857375"/>
                    <a:gd name="connsiteX836" fmla="*/ 361474 w 1247775"/>
                    <a:gd name="connsiteY836" fmla="*/ 1563529 h 1857375"/>
                    <a:gd name="connsiteX837" fmla="*/ 359569 w 1247775"/>
                    <a:gd name="connsiteY837" fmla="*/ 1568291 h 1857375"/>
                    <a:gd name="connsiteX838" fmla="*/ 352901 w 1247775"/>
                    <a:gd name="connsiteY838" fmla="*/ 1565434 h 1857375"/>
                    <a:gd name="connsiteX839" fmla="*/ 344329 w 1247775"/>
                    <a:gd name="connsiteY839" fmla="*/ 1574006 h 1857375"/>
                    <a:gd name="connsiteX840" fmla="*/ 346234 w 1247775"/>
                    <a:gd name="connsiteY840" fmla="*/ 1578769 h 1857375"/>
                    <a:gd name="connsiteX841" fmla="*/ 338614 w 1247775"/>
                    <a:gd name="connsiteY841" fmla="*/ 1594961 h 1857375"/>
                    <a:gd name="connsiteX842" fmla="*/ 357664 w 1247775"/>
                    <a:gd name="connsiteY842" fmla="*/ 1615916 h 1857375"/>
                    <a:gd name="connsiteX843" fmla="*/ 361474 w 1247775"/>
                    <a:gd name="connsiteY843" fmla="*/ 1620679 h 1857375"/>
                    <a:gd name="connsiteX844" fmla="*/ 375761 w 1247775"/>
                    <a:gd name="connsiteY844" fmla="*/ 1637824 h 1857375"/>
                    <a:gd name="connsiteX845" fmla="*/ 376714 w 1247775"/>
                    <a:gd name="connsiteY845" fmla="*/ 1640681 h 1857375"/>
                    <a:gd name="connsiteX846" fmla="*/ 355759 w 1247775"/>
                    <a:gd name="connsiteY846" fmla="*/ 1662589 h 1857375"/>
                    <a:gd name="connsiteX847" fmla="*/ 347186 w 1247775"/>
                    <a:gd name="connsiteY847" fmla="*/ 1657826 h 1857375"/>
                    <a:gd name="connsiteX848" fmla="*/ 358616 w 1247775"/>
                    <a:gd name="connsiteY848" fmla="*/ 1637824 h 1857375"/>
                    <a:gd name="connsiteX849" fmla="*/ 341471 w 1247775"/>
                    <a:gd name="connsiteY849" fmla="*/ 1614964 h 1857375"/>
                    <a:gd name="connsiteX850" fmla="*/ 324326 w 1247775"/>
                    <a:gd name="connsiteY850" fmla="*/ 1589246 h 1857375"/>
                    <a:gd name="connsiteX851" fmla="*/ 321469 w 1247775"/>
                    <a:gd name="connsiteY851" fmla="*/ 1579721 h 1857375"/>
                    <a:gd name="connsiteX852" fmla="*/ 322421 w 1247775"/>
                    <a:gd name="connsiteY852" fmla="*/ 1575911 h 1857375"/>
                    <a:gd name="connsiteX853" fmla="*/ 309086 w 1247775"/>
                    <a:gd name="connsiteY853" fmla="*/ 1562576 h 1857375"/>
                    <a:gd name="connsiteX854" fmla="*/ 306229 w 1247775"/>
                    <a:gd name="connsiteY854" fmla="*/ 1562576 h 1857375"/>
                    <a:gd name="connsiteX855" fmla="*/ 306229 w 1247775"/>
                    <a:gd name="connsiteY855" fmla="*/ 1558766 h 1857375"/>
                    <a:gd name="connsiteX856" fmla="*/ 305276 w 1247775"/>
                    <a:gd name="connsiteY856" fmla="*/ 1552099 h 1857375"/>
                    <a:gd name="connsiteX857" fmla="*/ 308134 w 1247775"/>
                    <a:gd name="connsiteY857" fmla="*/ 1550194 h 1857375"/>
                    <a:gd name="connsiteX858" fmla="*/ 316706 w 1247775"/>
                    <a:gd name="connsiteY858" fmla="*/ 1554956 h 1857375"/>
                    <a:gd name="connsiteX859" fmla="*/ 317659 w 1247775"/>
                    <a:gd name="connsiteY859" fmla="*/ 1554956 h 1857375"/>
                    <a:gd name="connsiteX860" fmla="*/ 316706 w 1247775"/>
                    <a:gd name="connsiteY860" fmla="*/ 1558766 h 1857375"/>
                    <a:gd name="connsiteX861" fmla="*/ 327184 w 1247775"/>
                    <a:gd name="connsiteY861" fmla="*/ 1569244 h 1857375"/>
                    <a:gd name="connsiteX862" fmla="*/ 337661 w 1247775"/>
                    <a:gd name="connsiteY862" fmla="*/ 1558766 h 1857375"/>
                    <a:gd name="connsiteX863" fmla="*/ 327184 w 1247775"/>
                    <a:gd name="connsiteY863" fmla="*/ 1548289 h 1857375"/>
                    <a:gd name="connsiteX864" fmla="*/ 326231 w 1247775"/>
                    <a:gd name="connsiteY864" fmla="*/ 1548289 h 1857375"/>
                    <a:gd name="connsiteX865" fmla="*/ 327184 w 1247775"/>
                    <a:gd name="connsiteY865" fmla="*/ 1544479 h 1857375"/>
                    <a:gd name="connsiteX866" fmla="*/ 316706 w 1247775"/>
                    <a:gd name="connsiteY866" fmla="*/ 1534001 h 1857375"/>
                    <a:gd name="connsiteX867" fmla="*/ 313849 w 1247775"/>
                    <a:gd name="connsiteY867" fmla="*/ 1534954 h 1857375"/>
                    <a:gd name="connsiteX868" fmla="*/ 312896 w 1247775"/>
                    <a:gd name="connsiteY868" fmla="*/ 1533049 h 1857375"/>
                    <a:gd name="connsiteX869" fmla="*/ 335756 w 1247775"/>
                    <a:gd name="connsiteY869" fmla="*/ 1505426 h 1857375"/>
                    <a:gd name="connsiteX870" fmla="*/ 331946 w 1247775"/>
                    <a:gd name="connsiteY870" fmla="*/ 1492091 h 1857375"/>
                    <a:gd name="connsiteX871" fmla="*/ 332899 w 1247775"/>
                    <a:gd name="connsiteY871" fmla="*/ 1488281 h 1857375"/>
                    <a:gd name="connsiteX872" fmla="*/ 324326 w 1247775"/>
                    <a:gd name="connsiteY872" fmla="*/ 1479709 h 1857375"/>
                    <a:gd name="connsiteX873" fmla="*/ 320516 w 1247775"/>
                    <a:gd name="connsiteY873" fmla="*/ 1480661 h 1857375"/>
                    <a:gd name="connsiteX874" fmla="*/ 308134 w 1247775"/>
                    <a:gd name="connsiteY874" fmla="*/ 1477804 h 1857375"/>
                    <a:gd name="connsiteX875" fmla="*/ 283369 w 1247775"/>
                    <a:gd name="connsiteY875" fmla="*/ 1492091 h 1857375"/>
                    <a:gd name="connsiteX876" fmla="*/ 279559 w 1247775"/>
                    <a:gd name="connsiteY876" fmla="*/ 1491139 h 1857375"/>
                    <a:gd name="connsiteX877" fmla="*/ 265271 w 1247775"/>
                    <a:gd name="connsiteY877" fmla="*/ 1500664 h 1857375"/>
                    <a:gd name="connsiteX878" fmla="*/ 258604 w 1247775"/>
                    <a:gd name="connsiteY878" fmla="*/ 1508284 h 1857375"/>
                    <a:gd name="connsiteX879" fmla="*/ 250031 w 1247775"/>
                    <a:gd name="connsiteY879" fmla="*/ 1506379 h 1857375"/>
                    <a:gd name="connsiteX880" fmla="*/ 231934 w 1247775"/>
                    <a:gd name="connsiteY880" fmla="*/ 1524476 h 1857375"/>
                    <a:gd name="connsiteX881" fmla="*/ 243364 w 1247775"/>
                    <a:gd name="connsiteY881" fmla="*/ 1541621 h 1857375"/>
                    <a:gd name="connsiteX882" fmla="*/ 242411 w 1247775"/>
                    <a:gd name="connsiteY882" fmla="*/ 1543526 h 1857375"/>
                    <a:gd name="connsiteX883" fmla="*/ 239554 w 1247775"/>
                    <a:gd name="connsiteY883" fmla="*/ 1543526 h 1857375"/>
                    <a:gd name="connsiteX884" fmla="*/ 225266 w 1247775"/>
                    <a:gd name="connsiteY884" fmla="*/ 1548289 h 1857375"/>
                    <a:gd name="connsiteX885" fmla="*/ 210026 w 1247775"/>
                    <a:gd name="connsiteY885" fmla="*/ 1544479 h 1857375"/>
                    <a:gd name="connsiteX886" fmla="*/ 189071 w 1247775"/>
                    <a:gd name="connsiteY886" fmla="*/ 1553051 h 1857375"/>
                    <a:gd name="connsiteX887" fmla="*/ 170974 w 1247775"/>
                    <a:gd name="connsiteY887" fmla="*/ 1543526 h 1857375"/>
                    <a:gd name="connsiteX888" fmla="*/ 162401 w 1247775"/>
                    <a:gd name="connsiteY888" fmla="*/ 1545431 h 1857375"/>
                    <a:gd name="connsiteX889" fmla="*/ 152876 w 1247775"/>
                    <a:gd name="connsiteY889" fmla="*/ 1537811 h 1857375"/>
                    <a:gd name="connsiteX890" fmla="*/ 143351 w 1247775"/>
                    <a:gd name="connsiteY890" fmla="*/ 1547336 h 1857375"/>
                    <a:gd name="connsiteX891" fmla="*/ 150971 w 1247775"/>
                    <a:gd name="connsiteY891" fmla="*/ 1556861 h 1857375"/>
                    <a:gd name="connsiteX892" fmla="*/ 149066 w 1247775"/>
                    <a:gd name="connsiteY892" fmla="*/ 1566386 h 1857375"/>
                    <a:gd name="connsiteX893" fmla="*/ 153829 w 1247775"/>
                    <a:gd name="connsiteY893" fmla="*/ 1580674 h 1857375"/>
                    <a:gd name="connsiteX894" fmla="*/ 143351 w 1247775"/>
                    <a:gd name="connsiteY894" fmla="*/ 1593056 h 1857375"/>
                    <a:gd name="connsiteX895" fmla="*/ 155734 w 1247775"/>
                    <a:gd name="connsiteY895" fmla="*/ 1605439 h 1857375"/>
                    <a:gd name="connsiteX896" fmla="*/ 168116 w 1247775"/>
                    <a:gd name="connsiteY896" fmla="*/ 1593056 h 1857375"/>
                    <a:gd name="connsiteX897" fmla="*/ 167164 w 1247775"/>
                    <a:gd name="connsiteY897" fmla="*/ 1589246 h 1857375"/>
                    <a:gd name="connsiteX898" fmla="*/ 170974 w 1247775"/>
                    <a:gd name="connsiteY898" fmla="*/ 1589246 h 1857375"/>
                    <a:gd name="connsiteX899" fmla="*/ 182404 w 1247775"/>
                    <a:gd name="connsiteY899" fmla="*/ 1586389 h 1857375"/>
                    <a:gd name="connsiteX900" fmla="*/ 184309 w 1247775"/>
                    <a:gd name="connsiteY900" fmla="*/ 1589246 h 1857375"/>
                    <a:gd name="connsiteX901" fmla="*/ 183356 w 1247775"/>
                    <a:gd name="connsiteY901" fmla="*/ 1597819 h 1857375"/>
                    <a:gd name="connsiteX902" fmla="*/ 195739 w 1247775"/>
                    <a:gd name="connsiteY902" fmla="*/ 1620679 h 1857375"/>
                    <a:gd name="connsiteX903" fmla="*/ 195739 w 1247775"/>
                    <a:gd name="connsiteY903" fmla="*/ 1620679 h 1857375"/>
                    <a:gd name="connsiteX904" fmla="*/ 201454 w 1247775"/>
                    <a:gd name="connsiteY904" fmla="*/ 1626394 h 1857375"/>
                    <a:gd name="connsiteX905" fmla="*/ 206216 w 1247775"/>
                    <a:gd name="connsiteY905" fmla="*/ 1624489 h 1857375"/>
                    <a:gd name="connsiteX906" fmla="*/ 210026 w 1247775"/>
                    <a:gd name="connsiteY906" fmla="*/ 1624489 h 1857375"/>
                    <a:gd name="connsiteX907" fmla="*/ 236696 w 1247775"/>
                    <a:gd name="connsiteY907" fmla="*/ 1600676 h 1857375"/>
                    <a:gd name="connsiteX908" fmla="*/ 249079 w 1247775"/>
                    <a:gd name="connsiteY908" fmla="*/ 1604486 h 1857375"/>
                    <a:gd name="connsiteX909" fmla="*/ 247174 w 1247775"/>
                    <a:gd name="connsiteY909" fmla="*/ 1614011 h 1857375"/>
                    <a:gd name="connsiteX910" fmla="*/ 248126 w 1247775"/>
                    <a:gd name="connsiteY910" fmla="*/ 1619726 h 1857375"/>
                    <a:gd name="connsiteX911" fmla="*/ 247174 w 1247775"/>
                    <a:gd name="connsiteY911" fmla="*/ 1619726 h 1857375"/>
                    <a:gd name="connsiteX912" fmla="*/ 233839 w 1247775"/>
                    <a:gd name="connsiteY912" fmla="*/ 1633061 h 1857375"/>
                    <a:gd name="connsiteX913" fmla="*/ 246221 w 1247775"/>
                    <a:gd name="connsiteY913" fmla="*/ 1646396 h 1857375"/>
                    <a:gd name="connsiteX914" fmla="*/ 258604 w 1247775"/>
                    <a:gd name="connsiteY914" fmla="*/ 1657826 h 1857375"/>
                    <a:gd name="connsiteX915" fmla="*/ 270986 w 1247775"/>
                    <a:gd name="connsiteY915" fmla="*/ 1645444 h 1857375"/>
                    <a:gd name="connsiteX916" fmla="*/ 268129 w 1247775"/>
                    <a:gd name="connsiteY916" fmla="*/ 1637824 h 1857375"/>
                    <a:gd name="connsiteX917" fmla="*/ 270034 w 1247775"/>
                    <a:gd name="connsiteY917" fmla="*/ 1637824 h 1857375"/>
                    <a:gd name="connsiteX918" fmla="*/ 281464 w 1247775"/>
                    <a:gd name="connsiteY918" fmla="*/ 1634966 h 1857375"/>
                    <a:gd name="connsiteX919" fmla="*/ 291941 w 1247775"/>
                    <a:gd name="connsiteY919" fmla="*/ 1644491 h 1857375"/>
                    <a:gd name="connsiteX920" fmla="*/ 290036 w 1247775"/>
                    <a:gd name="connsiteY920" fmla="*/ 1651159 h 1857375"/>
                    <a:gd name="connsiteX921" fmla="*/ 303371 w 1247775"/>
                    <a:gd name="connsiteY921" fmla="*/ 1664494 h 1857375"/>
                    <a:gd name="connsiteX922" fmla="*/ 312896 w 1247775"/>
                    <a:gd name="connsiteY922" fmla="*/ 1660684 h 1857375"/>
                    <a:gd name="connsiteX923" fmla="*/ 311944 w 1247775"/>
                    <a:gd name="connsiteY923" fmla="*/ 1664494 h 1857375"/>
                    <a:gd name="connsiteX924" fmla="*/ 324326 w 1247775"/>
                    <a:gd name="connsiteY924" fmla="*/ 1676876 h 1857375"/>
                    <a:gd name="connsiteX925" fmla="*/ 330041 w 1247775"/>
                    <a:gd name="connsiteY925" fmla="*/ 1675924 h 1857375"/>
                    <a:gd name="connsiteX926" fmla="*/ 342424 w 1247775"/>
                    <a:gd name="connsiteY926" fmla="*/ 1683544 h 1857375"/>
                    <a:gd name="connsiteX927" fmla="*/ 351949 w 1247775"/>
                    <a:gd name="connsiteY927" fmla="*/ 1679734 h 1857375"/>
                    <a:gd name="connsiteX928" fmla="*/ 360521 w 1247775"/>
                    <a:gd name="connsiteY928" fmla="*/ 1694974 h 1857375"/>
                    <a:gd name="connsiteX929" fmla="*/ 358616 w 1247775"/>
                    <a:gd name="connsiteY929" fmla="*/ 1694974 h 1857375"/>
                    <a:gd name="connsiteX930" fmla="*/ 348139 w 1247775"/>
                    <a:gd name="connsiteY930" fmla="*/ 1705451 h 1857375"/>
                    <a:gd name="connsiteX931" fmla="*/ 354806 w 1247775"/>
                    <a:gd name="connsiteY931" fmla="*/ 1714976 h 1857375"/>
                    <a:gd name="connsiteX932" fmla="*/ 345281 w 1247775"/>
                    <a:gd name="connsiteY932" fmla="*/ 1729264 h 1857375"/>
                    <a:gd name="connsiteX933" fmla="*/ 360521 w 1247775"/>
                    <a:gd name="connsiteY933" fmla="*/ 1744504 h 1857375"/>
                    <a:gd name="connsiteX934" fmla="*/ 375761 w 1247775"/>
                    <a:gd name="connsiteY934" fmla="*/ 1729264 h 1857375"/>
                    <a:gd name="connsiteX935" fmla="*/ 363379 w 1247775"/>
                    <a:gd name="connsiteY935" fmla="*/ 1714024 h 1857375"/>
                    <a:gd name="connsiteX936" fmla="*/ 368141 w 1247775"/>
                    <a:gd name="connsiteY936" fmla="*/ 1705451 h 1857375"/>
                    <a:gd name="connsiteX937" fmla="*/ 367189 w 1247775"/>
                    <a:gd name="connsiteY937" fmla="*/ 1701641 h 1857375"/>
                    <a:gd name="connsiteX938" fmla="*/ 374809 w 1247775"/>
                    <a:gd name="connsiteY938" fmla="*/ 1704499 h 1857375"/>
                    <a:gd name="connsiteX939" fmla="*/ 381476 w 1247775"/>
                    <a:gd name="connsiteY939" fmla="*/ 1707356 h 1857375"/>
                    <a:gd name="connsiteX940" fmla="*/ 385286 w 1247775"/>
                    <a:gd name="connsiteY940" fmla="*/ 1706404 h 1857375"/>
                    <a:gd name="connsiteX941" fmla="*/ 386239 w 1247775"/>
                    <a:gd name="connsiteY941" fmla="*/ 1706404 h 1857375"/>
                    <a:gd name="connsiteX942" fmla="*/ 416719 w 1247775"/>
                    <a:gd name="connsiteY942" fmla="*/ 1688306 h 1857375"/>
                    <a:gd name="connsiteX943" fmla="*/ 421481 w 1247775"/>
                    <a:gd name="connsiteY943" fmla="*/ 1681639 h 1857375"/>
                    <a:gd name="connsiteX944" fmla="*/ 420529 w 1247775"/>
                    <a:gd name="connsiteY944" fmla="*/ 1678781 h 1857375"/>
                    <a:gd name="connsiteX945" fmla="*/ 420529 w 1247775"/>
                    <a:gd name="connsiteY945" fmla="*/ 1675924 h 1857375"/>
                    <a:gd name="connsiteX946" fmla="*/ 433864 w 1247775"/>
                    <a:gd name="connsiteY946" fmla="*/ 1679734 h 1857375"/>
                    <a:gd name="connsiteX947" fmla="*/ 436721 w 1247775"/>
                    <a:gd name="connsiteY947" fmla="*/ 1686401 h 1857375"/>
                    <a:gd name="connsiteX948" fmla="*/ 415766 w 1247775"/>
                    <a:gd name="connsiteY948" fmla="*/ 1702594 h 1857375"/>
                    <a:gd name="connsiteX949" fmla="*/ 414814 w 1247775"/>
                    <a:gd name="connsiteY949" fmla="*/ 1702594 h 1857375"/>
                    <a:gd name="connsiteX950" fmla="*/ 409099 w 1247775"/>
                    <a:gd name="connsiteY950" fmla="*/ 1708309 h 1857375"/>
                    <a:gd name="connsiteX951" fmla="*/ 409099 w 1247775"/>
                    <a:gd name="connsiteY951" fmla="*/ 1710214 h 1857375"/>
                    <a:gd name="connsiteX952" fmla="*/ 407194 w 1247775"/>
                    <a:gd name="connsiteY952" fmla="*/ 1711166 h 1857375"/>
                    <a:gd name="connsiteX953" fmla="*/ 399574 w 1247775"/>
                    <a:gd name="connsiteY953" fmla="*/ 1705451 h 1857375"/>
                    <a:gd name="connsiteX954" fmla="*/ 391954 w 1247775"/>
                    <a:gd name="connsiteY954" fmla="*/ 1713071 h 1857375"/>
                    <a:gd name="connsiteX955" fmla="*/ 399574 w 1247775"/>
                    <a:gd name="connsiteY955" fmla="*/ 1720691 h 1857375"/>
                    <a:gd name="connsiteX956" fmla="*/ 400526 w 1247775"/>
                    <a:gd name="connsiteY956" fmla="*/ 1720691 h 1857375"/>
                    <a:gd name="connsiteX957" fmla="*/ 400526 w 1247775"/>
                    <a:gd name="connsiteY957" fmla="*/ 1724501 h 1857375"/>
                    <a:gd name="connsiteX958" fmla="*/ 401479 w 1247775"/>
                    <a:gd name="connsiteY958" fmla="*/ 1729264 h 1857375"/>
                    <a:gd name="connsiteX959" fmla="*/ 392906 w 1247775"/>
                    <a:gd name="connsiteY959" fmla="*/ 1743551 h 1857375"/>
                    <a:gd name="connsiteX960" fmla="*/ 394811 w 1247775"/>
                    <a:gd name="connsiteY960" fmla="*/ 1752124 h 1857375"/>
                    <a:gd name="connsiteX961" fmla="*/ 380524 w 1247775"/>
                    <a:gd name="connsiteY961" fmla="*/ 1756886 h 1857375"/>
                    <a:gd name="connsiteX962" fmla="*/ 367189 w 1247775"/>
                    <a:gd name="connsiteY962" fmla="*/ 1751171 h 1857375"/>
                    <a:gd name="connsiteX963" fmla="*/ 348139 w 1247775"/>
                    <a:gd name="connsiteY963" fmla="*/ 1766411 h 1857375"/>
                    <a:gd name="connsiteX964" fmla="*/ 347186 w 1247775"/>
                    <a:gd name="connsiteY964" fmla="*/ 1767364 h 1857375"/>
                    <a:gd name="connsiteX965" fmla="*/ 348139 w 1247775"/>
                    <a:gd name="connsiteY965" fmla="*/ 1761649 h 1857375"/>
                    <a:gd name="connsiteX966" fmla="*/ 333851 w 1247775"/>
                    <a:gd name="connsiteY966" fmla="*/ 1747361 h 1857375"/>
                    <a:gd name="connsiteX967" fmla="*/ 324326 w 1247775"/>
                    <a:gd name="connsiteY967" fmla="*/ 1751171 h 1857375"/>
                    <a:gd name="connsiteX968" fmla="*/ 298609 w 1247775"/>
                    <a:gd name="connsiteY968" fmla="*/ 1736884 h 1857375"/>
                    <a:gd name="connsiteX969" fmla="*/ 268129 w 1247775"/>
                    <a:gd name="connsiteY969" fmla="*/ 1766411 h 1857375"/>
                    <a:gd name="connsiteX970" fmla="*/ 263366 w 1247775"/>
                    <a:gd name="connsiteY970" fmla="*/ 1767364 h 1857375"/>
                    <a:gd name="connsiteX971" fmla="*/ 265271 w 1247775"/>
                    <a:gd name="connsiteY971" fmla="*/ 1758791 h 1857375"/>
                    <a:gd name="connsiteX972" fmla="*/ 238601 w 1247775"/>
                    <a:gd name="connsiteY972" fmla="*/ 1732121 h 1857375"/>
                    <a:gd name="connsiteX973" fmla="*/ 211931 w 1247775"/>
                    <a:gd name="connsiteY973" fmla="*/ 1758791 h 1857375"/>
                    <a:gd name="connsiteX974" fmla="*/ 212884 w 1247775"/>
                    <a:gd name="connsiteY974" fmla="*/ 1764506 h 1857375"/>
                    <a:gd name="connsiteX975" fmla="*/ 212884 w 1247775"/>
                    <a:gd name="connsiteY975" fmla="*/ 1765459 h 1857375"/>
                    <a:gd name="connsiteX976" fmla="*/ 214789 w 1247775"/>
                    <a:gd name="connsiteY976" fmla="*/ 1773079 h 1857375"/>
                    <a:gd name="connsiteX977" fmla="*/ 207169 w 1247775"/>
                    <a:gd name="connsiteY977" fmla="*/ 1781651 h 1857375"/>
                    <a:gd name="connsiteX978" fmla="*/ 208121 w 1247775"/>
                    <a:gd name="connsiteY978" fmla="*/ 1784509 h 1857375"/>
                    <a:gd name="connsiteX979" fmla="*/ 195739 w 1247775"/>
                    <a:gd name="connsiteY979" fmla="*/ 1810226 h 1857375"/>
                    <a:gd name="connsiteX980" fmla="*/ 230029 w 1247775"/>
                    <a:gd name="connsiteY980" fmla="*/ 1847374 h 1857375"/>
                    <a:gd name="connsiteX981" fmla="*/ 260509 w 1247775"/>
                    <a:gd name="connsiteY981" fmla="*/ 1832134 h 1857375"/>
                    <a:gd name="connsiteX982" fmla="*/ 260509 w 1247775"/>
                    <a:gd name="connsiteY982" fmla="*/ 1834991 h 1857375"/>
                    <a:gd name="connsiteX983" fmla="*/ 261461 w 1247775"/>
                    <a:gd name="connsiteY983" fmla="*/ 1839754 h 1857375"/>
                    <a:gd name="connsiteX984" fmla="*/ 257651 w 1247775"/>
                    <a:gd name="connsiteY984" fmla="*/ 1844516 h 1857375"/>
                    <a:gd name="connsiteX985" fmla="*/ 263366 w 1247775"/>
                    <a:gd name="connsiteY985" fmla="*/ 1850231 h 1857375"/>
                    <a:gd name="connsiteX986" fmla="*/ 267176 w 1247775"/>
                    <a:gd name="connsiteY986" fmla="*/ 1848326 h 1857375"/>
                    <a:gd name="connsiteX987" fmla="*/ 270986 w 1247775"/>
                    <a:gd name="connsiteY987" fmla="*/ 1850231 h 1857375"/>
                    <a:gd name="connsiteX988" fmla="*/ 279559 w 1247775"/>
                    <a:gd name="connsiteY988" fmla="*/ 1855946 h 1857375"/>
                    <a:gd name="connsiteX989" fmla="*/ 288131 w 1247775"/>
                    <a:gd name="connsiteY989" fmla="*/ 1850231 h 1857375"/>
                    <a:gd name="connsiteX990" fmla="*/ 300514 w 1247775"/>
                    <a:gd name="connsiteY990" fmla="*/ 1854041 h 1857375"/>
                    <a:gd name="connsiteX991" fmla="*/ 310039 w 1247775"/>
                    <a:gd name="connsiteY991" fmla="*/ 1852136 h 1857375"/>
                    <a:gd name="connsiteX992" fmla="*/ 329089 w 1247775"/>
                    <a:gd name="connsiteY992" fmla="*/ 1834039 h 1857375"/>
                    <a:gd name="connsiteX993" fmla="*/ 334804 w 1247775"/>
                    <a:gd name="connsiteY993" fmla="*/ 1828324 h 1857375"/>
                    <a:gd name="connsiteX994" fmla="*/ 337661 w 1247775"/>
                    <a:gd name="connsiteY994" fmla="*/ 1828324 h 1857375"/>
                    <a:gd name="connsiteX995" fmla="*/ 356711 w 1247775"/>
                    <a:gd name="connsiteY995" fmla="*/ 1817846 h 1857375"/>
                    <a:gd name="connsiteX996" fmla="*/ 368141 w 1247775"/>
                    <a:gd name="connsiteY996" fmla="*/ 1819751 h 1857375"/>
                    <a:gd name="connsiteX997" fmla="*/ 380524 w 1247775"/>
                    <a:gd name="connsiteY997" fmla="*/ 1817846 h 1857375"/>
                    <a:gd name="connsiteX998" fmla="*/ 400526 w 1247775"/>
                    <a:gd name="connsiteY998" fmla="*/ 1823561 h 1857375"/>
                    <a:gd name="connsiteX999" fmla="*/ 437674 w 1247775"/>
                    <a:gd name="connsiteY999" fmla="*/ 1786414 h 1857375"/>
                    <a:gd name="connsiteX1000" fmla="*/ 437674 w 1247775"/>
                    <a:gd name="connsiteY1000" fmla="*/ 1786414 h 1857375"/>
                    <a:gd name="connsiteX1001" fmla="*/ 441484 w 1247775"/>
                    <a:gd name="connsiteY1001" fmla="*/ 1786414 h 1857375"/>
                    <a:gd name="connsiteX1002" fmla="*/ 454819 w 1247775"/>
                    <a:gd name="connsiteY1002" fmla="*/ 1782604 h 1857375"/>
                    <a:gd name="connsiteX1003" fmla="*/ 461486 w 1247775"/>
                    <a:gd name="connsiteY1003" fmla="*/ 1784509 h 1857375"/>
                    <a:gd name="connsiteX1004" fmla="*/ 475774 w 1247775"/>
                    <a:gd name="connsiteY1004" fmla="*/ 1770221 h 1857375"/>
                    <a:gd name="connsiteX1005" fmla="*/ 472916 w 1247775"/>
                    <a:gd name="connsiteY1005" fmla="*/ 1762601 h 1857375"/>
                    <a:gd name="connsiteX1006" fmla="*/ 488156 w 1247775"/>
                    <a:gd name="connsiteY1006" fmla="*/ 1753076 h 1857375"/>
                    <a:gd name="connsiteX1007" fmla="*/ 493871 w 1247775"/>
                    <a:gd name="connsiteY1007" fmla="*/ 1750219 h 1857375"/>
                    <a:gd name="connsiteX1008" fmla="*/ 493871 w 1247775"/>
                    <a:gd name="connsiteY1008" fmla="*/ 1751171 h 1857375"/>
                    <a:gd name="connsiteX1009" fmla="*/ 525304 w 1247775"/>
                    <a:gd name="connsiteY1009" fmla="*/ 1782604 h 1857375"/>
                    <a:gd name="connsiteX1010" fmla="*/ 533876 w 1247775"/>
                    <a:gd name="connsiteY1010" fmla="*/ 1780699 h 1857375"/>
                    <a:gd name="connsiteX1011" fmla="*/ 550069 w 1247775"/>
                    <a:gd name="connsiteY1011" fmla="*/ 1785461 h 1857375"/>
                    <a:gd name="connsiteX1012" fmla="*/ 567214 w 1247775"/>
                    <a:gd name="connsiteY1012" fmla="*/ 1779746 h 1857375"/>
                    <a:gd name="connsiteX1013" fmla="*/ 575786 w 1247775"/>
                    <a:gd name="connsiteY1013" fmla="*/ 1780699 h 1857375"/>
                    <a:gd name="connsiteX1014" fmla="*/ 601504 w 1247775"/>
                    <a:gd name="connsiteY1014" fmla="*/ 1769269 h 1857375"/>
                    <a:gd name="connsiteX1015" fmla="*/ 604361 w 1247775"/>
                    <a:gd name="connsiteY1015" fmla="*/ 1769269 h 1857375"/>
                    <a:gd name="connsiteX1016" fmla="*/ 615791 w 1247775"/>
                    <a:gd name="connsiteY1016" fmla="*/ 1767364 h 1857375"/>
                    <a:gd name="connsiteX1017" fmla="*/ 651034 w 1247775"/>
                    <a:gd name="connsiteY1017" fmla="*/ 1791176 h 1857375"/>
                    <a:gd name="connsiteX1018" fmla="*/ 655796 w 1247775"/>
                    <a:gd name="connsiteY1018" fmla="*/ 1791176 h 1857375"/>
                    <a:gd name="connsiteX1019" fmla="*/ 705326 w 1247775"/>
                    <a:gd name="connsiteY1019" fmla="*/ 1800701 h 1857375"/>
                    <a:gd name="connsiteX1020" fmla="*/ 1004411 w 1247775"/>
                    <a:gd name="connsiteY1020" fmla="*/ 1796891 h 1857375"/>
                    <a:gd name="connsiteX1021" fmla="*/ 1087279 w 1247775"/>
                    <a:gd name="connsiteY1021" fmla="*/ 1637824 h 1857375"/>
                    <a:gd name="connsiteX1022" fmla="*/ 1076801 w 1247775"/>
                    <a:gd name="connsiteY1022" fmla="*/ 1550194 h 1857375"/>
                    <a:gd name="connsiteX1023" fmla="*/ 1153001 w 1247775"/>
                    <a:gd name="connsiteY1023" fmla="*/ 1512094 h 1857375"/>
                    <a:gd name="connsiteX1024" fmla="*/ 1149191 w 1247775"/>
                    <a:gd name="connsiteY1024" fmla="*/ 1437799 h 1857375"/>
                    <a:gd name="connsiteX1025" fmla="*/ 1078706 w 1247775"/>
                    <a:gd name="connsiteY1025" fmla="*/ 1408271 h 1857375"/>
                    <a:gd name="connsiteX1026" fmla="*/ 1161574 w 1247775"/>
                    <a:gd name="connsiteY1026" fmla="*/ 1366361 h 1857375"/>
                    <a:gd name="connsiteX1027" fmla="*/ 1186339 w 1247775"/>
                    <a:gd name="connsiteY1027" fmla="*/ 1283494 h 1857375"/>
                    <a:gd name="connsiteX1028" fmla="*/ 1138714 w 1247775"/>
                    <a:gd name="connsiteY1028" fmla="*/ 1235869 h 1857375"/>
                    <a:gd name="connsiteX1029" fmla="*/ 1159669 w 1247775"/>
                    <a:gd name="connsiteY1029" fmla="*/ 1165384 h 1857375"/>
                    <a:gd name="connsiteX1030" fmla="*/ 1240631 w 1247775"/>
                    <a:gd name="connsiteY1030" fmla="*/ 1103471 h 1857375"/>
                    <a:gd name="connsiteX1031" fmla="*/ 1172051 w 1247775"/>
                    <a:gd name="connsiteY1031" fmla="*/ 974884 h 1857375"/>
                    <a:gd name="connsiteX1032" fmla="*/ 584359 w 1247775"/>
                    <a:gd name="connsiteY1032" fmla="*/ 250984 h 1857375"/>
                    <a:gd name="connsiteX1033" fmla="*/ 581501 w 1247775"/>
                    <a:gd name="connsiteY1033" fmla="*/ 252889 h 1857375"/>
                    <a:gd name="connsiteX1034" fmla="*/ 572929 w 1247775"/>
                    <a:gd name="connsiteY1034" fmla="*/ 250031 h 1857375"/>
                    <a:gd name="connsiteX1035" fmla="*/ 571976 w 1247775"/>
                    <a:gd name="connsiteY1035" fmla="*/ 250031 h 1857375"/>
                    <a:gd name="connsiteX1036" fmla="*/ 570071 w 1247775"/>
                    <a:gd name="connsiteY1036" fmla="*/ 249079 h 1857375"/>
                    <a:gd name="connsiteX1037" fmla="*/ 570071 w 1247775"/>
                    <a:gd name="connsiteY1037" fmla="*/ 246221 h 1857375"/>
                    <a:gd name="connsiteX1038" fmla="*/ 570071 w 1247775"/>
                    <a:gd name="connsiteY1038" fmla="*/ 243364 h 1857375"/>
                    <a:gd name="connsiteX1039" fmla="*/ 585311 w 1247775"/>
                    <a:gd name="connsiteY1039" fmla="*/ 234791 h 1857375"/>
                    <a:gd name="connsiteX1040" fmla="*/ 595789 w 1247775"/>
                    <a:gd name="connsiteY1040" fmla="*/ 244316 h 1857375"/>
                    <a:gd name="connsiteX1041" fmla="*/ 584359 w 1247775"/>
                    <a:gd name="connsiteY1041" fmla="*/ 250984 h 1857375"/>
                    <a:gd name="connsiteX1042" fmla="*/ 596741 w 1247775"/>
                    <a:gd name="connsiteY1042" fmla="*/ 201454 h 1857375"/>
                    <a:gd name="connsiteX1043" fmla="*/ 596741 w 1247775"/>
                    <a:gd name="connsiteY1043" fmla="*/ 198596 h 1857375"/>
                    <a:gd name="connsiteX1044" fmla="*/ 598646 w 1247775"/>
                    <a:gd name="connsiteY1044" fmla="*/ 199549 h 1857375"/>
                    <a:gd name="connsiteX1045" fmla="*/ 596741 w 1247775"/>
                    <a:gd name="connsiteY1045" fmla="*/ 201454 h 1857375"/>
                    <a:gd name="connsiteX1046" fmla="*/ 606266 w 1247775"/>
                    <a:gd name="connsiteY1046" fmla="*/ 250031 h 1857375"/>
                    <a:gd name="connsiteX1047" fmla="*/ 602456 w 1247775"/>
                    <a:gd name="connsiteY1047" fmla="*/ 245269 h 1857375"/>
                    <a:gd name="connsiteX1048" fmla="*/ 605314 w 1247775"/>
                    <a:gd name="connsiteY1048" fmla="*/ 245269 h 1857375"/>
                    <a:gd name="connsiteX1049" fmla="*/ 609124 w 1247775"/>
                    <a:gd name="connsiteY1049" fmla="*/ 245269 h 1857375"/>
                    <a:gd name="connsiteX1050" fmla="*/ 606266 w 1247775"/>
                    <a:gd name="connsiteY1050" fmla="*/ 250031 h 1857375"/>
                    <a:gd name="connsiteX1051" fmla="*/ 557689 w 1247775"/>
                    <a:gd name="connsiteY1051" fmla="*/ 407194 h 1857375"/>
                    <a:gd name="connsiteX1052" fmla="*/ 555784 w 1247775"/>
                    <a:gd name="connsiteY1052" fmla="*/ 407194 h 1857375"/>
                    <a:gd name="connsiteX1053" fmla="*/ 555784 w 1247775"/>
                    <a:gd name="connsiteY1053" fmla="*/ 405289 h 1857375"/>
                    <a:gd name="connsiteX1054" fmla="*/ 554831 w 1247775"/>
                    <a:gd name="connsiteY1054" fmla="*/ 400526 h 1857375"/>
                    <a:gd name="connsiteX1055" fmla="*/ 559594 w 1247775"/>
                    <a:gd name="connsiteY1055" fmla="*/ 407194 h 1857375"/>
                    <a:gd name="connsiteX1056" fmla="*/ 557689 w 1247775"/>
                    <a:gd name="connsiteY1056" fmla="*/ 407194 h 1857375"/>
                    <a:gd name="connsiteX1057" fmla="*/ 637699 w 1247775"/>
                    <a:gd name="connsiteY1057" fmla="*/ 305276 h 1857375"/>
                    <a:gd name="connsiteX1058" fmla="*/ 641509 w 1247775"/>
                    <a:gd name="connsiteY1058" fmla="*/ 309086 h 1857375"/>
                    <a:gd name="connsiteX1059" fmla="*/ 638651 w 1247775"/>
                    <a:gd name="connsiteY1059" fmla="*/ 310039 h 1857375"/>
                    <a:gd name="connsiteX1060" fmla="*/ 636746 w 1247775"/>
                    <a:gd name="connsiteY1060" fmla="*/ 306229 h 1857375"/>
                    <a:gd name="connsiteX1061" fmla="*/ 637699 w 1247775"/>
                    <a:gd name="connsiteY1061" fmla="*/ 305276 h 1857375"/>
                    <a:gd name="connsiteX1062" fmla="*/ 591979 w 1247775"/>
                    <a:gd name="connsiteY1062" fmla="*/ 417671 h 1857375"/>
                    <a:gd name="connsiteX1063" fmla="*/ 609124 w 1247775"/>
                    <a:gd name="connsiteY1063" fmla="*/ 409099 h 1857375"/>
                    <a:gd name="connsiteX1064" fmla="*/ 606266 w 1247775"/>
                    <a:gd name="connsiteY1064" fmla="*/ 418624 h 1857375"/>
                    <a:gd name="connsiteX1065" fmla="*/ 606266 w 1247775"/>
                    <a:gd name="connsiteY1065" fmla="*/ 418624 h 1857375"/>
                    <a:gd name="connsiteX1066" fmla="*/ 598646 w 1247775"/>
                    <a:gd name="connsiteY1066" fmla="*/ 426244 h 1857375"/>
                    <a:gd name="connsiteX1067" fmla="*/ 591026 w 1247775"/>
                    <a:gd name="connsiteY1067" fmla="*/ 420529 h 1857375"/>
                    <a:gd name="connsiteX1068" fmla="*/ 591979 w 1247775"/>
                    <a:gd name="connsiteY1068" fmla="*/ 417671 h 1857375"/>
                    <a:gd name="connsiteX1069" fmla="*/ 594836 w 1247775"/>
                    <a:gd name="connsiteY1069" fmla="*/ 511016 h 1857375"/>
                    <a:gd name="connsiteX1070" fmla="*/ 591979 w 1247775"/>
                    <a:gd name="connsiteY1070" fmla="*/ 510064 h 1857375"/>
                    <a:gd name="connsiteX1071" fmla="*/ 590074 w 1247775"/>
                    <a:gd name="connsiteY1071" fmla="*/ 510064 h 1857375"/>
                    <a:gd name="connsiteX1072" fmla="*/ 587216 w 1247775"/>
                    <a:gd name="connsiteY1072" fmla="*/ 508159 h 1857375"/>
                    <a:gd name="connsiteX1073" fmla="*/ 597694 w 1247775"/>
                    <a:gd name="connsiteY1073" fmla="*/ 503396 h 1857375"/>
                    <a:gd name="connsiteX1074" fmla="*/ 598646 w 1247775"/>
                    <a:gd name="connsiteY1074" fmla="*/ 505301 h 1857375"/>
                    <a:gd name="connsiteX1075" fmla="*/ 594836 w 1247775"/>
                    <a:gd name="connsiteY1075" fmla="*/ 511016 h 1857375"/>
                    <a:gd name="connsiteX1076" fmla="*/ 633889 w 1247775"/>
                    <a:gd name="connsiteY1076" fmla="*/ 447199 h 1857375"/>
                    <a:gd name="connsiteX1077" fmla="*/ 627221 w 1247775"/>
                    <a:gd name="connsiteY1077" fmla="*/ 461486 h 1857375"/>
                    <a:gd name="connsiteX1078" fmla="*/ 626269 w 1247775"/>
                    <a:gd name="connsiteY1078" fmla="*/ 461486 h 1857375"/>
                    <a:gd name="connsiteX1079" fmla="*/ 608171 w 1247775"/>
                    <a:gd name="connsiteY1079" fmla="*/ 479584 h 1857375"/>
                    <a:gd name="connsiteX1080" fmla="*/ 609124 w 1247775"/>
                    <a:gd name="connsiteY1080" fmla="*/ 484346 h 1857375"/>
                    <a:gd name="connsiteX1081" fmla="*/ 608171 w 1247775"/>
                    <a:gd name="connsiteY1081" fmla="*/ 485299 h 1857375"/>
                    <a:gd name="connsiteX1082" fmla="*/ 608171 w 1247775"/>
                    <a:gd name="connsiteY1082" fmla="*/ 483394 h 1857375"/>
                    <a:gd name="connsiteX1083" fmla="*/ 593884 w 1247775"/>
                    <a:gd name="connsiteY1083" fmla="*/ 459581 h 1857375"/>
                    <a:gd name="connsiteX1084" fmla="*/ 606266 w 1247775"/>
                    <a:gd name="connsiteY1084" fmla="*/ 444341 h 1857375"/>
                    <a:gd name="connsiteX1085" fmla="*/ 614839 w 1247775"/>
                    <a:gd name="connsiteY1085" fmla="*/ 447199 h 1857375"/>
                    <a:gd name="connsiteX1086" fmla="*/ 626269 w 1247775"/>
                    <a:gd name="connsiteY1086" fmla="*/ 440531 h 1857375"/>
                    <a:gd name="connsiteX1087" fmla="*/ 630079 w 1247775"/>
                    <a:gd name="connsiteY1087" fmla="*/ 440531 h 1857375"/>
                    <a:gd name="connsiteX1088" fmla="*/ 631984 w 1247775"/>
                    <a:gd name="connsiteY1088" fmla="*/ 440531 h 1857375"/>
                    <a:gd name="connsiteX1089" fmla="*/ 636746 w 1247775"/>
                    <a:gd name="connsiteY1089" fmla="*/ 444341 h 1857375"/>
                    <a:gd name="connsiteX1090" fmla="*/ 633889 w 1247775"/>
                    <a:gd name="connsiteY1090" fmla="*/ 447199 h 1857375"/>
                    <a:gd name="connsiteX1091" fmla="*/ 633889 w 1247775"/>
                    <a:gd name="connsiteY1091" fmla="*/ 447199 h 1857375"/>
                    <a:gd name="connsiteX1092" fmla="*/ 639604 w 1247775"/>
                    <a:gd name="connsiteY1092" fmla="*/ 402431 h 1857375"/>
                    <a:gd name="connsiteX1093" fmla="*/ 631031 w 1247775"/>
                    <a:gd name="connsiteY1093" fmla="*/ 399574 h 1857375"/>
                    <a:gd name="connsiteX1094" fmla="*/ 625316 w 1247775"/>
                    <a:gd name="connsiteY1094" fmla="*/ 391001 h 1857375"/>
                    <a:gd name="connsiteX1095" fmla="*/ 626269 w 1247775"/>
                    <a:gd name="connsiteY1095" fmla="*/ 388144 h 1857375"/>
                    <a:gd name="connsiteX1096" fmla="*/ 620554 w 1247775"/>
                    <a:gd name="connsiteY1096" fmla="*/ 382429 h 1857375"/>
                    <a:gd name="connsiteX1097" fmla="*/ 619601 w 1247775"/>
                    <a:gd name="connsiteY1097" fmla="*/ 374809 h 1857375"/>
                    <a:gd name="connsiteX1098" fmla="*/ 625316 w 1247775"/>
                    <a:gd name="connsiteY1098" fmla="*/ 375761 h 1857375"/>
                    <a:gd name="connsiteX1099" fmla="*/ 631031 w 1247775"/>
                    <a:gd name="connsiteY1099" fmla="*/ 373856 h 1857375"/>
                    <a:gd name="connsiteX1100" fmla="*/ 642461 w 1247775"/>
                    <a:gd name="connsiteY1100" fmla="*/ 380524 h 1857375"/>
                    <a:gd name="connsiteX1101" fmla="*/ 647224 w 1247775"/>
                    <a:gd name="connsiteY1101" fmla="*/ 394811 h 1857375"/>
                    <a:gd name="connsiteX1102" fmla="*/ 639604 w 1247775"/>
                    <a:gd name="connsiteY1102" fmla="*/ 402431 h 1857375"/>
                    <a:gd name="connsiteX1103" fmla="*/ 343376 w 1247775"/>
                    <a:gd name="connsiteY1103" fmla="*/ 758666 h 1857375"/>
                    <a:gd name="connsiteX1104" fmla="*/ 343376 w 1247775"/>
                    <a:gd name="connsiteY1104" fmla="*/ 758666 h 1857375"/>
                    <a:gd name="connsiteX1105" fmla="*/ 341471 w 1247775"/>
                    <a:gd name="connsiteY1105" fmla="*/ 751999 h 1857375"/>
                    <a:gd name="connsiteX1106" fmla="*/ 346234 w 1247775"/>
                    <a:gd name="connsiteY1106" fmla="*/ 752951 h 1857375"/>
                    <a:gd name="connsiteX1107" fmla="*/ 343376 w 1247775"/>
                    <a:gd name="connsiteY1107" fmla="*/ 758666 h 1857375"/>
                    <a:gd name="connsiteX1108" fmla="*/ 109061 w 1247775"/>
                    <a:gd name="connsiteY1108" fmla="*/ 1225391 h 1857375"/>
                    <a:gd name="connsiteX1109" fmla="*/ 95726 w 1247775"/>
                    <a:gd name="connsiteY1109" fmla="*/ 1217771 h 1857375"/>
                    <a:gd name="connsiteX1110" fmla="*/ 104299 w 1247775"/>
                    <a:gd name="connsiteY1110" fmla="*/ 1210151 h 1857375"/>
                    <a:gd name="connsiteX1111" fmla="*/ 122396 w 1247775"/>
                    <a:gd name="connsiteY1111" fmla="*/ 1195864 h 1857375"/>
                    <a:gd name="connsiteX1112" fmla="*/ 129064 w 1247775"/>
                    <a:gd name="connsiteY1112" fmla="*/ 1201579 h 1857375"/>
                    <a:gd name="connsiteX1113" fmla="*/ 109061 w 1247775"/>
                    <a:gd name="connsiteY1113" fmla="*/ 1225391 h 1857375"/>
                    <a:gd name="connsiteX1114" fmla="*/ 151924 w 1247775"/>
                    <a:gd name="connsiteY1114" fmla="*/ 1208246 h 1857375"/>
                    <a:gd name="connsiteX1115" fmla="*/ 150019 w 1247775"/>
                    <a:gd name="connsiteY1115" fmla="*/ 1206341 h 1857375"/>
                    <a:gd name="connsiteX1116" fmla="*/ 151924 w 1247775"/>
                    <a:gd name="connsiteY1116" fmla="*/ 1206341 h 1857375"/>
                    <a:gd name="connsiteX1117" fmla="*/ 151924 w 1247775"/>
                    <a:gd name="connsiteY1117" fmla="*/ 1208246 h 1857375"/>
                    <a:gd name="connsiteX1118" fmla="*/ 290989 w 1247775"/>
                    <a:gd name="connsiteY1118" fmla="*/ 992981 h 1857375"/>
                    <a:gd name="connsiteX1119" fmla="*/ 291941 w 1247775"/>
                    <a:gd name="connsiteY1119" fmla="*/ 986314 h 1857375"/>
                    <a:gd name="connsiteX1120" fmla="*/ 291941 w 1247775"/>
                    <a:gd name="connsiteY1120" fmla="*/ 986314 h 1857375"/>
                    <a:gd name="connsiteX1121" fmla="*/ 294799 w 1247775"/>
                    <a:gd name="connsiteY1121" fmla="*/ 987266 h 1857375"/>
                    <a:gd name="connsiteX1122" fmla="*/ 290989 w 1247775"/>
                    <a:gd name="connsiteY1122" fmla="*/ 992981 h 1857375"/>
                    <a:gd name="connsiteX1123" fmla="*/ 309086 w 1247775"/>
                    <a:gd name="connsiteY1123" fmla="*/ 1652111 h 1857375"/>
                    <a:gd name="connsiteX1124" fmla="*/ 310039 w 1247775"/>
                    <a:gd name="connsiteY1124" fmla="*/ 1649254 h 1857375"/>
                    <a:gd name="connsiteX1125" fmla="*/ 310991 w 1247775"/>
                    <a:gd name="connsiteY1125" fmla="*/ 1650206 h 1857375"/>
                    <a:gd name="connsiteX1126" fmla="*/ 309086 w 1247775"/>
                    <a:gd name="connsiteY1126" fmla="*/ 1652111 h 1857375"/>
                    <a:gd name="connsiteX1127" fmla="*/ 259556 w 1247775"/>
                    <a:gd name="connsiteY1127" fmla="*/ 1822609 h 1857375"/>
                    <a:gd name="connsiteX1128" fmla="*/ 261461 w 1247775"/>
                    <a:gd name="connsiteY1128" fmla="*/ 1816894 h 1857375"/>
                    <a:gd name="connsiteX1129" fmla="*/ 265271 w 1247775"/>
                    <a:gd name="connsiteY1129" fmla="*/ 1816894 h 1857375"/>
                    <a:gd name="connsiteX1130" fmla="*/ 266224 w 1247775"/>
                    <a:gd name="connsiteY1130" fmla="*/ 1817846 h 1857375"/>
                    <a:gd name="connsiteX1131" fmla="*/ 259556 w 1247775"/>
                    <a:gd name="connsiteY1131" fmla="*/ 1822609 h 1857375"/>
                    <a:gd name="connsiteX1132" fmla="*/ 330994 w 1247775"/>
                    <a:gd name="connsiteY1132" fmla="*/ 1783556 h 1857375"/>
                    <a:gd name="connsiteX1133" fmla="*/ 329089 w 1247775"/>
                    <a:gd name="connsiteY1133" fmla="*/ 1783556 h 1857375"/>
                    <a:gd name="connsiteX1134" fmla="*/ 326231 w 1247775"/>
                    <a:gd name="connsiteY1134" fmla="*/ 1781651 h 1857375"/>
                    <a:gd name="connsiteX1135" fmla="*/ 321469 w 1247775"/>
                    <a:gd name="connsiteY1135" fmla="*/ 1777841 h 1857375"/>
                    <a:gd name="connsiteX1136" fmla="*/ 323374 w 1247775"/>
                    <a:gd name="connsiteY1136" fmla="*/ 1772126 h 1857375"/>
                    <a:gd name="connsiteX1137" fmla="*/ 329089 w 1247775"/>
                    <a:gd name="connsiteY1137" fmla="*/ 1773079 h 1857375"/>
                    <a:gd name="connsiteX1138" fmla="*/ 335756 w 1247775"/>
                    <a:gd name="connsiteY1138" fmla="*/ 1771174 h 1857375"/>
                    <a:gd name="connsiteX1139" fmla="*/ 330994 w 1247775"/>
                    <a:gd name="connsiteY1139" fmla="*/ 1783556 h 1857375"/>
                    <a:gd name="connsiteX1140" fmla="*/ 442436 w 1247775"/>
                    <a:gd name="connsiteY1140" fmla="*/ 1450181 h 1857375"/>
                    <a:gd name="connsiteX1141" fmla="*/ 451009 w 1247775"/>
                    <a:gd name="connsiteY1141" fmla="*/ 1458754 h 1857375"/>
                    <a:gd name="connsiteX1142" fmla="*/ 444341 w 1247775"/>
                    <a:gd name="connsiteY1142" fmla="*/ 1465421 h 1857375"/>
                    <a:gd name="connsiteX1143" fmla="*/ 437674 w 1247775"/>
                    <a:gd name="connsiteY1143" fmla="*/ 1454944 h 1857375"/>
                    <a:gd name="connsiteX1144" fmla="*/ 442436 w 1247775"/>
                    <a:gd name="connsiteY1144" fmla="*/ 1450181 h 1857375"/>
                    <a:gd name="connsiteX1145" fmla="*/ 426244 w 1247775"/>
                    <a:gd name="connsiteY1145" fmla="*/ 1592104 h 1857375"/>
                    <a:gd name="connsiteX1146" fmla="*/ 420529 w 1247775"/>
                    <a:gd name="connsiteY1146" fmla="*/ 1587341 h 1857375"/>
                    <a:gd name="connsiteX1147" fmla="*/ 419576 w 1247775"/>
                    <a:gd name="connsiteY1147" fmla="*/ 1587341 h 1857375"/>
                    <a:gd name="connsiteX1148" fmla="*/ 421481 w 1247775"/>
                    <a:gd name="connsiteY1148" fmla="*/ 1576864 h 1857375"/>
                    <a:gd name="connsiteX1149" fmla="*/ 421481 w 1247775"/>
                    <a:gd name="connsiteY1149" fmla="*/ 1574959 h 1857375"/>
                    <a:gd name="connsiteX1150" fmla="*/ 422434 w 1247775"/>
                    <a:gd name="connsiteY1150" fmla="*/ 1574959 h 1857375"/>
                    <a:gd name="connsiteX1151" fmla="*/ 426244 w 1247775"/>
                    <a:gd name="connsiteY1151" fmla="*/ 1577816 h 1857375"/>
                    <a:gd name="connsiteX1152" fmla="*/ 426244 w 1247775"/>
                    <a:gd name="connsiteY1152" fmla="*/ 1580674 h 1857375"/>
                    <a:gd name="connsiteX1153" fmla="*/ 430054 w 1247775"/>
                    <a:gd name="connsiteY1153" fmla="*/ 1593056 h 1857375"/>
                    <a:gd name="connsiteX1154" fmla="*/ 426244 w 1247775"/>
                    <a:gd name="connsiteY1154" fmla="*/ 1592104 h 1857375"/>
                    <a:gd name="connsiteX1155" fmla="*/ 431959 w 1247775"/>
                    <a:gd name="connsiteY1155" fmla="*/ 1518761 h 1857375"/>
                    <a:gd name="connsiteX1156" fmla="*/ 425291 w 1247775"/>
                    <a:gd name="connsiteY1156" fmla="*/ 1517809 h 1857375"/>
                    <a:gd name="connsiteX1157" fmla="*/ 415766 w 1247775"/>
                    <a:gd name="connsiteY1157" fmla="*/ 1519714 h 1857375"/>
                    <a:gd name="connsiteX1158" fmla="*/ 416719 w 1247775"/>
                    <a:gd name="connsiteY1158" fmla="*/ 1515904 h 1857375"/>
                    <a:gd name="connsiteX1159" fmla="*/ 413861 w 1247775"/>
                    <a:gd name="connsiteY1159" fmla="*/ 1508284 h 1857375"/>
                    <a:gd name="connsiteX1160" fmla="*/ 419576 w 1247775"/>
                    <a:gd name="connsiteY1160" fmla="*/ 1499711 h 1857375"/>
                    <a:gd name="connsiteX1161" fmla="*/ 418624 w 1247775"/>
                    <a:gd name="connsiteY1161" fmla="*/ 1494949 h 1857375"/>
                    <a:gd name="connsiteX1162" fmla="*/ 422434 w 1247775"/>
                    <a:gd name="connsiteY1162" fmla="*/ 1486376 h 1857375"/>
                    <a:gd name="connsiteX1163" fmla="*/ 422434 w 1247775"/>
                    <a:gd name="connsiteY1163" fmla="*/ 1484471 h 1857375"/>
                    <a:gd name="connsiteX1164" fmla="*/ 422434 w 1247775"/>
                    <a:gd name="connsiteY1164" fmla="*/ 1484471 h 1857375"/>
                    <a:gd name="connsiteX1165" fmla="*/ 431959 w 1247775"/>
                    <a:gd name="connsiteY1165" fmla="*/ 1491139 h 1857375"/>
                    <a:gd name="connsiteX1166" fmla="*/ 435769 w 1247775"/>
                    <a:gd name="connsiteY1166" fmla="*/ 1490186 h 1857375"/>
                    <a:gd name="connsiteX1167" fmla="*/ 436721 w 1247775"/>
                    <a:gd name="connsiteY1167" fmla="*/ 1493044 h 1857375"/>
                    <a:gd name="connsiteX1168" fmla="*/ 430054 w 1247775"/>
                    <a:gd name="connsiteY1168" fmla="*/ 1505426 h 1857375"/>
                    <a:gd name="connsiteX1169" fmla="*/ 434816 w 1247775"/>
                    <a:gd name="connsiteY1169" fmla="*/ 1515904 h 1857375"/>
                    <a:gd name="connsiteX1170" fmla="*/ 431959 w 1247775"/>
                    <a:gd name="connsiteY1170" fmla="*/ 1518761 h 1857375"/>
                    <a:gd name="connsiteX1171" fmla="*/ 445294 w 1247775"/>
                    <a:gd name="connsiteY1171" fmla="*/ 1609249 h 1857375"/>
                    <a:gd name="connsiteX1172" fmla="*/ 435769 w 1247775"/>
                    <a:gd name="connsiteY1172" fmla="*/ 1603534 h 1857375"/>
                    <a:gd name="connsiteX1173" fmla="*/ 435769 w 1247775"/>
                    <a:gd name="connsiteY1173" fmla="*/ 1603534 h 1857375"/>
                    <a:gd name="connsiteX1174" fmla="*/ 434816 w 1247775"/>
                    <a:gd name="connsiteY1174" fmla="*/ 1598771 h 1857375"/>
                    <a:gd name="connsiteX1175" fmla="*/ 449104 w 1247775"/>
                    <a:gd name="connsiteY1175" fmla="*/ 1603534 h 1857375"/>
                    <a:gd name="connsiteX1176" fmla="*/ 450056 w 1247775"/>
                    <a:gd name="connsiteY1176" fmla="*/ 1603534 h 1857375"/>
                    <a:gd name="connsiteX1177" fmla="*/ 451961 w 1247775"/>
                    <a:gd name="connsiteY1177" fmla="*/ 1606391 h 1857375"/>
                    <a:gd name="connsiteX1178" fmla="*/ 445294 w 1247775"/>
                    <a:gd name="connsiteY1178" fmla="*/ 1609249 h 1857375"/>
                    <a:gd name="connsiteX1179" fmla="*/ 452914 w 1247775"/>
                    <a:gd name="connsiteY1179" fmla="*/ 1518761 h 1857375"/>
                    <a:gd name="connsiteX1180" fmla="*/ 451961 w 1247775"/>
                    <a:gd name="connsiteY1180" fmla="*/ 1517809 h 1857375"/>
                    <a:gd name="connsiteX1181" fmla="*/ 452914 w 1247775"/>
                    <a:gd name="connsiteY1181" fmla="*/ 1516856 h 1857375"/>
                    <a:gd name="connsiteX1182" fmla="*/ 454819 w 1247775"/>
                    <a:gd name="connsiteY1182" fmla="*/ 1517809 h 1857375"/>
                    <a:gd name="connsiteX1183" fmla="*/ 452914 w 1247775"/>
                    <a:gd name="connsiteY1183" fmla="*/ 1518761 h 1857375"/>
                    <a:gd name="connsiteX1184" fmla="*/ 666274 w 1247775"/>
                    <a:gd name="connsiteY1184" fmla="*/ 511969 h 1857375"/>
                    <a:gd name="connsiteX1185" fmla="*/ 668179 w 1247775"/>
                    <a:gd name="connsiteY1185" fmla="*/ 509111 h 1857375"/>
                    <a:gd name="connsiteX1186" fmla="*/ 668179 w 1247775"/>
                    <a:gd name="connsiteY1186" fmla="*/ 511969 h 1857375"/>
                    <a:gd name="connsiteX1187" fmla="*/ 666274 w 1247775"/>
                    <a:gd name="connsiteY1187" fmla="*/ 511969 h 1857375"/>
                    <a:gd name="connsiteX1188" fmla="*/ 657701 w 1247775"/>
                    <a:gd name="connsiteY1188" fmla="*/ 574834 h 1857375"/>
                    <a:gd name="connsiteX1189" fmla="*/ 659606 w 1247775"/>
                    <a:gd name="connsiteY1189" fmla="*/ 572929 h 1857375"/>
                    <a:gd name="connsiteX1190" fmla="*/ 659606 w 1247775"/>
                    <a:gd name="connsiteY1190" fmla="*/ 575786 h 1857375"/>
                    <a:gd name="connsiteX1191" fmla="*/ 657701 w 1247775"/>
                    <a:gd name="connsiteY1191" fmla="*/ 574834 h 1857375"/>
                    <a:gd name="connsiteX1192" fmla="*/ 502444 w 1247775"/>
                    <a:gd name="connsiteY1192" fmla="*/ 1197769 h 1857375"/>
                    <a:gd name="connsiteX1193" fmla="*/ 507206 w 1247775"/>
                    <a:gd name="connsiteY1193" fmla="*/ 1198721 h 1857375"/>
                    <a:gd name="connsiteX1194" fmla="*/ 511969 w 1247775"/>
                    <a:gd name="connsiteY1194" fmla="*/ 1197769 h 1857375"/>
                    <a:gd name="connsiteX1195" fmla="*/ 529114 w 1247775"/>
                    <a:gd name="connsiteY1195" fmla="*/ 1227296 h 1857375"/>
                    <a:gd name="connsiteX1196" fmla="*/ 526256 w 1247775"/>
                    <a:gd name="connsiteY1196" fmla="*/ 1230154 h 1857375"/>
                    <a:gd name="connsiteX1197" fmla="*/ 524351 w 1247775"/>
                    <a:gd name="connsiteY1197" fmla="*/ 1230154 h 1857375"/>
                    <a:gd name="connsiteX1198" fmla="*/ 504349 w 1247775"/>
                    <a:gd name="connsiteY1198" fmla="*/ 1220629 h 1857375"/>
                    <a:gd name="connsiteX1199" fmla="*/ 503396 w 1247775"/>
                    <a:gd name="connsiteY1199" fmla="*/ 1220629 h 1857375"/>
                    <a:gd name="connsiteX1200" fmla="*/ 497681 w 1247775"/>
                    <a:gd name="connsiteY1200" fmla="*/ 1213961 h 1857375"/>
                    <a:gd name="connsiteX1201" fmla="*/ 504349 w 1247775"/>
                    <a:gd name="connsiteY1201" fmla="*/ 1203484 h 1857375"/>
                    <a:gd name="connsiteX1202" fmla="*/ 502444 w 1247775"/>
                    <a:gd name="connsiteY1202" fmla="*/ 1197769 h 1857375"/>
                    <a:gd name="connsiteX1203" fmla="*/ 574834 w 1247775"/>
                    <a:gd name="connsiteY1203" fmla="*/ 1231106 h 1857375"/>
                    <a:gd name="connsiteX1204" fmla="*/ 574834 w 1247775"/>
                    <a:gd name="connsiteY1204" fmla="*/ 1231106 h 1857375"/>
                    <a:gd name="connsiteX1205" fmla="*/ 579596 w 1247775"/>
                    <a:gd name="connsiteY1205" fmla="*/ 1226344 h 1857375"/>
                    <a:gd name="connsiteX1206" fmla="*/ 579596 w 1247775"/>
                    <a:gd name="connsiteY1206" fmla="*/ 1229201 h 1857375"/>
                    <a:gd name="connsiteX1207" fmla="*/ 574834 w 1247775"/>
                    <a:gd name="connsiteY1207" fmla="*/ 1231106 h 1857375"/>
                    <a:gd name="connsiteX1208" fmla="*/ 516731 w 1247775"/>
                    <a:gd name="connsiteY1208" fmla="*/ 1371124 h 1857375"/>
                    <a:gd name="connsiteX1209" fmla="*/ 518636 w 1247775"/>
                    <a:gd name="connsiteY1209" fmla="*/ 1371124 h 1857375"/>
                    <a:gd name="connsiteX1210" fmla="*/ 516731 w 1247775"/>
                    <a:gd name="connsiteY1210" fmla="*/ 1373029 h 1857375"/>
                    <a:gd name="connsiteX1211" fmla="*/ 516731 w 1247775"/>
                    <a:gd name="connsiteY1211" fmla="*/ 1371124 h 1857375"/>
                    <a:gd name="connsiteX1212" fmla="*/ 615791 w 1247775"/>
                    <a:gd name="connsiteY1212" fmla="*/ 838676 h 1857375"/>
                    <a:gd name="connsiteX1213" fmla="*/ 627221 w 1247775"/>
                    <a:gd name="connsiteY1213" fmla="*/ 845344 h 1857375"/>
                    <a:gd name="connsiteX1214" fmla="*/ 627221 w 1247775"/>
                    <a:gd name="connsiteY1214" fmla="*/ 847249 h 1857375"/>
                    <a:gd name="connsiteX1215" fmla="*/ 626269 w 1247775"/>
                    <a:gd name="connsiteY1215" fmla="*/ 849154 h 1857375"/>
                    <a:gd name="connsiteX1216" fmla="*/ 620554 w 1247775"/>
                    <a:gd name="connsiteY1216" fmla="*/ 848201 h 1857375"/>
                    <a:gd name="connsiteX1217" fmla="*/ 610076 w 1247775"/>
                    <a:gd name="connsiteY1217" fmla="*/ 849154 h 1857375"/>
                    <a:gd name="connsiteX1218" fmla="*/ 610076 w 1247775"/>
                    <a:gd name="connsiteY1218" fmla="*/ 847249 h 1857375"/>
                    <a:gd name="connsiteX1219" fmla="*/ 609124 w 1247775"/>
                    <a:gd name="connsiteY1219" fmla="*/ 842486 h 1857375"/>
                    <a:gd name="connsiteX1220" fmla="*/ 615791 w 1247775"/>
                    <a:gd name="connsiteY1220" fmla="*/ 838676 h 1857375"/>
                    <a:gd name="connsiteX1221" fmla="*/ 571024 w 1247775"/>
                    <a:gd name="connsiteY1221" fmla="*/ 938689 h 1857375"/>
                    <a:gd name="connsiteX1222" fmla="*/ 577691 w 1247775"/>
                    <a:gd name="connsiteY1222" fmla="*/ 943451 h 1857375"/>
                    <a:gd name="connsiteX1223" fmla="*/ 575786 w 1247775"/>
                    <a:gd name="connsiteY1223" fmla="*/ 946309 h 1857375"/>
                    <a:gd name="connsiteX1224" fmla="*/ 571024 w 1247775"/>
                    <a:gd name="connsiteY1224" fmla="*/ 938689 h 1857375"/>
                    <a:gd name="connsiteX1225" fmla="*/ 571024 w 1247775"/>
                    <a:gd name="connsiteY1225" fmla="*/ 938689 h 1857375"/>
                    <a:gd name="connsiteX1226" fmla="*/ 552926 w 1247775"/>
                    <a:gd name="connsiteY1226" fmla="*/ 718661 h 1857375"/>
                    <a:gd name="connsiteX1227" fmla="*/ 566261 w 1247775"/>
                    <a:gd name="connsiteY1227" fmla="*/ 710089 h 1857375"/>
                    <a:gd name="connsiteX1228" fmla="*/ 568166 w 1247775"/>
                    <a:gd name="connsiteY1228" fmla="*/ 711041 h 1857375"/>
                    <a:gd name="connsiteX1229" fmla="*/ 567214 w 1247775"/>
                    <a:gd name="connsiteY1229" fmla="*/ 719614 h 1857375"/>
                    <a:gd name="connsiteX1230" fmla="*/ 567214 w 1247775"/>
                    <a:gd name="connsiteY1230" fmla="*/ 723424 h 1857375"/>
                    <a:gd name="connsiteX1231" fmla="*/ 565309 w 1247775"/>
                    <a:gd name="connsiteY1231" fmla="*/ 724376 h 1857375"/>
                    <a:gd name="connsiteX1232" fmla="*/ 552926 w 1247775"/>
                    <a:gd name="connsiteY1232" fmla="*/ 720566 h 1857375"/>
                    <a:gd name="connsiteX1233" fmla="*/ 552926 w 1247775"/>
                    <a:gd name="connsiteY1233" fmla="*/ 718661 h 1857375"/>
                    <a:gd name="connsiteX1234" fmla="*/ 553879 w 1247775"/>
                    <a:gd name="connsiteY1234" fmla="*/ 816769 h 1857375"/>
                    <a:gd name="connsiteX1235" fmla="*/ 559594 w 1247775"/>
                    <a:gd name="connsiteY1235" fmla="*/ 804386 h 1857375"/>
                    <a:gd name="connsiteX1236" fmla="*/ 561499 w 1247775"/>
                    <a:gd name="connsiteY1236" fmla="*/ 804386 h 1857375"/>
                    <a:gd name="connsiteX1237" fmla="*/ 569119 w 1247775"/>
                    <a:gd name="connsiteY1237" fmla="*/ 808196 h 1857375"/>
                    <a:gd name="connsiteX1238" fmla="*/ 568166 w 1247775"/>
                    <a:gd name="connsiteY1238" fmla="*/ 813911 h 1857375"/>
                    <a:gd name="connsiteX1239" fmla="*/ 563404 w 1247775"/>
                    <a:gd name="connsiteY1239" fmla="*/ 822484 h 1857375"/>
                    <a:gd name="connsiteX1240" fmla="*/ 563404 w 1247775"/>
                    <a:gd name="connsiteY1240" fmla="*/ 824389 h 1857375"/>
                    <a:gd name="connsiteX1241" fmla="*/ 550069 w 1247775"/>
                    <a:gd name="connsiteY1241" fmla="*/ 828199 h 1857375"/>
                    <a:gd name="connsiteX1242" fmla="*/ 553879 w 1247775"/>
                    <a:gd name="connsiteY1242" fmla="*/ 816769 h 1857375"/>
                    <a:gd name="connsiteX1243" fmla="*/ 547211 w 1247775"/>
                    <a:gd name="connsiteY1243" fmla="*/ 968216 h 1857375"/>
                    <a:gd name="connsiteX1244" fmla="*/ 547211 w 1247775"/>
                    <a:gd name="connsiteY1244" fmla="*/ 970121 h 1857375"/>
                    <a:gd name="connsiteX1245" fmla="*/ 552926 w 1247775"/>
                    <a:gd name="connsiteY1245" fmla="*/ 975836 h 1857375"/>
                    <a:gd name="connsiteX1246" fmla="*/ 558641 w 1247775"/>
                    <a:gd name="connsiteY1246" fmla="*/ 972026 h 1857375"/>
                    <a:gd name="connsiteX1247" fmla="*/ 558641 w 1247775"/>
                    <a:gd name="connsiteY1247" fmla="*/ 972026 h 1857375"/>
                    <a:gd name="connsiteX1248" fmla="*/ 563404 w 1247775"/>
                    <a:gd name="connsiteY1248" fmla="*/ 971074 h 1857375"/>
                    <a:gd name="connsiteX1249" fmla="*/ 562451 w 1247775"/>
                    <a:gd name="connsiteY1249" fmla="*/ 973931 h 1857375"/>
                    <a:gd name="connsiteX1250" fmla="*/ 567214 w 1247775"/>
                    <a:gd name="connsiteY1250" fmla="*/ 980599 h 1857375"/>
                    <a:gd name="connsiteX1251" fmla="*/ 571024 w 1247775"/>
                    <a:gd name="connsiteY1251" fmla="*/ 991076 h 1857375"/>
                    <a:gd name="connsiteX1252" fmla="*/ 567214 w 1247775"/>
                    <a:gd name="connsiteY1252" fmla="*/ 992029 h 1857375"/>
                    <a:gd name="connsiteX1253" fmla="*/ 559594 w 1247775"/>
                    <a:gd name="connsiteY1253" fmla="*/ 989171 h 1857375"/>
                    <a:gd name="connsiteX1254" fmla="*/ 548164 w 1247775"/>
                    <a:gd name="connsiteY1254" fmla="*/ 996791 h 1857375"/>
                    <a:gd name="connsiteX1255" fmla="*/ 545306 w 1247775"/>
                    <a:gd name="connsiteY1255" fmla="*/ 1001554 h 1857375"/>
                    <a:gd name="connsiteX1256" fmla="*/ 536734 w 1247775"/>
                    <a:gd name="connsiteY1256" fmla="*/ 994886 h 1857375"/>
                    <a:gd name="connsiteX1257" fmla="*/ 537686 w 1247775"/>
                    <a:gd name="connsiteY1257" fmla="*/ 992029 h 1857375"/>
                    <a:gd name="connsiteX1258" fmla="*/ 531019 w 1247775"/>
                    <a:gd name="connsiteY1258" fmla="*/ 985361 h 1857375"/>
                    <a:gd name="connsiteX1259" fmla="*/ 524351 w 1247775"/>
                    <a:gd name="connsiteY1259" fmla="*/ 992029 h 1857375"/>
                    <a:gd name="connsiteX1260" fmla="*/ 524351 w 1247775"/>
                    <a:gd name="connsiteY1260" fmla="*/ 993934 h 1857375"/>
                    <a:gd name="connsiteX1261" fmla="*/ 511016 w 1247775"/>
                    <a:gd name="connsiteY1261" fmla="*/ 1004411 h 1857375"/>
                    <a:gd name="connsiteX1262" fmla="*/ 504349 w 1247775"/>
                    <a:gd name="connsiteY1262" fmla="*/ 1000601 h 1857375"/>
                    <a:gd name="connsiteX1263" fmla="*/ 503396 w 1247775"/>
                    <a:gd name="connsiteY1263" fmla="*/ 1000601 h 1857375"/>
                    <a:gd name="connsiteX1264" fmla="*/ 501491 w 1247775"/>
                    <a:gd name="connsiteY1264" fmla="*/ 995839 h 1857375"/>
                    <a:gd name="connsiteX1265" fmla="*/ 502444 w 1247775"/>
                    <a:gd name="connsiteY1265" fmla="*/ 995839 h 1857375"/>
                    <a:gd name="connsiteX1266" fmla="*/ 524351 w 1247775"/>
                    <a:gd name="connsiteY1266" fmla="*/ 973931 h 1857375"/>
                    <a:gd name="connsiteX1267" fmla="*/ 524351 w 1247775"/>
                    <a:gd name="connsiteY1267" fmla="*/ 972979 h 1857375"/>
                    <a:gd name="connsiteX1268" fmla="*/ 529114 w 1247775"/>
                    <a:gd name="connsiteY1268" fmla="*/ 973931 h 1857375"/>
                    <a:gd name="connsiteX1269" fmla="*/ 541496 w 1247775"/>
                    <a:gd name="connsiteY1269" fmla="*/ 961549 h 1857375"/>
                    <a:gd name="connsiteX1270" fmla="*/ 529114 w 1247775"/>
                    <a:gd name="connsiteY1270" fmla="*/ 949166 h 1857375"/>
                    <a:gd name="connsiteX1271" fmla="*/ 519589 w 1247775"/>
                    <a:gd name="connsiteY1271" fmla="*/ 954881 h 1857375"/>
                    <a:gd name="connsiteX1272" fmla="*/ 520541 w 1247775"/>
                    <a:gd name="connsiteY1272" fmla="*/ 951071 h 1857375"/>
                    <a:gd name="connsiteX1273" fmla="*/ 500539 w 1247775"/>
                    <a:gd name="connsiteY1273" fmla="*/ 931069 h 1857375"/>
                    <a:gd name="connsiteX1274" fmla="*/ 492919 w 1247775"/>
                    <a:gd name="connsiteY1274" fmla="*/ 932974 h 1857375"/>
                    <a:gd name="connsiteX1275" fmla="*/ 484346 w 1247775"/>
                    <a:gd name="connsiteY1275" fmla="*/ 925354 h 1857375"/>
                    <a:gd name="connsiteX1276" fmla="*/ 486251 w 1247775"/>
                    <a:gd name="connsiteY1276" fmla="*/ 917734 h 1857375"/>
                    <a:gd name="connsiteX1277" fmla="*/ 485299 w 1247775"/>
                    <a:gd name="connsiteY1277" fmla="*/ 912971 h 1857375"/>
                    <a:gd name="connsiteX1278" fmla="*/ 488156 w 1247775"/>
                    <a:gd name="connsiteY1278" fmla="*/ 906304 h 1857375"/>
                    <a:gd name="connsiteX1279" fmla="*/ 486251 w 1247775"/>
                    <a:gd name="connsiteY1279" fmla="*/ 901541 h 1857375"/>
                    <a:gd name="connsiteX1280" fmla="*/ 492919 w 1247775"/>
                    <a:gd name="connsiteY1280" fmla="*/ 893921 h 1857375"/>
                    <a:gd name="connsiteX1281" fmla="*/ 505301 w 1247775"/>
                    <a:gd name="connsiteY1281" fmla="*/ 907256 h 1857375"/>
                    <a:gd name="connsiteX1282" fmla="*/ 505301 w 1247775"/>
                    <a:gd name="connsiteY1282" fmla="*/ 907256 h 1857375"/>
                    <a:gd name="connsiteX1283" fmla="*/ 525304 w 1247775"/>
                    <a:gd name="connsiteY1283" fmla="*/ 941546 h 1857375"/>
                    <a:gd name="connsiteX1284" fmla="*/ 537686 w 1247775"/>
                    <a:gd name="connsiteY1284" fmla="*/ 947261 h 1857375"/>
                    <a:gd name="connsiteX1285" fmla="*/ 538639 w 1247775"/>
                    <a:gd name="connsiteY1285" fmla="*/ 947261 h 1857375"/>
                    <a:gd name="connsiteX1286" fmla="*/ 539591 w 1247775"/>
                    <a:gd name="connsiteY1286" fmla="*/ 948214 h 1857375"/>
                    <a:gd name="connsiteX1287" fmla="*/ 539591 w 1247775"/>
                    <a:gd name="connsiteY1287" fmla="*/ 952024 h 1857375"/>
                    <a:gd name="connsiteX1288" fmla="*/ 547211 w 1247775"/>
                    <a:gd name="connsiteY1288" fmla="*/ 968216 h 1857375"/>
                    <a:gd name="connsiteX1289" fmla="*/ 549116 w 1247775"/>
                    <a:gd name="connsiteY1289" fmla="*/ 1032986 h 1857375"/>
                    <a:gd name="connsiteX1290" fmla="*/ 536734 w 1247775"/>
                    <a:gd name="connsiteY1290" fmla="*/ 1048226 h 1857375"/>
                    <a:gd name="connsiteX1291" fmla="*/ 532924 w 1247775"/>
                    <a:gd name="connsiteY1291" fmla="*/ 1048226 h 1857375"/>
                    <a:gd name="connsiteX1292" fmla="*/ 531019 w 1247775"/>
                    <a:gd name="connsiteY1292" fmla="*/ 1048226 h 1857375"/>
                    <a:gd name="connsiteX1293" fmla="*/ 531019 w 1247775"/>
                    <a:gd name="connsiteY1293" fmla="*/ 1047274 h 1857375"/>
                    <a:gd name="connsiteX1294" fmla="*/ 535781 w 1247775"/>
                    <a:gd name="connsiteY1294" fmla="*/ 1036796 h 1857375"/>
                    <a:gd name="connsiteX1295" fmla="*/ 534829 w 1247775"/>
                    <a:gd name="connsiteY1295" fmla="*/ 1032986 h 1857375"/>
                    <a:gd name="connsiteX1296" fmla="*/ 547211 w 1247775"/>
                    <a:gd name="connsiteY1296" fmla="*/ 1018699 h 1857375"/>
                    <a:gd name="connsiteX1297" fmla="*/ 548164 w 1247775"/>
                    <a:gd name="connsiteY1297" fmla="*/ 1019651 h 1857375"/>
                    <a:gd name="connsiteX1298" fmla="*/ 547211 w 1247775"/>
                    <a:gd name="connsiteY1298" fmla="*/ 1026319 h 1857375"/>
                    <a:gd name="connsiteX1299" fmla="*/ 549116 w 1247775"/>
                    <a:gd name="connsiteY1299" fmla="*/ 1032986 h 1857375"/>
                    <a:gd name="connsiteX1300" fmla="*/ 506254 w 1247775"/>
                    <a:gd name="connsiteY1300" fmla="*/ 814864 h 1857375"/>
                    <a:gd name="connsiteX1301" fmla="*/ 497681 w 1247775"/>
                    <a:gd name="connsiteY1301" fmla="*/ 812959 h 1857375"/>
                    <a:gd name="connsiteX1302" fmla="*/ 497681 w 1247775"/>
                    <a:gd name="connsiteY1302" fmla="*/ 812959 h 1857375"/>
                    <a:gd name="connsiteX1303" fmla="*/ 507206 w 1247775"/>
                    <a:gd name="connsiteY1303" fmla="*/ 806291 h 1857375"/>
                    <a:gd name="connsiteX1304" fmla="*/ 509111 w 1247775"/>
                    <a:gd name="connsiteY1304" fmla="*/ 805339 h 1857375"/>
                    <a:gd name="connsiteX1305" fmla="*/ 509111 w 1247775"/>
                    <a:gd name="connsiteY1305" fmla="*/ 806291 h 1857375"/>
                    <a:gd name="connsiteX1306" fmla="*/ 506254 w 1247775"/>
                    <a:gd name="connsiteY1306" fmla="*/ 812959 h 1857375"/>
                    <a:gd name="connsiteX1307" fmla="*/ 506254 w 1247775"/>
                    <a:gd name="connsiteY1307" fmla="*/ 814864 h 1857375"/>
                    <a:gd name="connsiteX1308" fmla="*/ 521494 w 1247775"/>
                    <a:gd name="connsiteY1308" fmla="*/ 822484 h 1857375"/>
                    <a:gd name="connsiteX1309" fmla="*/ 536734 w 1247775"/>
                    <a:gd name="connsiteY1309" fmla="*/ 832961 h 1857375"/>
                    <a:gd name="connsiteX1310" fmla="*/ 543401 w 1247775"/>
                    <a:gd name="connsiteY1310" fmla="*/ 832009 h 1857375"/>
                    <a:gd name="connsiteX1311" fmla="*/ 536734 w 1247775"/>
                    <a:gd name="connsiteY1311" fmla="*/ 842486 h 1857375"/>
                    <a:gd name="connsiteX1312" fmla="*/ 533876 w 1247775"/>
                    <a:gd name="connsiteY1312" fmla="*/ 842486 h 1857375"/>
                    <a:gd name="connsiteX1313" fmla="*/ 517684 w 1247775"/>
                    <a:gd name="connsiteY1313" fmla="*/ 854869 h 1857375"/>
                    <a:gd name="connsiteX1314" fmla="*/ 517684 w 1247775"/>
                    <a:gd name="connsiteY1314" fmla="*/ 854869 h 1857375"/>
                    <a:gd name="connsiteX1315" fmla="*/ 515779 w 1247775"/>
                    <a:gd name="connsiteY1315" fmla="*/ 854869 h 1857375"/>
                    <a:gd name="connsiteX1316" fmla="*/ 522446 w 1247775"/>
                    <a:gd name="connsiteY1316" fmla="*/ 838676 h 1857375"/>
                    <a:gd name="connsiteX1317" fmla="*/ 514826 w 1247775"/>
                    <a:gd name="connsiteY1317" fmla="*/ 820579 h 1857375"/>
                    <a:gd name="connsiteX1318" fmla="*/ 516731 w 1247775"/>
                    <a:gd name="connsiteY1318" fmla="*/ 819626 h 1857375"/>
                    <a:gd name="connsiteX1319" fmla="*/ 521494 w 1247775"/>
                    <a:gd name="connsiteY1319" fmla="*/ 822484 h 1857375"/>
                    <a:gd name="connsiteX1320" fmla="*/ 487204 w 1247775"/>
                    <a:gd name="connsiteY1320" fmla="*/ 723424 h 1857375"/>
                    <a:gd name="connsiteX1321" fmla="*/ 490061 w 1247775"/>
                    <a:gd name="connsiteY1321" fmla="*/ 728186 h 1857375"/>
                    <a:gd name="connsiteX1322" fmla="*/ 486251 w 1247775"/>
                    <a:gd name="connsiteY1322" fmla="*/ 731996 h 1857375"/>
                    <a:gd name="connsiteX1323" fmla="*/ 487204 w 1247775"/>
                    <a:gd name="connsiteY1323" fmla="*/ 723424 h 1857375"/>
                    <a:gd name="connsiteX1324" fmla="*/ 487204 w 1247775"/>
                    <a:gd name="connsiteY1324" fmla="*/ 723424 h 1857375"/>
                    <a:gd name="connsiteX1325" fmla="*/ 362426 w 1247775"/>
                    <a:gd name="connsiteY1325" fmla="*/ 708184 h 1857375"/>
                    <a:gd name="connsiteX1326" fmla="*/ 380524 w 1247775"/>
                    <a:gd name="connsiteY1326" fmla="*/ 695801 h 1857375"/>
                    <a:gd name="connsiteX1327" fmla="*/ 383381 w 1247775"/>
                    <a:gd name="connsiteY1327" fmla="*/ 694849 h 1857375"/>
                    <a:gd name="connsiteX1328" fmla="*/ 392906 w 1247775"/>
                    <a:gd name="connsiteY1328" fmla="*/ 705326 h 1857375"/>
                    <a:gd name="connsiteX1329" fmla="*/ 371951 w 1247775"/>
                    <a:gd name="connsiteY1329" fmla="*/ 726281 h 1857375"/>
                    <a:gd name="connsiteX1330" fmla="*/ 360521 w 1247775"/>
                    <a:gd name="connsiteY1330" fmla="*/ 708184 h 1857375"/>
                    <a:gd name="connsiteX1331" fmla="*/ 362426 w 1247775"/>
                    <a:gd name="connsiteY1331" fmla="*/ 708184 h 1857375"/>
                    <a:gd name="connsiteX1332" fmla="*/ 453866 w 1247775"/>
                    <a:gd name="connsiteY1332" fmla="*/ 781526 h 1857375"/>
                    <a:gd name="connsiteX1333" fmla="*/ 443389 w 1247775"/>
                    <a:gd name="connsiteY1333" fmla="*/ 791051 h 1857375"/>
                    <a:gd name="connsiteX1334" fmla="*/ 450056 w 1247775"/>
                    <a:gd name="connsiteY1334" fmla="*/ 800576 h 1857375"/>
                    <a:gd name="connsiteX1335" fmla="*/ 438626 w 1247775"/>
                    <a:gd name="connsiteY1335" fmla="*/ 809149 h 1857375"/>
                    <a:gd name="connsiteX1336" fmla="*/ 419576 w 1247775"/>
                    <a:gd name="connsiteY1336" fmla="*/ 830104 h 1857375"/>
                    <a:gd name="connsiteX1337" fmla="*/ 425291 w 1247775"/>
                    <a:gd name="connsiteY1337" fmla="*/ 844391 h 1857375"/>
                    <a:gd name="connsiteX1338" fmla="*/ 423386 w 1247775"/>
                    <a:gd name="connsiteY1338" fmla="*/ 846296 h 1857375"/>
                    <a:gd name="connsiteX1339" fmla="*/ 404336 w 1247775"/>
                    <a:gd name="connsiteY1339" fmla="*/ 832009 h 1857375"/>
                    <a:gd name="connsiteX1340" fmla="*/ 394811 w 1247775"/>
                    <a:gd name="connsiteY1340" fmla="*/ 828199 h 1857375"/>
                    <a:gd name="connsiteX1341" fmla="*/ 386239 w 1247775"/>
                    <a:gd name="connsiteY1341" fmla="*/ 831056 h 1857375"/>
                    <a:gd name="connsiteX1342" fmla="*/ 368141 w 1247775"/>
                    <a:gd name="connsiteY1342" fmla="*/ 842486 h 1857375"/>
                    <a:gd name="connsiteX1343" fmla="*/ 363379 w 1247775"/>
                    <a:gd name="connsiteY1343" fmla="*/ 837724 h 1857375"/>
                    <a:gd name="connsiteX1344" fmla="*/ 357664 w 1247775"/>
                    <a:gd name="connsiteY1344" fmla="*/ 826294 h 1857375"/>
                    <a:gd name="connsiteX1345" fmla="*/ 370046 w 1247775"/>
                    <a:gd name="connsiteY1345" fmla="*/ 807244 h 1857375"/>
                    <a:gd name="connsiteX1346" fmla="*/ 372904 w 1247775"/>
                    <a:gd name="connsiteY1346" fmla="*/ 807244 h 1857375"/>
                    <a:gd name="connsiteX1347" fmla="*/ 388144 w 1247775"/>
                    <a:gd name="connsiteY1347" fmla="*/ 803434 h 1857375"/>
                    <a:gd name="connsiteX1348" fmla="*/ 385286 w 1247775"/>
                    <a:gd name="connsiteY1348" fmla="*/ 811054 h 1857375"/>
                    <a:gd name="connsiteX1349" fmla="*/ 397669 w 1247775"/>
                    <a:gd name="connsiteY1349" fmla="*/ 823436 h 1857375"/>
                    <a:gd name="connsiteX1350" fmla="*/ 410051 w 1247775"/>
                    <a:gd name="connsiteY1350" fmla="*/ 811054 h 1857375"/>
                    <a:gd name="connsiteX1351" fmla="*/ 397669 w 1247775"/>
                    <a:gd name="connsiteY1351" fmla="*/ 798671 h 1857375"/>
                    <a:gd name="connsiteX1352" fmla="*/ 394811 w 1247775"/>
                    <a:gd name="connsiteY1352" fmla="*/ 799624 h 1857375"/>
                    <a:gd name="connsiteX1353" fmla="*/ 398621 w 1247775"/>
                    <a:gd name="connsiteY1353" fmla="*/ 795814 h 1857375"/>
                    <a:gd name="connsiteX1354" fmla="*/ 416719 w 1247775"/>
                    <a:gd name="connsiteY1354" fmla="*/ 787241 h 1857375"/>
                    <a:gd name="connsiteX1355" fmla="*/ 424339 w 1247775"/>
                    <a:gd name="connsiteY1355" fmla="*/ 788194 h 1857375"/>
                    <a:gd name="connsiteX1356" fmla="*/ 456724 w 1247775"/>
                    <a:gd name="connsiteY1356" fmla="*/ 759619 h 1857375"/>
                    <a:gd name="connsiteX1357" fmla="*/ 460534 w 1247775"/>
                    <a:gd name="connsiteY1357" fmla="*/ 759619 h 1857375"/>
                    <a:gd name="connsiteX1358" fmla="*/ 482441 w 1247775"/>
                    <a:gd name="connsiteY1358" fmla="*/ 743426 h 1857375"/>
                    <a:gd name="connsiteX1359" fmla="*/ 498634 w 1247775"/>
                    <a:gd name="connsiteY1359" fmla="*/ 757714 h 1857375"/>
                    <a:gd name="connsiteX1360" fmla="*/ 514826 w 1247775"/>
                    <a:gd name="connsiteY1360" fmla="*/ 742474 h 1857375"/>
                    <a:gd name="connsiteX1361" fmla="*/ 515779 w 1247775"/>
                    <a:gd name="connsiteY1361" fmla="*/ 742474 h 1857375"/>
                    <a:gd name="connsiteX1362" fmla="*/ 513874 w 1247775"/>
                    <a:gd name="connsiteY1362" fmla="*/ 751999 h 1857375"/>
                    <a:gd name="connsiteX1363" fmla="*/ 513874 w 1247775"/>
                    <a:gd name="connsiteY1363" fmla="*/ 755809 h 1857375"/>
                    <a:gd name="connsiteX1364" fmla="*/ 509111 w 1247775"/>
                    <a:gd name="connsiteY1364" fmla="*/ 768191 h 1857375"/>
                    <a:gd name="connsiteX1365" fmla="*/ 514826 w 1247775"/>
                    <a:gd name="connsiteY1365" fmla="*/ 781526 h 1857375"/>
                    <a:gd name="connsiteX1366" fmla="*/ 510064 w 1247775"/>
                    <a:gd name="connsiteY1366" fmla="*/ 788194 h 1857375"/>
                    <a:gd name="connsiteX1367" fmla="*/ 501491 w 1247775"/>
                    <a:gd name="connsiteY1367" fmla="*/ 783431 h 1857375"/>
                    <a:gd name="connsiteX1368" fmla="*/ 491966 w 1247775"/>
                    <a:gd name="connsiteY1368" fmla="*/ 780574 h 1857375"/>
                    <a:gd name="connsiteX1369" fmla="*/ 490061 w 1247775"/>
                    <a:gd name="connsiteY1369" fmla="*/ 780574 h 1857375"/>
                    <a:gd name="connsiteX1370" fmla="*/ 490061 w 1247775"/>
                    <a:gd name="connsiteY1370" fmla="*/ 779621 h 1857375"/>
                    <a:gd name="connsiteX1371" fmla="*/ 477679 w 1247775"/>
                    <a:gd name="connsiteY1371" fmla="*/ 767239 h 1857375"/>
                    <a:gd name="connsiteX1372" fmla="*/ 465296 w 1247775"/>
                    <a:gd name="connsiteY1372" fmla="*/ 779621 h 1857375"/>
                    <a:gd name="connsiteX1373" fmla="*/ 471011 w 1247775"/>
                    <a:gd name="connsiteY1373" fmla="*/ 790099 h 1857375"/>
                    <a:gd name="connsiteX1374" fmla="*/ 458629 w 1247775"/>
                    <a:gd name="connsiteY1374" fmla="*/ 799624 h 1857375"/>
                    <a:gd name="connsiteX1375" fmla="*/ 457676 w 1247775"/>
                    <a:gd name="connsiteY1375" fmla="*/ 799624 h 1857375"/>
                    <a:gd name="connsiteX1376" fmla="*/ 462439 w 1247775"/>
                    <a:gd name="connsiteY1376" fmla="*/ 791051 h 1857375"/>
                    <a:gd name="connsiteX1377" fmla="*/ 453866 w 1247775"/>
                    <a:gd name="connsiteY1377" fmla="*/ 781526 h 1857375"/>
                    <a:gd name="connsiteX1378" fmla="*/ 481489 w 1247775"/>
                    <a:gd name="connsiteY1378" fmla="*/ 946309 h 1857375"/>
                    <a:gd name="connsiteX1379" fmla="*/ 480536 w 1247775"/>
                    <a:gd name="connsiteY1379" fmla="*/ 951071 h 1857375"/>
                    <a:gd name="connsiteX1380" fmla="*/ 470059 w 1247775"/>
                    <a:gd name="connsiteY1380" fmla="*/ 936784 h 1857375"/>
                    <a:gd name="connsiteX1381" fmla="*/ 473869 w 1247775"/>
                    <a:gd name="connsiteY1381" fmla="*/ 935831 h 1857375"/>
                    <a:gd name="connsiteX1382" fmla="*/ 473869 w 1247775"/>
                    <a:gd name="connsiteY1382" fmla="*/ 935831 h 1857375"/>
                    <a:gd name="connsiteX1383" fmla="*/ 481489 w 1247775"/>
                    <a:gd name="connsiteY1383" fmla="*/ 946309 h 1857375"/>
                    <a:gd name="connsiteX1384" fmla="*/ 345281 w 1247775"/>
                    <a:gd name="connsiteY1384" fmla="*/ 1095851 h 1857375"/>
                    <a:gd name="connsiteX1385" fmla="*/ 345281 w 1247775"/>
                    <a:gd name="connsiteY1385" fmla="*/ 1095851 h 1857375"/>
                    <a:gd name="connsiteX1386" fmla="*/ 345281 w 1247775"/>
                    <a:gd name="connsiteY1386" fmla="*/ 1095851 h 1857375"/>
                    <a:gd name="connsiteX1387" fmla="*/ 345281 w 1247775"/>
                    <a:gd name="connsiteY1387" fmla="*/ 1095851 h 1857375"/>
                    <a:gd name="connsiteX1388" fmla="*/ 423386 w 1247775"/>
                    <a:gd name="connsiteY1388" fmla="*/ 1187291 h 1857375"/>
                    <a:gd name="connsiteX1389" fmla="*/ 421481 w 1247775"/>
                    <a:gd name="connsiteY1389" fmla="*/ 1188244 h 1857375"/>
                    <a:gd name="connsiteX1390" fmla="*/ 423386 w 1247775"/>
                    <a:gd name="connsiteY1390" fmla="*/ 1181576 h 1857375"/>
                    <a:gd name="connsiteX1391" fmla="*/ 426244 w 1247775"/>
                    <a:gd name="connsiteY1391" fmla="*/ 1182529 h 1857375"/>
                    <a:gd name="connsiteX1392" fmla="*/ 430054 w 1247775"/>
                    <a:gd name="connsiteY1392" fmla="*/ 1185386 h 1857375"/>
                    <a:gd name="connsiteX1393" fmla="*/ 423386 w 1247775"/>
                    <a:gd name="connsiteY1393" fmla="*/ 1187291 h 1857375"/>
                    <a:gd name="connsiteX1394" fmla="*/ 432911 w 1247775"/>
                    <a:gd name="connsiteY1394" fmla="*/ 1183481 h 1857375"/>
                    <a:gd name="connsiteX1395" fmla="*/ 432911 w 1247775"/>
                    <a:gd name="connsiteY1395" fmla="*/ 1183481 h 1857375"/>
                    <a:gd name="connsiteX1396" fmla="*/ 432911 w 1247775"/>
                    <a:gd name="connsiteY1396" fmla="*/ 1183481 h 1857375"/>
                    <a:gd name="connsiteX1397" fmla="*/ 432911 w 1247775"/>
                    <a:gd name="connsiteY1397" fmla="*/ 1183481 h 1857375"/>
                    <a:gd name="connsiteX1398" fmla="*/ 455771 w 1247775"/>
                    <a:gd name="connsiteY1398" fmla="*/ 1106329 h 1857375"/>
                    <a:gd name="connsiteX1399" fmla="*/ 443389 w 1247775"/>
                    <a:gd name="connsiteY1399" fmla="*/ 1117759 h 1857375"/>
                    <a:gd name="connsiteX1400" fmla="*/ 433864 w 1247775"/>
                    <a:gd name="connsiteY1400" fmla="*/ 1115854 h 1857375"/>
                    <a:gd name="connsiteX1401" fmla="*/ 400526 w 1247775"/>
                    <a:gd name="connsiteY1401" fmla="*/ 1149191 h 1857375"/>
                    <a:gd name="connsiteX1402" fmla="*/ 403384 w 1247775"/>
                    <a:gd name="connsiteY1402" fmla="*/ 1162526 h 1857375"/>
                    <a:gd name="connsiteX1403" fmla="*/ 387191 w 1247775"/>
                    <a:gd name="connsiteY1403" fmla="*/ 1179671 h 1857375"/>
                    <a:gd name="connsiteX1404" fmla="*/ 394811 w 1247775"/>
                    <a:gd name="connsiteY1404" fmla="*/ 1193959 h 1857375"/>
                    <a:gd name="connsiteX1405" fmla="*/ 389096 w 1247775"/>
                    <a:gd name="connsiteY1405" fmla="*/ 1206341 h 1857375"/>
                    <a:gd name="connsiteX1406" fmla="*/ 399574 w 1247775"/>
                    <a:gd name="connsiteY1406" fmla="*/ 1221581 h 1857375"/>
                    <a:gd name="connsiteX1407" fmla="*/ 409099 w 1247775"/>
                    <a:gd name="connsiteY1407" fmla="*/ 1231106 h 1857375"/>
                    <a:gd name="connsiteX1408" fmla="*/ 392906 w 1247775"/>
                    <a:gd name="connsiteY1408" fmla="*/ 1250156 h 1857375"/>
                    <a:gd name="connsiteX1409" fmla="*/ 390049 w 1247775"/>
                    <a:gd name="connsiteY1409" fmla="*/ 1251109 h 1857375"/>
                    <a:gd name="connsiteX1410" fmla="*/ 388144 w 1247775"/>
                    <a:gd name="connsiteY1410" fmla="*/ 1245394 h 1857375"/>
                    <a:gd name="connsiteX1411" fmla="*/ 390049 w 1247775"/>
                    <a:gd name="connsiteY1411" fmla="*/ 1241584 h 1857375"/>
                    <a:gd name="connsiteX1412" fmla="*/ 396716 w 1247775"/>
                    <a:gd name="connsiteY1412" fmla="*/ 1230154 h 1857375"/>
                    <a:gd name="connsiteX1413" fmla="*/ 388144 w 1247775"/>
                    <a:gd name="connsiteY1413" fmla="*/ 1217771 h 1857375"/>
                    <a:gd name="connsiteX1414" fmla="*/ 378619 w 1247775"/>
                    <a:gd name="connsiteY1414" fmla="*/ 1207294 h 1857375"/>
                    <a:gd name="connsiteX1415" fmla="*/ 362426 w 1247775"/>
                    <a:gd name="connsiteY1415" fmla="*/ 1199674 h 1857375"/>
                    <a:gd name="connsiteX1416" fmla="*/ 343376 w 1247775"/>
                    <a:gd name="connsiteY1416" fmla="*/ 1212056 h 1857375"/>
                    <a:gd name="connsiteX1417" fmla="*/ 339566 w 1247775"/>
                    <a:gd name="connsiteY1417" fmla="*/ 1216819 h 1857375"/>
                    <a:gd name="connsiteX1418" fmla="*/ 316706 w 1247775"/>
                    <a:gd name="connsiteY1418" fmla="*/ 1233964 h 1857375"/>
                    <a:gd name="connsiteX1419" fmla="*/ 315754 w 1247775"/>
                    <a:gd name="connsiteY1419" fmla="*/ 1231106 h 1857375"/>
                    <a:gd name="connsiteX1420" fmla="*/ 315754 w 1247775"/>
                    <a:gd name="connsiteY1420" fmla="*/ 1229201 h 1857375"/>
                    <a:gd name="connsiteX1421" fmla="*/ 310991 w 1247775"/>
                    <a:gd name="connsiteY1421" fmla="*/ 1213961 h 1857375"/>
                    <a:gd name="connsiteX1422" fmla="*/ 331946 w 1247775"/>
                    <a:gd name="connsiteY1422" fmla="*/ 1186339 h 1857375"/>
                    <a:gd name="connsiteX1423" fmla="*/ 316706 w 1247775"/>
                    <a:gd name="connsiteY1423" fmla="*/ 1161574 h 1857375"/>
                    <a:gd name="connsiteX1424" fmla="*/ 316706 w 1247775"/>
                    <a:gd name="connsiteY1424" fmla="*/ 1160621 h 1857375"/>
                    <a:gd name="connsiteX1425" fmla="*/ 320516 w 1247775"/>
                    <a:gd name="connsiteY1425" fmla="*/ 1156811 h 1857375"/>
                    <a:gd name="connsiteX1426" fmla="*/ 323374 w 1247775"/>
                    <a:gd name="connsiteY1426" fmla="*/ 1157764 h 1857375"/>
                    <a:gd name="connsiteX1427" fmla="*/ 322421 w 1247775"/>
                    <a:gd name="connsiteY1427" fmla="*/ 1160621 h 1857375"/>
                    <a:gd name="connsiteX1428" fmla="*/ 328136 w 1247775"/>
                    <a:gd name="connsiteY1428" fmla="*/ 1166336 h 1857375"/>
                    <a:gd name="connsiteX1429" fmla="*/ 330041 w 1247775"/>
                    <a:gd name="connsiteY1429" fmla="*/ 1166336 h 1857375"/>
                    <a:gd name="connsiteX1430" fmla="*/ 335756 w 1247775"/>
                    <a:gd name="connsiteY1430" fmla="*/ 1168241 h 1857375"/>
                    <a:gd name="connsiteX1431" fmla="*/ 346234 w 1247775"/>
                    <a:gd name="connsiteY1431" fmla="*/ 1157764 h 1857375"/>
                    <a:gd name="connsiteX1432" fmla="*/ 345281 w 1247775"/>
                    <a:gd name="connsiteY1432" fmla="*/ 1153954 h 1857375"/>
                    <a:gd name="connsiteX1433" fmla="*/ 353854 w 1247775"/>
                    <a:gd name="connsiteY1433" fmla="*/ 1146334 h 1857375"/>
                    <a:gd name="connsiteX1434" fmla="*/ 366236 w 1247775"/>
                    <a:gd name="connsiteY1434" fmla="*/ 1151096 h 1857375"/>
                    <a:gd name="connsiteX1435" fmla="*/ 382429 w 1247775"/>
                    <a:gd name="connsiteY1435" fmla="*/ 1140619 h 1857375"/>
                    <a:gd name="connsiteX1436" fmla="*/ 386239 w 1247775"/>
                    <a:gd name="connsiteY1436" fmla="*/ 1142524 h 1857375"/>
                    <a:gd name="connsiteX1437" fmla="*/ 391001 w 1247775"/>
                    <a:gd name="connsiteY1437" fmla="*/ 1137761 h 1857375"/>
                    <a:gd name="connsiteX1438" fmla="*/ 386239 w 1247775"/>
                    <a:gd name="connsiteY1438" fmla="*/ 1132999 h 1857375"/>
                    <a:gd name="connsiteX1439" fmla="*/ 384334 w 1247775"/>
                    <a:gd name="connsiteY1439" fmla="*/ 1133951 h 1857375"/>
                    <a:gd name="connsiteX1440" fmla="*/ 384334 w 1247775"/>
                    <a:gd name="connsiteY1440" fmla="*/ 1133951 h 1857375"/>
                    <a:gd name="connsiteX1441" fmla="*/ 383381 w 1247775"/>
                    <a:gd name="connsiteY1441" fmla="*/ 1129189 h 1857375"/>
                    <a:gd name="connsiteX1442" fmla="*/ 385286 w 1247775"/>
                    <a:gd name="connsiteY1442" fmla="*/ 1122521 h 1857375"/>
                    <a:gd name="connsiteX1443" fmla="*/ 378619 w 1247775"/>
                    <a:gd name="connsiteY1443" fmla="*/ 1109186 h 1857375"/>
                    <a:gd name="connsiteX1444" fmla="*/ 388144 w 1247775"/>
                    <a:gd name="connsiteY1444" fmla="*/ 1101566 h 1857375"/>
                    <a:gd name="connsiteX1445" fmla="*/ 390049 w 1247775"/>
                    <a:gd name="connsiteY1445" fmla="*/ 1100614 h 1857375"/>
                    <a:gd name="connsiteX1446" fmla="*/ 411004 w 1247775"/>
                    <a:gd name="connsiteY1446" fmla="*/ 1113949 h 1857375"/>
                    <a:gd name="connsiteX1447" fmla="*/ 434816 w 1247775"/>
                    <a:gd name="connsiteY1447" fmla="*/ 1090136 h 1857375"/>
                    <a:gd name="connsiteX1448" fmla="*/ 433864 w 1247775"/>
                    <a:gd name="connsiteY1448" fmla="*/ 1083469 h 1857375"/>
                    <a:gd name="connsiteX1449" fmla="*/ 443389 w 1247775"/>
                    <a:gd name="connsiteY1449" fmla="*/ 1086326 h 1857375"/>
                    <a:gd name="connsiteX1450" fmla="*/ 442436 w 1247775"/>
                    <a:gd name="connsiteY1450" fmla="*/ 1090136 h 1857375"/>
                    <a:gd name="connsiteX1451" fmla="*/ 450056 w 1247775"/>
                    <a:gd name="connsiteY1451" fmla="*/ 1097756 h 1857375"/>
                    <a:gd name="connsiteX1452" fmla="*/ 457676 w 1247775"/>
                    <a:gd name="connsiteY1452" fmla="*/ 1090136 h 1857375"/>
                    <a:gd name="connsiteX1453" fmla="*/ 454819 w 1247775"/>
                    <a:gd name="connsiteY1453" fmla="*/ 1084421 h 1857375"/>
                    <a:gd name="connsiteX1454" fmla="*/ 466249 w 1247775"/>
                    <a:gd name="connsiteY1454" fmla="*/ 1073944 h 1857375"/>
                    <a:gd name="connsiteX1455" fmla="*/ 473869 w 1247775"/>
                    <a:gd name="connsiteY1455" fmla="*/ 1076801 h 1857375"/>
                    <a:gd name="connsiteX1456" fmla="*/ 479584 w 1247775"/>
                    <a:gd name="connsiteY1456" fmla="*/ 1074896 h 1857375"/>
                    <a:gd name="connsiteX1457" fmla="*/ 480536 w 1247775"/>
                    <a:gd name="connsiteY1457" fmla="*/ 1075849 h 1857375"/>
                    <a:gd name="connsiteX1458" fmla="*/ 491014 w 1247775"/>
                    <a:gd name="connsiteY1458" fmla="*/ 1085374 h 1857375"/>
                    <a:gd name="connsiteX1459" fmla="*/ 500539 w 1247775"/>
                    <a:gd name="connsiteY1459" fmla="*/ 1078706 h 1857375"/>
                    <a:gd name="connsiteX1460" fmla="*/ 505301 w 1247775"/>
                    <a:gd name="connsiteY1460" fmla="*/ 1077754 h 1857375"/>
                    <a:gd name="connsiteX1461" fmla="*/ 515779 w 1247775"/>
                    <a:gd name="connsiteY1461" fmla="*/ 1084421 h 1857375"/>
                    <a:gd name="connsiteX1462" fmla="*/ 518636 w 1247775"/>
                    <a:gd name="connsiteY1462" fmla="*/ 1083469 h 1857375"/>
                    <a:gd name="connsiteX1463" fmla="*/ 521494 w 1247775"/>
                    <a:gd name="connsiteY1463" fmla="*/ 1087279 h 1857375"/>
                    <a:gd name="connsiteX1464" fmla="*/ 521494 w 1247775"/>
                    <a:gd name="connsiteY1464" fmla="*/ 1090136 h 1857375"/>
                    <a:gd name="connsiteX1465" fmla="*/ 538639 w 1247775"/>
                    <a:gd name="connsiteY1465" fmla="*/ 1107281 h 1857375"/>
                    <a:gd name="connsiteX1466" fmla="*/ 549116 w 1247775"/>
                    <a:gd name="connsiteY1466" fmla="*/ 1103471 h 1857375"/>
                    <a:gd name="connsiteX1467" fmla="*/ 553879 w 1247775"/>
                    <a:gd name="connsiteY1467" fmla="*/ 1106329 h 1857375"/>
                    <a:gd name="connsiteX1468" fmla="*/ 563404 w 1247775"/>
                    <a:gd name="connsiteY1468" fmla="*/ 1113949 h 1857375"/>
                    <a:gd name="connsiteX1469" fmla="*/ 559594 w 1247775"/>
                    <a:gd name="connsiteY1469" fmla="*/ 1118711 h 1857375"/>
                    <a:gd name="connsiteX1470" fmla="*/ 557689 w 1247775"/>
                    <a:gd name="connsiteY1470" fmla="*/ 1118711 h 1857375"/>
                    <a:gd name="connsiteX1471" fmla="*/ 547211 w 1247775"/>
                    <a:gd name="connsiteY1471" fmla="*/ 1120616 h 1857375"/>
                    <a:gd name="connsiteX1472" fmla="*/ 542449 w 1247775"/>
                    <a:gd name="connsiteY1472" fmla="*/ 1118711 h 1857375"/>
                    <a:gd name="connsiteX1473" fmla="*/ 538639 w 1247775"/>
                    <a:gd name="connsiteY1473" fmla="*/ 1119664 h 1857375"/>
                    <a:gd name="connsiteX1474" fmla="*/ 518636 w 1247775"/>
                    <a:gd name="connsiteY1474" fmla="*/ 1104424 h 1857375"/>
                    <a:gd name="connsiteX1475" fmla="*/ 486251 w 1247775"/>
                    <a:gd name="connsiteY1475" fmla="*/ 1087279 h 1857375"/>
                    <a:gd name="connsiteX1476" fmla="*/ 455771 w 1247775"/>
                    <a:gd name="connsiteY1476" fmla="*/ 1106329 h 1857375"/>
                    <a:gd name="connsiteX1477" fmla="*/ 483394 w 1247775"/>
                    <a:gd name="connsiteY1477" fmla="*/ 1196816 h 1857375"/>
                    <a:gd name="connsiteX1478" fmla="*/ 469106 w 1247775"/>
                    <a:gd name="connsiteY1478" fmla="*/ 1192054 h 1857375"/>
                    <a:gd name="connsiteX1479" fmla="*/ 465296 w 1247775"/>
                    <a:gd name="connsiteY1479" fmla="*/ 1192054 h 1857375"/>
                    <a:gd name="connsiteX1480" fmla="*/ 462439 w 1247775"/>
                    <a:gd name="connsiteY1480" fmla="*/ 1189196 h 1857375"/>
                    <a:gd name="connsiteX1481" fmla="*/ 466249 w 1247775"/>
                    <a:gd name="connsiteY1481" fmla="*/ 1178719 h 1857375"/>
                    <a:gd name="connsiteX1482" fmla="*/ 462439 w 1247775"/>
                    <a:gd name="connsiteY1482" fmla="*/ 1167289 h 1857375"/>
                    <a:gd name="connsiteX1483" fmla="*/ 462439 w 1247775"/>
                    <a:gd name="connsiteY1483" fmla="*/ 1167289 h 1857375"/>
                    <a:gd name="connsiteX1484" fmla="*/ 475774 w 1247775"/>
                    <a:gd name="connsiteY1484" fmla="*/ 1170146 h 1857375"/>
                    <a:gd name="connsiteX1485" fmla="*/ 491014 w 1247775"/>
                    <a:gd name="connsiteY1485" fmla="*/ 1165384 h 1857375"/>
                    <a:gd name="connsiteX1486" fmla="*/ 502444 w 1247775"/>
                    <a:gd name="connsiteY1486" fmla="*/ 1162526 h 1857375"/>
                    <a:gd name="connsiteX1487" fmla="*/ 507206 w 1247775"/>
                    <a:gd name="connsiteY1487" fmla="*/ 1165384 h 1857375"/>
                    <a:gd name="connsiteX1488" fmla="*/ 513874 w 1247775"/>
                    <a:gd name="connsiteY1488" fmla="*/ 1158716 h 1857375"/>
                    <a:gd name="connsiteX1489" fmla="*/ 512921 w 1247775"/>
                    <a:gd name="connsiteY1489" fmla="*/ 1155859 h 1857375"/>
                    <a:gd name="connsiteX1490" fmla="*/ 517684 w 1247775"/>
                    <a:gd name="connsiteY1490" fmla="*/ 1150144 h 1857375"/>
                    <a:gd name="connsiteX1491" fmla="*/ 525304 w 1247775"/>
                    <a:gd name="connsiteY1491" fmla="*/ 1153001 h 1857375"/>
                    <a:gd name="connsiteX1492" fmla="*/ 528161 w 1247775"/>
                    <a:gd name="connsiteY1492" fmla="*/ 1152049 h 1857375"/>
                    <a:gd name="connsiteX1493" fmla="*/ 526256 w 1247775"/>
                    <a:gd name="connsiteY1493" fmla="*/ 1160621 h 1857375"/>
                    <a:gd name="connsiteX1494" fmla="*/ 526256 w 1247775"/>
                    <a:gd name="connsiteY1494" fmla="*/ 1161574 h 1857375"/>
                    <a:gd name="connsiteX1495" fmla="*/ 514826 w 1247775"/>
                    <a:gd name="connsiteY1495" fmla="*/ 1177766 h 1857375"/>
                    <a:gd name="connsiteX1496" fmla="*/ 507206 w 1247775"/>
                    <a:gd name="connsiteY1496" fmla="*/ 1174909 h 1857375"/>
                    <a:gd name="connsiteX1497" fmla="*/ 495776 w 1247775"/>
                    <a:gd name="connsiteY1497" fmla="*/ 1186339 h 1857375"/>
                    <a:gd name="connsiteX1498" fmla="*/ 497681 w 1247775"/>
                    <a:gd name="connsiteY1498" fmla="*/ 1192054 h 1857375"/>
                    <a:gd name="connsiteX1499" fmla="*/ 491966 w 1247775"/>
                    <a:gd name="connsiteY1499" fmla="*/ 1190149 h 1857375"/>
                    <a:gd name="connsiteX1500" fmla="*/ 483394 w 1247775"/>
                    <a:gd name="connsiteY1500" fmla="*/ 1196816 h 1857375"/>
                    <a:gd name="connsiteX1501" fmla="*/ 507206 w 1247775"/>
                    <a:gd name="connsiteY1501" fmla="*/ 1716881 h 1857375"/>
                    <a:gd name="connsiteX1502" fmla="*/ 506254 w 1247775"/>
                    <a:gd name="connsiteY1502" fmla="*/ 1714976 h 1857375"/>
                    <a:gd name="connsiteX1503" fmla="*/ 508159 w 1247775"/>
                    <a:gd name="connsiteY1503" fmla="*/ 1714976 h 1857375"/>
                    <a:gd name="connsiteX1504" fmla="*/ 510064 w 1247775"/>
                    <a:gd name="connsiteY1504" fmla="*/ 1714976 h 1857375"/>
                    <a:gd name="connsiteX1505" fmla="*/ 510064 w 1247775"/>
                    <a:gd name="connsiteY1505" fmla="*/ 1714976 h 1857375"/>
                    <a:gd name="connsiteX1506" fmla="*/ 507206 w 1247775"/>
                    <a:gd name="connsiteY1506" fmla="*/ 1716881 h 1857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Lst>
                  <a:rect l="l" t="t" r="r" b="b"/>
                  <a:pathLst>
                    <a:path w="1247775" h="1857375">
                      <a:moveTo>
                        <a:pt x="1172051" y="974884"/>
                      </a:moveTo>
                      <a:cubicBezTo>
                        <a:pt x="1133951" y="944404"/>
                        <a:pt x="1065371" y="835819"/>
                        <a:pt x="1037749" y="787241"/>
                      </a:cubicBezTo>
                      <a:lnTo>
                        <a:pt x="1026319" y="764381"/>
                      </a:lnTo>
                      <a:cubicBezTo>
                        <a:pt x="1025366" y="760571"/>
                        <a:pt x="1024414" y="755809"/>
                        <a:pt x="1023461" y="751046"/>
                      </a:cubicBezTo>
                      <a:cubicBezTo>
                        <a:pt x="1024414" y="751046"/>
                        <a:pt x="1024414" y="750094"/>
                        <a:pt x="1024414" y="750094"/>
                      </a:cubicBezTo>
                      <a:cubicBezTo>
                        <a:pt x="1024414" y="748189"/>
                        <a:pt x="1025366" y="746284"/>
                        <a:pt x="1025366" y="744379"/>
                      </a:cubicBezTo>
                      <a:cubicBezTo>
                        <a:pt x="1025366" y="739616"/>
                        <a:pt x="1024414" y="735806"/>
                        <a:pt x="1022509" y="731996"/>
                      </a:cubicBezTo>
                      <a:cubicBezTo>
                        <a:pt x="1021556" y="691039"/>
                        <a:pt x="1032986" y="639604"/>
                        <a:pt x="1037749" y="609124"/>
                      </a:cubicBezTo>
                      <a:cubicBezTo>
                        <a:pt x="1041559" y="583406"/>
                        <a:pt x="1035844" y="532924"/>
                        <a:pt x="1025366" y="473869"/>
                      </a:cubicBezTo>
                      <a:cubicBezTo>
                        <a:pt x="1025366" y="473869"/>
                        <a:pt x="1025366" y="472916"/>
                        <a:pt x="1025366" y="472916"/>
                      </a:cubicBezTo>
                      <a:cubicBezTo>
                        <a:pt x="1025366" y="469106"/>
                        <a:pt x="1024414" y="466249"/>
                        <a:pt x="1023461" y="463391"/>
                      </a:cubicBezTo>
                      <a:cubicBezTo>
                        <a:pt x="1022509" y="459581"/>
                        <a:pt x="1021556" y="454819"/>
                        <a:pt x="1020604" y="450056"/>
                      </a:cubicBezTo>
                      <a:cubicBezTo>
                        <a:pt x="1021556" y="447199"/>
                        <a:pt x="1021556" y="445294"/>
                        <a:pt x="1021556" y="442436"/>
                      </a:cubicBezTo>
                      <a:cubicBezTo>
                        <a:pt x="1021556" y="435769"/>
                        <a:pt x="1018699" y="429101"/>
                        <a:pt x="1014889" y="424339"/>
                      </a:cubicBezTo>
                      <a:cubicBezTo>
                        <a:pt x="1010126" y="404336"/>
                        <a:pt x="1005364" y="383381"/>
                        <a:pt x="1000601" y="362426"/>
                      </a:cubicBezTo>
                      <a:cubicBezTo>
                        <a:pt x="999649" y="357664"/>
                        <a:pt x="997744" y="351949"/>
                        <a:pt x="996791" y="347186"/>
                      </a:cubicBezTo>
                      <a:cubicBezTo>
                        <a:pt x="996791" y="344329"/>
                        <a:pt x="995839" y="342424"/>
                        <a:pt x="994886" y="339566"/>
                      </a:cubicBezTo>
                      <a:cubicBezTo>
                        <a:pt x="967264" y="254794"/>
                        <a:pt x="902494" y="161449"/>
                        <a:pt x="892969" y="148114"/>
                      </a:cubicBezTo>
                      <a:cubicBezTo>
                        <a:pt x="892016" y="147161"/>
                        <a:pt x="892016" y="146209"/>
                        <a:pt x="891064" y="144304"/>
                      </a:cubicBezTo>
                      <a:cubicBezTo>
                        <a:pt x="891064" y="144304"/>
                        <a:pt x="891064" y="144304"/>
                        <a:pt x="891064" y="144304"/>
                      </a:cubicBezTo>
                      <a:cubicBezTo>
                        <a:pt x="890111" y="141446"/>
                        <a:pt x="888206" y="139541"/>
                        <a:pt x="886301" y="137636"/>
                      </a:cubicBezTo>
                      <a:cubicBezTo>
                        <a:pt x="884396" y="114776"/>
                        <a:pt x="865346" y="97631"/>
                        <a:pt x="842486" y="97631"/>
                      </a:cubicBezTo>
                      <a:cubicBezTo>
                        <a:pt x="834866" y="97631"/>
                        <a:pt x="828199" y="99536"/>
                        <a:pt x="821531" y="103346"/>
                      </a:cubicBezTo>
                      <a:cubicBezTo>
                        <a:pt x="820579" y="92869"/>
                        <a:pt x="812959" y="83344"/>
                        <a:pt x="803434" y="80486"/>
                      </a:cubicBezTo>
                      <a:cubicBezTo>
                        <a:pt x="799624" y="72866"/>
                        <a:pt x="792956" y="66199"/>
                        <a:pt x="784384" y="63341"/>
                      </a:cubicBezTo>
                      <a:cubicBezTo>
                        <a:pt x="779621" y="50006"/>
                        <a:pt x="766286" y="40481"/>
                        <a:pt x="751046" y="40481"/>
                      </a:cubicBezTo>
                      <a:cubicBezTo>
                        <a:pt x="737711" y="40481"/>
                        <a:pt x="726281" y="48101"/>
                        <a:pt x="719614" y="58579"/>
                      </a:cubicBezTo>
                      <a:cubicBezTo>
                        <a:pt x="715804" y="56674"/>
                        <a:pt x="712946" y="55721"/>
                        <a:pt x="708184" y="55721"/>
                      </a:cubicBezTo>
                      <a:cubicBezTo>
                        <a:pt x="707231" y="55721"/>
                        <a:pt x="705326" y="55721"/>
                        <a:pt x="704374" y="55721"/>
                      </a:cubicBezTo>
                      <a:cubicBezTo>
                        <a:pt x="703421" y="52864"/>
                        <a:pt x="700564" y="50006"/>
                        <a:pt x="698659" y="48101"/>
                      </a:cubicBezTo>
                      <a:cubicBezTo>
                        <a:pt x="701516" y="45244"/>
                        <a:pt x="703421" y="41434"/>
                        <a:pt x="703421" y="37624"/>
                      </a:cubicBezTo>
                      <a:cubicBezTo>
                        <a:pt x="703421" y="29051"/>
                        <a:pt x="696754" y="22384"/>
                        <a:pt x="688181" y="22384"/>
                      </a:cubicBezTo>
                      <a:cubicBezTo>
                        <a:pt x="685324" y="22384"/>
                        <a:pt x="681514" y="23336"/>
                        <a:pt x="679609" y="25241"/>
                      </a:cubicBezTo>
                      <a:cubicBezTo>
                        <a:pt x="676751" y="20479"/>
                        <a:pt x="672941" y="16669"/>
                        <a:pt x="667226" y="16669"/>
                      </a:cubicBezTo>
                      <a:cubicBezTo>
                        <a:pt x="667226" y="16669"/>
                        <a:pt x="667226" y="16669"/>
                        <a:pt x="667226" y="16669"/>
                      </a:cubicBezTo>
                      <a:cubicBezTo>
                        <a:pt x="665321" y="10954"/>
                        <a:pt x="659606" y="7144"/>
                        <a:pt x="652939" y="7144"/>
                      </a:cubicBezTo>
                      <a:cubicBezTo>
                        <a:pt x="644366" y="7144"/>
                        <a:pt x="637699" y="13811"/>
                        <a:pt x="637699" y="22384"/>
                      </a:cubicBezTo>
                      <a:cubicBezTo>
                        <a:pt x="637699" y="30956"/>
                        <a:pt x="644366" y="37624"/>
                        <a:pt x="652939" y="37624"/>
                      </a:cubicBezTo>
                      <a:cubicBezTo>
                        <a:pt x="654844" y="37624"/>
                        <a:pt x="656749" y="37624"/>
                        <a:pt x="658654" y="36671"/>
                      </a:cubicBezTo>
                      <a:cubicBezTo>
                        <a:pt x="660559" y="38576"/>
                        <a:pt x="663416" y="40481"/>
                        <a:pt x="667226" y="40481"/>
                      </a:cubicBezTo>
                      <a:cubicBezTo>
                        <a:pt x="669131" y="40481"/>
                        <a:pt x="670084" y="40481"/>
                        <a:pt x="671989" y="39529"/>
                      </a:cubicBezTo>
                      <a:cubicBezTo>
                        <a:pt x="671989" y="41434"/>
                        <a:pt x="672941" y="43339"/>
                        <a:pt x="673894" y="45244"/>
                      </a:cubicBezTo>
                      <a:cubicBezTo>
                        <a:pt x="671036" y="46196"/>
                        <a:pt x="669131" y="48101"/>
                        <a:pt x="667226" y="50006"/>
                      </a:cubicBezTo>
                      <a:cubicBezTo>
                        <a:pt x="659606" y="50959"/>
                        <a:pt x="652939" y="57626"/>
                        <a:pt x="652939" y="65246"/>
                      </a:cubicBezTo>
                      <a:cubicBezTo>
                        <a:pt x="652939" y="72866"/>
                        <a:pt x="657701" y="78581"/>
                        <a:pt x="664369" y="80486"/>
                      </a:cubicBezTo>
                      <a:cubicBezTo>
                        <a:pt x="665321" y="81439"/>
                        <a:pt x="666274" y="82391"/>
                        <a:pt x="666274" y="83344"/>
                      </a:cubicBezTo>
                      <a:cubicBezTo>
                        <a:pt x="663416" y="86201"/>
                        <a:pt x="661511" y="90011"/>
                        <a:pt x="661511" y="94774"/>
                      </a:cubicBezTo>
                      <a:cubicBezTo>
                        <a:pt x="661511" y="96679"/>
                        <a:pt x="661511" y="99536"/>
                        <a:pt x="662464" y="101441"/>
                      </a:cubicBezTo>
                      <a:cubicBezTo>
                        <a:pt x="662464" y="101441"/>
                        <a:pt x="661511" y="101441"/>
                        <a:pt x="661511" y="101441"/>
                      </a:cubicBezTo>
                      <a:cubicBezTo>
                        <a:pt x="650081" y="101441"/>
                        <a:pt x="640556" y="110966"/>
                        <a:pt x="640556" y="122396"/>
                      </a:cubicBezTo>
                      <a:cubicBezTo>
                        <a:pt x="640556" y="130016"/>
                        <a:pt x="644366" y="136684"/>
                        <a:pt x="651034" y="140494"/>
                      </a:cubicBezTo>
                      <a:cubicBezTo>
                        <a:pt x="650081" y="142399"/>
                        <a:pt x="649129" y="144304"/>
                        <a:pt x="649129" y="146209"/>
                      </a:cubicBezTo>
                      <a:cubicBezTo>
                        <a:pt x="649129" y="151924"/>
                        <a:pt x="653891" y="156686"/>
                        <a:pt x="659606" y="156686"/>
                      </a:cubicBezTo>
                      <a:cubicBezTo>
                        <a:pt x="665321" y="156686"/>
                        <a:pt x="670084" y="151924"/>
                        <a:pt x="670084" y="146209"/>
                      </a:cubicBezTo>
                      <a:cubicBezTo>
                        <a:pt x="670084" y="145256"/>
                        <a:pt x="670084" y="143351"/>
                        <a:pt x="669131" y="142399"/>
                      </a:cubicBezTo>
                      <a:cubicBezTo>
                        <a:pt x="670084" y="141446"/>
                        <a:pt x="671989" y="141446"/>
                        <a:pt x="672941" y="140494"/>
                      </a:cubicBezTo>
                      <a:cubicBezTo>
                        <a:pt x="672941" y="141446"/>
                        <a:pt x="671989" y="143351"/>
                        <a:pt x="671989" y="145256"/>
                      </a:cubicBezTo>
                      <a:cubicBezTo>
                        <a:pt x="671989" y="152876"/>
                        <a:pt x="677704" y="158591"/>
                        <a:pt x="685324" y="158591"/>
                      </a:cubicBezTo>
                      <a:cubicBezTo>
                        <a:pt x="692944" y="158591"/>
                        <a:pt x="698659" y="152876"/>
                        <a:pt x="698659" y="145256"/>
                      </a:cubicBezTo>
                      <a:cubicBezTo>
                        <a:pt x="698659" y="137636"/>
                        <a:pt x="692944" y="131921"/>
                        <a:pt x="685324" y="131921"/>
                      </a:cubicBezTo>
                      <a:cubicBezTo>
                        <a:pt x="683419" y="131921"/>
                        <a:pt x="681514" y="132874"/>
                        <a:pt x="679609" y="132874"/>
                      </a:cubicBezTo>
                      <a:cubicBezTo>
                        <a:pt x="680561" y="130016"/>
                        <a:pt x="681514" y="128111"/>
                        <a:pt x="681514" y="125254"/>
                      </a:cubicBezTo>
                      <a:cubicBezTo>
                        <a:pt x="681514" y="125254"/>
                        <a:pt x="682466" y="125254"/>
                        <a:pt x="682466" y="125254"/>
                      </a:cubicBezTo>
                      <a:cubicBezTo>
                        <a:pt x="691039" y="125254"/>
                        <a:pt x="698659" y="118586"/>
                        <a:pt x="699611" y="110014"/>
                      </a:cubicBezTo>
                      <a:cubicBezTo>
                        <a:pt x="701516" y="110966"/>
                        <a:pt x="704374" y="111919"/>
                        <a:pt x="706279" y="111919"/>
                      </a:cubicBezTo>
                      <a:cubicBezTo>
                        <a:pt x="706279" y="112871"/>
                        <a:pt x="706279" y="112871"/>
                        <a:pt x="706279" y="113824"/>
                      </a:cubicBezTo>
                      <a:cubicBezTo>
                        <a:pt x="706279" y="117634"/>
                        <a:pt x="709136" y="120491"/>
                        <a:pt x="711994" y="122396"/>
                      </a:cubicBezTo>
                      <a:cubicBezTo>
                        <a:pt x="712946" y="135731"/>
                        <a:pt x="724376" y="146209"/>
                        <a:pt x="738664" y="146209"/>
                      </a:cubicBezTo>
                      <a:cubicBezTo>
                        <a:pt x="749141" y="146209"/>
                        <a:pt x="758666" y="139541"/>
                        <a:pt x="763429" y="130969"/>
                      </a:cubicBezTo>
                      <a:cubicBezTo>
                        <a:pt x="765334" y="131921"/>
                        <a:pt x="767239" y="131921"/>
                        <a:pt x="770096" y="132874"/>
                      </a:cubicBezTo>
                      <a:cubicBezTo>
                        <a:pt x="772001" y="135731"/>
                        <a:pt x="774859" y="138589"/>
                        <a:pt x="778669" y="140494"/>
                      </a:cubicBezTo>
                      <a:cubicBezTo>
                        <a:pt x="776764" y="141446"/>
                        <a:pt x="774859" y="143351"/>
                        <a:pt x="773906" y="145256"/>
                      </a:cubicBezTo>
                      <a:cubicBezTo>
                        <a:pt x="772954" y="141446"/>
                        <a:pt x="770096" y="138589"/>
                        <a:pt x="765334" y="138589"/>
                      </a:cubicBezTo>
                      <a:cubicBezTo>
                        <a:pt x="760571" y="138589"/>
                        <a:pt x="756761" y="142399"/>
                        <a:pt x="756761" y="147161"/>
                      </a:cubicBezTo>
                      <a:cubicBezTo>
                        <a:pt x="756761" y="150971"/>
                        <a:pt x="758666" y="153829"/>
                        <a:pt x="761524" y="154781"/>
                      </a:cubicBezTo>
                      <a:cubicBezTo>
                        <a:pt x="759619" y="156686"/>
                        <a:pt x="757714" y="158591"/>
                        <a:pt x="757714" y="161449"/>
                      </a:cubicBezTo>
                      <a:cubicBezTo>
                        <a:pt x="757714" y="163354"/>
                        <a:pt x="758666" y="165259"/>
                        <a:pt x="759619" y="167164"/>
                      </a:cubicBezTo>
                      <a:cubicBezTo>
                        <a:pt x="759619" y="168116"/>
                        <a:pt x="759619" y="168116"/>
                        <a:pt x="759619" y="169069"/>
                      </a:cubicBezTo>
                      <a:cubicBezTo>
                        <a:pt x="755809" y="161449"/>
                        <a:pt x="748189" y="155734"/>
                        <a:pt x="738664" y="155734"/>
                      </a:cubicBezTo>
                      <a:cubicBezTo>
                        <a:pt x="737711" y="155734"/>
                        <a:pt x="736759" y="155734"/>
                        <a:pt x="735806" y="155734"/>
                      </a:cubicBezTo>
                      <a:cubicBezTo>
                        <a:pt x="733901" y="153829"/>
                        <a:pt x="731996" y="152876"/>
                        <a:pt x="729139" y="152876"/>
                      </a:cubicBezTo>
                      <a:cubicBezTo>
                        <a:pt x="724376" y="152876"/>
                        <a:pt x="719614" y="156686"/>
                        <a:pt x="719614" y="162401"/>
                      </a:cubicBezTo>
                      <a:cubicBezTo>
                        <a:pt x="719614" y="163354"/>
                        <a:pt x="719614" y="164306"/>
                        <a:pt x="720566" y="165259"/>
                      </a:cubicBezTo>
                      <a:cubicBezTo>
                        <a:pt x="718661" y="168116"/>
                        <a:pt x="716756" y="170974"/>
                        <a:pt x="716756" y="173831"/>
                      </a:cubicBezTo>
                      <a:cubicBezTo>
                        <a:pt x="714851" y="173831"/>
                        <a:pt x="713899" y="172879"/>
                        <a:pt x="711994" y="172879"/>
                      </a:cubicBezTo>
                      <a:cubicBezTo>
                        <a:pt x="704374" y="172879"/>
                        <a:pt x="697706" y="174784"/>
                        <a:pt x="691991" y="178594"/>
                      </a:cubicBezTo>
                      <a:cubicBezTo>
                        <a:pt x="688181" y="176689"/>
                        <a:pt x="684371" y="175736"/>
                        <a:pt x="680561" y="175736"/>
                      </a:cubicBezTo>
                      <a:cubicBezTo>
                        <a:pt x="678656" y="175736"/>
                        <a:pt x="675799" y="175736"/>
                        <a:pt x="673894" y="176689"/>
                      </a:cubicBezTo>
                      <a:cubicBezTo>
                        <a:pt x="674846" y="175736"/>
                        <a:pt x="675799" y="173831"/>
                        <a:pt x="675799" y="172879"/>
                      </a:cubicBezTo>
                      <a:cubicBezTo>
                        <a:pt x="675799" y="169069"/>
                        <a:pt x="671989" y="165259"/>
                        <a:pt x="668179" y="165259"/>
                      </a:cubicBezTo>
                      <a:cubicBezTo>
                        <a:pt x="664369" y="165259"/>
                        <a:pt x="660559" y="169069"/>
                        <a:pt x="660559" y="172879"/>
                      </a:cubicBezTo>
                      <a:cubicBezTo>
                        <a:pt x="660559" y="176689"/>
                        <a:pt x="663416" y="179546"/>
                        <a:pt x="667226" y="180499"/>
                      </a:cubicBezTo>
                      <a:cubicBezTo>
                        <a:pt x="661511" y="184309"/>
                        <a:pt x="657701" y="191929"/>
                        <a:pt x="657701" y="199549"/>
                      </a:cubicBezTo>
                      <a:cubicBezTo>
                        <a:pt x="657701" y="202406"/>
                        <a:pt x="658654" y="205264"/>
                        <a:pt x="659606" y="207169"/>
                      </a:cubicBezTo>
                      <a:cubicBezTo>
                        <a:pt x="657701" y="207169"/>
                        <a:pt x="655796" y="207169"/>
                        <a:pt x="654844" y="208121"/>
                      </a:cubicBezTo>
                      <a:cubicBezTo>
                        <a:pt x="652939" y="206216"/>
                        <a:pt x="651034" y="205264"/>
                        <a:pt x="648176" y="205264"/>
                      </a:cubicBezTo>
                      <a:cubicBezTo>
                        <a:pt x="643414" y="205264"/>
                        <a:pt x="639604" y="209074"/>
                        <a:pt x="639604" y="213836"/>
                      </a:cubicBezTo>
                      <a:cubicBezTo>
                        <a:pt x="639604" y="215741"/>
                        <a:pt x="640556" y="216694"/>
                        <a:pt x="640556" y="217646"/>
                      </a:cubicBezTo>
                      <a:cubicBezTo>
                        <a:pt x="637699" y="219551"/>
                        <a:pt x="635794" y="222409"/>
                        <a:pt x="634841" y="226219"/>
                      </a:cubicBezTo>
                      <a:cubicBezTo>
                        <a:pt x="632936" y="224314"/>
                        <a:pt x="630079" y="223361"/>
                        <a:pt x="627221" y="223361"/>
                      </a:cubicBezTo>
                      <a:cubicBezTo>
                        <a:pt x="626269" y="215741"/>
                        <a:pt x="621506" y="209074"/>
                        <a:pt x="613886" y="205264"/>
                      </a:cubicBezTo>
                      <a:cubicBezTo>
                        <a:pt x="617696" y="205264"/>
                        <a:pt x="620554" y="204311"/>
                        <a:pt x="623411" y="203359"/>
                      </a:cubicBezTo>
                      <a:cubicBezTo>
                        <a:pt x="625316" y="206216"/>
                        <a:pt x="629126" y="209074"/>
                        <a:pt x="632936" y="209074"/>
                      </a:cubicBezTo>
                      <a:cubicBezTo>
                        <a:pt x="639604" y="209074"/>
                        <a:pt x="644366" y="204311"/>
                        <a:pt x="644366" y="197644"/>
                      </a:cubicBezTo>
                      <a:cubicBezTo>
                        <a:pt x="644366" y="194786"/>
                        <a:pt x="643414" y="191929"/>
                        <a:pt x="640556" y="189071"/>
                      </a:cubicBezTo>
                      <a:cubicBezTo>
                        <a:pt x="644366" y="183356"/>
                        <a:pt x="646271" y="176689"/>
                        <a:pt x="646271" y="170021"/>
                      </a:cubicBezTo>
                      <a:cubicBezTo>
                        <a:pt x="646271" y="153829"/>
                        <a:pt x="634841" y="139541"/>
                        <a:pt x="619601" y="135731"/>
                      </a:cubicBezTo>
                      <a:cubicBezTo>
                        <a:pt x="617696" y="133826"/>
                        <a:pt x="615791" y="132874"/>
                        <a:pt x="612934" y="132874"/>
                      </a:cubicBezTo>
                      <a:cubicBezTo>
                        <a:pt x="611029" y="132874"/>
                        <a:pt x="609124" y="133826"/>
                        <a:pt x="607219" y="134779"/>
                      </a:cubicBezTo>
                      <a:cubicBezTo>
                        <a:pt x="605314" y="134779"/>
                        <a:pt x="602456" y="135731"/>
                        <a:pt x="600551" y="135731"/>
                      </a:cubicBezTo>
                      <a:cubicBezTo>
                        <a:pt x="601504" y="133826"/>
                        <a:pt x="601504" y="131921"/>
                        <a:pt x="601504" y="129064"/>
                      </a:cubicBezTo>
                      <a:cubicBezTo>
                        <a:pt x="603409" y="130016"/>
                        <a:pt x="605314" y="130969"/>
                        <a:pt x="607219" y="130969"/>
                      </a:cubicBezTo>
                      <a:cubicBezTo>
                        <a:pt x="611981" y="130969"/>
                        <a:pt x="616744" y="127159"/>
                        <a:pt x="616744" y="121444"/>
                      </a:cubicBezTo>
                      <a:cubicBezTo>
                        <a:pt x="616744" y="115729"/>
                        <a:pt x="612934" y="111919"/>
                        <a:pt x="607219" y="111919"/>
                      </a:cubicBezTo>
                      <a:cubicBezTo>
                        <a:pt x="604361" y="111919"/>
                        <a:pt x="601504" y="113824"/>
                        <a:pt x="599599" y="116681"/>
                      </a:cubicBezTo>
                      <a:cubicBezTo>
                        <a:pt x="597694" y="112871"/>
                        <a:pt x="594836" y="110014"/>
                        <a:pt x="591979" y="107156"/>
                      </a:cubicBezTo>
                      <a:cubicBezTo>
                        <a:pt x="593884" y="108109"/>
                        <a:pt x="596741" y="108109"/>
                        <a:pt x="598646" y="108109"/>
                      </a:cubicBezTo>
                      <a:cubicBezTo>
                        <a:pt x="612934" y="108109"/>
                        <a:pt x="624364" y="97631"/>
                        <a:pt x="626269" y="84296"/>
                      </a:cubicBezTo>
                      <a:cubicBezTo>
                        <a:pt x="628174" y="85249"/>
                        <a:pt x="629126" y="85249"/>
                        <a:pt x="631031" y="85249"/>
                      </a:cubicBezTo>
                      <a:cubicBezTo>
                        <a:pt x="638651" y="85249"/>
                        <a:pt x="644366" y="79534"/>
                        <a:pt x="644366" y="71914"/>
                      </a:cubicBezTo>
                      <a:cubicBezTo>
                        <a:pt x="644366" y="64294"/>
                        <a:pt x="638651" y="58579"/>
                        <a:pt x="631031" y="58579"/>
                      </a:cubicBezTo>
                      <a:cubicBezTo>
                        <a:pt x="626269" y="58579"/>
                        <a:pt x="622459" y="60484"/>
                        <a:pt x="620554" y="64294"/>
                      </a:cubicBezTo>
                      <a:cubicBezTo>
                        <a:pt x="615791" y="57626"/>
                        <a:pt x="607219" y="53816"/>
                        <a:pt x="598646" y="53816"/>
                      </a:cubicBezTo>
                      <a:cubicBezTo>
                        <a:pt x="591026" y="53816"/>
                        <a:pt x="584359" y="56674"/>
                        <a:pt x="578644" y="62389"/>
                      </a:cubicBezTo>
                      <a:cubicBezTo>
                        <a:pt x="578644" y="61436"/>
                        <a:pt x="578644" y="59531"/>
                        <a:pt x="578644" y="58579"/>
                      </a:cubicBezTo>
                      <a:cubicBezTo>
                        <a:pt x="578644" y="47149"/>
                        <a:pt x="569119" y="37624"/>
                        <a:pt x="557689" y="37624"/>
                      </a:cubicBezTo>
                      <a:cubicBezTo>
                        <a:pt x="546259" y="37624"/>
                        <a:pt x="536734" y="47149"/>
                        <a:pt x="536734" y="58579"/>
                      </a:cubicBezTo>
                      <a:cubicBezTo>
                        <a:pt x="536734" y="70009"/>
                        <a:pt x="546259" y="79534"/>
                        <a:pt x="557689" y="79534"/>
                      </a:cubicBezTo>
                      <a:cubicBezTo>
                        <a:pt x="562451" y="79534"/>
                        <a:pt x="567214" y="77629"/>
                        <a:pt x="571024" y="74771"/>
                      </a:cubicBezTo>
                      <a:cubicBezTo>
                        <a:pt x="570071" y="77629"/>
                        <a:pt x="570071" y="80486"/>
                        <a:pt x="570071" y="83344"/>
                      </a:cubicBezTo>
                      <a:cubicBezTo>
                        <a:pt x="570071" y="92869"/>
                        <a:pt x="574834" y="101441"/>
                        <a:pt x="582454" y="106204"/>
                      </a:cubicBezTo>
                      <a:cubicBezTo>
                        <a:pt x="580549" y="106204"/>
                        <a:pt x="579596" y="105251"/>
                        <a:pt x="577691" y="105251"/>
                      </a:cubicBezTo>
                      <a:cubicBezTo>
                        <a:pt x="570071" y="105251"/>
                        <a:pt x="563404" y="109061"/>
                        <a:pt x="559594" y="113824"/>
                      </a:cubicBezTo>
                      <a:cubicBezTo>
                        <a:pt x="555784" y="107156"/>
                        <a:pt x="549116" y="103346"/>
                        <a:pt x="541496" y="103346"/>
                      </a:cubicBezTo>
                      <a:cubicBezTo>
                        <a:pt x="530066" y="103346"/>
                        <a:pt x="519589" y="112871"/>
                        <a:pt x="519589" y="125254"/>
                      </a:cubicBezTo>
                      <a:cubicBezTo>
                        <a:pt x="519589" y="137636"/>
                        <a:pt x="529114" y="147161"/>
                        <a:pt x="541496" y="147161"/>
                      </a:cubicBezTo>
                      <a:cubicBezTo>
                        <a:pt x="547211" y="147161"/>
                        <a:pt x="552926" y="144304"/>
                        <a:pt x="556736" y="140494"/>
                      </a:cubicBezTo>
                      <a:cubicBezTo>
                        <a:pt x="560546" y="148114"/>
                        <a:pt x="569119" y="153829"/>
                        <a:pt x="578644" y="153829"/>
                      </a:cubicBezTo>
                      <a:cubicBezTo>
                        <a:pt x="579596" y="153829"/>
                        <a:pt x="580549" y="153829"/>
                        <a:pt x="581501" y="153829"/>
                      </a:cubicBezTo>
                      <a:cubicBezTo>
                        <a:pt x="578644" y="158591"/>
                        <a:pt x="576739" y="165259"/>
                        <a:pt x="576739" y="170974"/>
                      </a:cubicBezTo>
                      <a:cubicBezTo>
                        <a:pt x="576739" y="172879"/>
                        <a:pt x="576739" y="174784"/>
                        <a:pt x="577691" y="176689"/>
                      </a:cubicBezTo>
                      <a:cubicBezTo>
                        <a:pt x="571976" y="172879"/>
                        <a:pt x="565309" y="170974"/>
                        <a:pt x="557689" y="170974"/>
                      </a:cubicBezTo>
                      <a:cubicBezTo>
                        <a:pt x="545306" y="170974"/>
                        <a:pt x="533876" y="176689"/>
                        <a:pt x="526256" y="186214"/>
                      </a:cubicBezTo>
                      <a:cubicBezTo>
                        <a:pt x="523399" y="181451"/>
                        <a:pt x="518636" y="177641"/>
                        <a:pt x="512921" y="177641"/>
                      </a:cubicBezTo>
                      <a:cubicBezTo>
                        <a:pt x="504349" y="177641"/>
                        <a:pt x="497681" y="184309"/>
                        <a:pt x="497681" y="192881"/>
                      </a:cubicBezTo>
                      <a:cubicBezTo>
                        <a:pt x="497681" y="201454"/>
                        <a:pt x="504349" y="208121"/>
                        <a:pt x="512921" y="208121"/>
                      </a:cubicBezTo>
                      <a:cubicBezTo>
                        <a:pt x="514826" y="208121"/>
                        <a:pt x="516731" y="208121"/>
                        <a:pt x="518636" y="207169"/>
                      </a:cubicBezTo>
                      <a:cubicBezTo>
                        <a:pt x="518636" y="208121"/>
                        <a:pt x="518636" y="209074"/>
                        <a:pt x="518636" y="210026"/>
                      </a:cubicBezTo>
                      <a:cubicBezTo>
                        <a:pt x="518636" y="222409"/>
                        <a:pt x="524351" y="232886"/>
                        <a:pt x="532924" y="239554"/>
                      </a:cubicBezTo>
                      <a:cubicBezTo>
                        <a:pt x="531019" y="242411"/>
                        <a:pt x="530066" y="246221"/>
                        <a:pt x="530066" y="249079"/>
                      </a:cubicBezTo>
                      <a:cubicBezTo>
                        <a:pt x="530066" y="250031"/>
                        <a:pt x="530066" y="250031"/>
                        <a:pt x="530066" y="250984"/>
                      </a:cubicBezTo>
                      <a:cubicBezTo>
                        <a:pt x="523399" y="255746"/>
                        <a:pt x="517684" y="261461"/>
                        <a:pt x="514826" y="270034"/>
                      </a:cubicBezTo>
                      <a:cubicBezTo>
                        <a:pt x="508159" y="274796"/>
                        <a:pt x="503396" y="283369"/>
                        <a:pt x="503396" y="291941"/>
                      </a:cubicBezTo>
                      <a:cubicBezTo>
                        <a:pt x="503396" y="307181"/>
                        <a:pt x="515779" y="319564"/>
                        <a:pt x="531019" y="319564"/>
                      </a:cubicBezTo>
                      <a:cubicBezTo>
                        <a:pt x="534829" y="319564"/>
                        <a:pt x="537686" y="318611"/>
                        <a:pt x="540544" y="317659"/>
                      </a:cubicBezTo>
                      <a:cubicBezTo>
                        <a:pt x="543401" y="318611"/>
                        <a:pt x="546259" y="318611"/>
                        <a:pt x="549116" y="318611"/>
                      </a:cubicBezTo>
                      <a:cubicBezTo>
                        <a:pt x="564356" y="318611"/>
                        <a:pt x="577691" y="309086"/>
                        <a:pt x="582454" y="295751"/>
                      </a:cubicBezTo>
                      <a:cubicBezTo>
                        <a:pt x="583406" y="295751"/>
                        <a:pt x="583406" y="294799"/>
                        <a:pt x="584359" y="294799"/>
                      </a:cubicBezTo>
                      <a:cubicBezTo>
                        <a:pt x="584359" y="294799"/>
                        <a:pt x="585311" y="294799"/>
                        <a:pt x="585311" y="294799"/>
                      </a:cubicBezTo>
                      <a:cubicBezTo>
                        <a:pt x="587216" y="301466"/>
                        <a:pt x="591026" y="306229"/>
                        <a:pt x="596741" y="310991"/>
                      </a:cubicBezTo>
                      <a:cubicBezTo>
                        <a:pt x="596741" y="310991"/>
                        <a:pt x="596741" y="311944"/>
                        <a:pt x="596741" y="311944"/>
                      </a:cubicBezTo>
                      <a:cubicBezTo>
                        <a:pt x="596741" y="312896"/>
                        <a:pt x="596741" y="312896"/>
                        <a:pt x="596741" y="313849"/>
                      </a:cubicBezTo>
                      <a:cubicBezTo>
                        <a:pt x="595789" y="315754"/>
                        <a:pt x="595789" y="318611"/>
                        <a:pt x="595789" y="321469"/>
                      </a:cubicBezTo>
                      <a:cubicBezTo>
                        <a:pt x="595789" y="328136"/>
                        <a:pt x="598646" y="333851"/>
                        <a:pt x="603409" y="337661"/>
                      </a:cubicBezTo>
                      <a:cubicBezTo>
                        <a:pt x="603409" y="338614"/>
                        <a:pt x="603409" y="339566"/>
                        <a:pt x="603409" y="339566"/>
                      </a:cubicBezTo>
                      <a:cubicBezTo>
                        <a:pt x="603409" y="347186"/>
                        <a:pt x="608171" y="352901"/>
                        <a:pt x="614839" y="354806"/>
                      </a:cubicBezTo>
                      <a:cubicBezTo>
                        <a:pt x="612934" y="356711"/>
                        <a:pt x="611029" y="359569"/>
                        <a:pt x="611029" y="363379"/>
                      </a:cubicBezTo>
                      <a:cubicBezTo>
                        <a:pt x="604361" y="356711"/>
                        <a:pt x="595789" y="352901"/>
                        <a:pt x="586264" y="352901"/>
                      </a:cubicBezTo>
                      <a:cubicBezTo>
                        <a:pt x="567214" y="352901"/>
                        <a:pt x="551974" y="368141"/>
                        <a:pt x="551974" y="387191"/>
                      </a:cubicBezTo>
                      <a:cubicBezTo>
                        <a:pt x="551974" y="390049"/>
                        <a:pt x="551974" y="392906"/>
                        <a:pt x="552926" y="395764"/>
                      </a:cubicBezTo>
                      <a:cubicBezTo>
                        <a:pt x="550069" y="391001"/>
                        <a:pt x="546259" y="387191"/>
                        <a:pt x="541496" y="385286"/>
                      </a:cubicBezTo>
                      <a:cubicBezTo>
                        <a:pt x="539591" y="379571"/>
                        <a:pt x="533876" y="375761"/>
                        <a:pt x="527209" y="375761"/>
                      </a:cubicBezTo>
                      <a:cubicBezTo>
                        <a:pt x="518636" y="375761"/>
                        <a:pt x="511969" y="382429"/>
                        <a:pt x="511969" y="391001"/>
                      </a:cubicBezTo>
                      <a:cubicBezTo>
                        <a:pt x="511969" y="391954"/>
                        <a:pt x="511969" y="391954"/>
                        <a:pt x="511969" y="392906"/>
                      </a:cubicBezTo>
                      <a:cubicBezTo>
                        <a:pt x="508159" y="397669"/>
                        <a:pt x="506254" y="402431"/>
                        <a:pt x="506254" y="409099"/>
                      </a:cubicBezTo>
                      <a:cubicBezTo>
                        <a:pt x="506254" y="414814"/>
                        <a:pt x="508159" y="420529"/>
                        <a:pt x="511969" y="425291"/>
                      </a:cubicBezTo>
                      <a:cubicBezTo>
                        <a:pt x="511016" y="427196"/>
                        <a:pt x="511016" y="428149"/>
                        <a:pt x="511016" y="430054"/>
                      </a:cubicBezTo>
                      <a:cubicBezTo>
                        <a:pt x="511016" y="437674"/>
                        <a:pt x="516731" y="443389"/>
                        <a:pt x="524351" y="443389"/>
                      </a:cubicBezTo>
                      <a:cubicBezTo>
                        <a:pt x="530066" y="443389"/>
                        <a:pt x="535781" y="439579"/>
                        <a:pt x="537686" y="433864"/>
                      </a:cubicBezTo>
                      <a:cubicBezTo>
                        <a:pt x="537686" y="433864"/>
                        <a:pt x="537686" y="433864"/>
                        <a:pt x="537686" y="433864"/>
                      </a:cubicBezTo>
                      <a:cubicBezTo>
                        <a:pt x="537686" y="436721"/>
                        <a:pt x="538639" y="439579"/>
                        <a:pt x="539591" y="441484"/>
                      </a:cubicBezTo>
                      <a:cubicBezTo>
                        <a:pt x="535781" y="442436"/>
                        <a:pt x="531971" y="445294"/>
                        <a:pt x="531971" y="450056"/>
                      </a:cubicBezTo>
                      <a:cubicBezTo>
                        <a:pt x="531971" y="454819"/>
                        <a:pt x="535781" y="458629"/>
                        <a:pt x="540544" y="458629"/>
                      </a:cubicBezTo>
                      <a:cubicBezTo>
                        <a:pt x="545306" y="458629"/>
                        <a:pt x="549116" y="454819"/>
                        <a:pt x="549116" y="451009"/>
                      </a:cubicBezTo>
                      <a:cubicBezTo>
                        <a:pt x="551974" y="451961"/>
                        <a:pt x="554831" y="452914"/>
                        <a:pt x="557689" y="452914"/>
                      </a:cubicBezTo>
                      <a:cubicBezTo>
                        <a:pt x="559594" y="452914"/>
                        <a:pt x="561499" y="452914"/>
                        <a:pt x="563404" y="451961"/>
                      </a:cubicBezTo>
                      <a:cubicBezTo>
                        <a:pt x="563404" y="452914"/>
                        <a:pt x="564356" y="453866"/>
                        <a:pt x="565309" y="454819"/>
                      </a:cubicBezTo>
                      <a:cubicBezTo>
                        <a:pt x="562451" y="456724"/>
                        <a:pt x="560546" y="460534"/>
                        <a:pt x="560546" y="464344"/>
                      </a:cubicBezTo>
                      <a:cubicBezTo>
                        <a:pt x="560546" y="465296"/>
                        <a:pt x="560546" y="466249"/>
                        <a:pt x="560546" y="467201"/>
                      </a:cubicBezTo>
                      <a:cubicBezTo>
                        <a:pt x="555784" y="471964"/>
                        <a:pt x="551974" y="478631"/>
                        <a:pt x="551974" y="487204"/>
                      </a:cubicBezTo>
                      <a:cubicBezTo>
                        <a:pt x="551974" y="487204"/>
                        <a:pt x="551974" y="488156"/>
                        <a:pt x="551974" y="488156"/>
                      </a:cubicBezTo>
                      <a:cubicBezTo>
                        <a:pt x="549116" y="491014"/>
                        <a:pt x="548164" y="494824"/>
                        <a:pt x="548164" y="499586"/>
                      </a:cubicBezTo>
                      <a:cubicBezTo>
                        <a:pt x="548164" y="509111"/>
                        <a:pt x="555784" y="517684"/>
                        <a:pt x="566261" y="517684"/>
                      </a:cubicBezTo>
                      <a:cubicBezTo>
                        <a:pt x="569119" y="517684"/>
                        <a:pt x="571976" y="516731"/>
                        <a:pt x="573881" y="515779"/>
                      </a:cubicBezTo>
                      <a:cubicBezTo>
                        <a:pt x="571976" y="517684"/>
                        <a:pt x="571024" y="520541"/>
                        <a:pt x="571024" y="523399"/>
                      </a:cubicBezTo>
                      <a:cubicBezTo>
                        <a:pt x="571024" y="527209"/>
                        <a:pt x="572929" y="530066"/>
                        <a:pt x="574834" y="531971"/>
                      </a:cubicBezTo>
                      <a:cubicBezTo>
                        <a:pt x="574834" y="531971"/>
                        <a:pt x="574834" y="532924"/>
                        <a:pt x="574834" y="532924"/>
                      </a:cubicBezTo>
                      <a:cubicBezTo>
                        <a:pt x="574834" y="539591"/>
                        <a:pt x="580549" y="544354"/>
                        <a:pt x="586264" y="544354"/>
                      </a:cubicBezTo>
                      <a:cubicBezTo>
                        <a:pt x="591026" y="544354"/>
                        <a:pt x="594836" y="541496"/>
                        <a:pt x="596741" y="537686"/>
                      </a:cubicBezTo>
                      <a:cubicBezTo>
                        <a:pt x="597694" y="537686"/>
                        <a:pt x="597694" y="536734"/>
                        <a:pt x="598646" y="536734"/>
                      </a:cubicBezTo>
                      <a:cubicBezTo>
                        <a:pt x="602456" y="540544"/>
                        <a:pt x="607219" y="542449"/>
                        <a:pt x="611981" y="542449"/>
                      </a:cubicBezTo>
                      <a:cubicBezTo>
                        <a:pt x="622459" y="542449"/>
                        <a:pt x="631984" y="533876"/>
                        <a:pt x="631984" y="522446"/>
                      </a:cubicBezTo>
                      <a:cubicBezTo>
                        <a:pt x="635794" y="524351"/>
                        <a:pt x="639604" y="525304"/>
                        <a:pt x="643414" y="525304"/>
                      </a:cubicBezTo>
                      <a:cubicBezTo>
                        <a:pt x="636746" y="526256"/>
                        <a:pt x="632936" y="531971"/>
                        <a:pt x="632936" y="538639"/>
                      </a:cubicBezTo>
                      <a:cubicBezTo>
                        <a:pt x="632936" y="539591"/>
                        <a:pt x="632936" y="541496"/>
                        <a:pt x="633889" y="542449"/>
                      </a:cubicBezTo>
                      <a:cubicBezTo>
                        <a:pt x="629126" y="544354"/>
                        <a:pt x="626269" y="549116"/>
                        <a:pt x="626269" y="554831"/>
                      </a:cubicBezTo>
                      <a:cubicBezTo>
                        <a:pt x="626269" y="554831"/>
                        <a:pt x="626269" y="554831"/>
                        <a:pt x="626269" y="555784"/>
                      </a:cubicBezTo>
                      <a:cubicBezTo>
                        <a:pt x="624364" y="551021"/>
                        <a:pt x="619601" y="548164"/>
                        <a:pt x="614839" y="548164"/>
                      </a:cubicBezTo>
                      <a:cubicBezTo>
                        <a:pt x="608171" y="548164"/>
                        <a:pt x="602456" y="553879"/>
                        <a:pt x="602456" y="560546"/>
                      </a:cubicBezTo>
                      <a:cubicBezTo>
                        <a:pt x="602456" y="567214"/>
                        <a:pt x="608171" y="572929"/>
                        <a:pt x="614839" y="572929"/>
                      </a:cubicBezTo>
                      <a:cubicBezTo>
                        <a:pt x="621506" y="572929"/>
                        <a:pt x="627221" y="567214"/>
                        <a:pt x="627221" y="560546"/>
                      </a:cubicBezTo>
                      <a:cubicBezTo>
                        <a:pt x="627221" y="560546"/>
                        <a:pt x="627221" y="560546"/>
                        <a:pt x="627221" y="560546"/>
                      </a:cubicBezTo>
                      <a:cubicBezTo>
                        <a:pt x="628174" y="562451"/>
                        <a:pt x="629126" y="564356"/>
                        <a:pt x="631031" y="566261"/>
                      </a:cubicBezTo>
                      <a:cubicBezTo>
                        <a:pt x="629126" y="567214"/>
                        <a:pt x="628174" y="569119"/>
                        <a:pt x="628174" y="571024"/>
                      </a:cubicBezTo>
                      <a:cubicBezTo>
                        <a:pt x="628174" y="573881"/>
                        <a:pt x="631031" y="576739"/>
                        <a:pt x="633889" y="576739"/>
                      </a:cubicBezTo>
                      <a:cubicBezTo>
                        <a:pt x="636746" y="576739"/>
                        <a:pt x="639604" y="573881"/>
                        <a:pt x="639604" y="571024"/>
                      </a:cubicBezTo>
                      <a:cubicBezTo>
                        <a:pt x="639604" y="570071"/>
                        <a:pt x="639604" y="570071"/>
                        <a:pt x="639604" y="569119"/>
                      </a:cubicBezTo>
                      <a:cubicBezTo>
                        <a:pt x="639604" y="569119"/>
                        <a:pt x="640556" y="569119"/>
                        <a:pt x="640556" y="569119"/>
                      </a:cubicBezTo>
                      <a:cubicBezTo>
                        <a:pt x="642461" y="569119"/>
                        <a:pt x="644366" y="568166"/>
                        <a:pt x="646271" y="568166"/>
                      </a:cubicBezTo>
                      <a:cubicBezTo>
                        <a:pt x="647224" y="569119"/>
                        <a:pt x="647224" y="569119"/>
                        <a:pt x="648176" y="570071"/>
                      </a:cubicBezTo>
                      <a:cubicBezTo>
                        <a:pt x="647224" y="571024"/>
                        <a:pt x="647224" y="571976"/>
                        <a:pt x="647224" y="573881"/>
                      </a:cubicBezTo>
                      <a:cubicBezTo>
                        <a:pt x="647224" y="575786"/>
                        <a:pt x="648176" y="577691"/>
                        <a:pt x="650081" y="579596"/>
                      </a:cubicBezTo>
                      <a:cubicBezTo>
                        <a:pt x="646271" y="580549"/>
                        <a:pt x="642461" y="584359"/>
                        <a:pt x="642461" y="589121"/>
                      </a:cubicBezTo>
                      <a:cubicBezTo>
                        <a:pt x="642461" y="592931"/>
                        <a:pt x="644366" y="595789"/>
                        <a:pt x="648176" y="597694"/>
                      </a:cubicBezTo>
                      <a:cubicBezTo>
                        <a:pt x="649129" y="601504"/>
                        <a:pt x="651986" y="604361"/>
                        <a:pt x="656749" y="605314"/>
                      </a:cubicBezTo>
                      <a:lnTo>
                        <a:pt x="656749" y="608171"/>
                      </a:lnTo>
                      <a:cubicBezTo>
                        <a:pt x="654844" y="605314"/>
                        <a:pt x="651034" y="603409"/>
                        <a:pt x="647224" y="603409"/>
                      </a:cubicBezTo>
                      <a:cubicBezTo>
                        <a:pt x="640556" y="603409"/>
                        <a:pt x="635794" y="609124"/>
                        <a:pt x="635794" y="614839"/>
                      </a:cubicBezTo>
                      <a:cubicBezTo>
                        <a:pt x="635794" y="615791"/>
                        <a:pt x="635794" y="616744"/>
                        <a:pt x="636746" y="617696"/>
                      </a:cubicBezTo>
                      <a:cubicBezTo>
                        <a:pt x="635794" y="617696"/>
                        <a:pt x="634841" y="617696"/>
                        <a:pt x="634841" y="617696"/>
                      </a:cubicBezTo>
                      <a:cubicBezTo>
                        <a:pt x="627221" y="617696"/>
                        <a:pt x="620554" y="619601"/>
                        <a:pt x="614839" y="623411"/>
                      </a:cubicBezTo>
                      <a:cubicBezTo>
                        <a:pt x="614839" y="623411"/>
                        <a:pt x="614839" y="623411"/>
                        <a:pt x="613886" y="623411"/>
                      </a:cubicBezTo>
                      <a:cubicBezTo>
                        <a:pt x="611981" y="623411"/>
                        <a:pt x="610076" y="623411"/>
                        <a:pt x="609124" y="624364"/>
                      </a:cubicBezTo>
                      <a:cubicBezTo>
                        <a:pt x="609124" y="624364"/>
                        <a:pt x="609124" y="624364"/>
                        <a:pt x="609124" y="624364"/>
                      </a:cubicBezTo>
                      <a:cubicBezTo>
                        <a:pt x="609124" y="617696"/>
                        <a:pt x="603409" y="611981"/>
                        <a:pt x="596741" y="611981"/>
                      </a:cubicBezTo>
                      <a:cubicBezTo>
                        <a:pt x="592931" y="611981"/>
                        <a:pt x="589121" y="613886"/>
                        <a:pt x="587216" y="617696"/>
                      </a:cubicBezTo>
                      <a:cubicBezTo>
                        <a:pt x="582454" y="610076"/>
                        <a:pt x="573881" y="605314"/>
                        <a:pt x="564356" y="605314"/>
                      </a:cubicBezTo>
                      <a:cubicBezTo>
                        <a:pt x="554831" y="605314"/>
                        <a:pt x="547211" y="610076"/>
                        <a:pt x="542449" y="616744"/>
                      </a:cubicBezTo>
                      <a:cubicBezTo>
                        <a:pt x="541496" y="616744"/>
                        <a:pt x="541496" y="616744"/>
                        <a:pt x="540544" y="615791"/>
                      </a:cubicBezTo>
                      <a:cubicBezTo>
                        <a:pt x="539591" y="613886"/>
                        <a:pt x="537686" y="611029"/>
                        <a:pt x="536734" y="609124"/>
                      </a:cubicBezTo>
                      <a:cubicBezTo>
                        <a:pt x="546259" y="608171"/>
                        <a:pt x="553879" y="602456"/>
                        <a:pt x="556736" y="593884"/>
                      </a:cubicBezTo>
                      <a:cubicBezTo>
                        <a:pt x="560546" y="590074"/>
                        <a:pt x="563404" y="585311"/>
                        <a:pt x="563404" y="579596"/>
                      </a:cubicBezTo>
                      <a:cubicBezTo>
                        <a:pt x="563404" y="578644"/>
                        <a:pt x="563404" y="576739"/>
                        <a:pt x="563404" y="575786"/>
                      </a:cubicBezTo>
                      <a:cubicBezTo>
                        <a:pt x="563404" y="575786"/>
                        <a:pt x="564356" y="575786"/>
                        <a:pt x="564356" y="575786"/>
                      </a:cubicBezTo>
                      <a:cubicBezTo>
                        <a:pt x="567214" y="575786"/>
                        <a:pt x="570071" y="574834"/>
                        <a:pt x="572929" y="573881"/>
                      </a:cubicBezTo>
                      <a:cubicBezTo>
                        <a:pt x="571024" y="577691"/>
                        <a:pt x="569119" y="581501"/>
                        <a:pt x="569119" y="585311"/>
                      </a:cubicBezTo>
                      <a:cubicBezTo>
                        <a:pt x="569119" y="597694"/>
                        <a:pt x="578644" y="607219"/>
                        <a:pt x="591026" y="607219"/>
                      </a:cubicBezTo>
                      <a:cubicBezTo>
                        <a:pt x="603409" y="607219"/>
                        <a:pt x="612934" y="597694"/>
                        <a:pt x="612934" y="585311"/>
                      </a:cubicBezTo>
                      <a:cubicBezTo>
                        <a:pt x="612934" y="572929"/>
                        <a:pt x="603409" y="563404"/>
                        <a:pt x="591026" y="563404"/>
                      </a:cubicBezTo>
                      <a:cubicBezTo>
                        <a:pt x="586264" y="563404"/>
                        <a:pt x="582454" y="564356"/>
                        <a:pt x="579596" y="567214"/>
                      </a:cubicBezTo>
                      <a:cubicBezTo>
                        <a:pt x="580549" y="564356"/>
                        <a:pt x="581501" y="561499"/>
                        <a:pt x="581501" y="558641"/>
                      </a:cubicBezTo>
                      <a:cubicBezTo>
                        <a:pt x="581501" y="549116"/>
                        <a:pt x="573881" y="541496"/>
                        <a:pt x="564356" y="541496"/>
                      </a:cubicBezTo>
                      <a:cubicBezTo>
                        <a:pt x="554831" y="541496"/>
                        <a:pt x="547211" y="549116"/>
                        <a:pt x="547211" y="558641"/>
                      </a:cubicBezTo>
                      <a:cubicBezTo>
                        <a:pt x="547211" y="559594"/>
                        <a:pt x="547211" y="559594"/>
                        <a:pt x="547211" y="560546"/>
                      </a:cubicBezTo>
                      <a:cubicBezTo>
                        <a:pt x="546259" y="560546"/>
                        <a:pt x="545306" y="560546"/>
                        <a:pt x="543401" y="560546"/>
                      </a:cubicBezTo>
                      <a:cubicBezTo>
                        <a:pt x="537686" y="560546"/>
                        <a:pt x="531971" y="563404"/>
                        <a:pt x="528161" y="567214"/>
                      </a:cubicBezTo>
                      <a:cubicBezTo>
                        <a:pt x="527209" y="567214"/>
                        <a:pt x="527209" y="568166"/>
                        <a:pt x="526256" y="568166"/>
                      </a:cubicBezTo>
                      <a:cubicBezTo>
                        <a:pt x="526256" y="567214"/>
                        <a:pt x="526256" y="567214"/>
                        <a:pt x="526256" y="566261"/>
                      </a:cubicBezTo>
                      <a:cubicBezTo>
                        <a:pt x="526256" y="556736"/>
                        <a:pt x="518636" y="548164"/>
                        <a:pt x="508159" y="548164"/>
                      </a:cubicBezTo>
                      <a:cubicBezTo>
                        <a:pt x="498634" y="548164"/>
                        <a:pt x="490061" y="555784"/>
                        <a:pt x="490061" y="566261"/>
                      </a:cubicBezTo>
                      <a:cubicBezTo>
                        <a:pt x="490061" y="575786"/>
                        <a:pt x="497681" y="584359"/>
                        <a:pt x="508159" y="584359"/>
                      </a:cubicBezTo>
                      <a:cubicBezTo>
                        <a:pt x="510064" y="584359"/>
                        <a:pt x="511969" y="584359"/>
                        <a:pt x="513874" y="583406"/>
                      </a:cubicBezTo>
                      <a:cubicBezTo>
                        <a:pt x="513874" y="585311"/>
                        <a:pt x="512921" y="587216"/>
                        <a:pt x="512921" y="588169"/>
                      </a:cubicBezTo>
                      <a:cubicBezTo>
                        <a:pt x="512921" y="591979"/>
                        <a:pt x="513874" y="595789"/>
                        <a:pt x="515779" y="599599"/>
                      </a:cubicBezTo>
                      <a:cubicBezTo>
                        <a:pt x="514826" y="599599"/>
                        <a:pt x="512921" y="599599"/>
                        <a:pt x="511969" y="599599"/>
                      </a:cubicBezTo>
                      <a:cubicBezTo>
                        <a:pt x="510064" y="599599"/>
                        <a:pt x="508159" y="599599"/>
                        <a:pt x="506254" y="600551"/>
                      </a:cubicBezTo>
                      <a:cubicBezTo>
                        <a:pt x="504349" y="596741"/>
                        <a:pt x="501491" y="594836"/>
                        <a:pt x="497681" y="594836"/>
                      </a:cubicBezTo>
                      <a:cubicBezTo>
                        <a:pt x="492919" y="594836"/>
                        <a:pt x="490061" y="597694"/>
                        <a:pt x="489109" y="602456"/>
                      </a:cubicBezTo>
                      <a:cubicBezTo>
                        <a:pt x="488156" y="602456"/>
                        <a:pt x="487204" y="602456"/>
                        <a:pt x="487204" y="603409"/>
                      </a:cubicBezTo>
                      <a:cubicBezTo>
                        <a:pt x="483394" y="601504"/>
                        <a:pt x="479584" y="599599"/>
                        <a:pt x="475774" y="599599"/>
                      </a:cubicBezTo>
                      <a:cubicBezTo>
                        <a:pt x="464344" y="599599"/>
                        <a:pt x="454819" y="609124"/>
                        <a:pt x="454819" y="620554"/>
                      </a:cubicBezTo>
                      <a:cubicBezTo>
                        <a:pt x="454819" y="622459"/>
                        <a:pt x="454819" y="624364"/>
                        <a:pt x="455771" y="625316"/>
                      </a:cubicBezTo>
                      <a:cubicBezTo>
                        <a:pt x="452914" y="626269"/>
                        <a:pt x="450056" y="630079"/>
                        <a:pt x="450056" y="633889"/>
                      </a:cubicBezTo>
                      <a:cubicBezTo>
                        <a:pt x="450056" y="638651"/>
                        <a:pt x="453866" y="643414"/>
                        <a:pt x="459581" y="643414"/>
                      </a:cubicBezTo>
                      <a:cubicBezTo>
                        <a:pt x="459581" y="656749"/>
                        <a:pt x="471011" y="668179"/>
                        <a:pt x="484346" y="668179"/>
                      </a:cubicBezTo>
                      <a:cubicBezTo>
                        <a:pt x="490061" y="668179"/>
                        <a:pt x="494824" y="666274"/>
                        <a:pt x="498634" y="663416"/>
                      </a:cubicBezTo>
                      <a:cubicBezTo>
                        <a:pt x="500539" y="663416"/>
                        <a:pt x="501491" y="663416"/>
                        <a:pt x="503396" y="662464"/>
                      </a:cubicBezTo>
                      <a:cubicBezTo>
                        <a:pt x="505301" y="663416"/>
                        <a:pt x="508159" y="663416"/>
                        <a:pt x="511016" y="664369"/>
                      </a:cubicBezTo>
                      <a:cubicBezTo>
                        <a:pt x="511016" y="665321"/>
                        <a:pt x="511969" y="666274"/>
                        <a:pt x="511969" y="667226"/>
                      </a:cubicBezTo>
                      <a:cubicBezTo>
                        <a:pt x="511969" y="667226"/>
                        <a:pt x="511969" y="668179"/>
                        <a:pt x="511969" y="668179"/>
                      </a:cubicBezTo>
                      <a:cubicBezTo>
                        <a:pt x="511969" y="671989"/>
                        <a:pt x="512921" y="674846"/>
                        <a:pt x="513874" y="677704"/>
                      </a:cubicBezTo>
                      <a:cubicBezTo>
                        <a:pt x="512921" y="677704"/>
                        <a:pt x="512921" y="677704"/>
                        <a:pt x="511969" y="678656"/>
                      </a:cubicBezTo>
                      <a:cubicBezTo>
                        <a:pt x="509111" y="673894"/>
                        <a:pt x="504349" y="671036"/>
                        <a:pt x="498634" y="671036"/>
                      </a:cubicBezTo>
                      <a:cubicBezTo>
                        <a:pt x="493871" y="671036"/>
                        <a:pt x="490061" y="672941"/>
                        <a:pt x="487204" y="675799"/>
                      </a:cubicBezTo>
                      <a:cubicBezTo>
                        <a:pt x="485299" y="674846"/>
                        <a:pt x="483394" y="673894"/>
                        <a:pt x="481489" y="673894"/>
                      </a:cubicBezTo>
                      <a:cubicBezTo>
                        <a:pt x="474821" y="673894"/>
                        <a:pt x="470059" y="678656"/>
                        <a:pt x="470059" y="685324"/>
                      </a:cubicBezTo>
                      <a:cubicBezTo>
                        <a:pt x="470059" y="691991"/>
                        <a:pt x="474821" y="696754"/>
                        <a:pt x="481489" y="696754"/>
                      </a:cubicBezTo>
                      <a:cubicBezTo>
                        <a:pt x="482441" y="696754"/>
                        <a:pt x="483394" y="696754"/>
                        <a:pt x="484346" y="695801"/>
                      </a:cubicBezTo>
                      <a:cubicBezTo>
                        <a:pt x="485299" y="697706"/>
                        <a:pt x="486251" y="698659"/>
                        <a:pt x="488156" y="700564"/>
                      </a:cubicBezTo>
                      <a:cubicBezTo>
                        <a:pt x="487204" y="704374"/>
                        <a:pt x="486251" y="708184"/>
                        <a:pt x="486251" y="712946"/>
                      </a:cubicBezTo>
                      <a:cubicBezTo>
                        <a:pt x="486251" y="713899"/>
                        <a:pt x="486251" y="714851"/>
                        <a:pt x="486251" y="715804"/>
                      </a:cubicBezTo>
                      <a:cubicBezTo>
                        <a:pt x="480536" y="707231"/>
                        <a:pt x="471011" y="701516"/>
                        <a:pt x="460534" y="701516"/>
                      </a:cubicBezTo>
                      <a:cubicBezTo>
                        <a:pt x="450056" y="701516"/>
                        <a:pt x="441484" y="706279"/>
                        <a:pt x="435769" y="714851"/>
                      </a:cubicBezTo>
                      <a:cubicBezTo>
                        <a:pt x="432911" y="712946"/>
                        <a:pt x="429101" y="711994"/>
                        <a:pt x="426244" y="711041"/>
                      </a:cubicBezTo>
                      <a:cubicBezTo>
                        <a:pt x="429101" y="708184"/>
                        <a:pt x="431006" y="705326"/>
                        <a:pt x="432911" y="701516"/>
                      </a:cubicBezTo>
                      <a:cubicBezTo>
                        <a:pt x="435769" y="698659"/>
                        <a:pt x="437674" y="695801"/>
                        <a:pt x="437674" y="691039"/>
                      </a:cubicBezTo>
                      <a:cubicBezTo>
                        <a:pt x="437674" y="686276"/>
                        <a:pt x="434816" y="681514"/>
                        <a:pt x="431006" y="679609"/>
                      </a:cubicBezTo>
                      <a:cubicBezTo>
                        <a:pt x="426244" y="672941"/>
                        <a:pt x="418624" y="668179"/>
                        <a:pt x="410051" y="668179"/>
                      </a:cubicBezTo>
                      <a:cubicBezTo>
                        <a:pt x="408146" y="668179"/>
                        <a:pt x="406241" y="668179"/>
                        <a:pt x="404336" y="669131"/>
                      </a:cubicBezTo>
                      <a:cubicBezTo>
                        <a:pt x="403384" y="666274"/>
                        <a:pt x="402431" y="663416"/>
                        <a:pt x="401479" y="661511"/>
                      </a:cubicBezTo>
                      <a:cubicBezTo>
                        <a:pt x="404336" y="657701"/>
                        <a:pt x="407194" y="653891"/>
                        <a:pt x="409099" y="650081"/>
                      </a:cubicBezTo>
                      <a:cubicBezTo>
                        <a:pt x="410051" y="649129"/>
                        <a:pt x="410051" y="648176"/>
                        <a:pt x="410051" y="647224"/>
                      </a:cubicBezTo>
                      <a:cubicBezTo>
                        <a:pt x="410051" y="647224"/>
                        <a:pt x="410051" y="647224"/>
                        <a:pt x="410051" y="647224"/>
                      </a:cubicBezTo>
                      <a:cubicBezTo>
                        <a:pt x="411004" y="643414"/>
                        <a:pt x="411956" y="638651"/>
                        <a:pt x="411956" y="634841"/>
                      </a:cubicBezTo>
                      <a:cubicBezTo>
                        <a:pt x="411956" y="611981"/>
                        <a:pt x="392906" y="592931"/>
                        <a:pt x="370046" y="592931"/>
                      </a:cubicBezTo>
                      <a:cubicBezTo>
                        <a:pt x="366236" y="592931"/>
                        <a:pt x="363379" y="593884"/>
                        <a:pt x="360521" y="593884"/>
                      </a:cubicBezTo>
                      <a:cubicBezTo>
                        <a:pt x="361474" y="591979"/>
                        <a:pt x="362426" y="590074"/>
                        <a:pt x="362426" y="588169"/>
                      </a:cubicBezTo>
                      <a:cubicBezTo>
                        <a:pt x="362426" y="581501"/>
                        <a:pt x="356711" y="576739"/>
                        <a:pt x="350996" y="576739"/>
                      </a:cubicBezTo>
                      <a:cubicBezTo>
                        <a:pt x="347186" y="576739"/>
                        <a:pt x="344329" y="578644"/>
                        <a:pt x="342424" y="580549"/>
                      </a:cubicBezTo>
                      <a:cubicBezTo>
                        <a:pt x="340519" y="579596"/>
                        <a:pt x="338614" y="578644"/>
                        <a:pt x="335756" y="578644"/>
                      </a:cubicBezTo>
                      <a:cubicBezTo>
                        <a:pt x="329089" y="578644"/>
                        <a:pt x="324326" y="583406"/>
                        <a:pt x="324326" y="590074"/>
                      </a:cubicBezTo>
                      <a:cubicBezTo>
                        <a:pt x="324326" y="596741"/>
                        <a:pt x="329089" y="601504"/>
                        <a:pt x="335756" y="601504"/>
                      </a:cubicBezTo>
                      <a:cubicBezTo>
                        <a:pt x="339566" y="601504"/>
                        <a:pt x="342424" y="599599"/>
                        <a:pt x="344329" y="597694"/>
                      </a:cubicBezTo>
                      <a:cubicBezTo>
                        <a:pt x="345281" y="598646"/>
                        <a:pt x="346234" y="598646"/>
                        <a:pt x="348139" y="599599"/>
                      </a:cubicBezTo>
                      <a:cubicBezTo>
                        <a:pt x="331946" y="597694"/>
                        <a:pt x="324326" y="611029"/>
                        <a:pt x="324326" y="625316"/>
                      </a:cubicBezTo>
                      <a:cubicBezTo>
                        <a:pt x="324326" y="626269"/>
                        <a:pt x="324326" y="626269"/>
                        <a:pt x="324326" y="627221"/>
                      </a:cubicBezTo>
                      <a:cubicBezTo>
                        <a:pt x="321469" y="629126"/>
                        <a:pt x="318611" y="631031"/>
                        <a:pt x="316706" y="633889"/>
                      </a:cubicBezTo>
                      <a:cubicBezTo>
                        <a:pt x="316706" y="633889"/>
                        <a:pt x="316706" y="633889"/>
                        <a:pt x="316706" y="633889"/>
                      </a:cubicBezTo>
                      <a:cubicBezTo>
                        <a:pt x="316706" y="632936"/>
                        <a:pt x="316706" y="631984"/>
                        <a:pt x="316706" y="631031"/>
                      </a:cubicBezTo>
                      <a:cubicBezTo>
                        <a:pt x="316706" y="625316"/>
                        <a:pt x="313849" y="620554"/>
                        <a:pt x="310039" y="616744"/>
                      </a:cubicBezTo>
                      <a:cubicBezTo>
                        <a:pt x="310039" y="609124"/>
                        <a:pt x="303371" y="602456"/>
                        <a:pt x="294799" y="602456"/>
                      </a:cubicBezTo>
                      <a:cubicBezTo>
                        <a:pt x="286226" y="602456"/>
                        <a:pt x="279559" y="609124"/>
                        <a:pt x="279559" y="617696"/>
                      </a:cubicBezTo>
                      <a:cubicBezTo>
                        <a:pt x="279559" y="619601"/>
                        <a:pt x="280511" y="621506"/>
                        <a:pt x="280511" y="623411"/>
                      </a:cubicBezTo>
                      <a:cubicBezTo>
                        <a:pt x="279559" y="625316"/>
                        <a:pt x="278606" y="628174"/>
                        <a:pt x="278606" y="631031"/>
                      </a:cubicBezTo>
                      <a:cubicBezTo>
                        <a:pt x="278606" y="641509"/>
                        <a:pt x="287179" y="650081"/>
                        <a:pt x="297656" y="650081"/>
                      </a:cubicBezTo>
                      <a:cubicBezTo>
                        <a:pt x="302419" y="650081"/>
                        <a:pt x="306229" y="648176"/>
                        <a:pt x="310039" y="645319"/>
                      </a:cubicBezTo>
                      <a:cubicBezTo>
                        <a:pt x="310039" y="645319"/>
                        <a:pt x="310039" y="645319"/>
                        <a:pt x="310991" y="645319"/>
                      </a:cubicBezTo>
                      <a:cubicBezTo>
                        <a:pt x="310039" y="648176"/>
                        <a:pt x="310039" y="650081"/>
                        <a:pt x="310039" y="652939"/>
                      </a:cubicBezTo>
                      <a:cubicBezTo>
                        <a:pt x="310039" y="657701"/>
                        <a:pt x="310991" y="662464"/>
                        <a:pt x="312896" y="666274"/>
                      </a:cubicBezTo>
                      <a:cubicBezTo>
                        <a:pt x="310991" y="666274"/>
                        <a:pt x="310039" y="665321"/>
                        <a:pt x="308134" y="665321"/>
                      </a:cubicBezTo>
                      <a:cubicBezTo>
                        <a:pt x="306229" y="665321"/>
                        <a:pt x="305276" y="665321"/>
                        <a:pt x="304324" y="666274"/>
                      </a:cubicBezTo>
                      <a:cubicBezTo>
                        <a:pt x="304324" y="665321"/>
                        <a:pt x="304324" y="665321"/>
                        <a:pt x="304324" y="664369"/>
                      </a:cubicBezTo>
                      <a:cubicBezTo>
                        <a:pt x="304324" y="656749"/>
                        <a:pt x="297656" y="650081"/>
                        <a:pt x="290036" y="650081"/>
                      </a:cubicBezTo>
                      <a:cubicBezTo>
                        <a:pt x="282416" y="650081"/>
                        <a:pt x="275749" y="656749"/>
                        <a:pt x="275749" y="664369"/>
                      </a:cubicBezTo>
                      <a:cubicBezTo>
                        <a:pt x="275749" y="671989"/>
                        <a:pt x="282416" y="678656"/>
                        <a:pt x="290036" y="678656"/>
                      </a:cubicBezTo>
                      <a:cubicBezTo>
                        <a:pt x="289084" y="680561"/>
                        <a:pt x="289084" y="683419"/>
                        <a:pt x="289084" y="685324"/>
                      </a:cubicBezTo>
                      <a:cubicBezTo>
                        <a:pt x="289084" y="696754"/>
                        <a:pt x="297656" y="705326"/>
                        <a:pt x="309086" y="705326"/>
                      </a:cubicBezTo>
                      <a:cubicBezTo>
                        <a:pt x="320516" y="705326"/>
                        <a:pt x="329089" y="696754"/>
                        <a:pt x="329089" y="685324"/>
                      </a:cubicBezTo>
                      <a:cubicBezTo>
                        <a:pt x="329089" y="683419"/>
                        <a:pt x="329089" y="681514"/>
                        <a:pt x="328136" y="679609"/>
                      </a:cubicBezTo>
                      <a:cubicBezTo>
                        <a:pt x="330994" y="680561"/>
                        <a:pt x="333851" y="681514"/>
                        <a:pt x="337661" y="682466"/>
                      </a:cubicBezTo>
                      <a:cubicBezTo>
                        <a:pt x="338614" y="685324"/>
                        <a:pt x="340519" y="688181"/>
                        <a:pt x="342424" y="690086"/>
                      </a:cubicBezTo>
                      <a:cubicBezTo>
                        <a:pt x="342424" y="692944"/>
                        <a:pt x="343376" y="695801"/>
                        <a:pt x="345281" y="698659"/>
                      </a:cubicBezTo>
                      <a:cubicBezTo>
                        <a:pt x="345281" y="698659"/>
                        <a:pt x="344329" y="698659"/>
                        <a:pt x="344329" y="698659"/>
                      </a:cubicBezTo>
                      <a:cubicBezTo>
                        <a:pt x="335756" y="698659"/>
                        <a:pt x="329089" y="705326"/>
                        <a:pt x="329089" y="713899"/>
                      </a:cubicBezTo>
                      <a:cubicBezTo>
                        <a:pt x="329089" y="714851"/>
                        <a:pt x="329089" y="714851"/>
                        <a:pt x="329089" y="715804"/>
                      </a:cubicBezTo>
                      <a:cubicBezTo>
                        <a:pt x="328136" y="716756"/>
                        <a:pt x="328136" y="717709"/>
                        <a:pt x="327184" y="719614"/>
                      </a:cubicBezTo>
                      <a:cubicBezTo>
                        <a:pt x="324326" y="716756"/>
                        <a:pt x="320516" y="715804"/>
                        <a:pt x="316706" y="715804"/>
                      </a:cubicBezTo>
                      <a:cubicBezTo>
                        <a:pt x="308134" y="715804"/>
                        <a:pt x="300514" y="722471"/>
                        <a:pt x="300514" y="731996"/>
                      </a:cubicBezTo>
                      <a:cubicBezTo>
                        <a:pt x="300514" y="740569"/>
                        <a:pt x="307181" y="748189"/>
                        <a:pt x="316706" y="748189"/>
                      </a:cubicBezTo>
                      <a:cubicBezTo>
                        <a:pt x="321469" y="748189"/>
                        <a:pt x="325279" y="746284"/>
                        <a:pt x="328136" y="743426"/>
                      </a:cubicBezTo>
                      <a:cubicBezTo>
                        <a:pt x="330041" y="746284"/>
                        <a:pt x="331946" y="748189"/>
                        <a:pt x="333851" y="750094"/>
                      </a:cubicBezTo>
                      <a:cubicBezTo>
                        <a:pt x="333851" y="750094"/>
                        <a:pt x="333851" y="750094"/>
                        <a:pt x="333851" y="750094"/>
                      </a:cubicBezTo>
                      <a:cubicBezTo>
                        <a:pt x="328136" y="750094"/>
                        <a:pt x="324326" y="754856"/>
                        <a:pt x="324326" y="759619"/>
                      </a:cubicBezTo>
                      <a:cubicBezTo>
                        <a:pt x="324326" y="764381"/>
                        <a:pt x="329089" y="769144"/>
                        <a:pt x="333851" y="769144"/>
                      </a:cubicBezTo>
                      <a:cubicBezTo>
                        <a:pt x="336709" y="769144"/>
                        <a:pt x="339566" y="767239"/>
                        <a:pt x="341471" y="765334"/>
                      </a:cubicBezTo>
                      <a:cubicBezTo>
                        <a:pt x="340519" y="768191"/>
                        <a:pt x="339566" y="772001"/>
                        <a:pt x="339566" y="774859"/>
                      </a:cubicBezTo>
                      <a:cubicBezTo>
                        <a:pt x="339566" y="779621"/>
                        <a:pt x="340519" y="783431"/>
                        <a:pt x="342424" y="788194"/>
                      </a:cubicBezTo>
                      <a:cubicBezTo>
                        <a:pt x="338614" y="789146"/>
                        <a:pt x="334804" y="792004"/>
                        <a:pt x="332899" y="794861"/>
                      </a:cubicBezTo>
                      <a:cubicBezTo>
                        <a:pt x="332899" y="793909"/>
                        <a:pt x="332899" y="793909"/>
                        <a:pt x="332899" y="792956"/>
                      </a:cubicBezTo>
                      <a:cubicBezTo>
                        <a:pt x="332899" y="782479"/>
                        <a:pt x="324326" y="772954"/>
                        <a:pt x="313849" y="772954"/>
                      </a:cubicBezTo>
                      <a:cubicBezTo>
                        <a:pt x="312896" y="772001"/>
                        <a:pt x="310991" y="772001"/>
                        <a:pt x="309086" y="772001"/>
                      </a:cubicBezTo>
                      <a:cubicBezTo>
                        <a:pt x="305276" y="772001"/>
                        <a:pt x="301466" y="774859"/>
                        <a:pt x="299561" y="777716"/>
                      </a:cubicBezTo>
                      <a:cubicBezTo>
                        <a:pt x="294799" y="781526"/>
                        <a:pt x="292894" y="787241"/>
                        <a:pt x="292894" y="792956"/>
                      </a:cubicBezTo>
                      <a:cubicBezTo>
                        <a:pt x="292894" y="804386"/>
                        <a:pt x="302419" y="812959"/>
                        <a:pt x="312896" y="812959"/>
                      </a:cubicBezTo>
                      <a:cubicBezTo>
                        <a:pt x="318611" y="812959"/>
                        <a:pt x="324326" y="810101"/>
                        <a:pt x="328136" y="806291"/>
                      </a:cubicBezTo>
                      <a:cubicBezTo>
                        <a:pt x="328136" y="807244"/>
                        <a:pt x="328136" y="807244"/>
                        <a:pt x="328136" y="808196"/>
                      </a:cubicBezTo>
                      <a:cubicBezTo>
                        <a:pt x="328136" y="812959"/>
                        <a:pt x="330041" y="816769"/>
                        <a:pt x="331946" y="820579"/>
                      </a:cubicBezTo>
                      <a:cubicBezTo>
                        <a:pt x="321469" y="824389"/>
                        <a:pt x="314801" y="832961"/>
                        <a:pt x="314801" y="844391"/>
                      </a:cubicBezTo>
                      <a:cubicBezTo>
                        <a:pt x="314801" y="858679"/>
                        <a:pt x="326231" y="870109"/>
                        <a:pt x="340519" y="870109"/>
                      </a:cubicBezTo>
                      <a:cubicBezTo>
                        <a:pt x="344329" y="870109"/>
                        <a:pt x="348139" y="869156"/>
                        <a:pt x="351949" y="867251"/>
                      </a:cubicBezTo>
                      <a:cubicBezTo>
                        <a:pt x="352901" y="867251"/>
                        <a:pt x="352901" y="867251"/>
                        <a:pt x="353854" y="867251"/>
                      </a:cubicBezTo>
                      <a:cubicBezTo>
                        <a:pt x="353854" y="868204"/>
                        <a:pt x="352901" y="870109"/>
                        <a:pt x="352901" y="871061"/>
                      </a:cubicBezTo>
                      <a:cubicBezTo>
                        <a:pt x="352901" y="878681"/>
                        <a:pt x="359569" y="885349"/>
                        <a:pt x="367189" y="885349"/>
                      </a:cubicBezTo>
                      <a:cubicBezTo>
                        <a:pt x="367189" y="885349"/>
                        <a:pt x="368141" y="885349"/>
                        <a:pt x="368141" y="885349"/>
                      </a:cubicBezTo>
                      <a:cubicBezTo>
                        <a:pt x="369094" y="887254"/>
                        <a:pt x="370046" y="888206"/>
                        <a:pt x="371951" y="890111"/>
                      </a:cubicBezTo>
                      <a:cubicBezTo>
                        <a:pt x="371951" y="891064"/>
                        <a:pt x="372904" y="891064"/>
                        <a:pt x="372904" y="892016"/>
                      </a:cubicBezTo>
                      <a:cubicBezTo>
                        <a:pt x="370999" y="891064"/>
                        <a:pt x="369094" y="890111"/>
                        <a:pt x="367189" y="890111"/>
                      </a:cubicBezTo>
                      <a:cubicBezTo>
                        <a:pt x="362426" y="890111"/>
                        <a:pt x="358616" y="893921"/>
                        <a:pt x="358616" y="898684"/>
                      </a:cubicBezTo>
                      <a:cubicBezTo>
                        <a:pt x="358616" y="903446"/>
                        <a:pt x="362426" y="907256"/>
                        <a:pt x="367189" y="907256"/>
                      </a:cubicBezTo>
                      <a:cubicBezTo>
                        <a:pt x="371951" y="907256"/>
                        <a:pt x="375761" y="903446"/>
                        <a:pt x="375761" y="898684"/>
                      </a:cubicBezTo>
                      <a:cubicBezTo>
                        <a:pt x="375761" y="896779"/>
                        <a:pt x="374809" y="894874"/>
                        <a:pt x="373856" y="892969"/>
                      </a:cubicBezTo>
                      <a:cubicBezTo>
                        <a:pt x="376714" y="896779"/>
                        <a:pt x="381476" y="899636"/>
                        <a:pt x="386239" y="899636"/>
                      </a:cubicBezTo>
                      <a:cubicBezTo>
                        <a:pt x="386239" y="899636"/>
                        <a:pt x="386239" y="899636"/>
                        <a:pt x="386239" y="899636"/>
                      </a:cubicBezTo>
                      <a:cubicBezTo>
                        <a:pt x="391954" y="912019"/>
                        <a:pt x="404336" y="920591"/>
                        <a:pt x="417671" y="920591"/>
                      </a:cubicBezTo>
                      <a:cubicBezTo>
                        <a:pt x="417671" y="920591"/>
                        <a:pt x="417671" y="920591"/>
                        <a:pt x="417671" y="920591"/>
                      </a:cubicBezTo>
                      <a:cubicBezTo>
                        <a:pt x="418624" y="923449"/>
                        <a:pt x="421481" y="926306"/>
                        <a:pt x="425291" y="926306"/>
                      </a:cubicBezTo>
                      <a:cubicBezTo>
                        <a:pt x="428149" y="926306"/>
                        <a:pt x="430054" y="925354"/>
                        <a:pt x="431006" y="923449"/>
                      </a:cubicBezTo>
                      <a:cubicBezTo>
                        <a:pt x="432911" y="924401"/>
                        <a:pt x="433864" y="924401"/>
                        <a:pt x="435769" y="924401"/>
                      </a:cubicBezTo>
                      <a:cubicBezTo>
                        <a:pt x="440531" y="924401"/>
                        <a:pt x="445294" y="921544"/>
                        <a:pt x="447199" y="916781"/>
                      </a:cubicBezTo>
                      <a:cubicBezTo>
                        <a:pt x="448151" y="916781"/>
                        <a:pt x="449104" y="917734"/>
                        <a:pt x="450056" y="917734"/>
                      </a:cubicBezTo>
                      <a:cubicBezTo>
                        <a:pt x="450056" y="918686"/>
                        <a:pt x="449104" y="920591"/>
                        <a:pt x="449104" y="922496"/>
                      </a:cubicBezTo>
                      <a:cubicBezTo>
                        <a:pt x="449104" y="928211"/>
                        <a:pt x="451009" y="932974"/>
                        <a:pt x="454819" y="935831"/>
                      </a:cubicBezTo>
                      <a:cubicBezTo>
                        <a:pt x="454819" y="935831"/>
                        <a:pt x="454819" y="935831"/>
                        <a:pt x="454819" y="935831"/>
                      </a:cubicBezTo>
                      <a:cubicBezTo>
                        <a:pt x="452914" y="935831"/>
                        <a:pt x="451009" y="935831"/>
                        <a:pt x="449104" y="936784"/>
                      </a:cubicBezTo>
                      <a:cubicBezTo>
                        <a:pt x="446246" y="935831"/>
                        <a:pt x="442436" y="934879"/>
                        <a:pt x="438626" y="934879"/>
                      </a:cubicBezTo>
                      <a:cubicBezTo>
                        <a:pt x="430054" y="934879"/>
                        <a:pt x="422434" y="937736"/>
                        <a:pt x="415766" y="942499"/>
                      </a:cubicBezTo>
                      <a:cubicBezTo>
                        <a:pt x="415766" y="941546"/>
                        <a:pt x="415766" y="940594"/>
                        <a:pt x="415766" y="939641"/>
                      </a:cubicBezTo>
                      <a:cubicBezTo>
                        <a:pt x="415766" y="932021"/>
                        <a:pt x="410051" y="925354"/>
                        <a:pt x="401479" y="925354"/>
                      </a:cubicBezTo>
                      <a:cubicBezTo>
                        <a:pt x="393859" y="925354"/>
                        <a:pt x="387191" y="932021"/>
                        <a:pt x="387191" y="939641"/>
                      </a:cubicBezTo>
                      <a:cubicBezTo>
                        <a:pt x="387191" y="947261"/>
                        <a:pt x="393859" y="953929"/>
                        <a:pt x="401479" y="953929"/>
                      </a:cubicBezTo>
                      <a:cubicBezTo>
                        <a:pt x="402431" y="953929"/>
                        <a:pt x="403384" y="953929"/>
                        <a:pt x="405289" y="953929"/>
                      </a:cubicBezTo>
                      <a:cubicBezTo>
                        <a:pt x="401479" y="959644"/>
                        <a:pt x="399574" y="966311"/>
                        <a:pt x="399574" y="973931"/>
                      </a:cubicBezTo>
                      <a:cubicBezTo>
                        <a:pt x="397669" y="973931"/>
                        <a:pt x="395764" y="972979"/>
                        <a:pt x="392906" y="972979"/>
                      </a:cubicBezTo>
                      <a:cubicBezTo>
                        <a:pt x="374809" y="972979"/>
                        <a:pt x="359569" y="988219"/>
                        <a:pt x="359569" y="1006316"/>
                      </a:cubicBezTo>
                      <a:cubicBezTo>
                        <a:pt x="359569" y="1024414"/>
                        <a:pt x="374809" y="1039654"/>
                        <a:pt x="392906" y="1039654"/>
                      </a:cubicBezTo>
                      <a:cubicBezTo>
                        <a:pt x="396716" y="1039654"/>
                        <a:pt x="400526" y="1038701"/>
                        <a:pt x="404336" y="1037749"/>
                      </a:cubicBezTo>
                      <a:cubicBezTo>
                        <a:pt x="405289" y="1038701"/>
                        <a:pt x="407194" y="1038701"/>
                        <a:pt x="409099" y="1038701"/>
                      </a:cubicBezTo>
                      <a:cubicBezTo>
                        <a:pt x="414814" y="1038701"/>
                        <a:pt x="418624" y="1034891"/>
                        <a:pt x="418624" y="1029176"/>
                      </a:cubicBezTo>
                      <a:cubicBezTo>
                        <a:pt x="418624" y="1029176"/>
                        <a:pt x="418624" y="1028224"/>
                        <a:pt x="418624" y="1028224"/>
                      </a:cubicBezTo>
                      <a:cubicBezTo>
                        <a:pt x="419576" y="1027271"/>
                        <a:pt x="420529" y="1025366"/>
                        <a:pt x="421481" y="1024414"/>
                      </a:cubicBezTo>
                      <a:cubicBezTo>
                        <a:pt x="422434" y="1025366"/>
                        <a:pt x="423386" y="1025366"/>
                        <a:pt x="424339" y="1026319"/>
                      </a:cubicBezTo>
                      <a:cubicBezTo>
                        <a:pt x="426244" y="1030129"/>
                        <a:pt x="429101" y="1033939"/>
                        <a:pt x="432911" y="1035844"/>
                      </a:cubicBezTo>
                      <a:cubicBezTo>
                        <a:pt x="431006" y="1036796"/>
                        <a:pt x="429101" y="1039654"/>
                        <a:pt x="429101" y="1042511"/>
                      </a:cubicBezTo>
                      <a:cubicBezTo>
                        <a:pt x="429101" y="1046321"/>
                        <a:pt x="431959" y="1050131"/>
                        <a:pt x="436721" y="1050131"/>
                      </a:cubicBezTo>
                      <a:cubicBezTo>
                        <a:pt x="440531" y="1050131"/>
                        <a:pt x="444341" y="1047274"/>
                        <a:pt x="444341" y="1042511"/>
                      </a:cubicBezTo>
                      <a:cubicBezTo>
                        <a:pt x="444341" y="1040606"/>
                        <a:pt x="443389" y="1038701"/>
                        <a:pt x="442436" y="1037749"/>
                      </a:cubicBezTo>
                      <a:cubicBezTo>
                        <a:pt x="444341" y="1037749"/>
                        <a:pt x="446246" y="1036796"/>
                        <a:pt x="447199" y="1036796"/>
                      </a:cubicBezTo>
                      <a:cubicBezTo>
                        <a:pt x="449104" y="1038701"/>
                        <a:pt x="451009" y="1040606"/>
                        <a:pt x="452914" y="1042511"/>
                      </a:cubicBezTo>
                      <a:cubicBezTo>
                        <a:pt x="451009" y="1044416"/>
                        <a:pt x="449104" y="1046321"/>
                        <a:pt x="447199" y="1048226"/>
                      </a:cubicBezTo>
                      <a:cubicBezTo>
                        <a:pt x="447199" y="1048226"/>
                        <a:pt x="447199" y="1048226"/>
                        <a:pt x="447199" y="1048226"/>
                      </a:cubicBezTo>
                      <a:cubicBezTo>
                        <a:pt x="434816" y="1048226"/>
                        <a:pt x="424339" y="1058704"/>
                        <a:pt x="424339" y="1071086"/>
                      </a:cubicBezTo>
                      <a:cubicBezTo>
                        <a:pt x="424339" y="1072991"/>
                        <a:pt x="424339" y="1074896"/>
                        <a:pt x="425291" y="1076801"/>
                      </a:cubicBezTo>
                      <a:cubicBezTo>
                        <a:pt x="421481" y="1073944"/>
                        <a:pt x="416719" y="1072991"/>
                        <a:pt x="412909" y="1072991"/>
                      </a:cubicBezTo>
                      <a:cubicBezTo>
                        <a:pt x="399574" y="1072991"/>
                        <a:pt x="389096" y="1083469"/>
                        <a:pt x="389096" y="1096804"/>
                      </a:cubicBezTo>
                      <a:cubicBezTo>
                        <a:pt x="389096" y="1097756"/>
                        <a:pt x="389096" y="1097756"/>
                        <a:pt x="389096" y="1098709"/>
                      </a:cubicBezTo>
                      <a:cubicBezTo>
                        <a:pt x="389096" y="1098709"/>
                        <a:pt x="389096" y="1098709"/>
                        <a:pt x="389096" y="1098709"/>
                      </a:cubicBezTo>
                      <a:cubicBezTo>
                        <a:pt x="387191" y="1093946"/>
                        <a:pt x="382429" y="1091089"/>
                        <a:pt x="377666" y="1091089"/>
                      </a:cubicBezTo>
                      <a:cubicBezTo>
                        <a:pt x="375761" y="1091089"/>
                        <a:pt x="373856" y="1092041"/>
                        <a:pt x="371951" y="1092994"/>
                      </a:cubicBezTo>
                      <a:cubicBezTo>
                        <a:pt x="373856" y="1090136"/>
                        <a:pt x="374809" y="1086326"/>
                        <a:pt x="374809" y="1082516"/>
                      </a:cubicBezTo>
                      <a:cubicBezTo>
                        <a:pt x="374809" y="1078706"/>
                        <a:pt x="373856" y="1074896"/>
                        <a:pt x="371951" y="1072039"/>
                      </a:cubicBezTo>
                      <a:cubicBezTo>
                        <a:pt x="372904" y="1072039"/>
                        <a:pt x="374809" y="1072991"/>
                        <a:pt x="375761" y="1072991"/>
                      </a:cubicBezTo>
                      <a:cubicBezTo>
                        <a:pt x="382429" y="1072991"/>
                        <a:pt x="388144" y="1067276"/>
                        <a:pt x="388144" y="1060609"/>
                      </a:cubicBezTo>
                      <a:cubicBezTo>
                        <a:pt x="388144" y="1060609"/>
                        <a:pt x="388144" y="1060609"/>
                        <a:pt x="388144" y="1060609"/>
                      </a:cubicBezTo>
                      <a:cubicBezTo>
                        <a:pt x="389096" y="1058704"/>
                        <a:pt x="390049" y="1056799"/>
                        <a:pt x="390049" y="1054894"/>
                      </a:cubicBezTo>
                      <a:cubicBezTo>
                        <a:pt x="390049" y="1050131"/>
                        <a:pt x="386239" y="1046321"/>
                        <a:pt x="381476" y="1046321"/>
                      </a:cubicBezTo>
                      <a:cubicBezTo>
                        <a:pt x="379571" y="1046321"/>
                        <a:pt x="377666" y="1047274"/>
                        <a:pt x="375761" y="1048226"/>
                      </a:cubicBezTo>
                      <a:cubicBezTo>
                        <a:pt x="375761" y="1048226"/>
                        <a:pt x="375761" y="1048226"/>
                        <a:pt x="374809" y="1048226"/>
                      </a:cubicBezTo>
                      <a:cubicBezTo>
                        <a:pt x="368141" y="1048226"/>
                        <a:pt x="362426" y="1053941"/>
                        <a:pt x="362426" y="1060609"/>
                      </a:cubicBezTo>
                      <a:cubicBezTo>
                        <a:pt x="362426" y="1062514"/>
                        <a:pt x="362426" y="1063466"/>
                        <a:pt x="363379" y="1065371"/>
                      </a:cubicBezTo>
                      <a:cubicBezTo>
                        <a:pt x="360521" y="1063466"/>
                        <a:pt x="357664" y="1062514"/>
                        <a:pt x="353854" y="1062514"/>
                      </a:cubicBezTo>
                      <a:cubicBezTo>
                        <a:pt x="342424" y="1062514"/>
                        <a:pt x="333851" y="1072039"/>
                        <a:pt x="333851" y="1082516"/>
                      </a:cubicBezTo>
                      <a:cubicBezTo>
                        <a:pt x="333851" y="1087279"/>
                        <a:pt x="335756" y="1091089"/>
                        <a:pt x="338614" y="1094899"/>
                      </a:cubicBezTo>
                      <a:cubicBezTo>
                        <a:pt x="337661" y="1094899"/>
                        <a:pt x="337661" y="1094899"/>
                        <a:pt x="336709" y="1094899"/>
                      </a:cubicBezTo>
                      <a:cubicBezTo>
                        <a:pt x="330994" y="1094899"/>
                        <a:pt x="327184" y="1099661"/>
                        <a:pt x="327184" y="1104424"/>
                      </a:cubicBezTo>
                      <a:cubicBezTo>
                        <a:pt x="327184" y="1105376"/>
                        <a:pt x="327184" y="1106329"/>
                        <a:pt x="328136" y="1107281"/>
                      </a:cubicBezTo>
                      <a:cubicBezTo>
                        <a:pt x="327184" y="1107281"/>
                        <a:pt x="325279" y="1107281"/>
                        <a:pt x="324326" y="1108234"/>
                      </a:cubicBezTo>
                      <a:cubicBezTo>
                        <a:pt x="324326" y="1108234"/>
                        <a:pt x="324326" y="1108234"/>
                        <a:pt x="324326" y="1108234"/>
                      </a:cubicBezTo>
                      <a:cubicBezTo>
                        <a:pt x="324326" y="1108234"/>
                        <a:pt x="323374" y="1108234"/>
                        <a:pt x="323374" y="1108234"/>
                      </a:cubicBezTo>
                      <a:cubicBezTo>
                        <a:pt x="325279" y="1106329"/>
                        <a:pt x="326231" y="1103471"/>
                        <a:pt x="326231" y="1100614"/>
                      </a:cubicBezTo>
                      <a:cubicBezTo>
                        <a:pt x="326231" y="1092994"/>
                        <a:pt x="319564" y="1086326"/>
                        <a:pt x="311944" y="1086326"/>
                      </a:cubicBezTo>
                      <a:cubicBezTo>
                        <a:pt x="310039" y="1086326"/>
                        <a:pt x="308134" y="1086326"/>
                        <a:pt x="307181" y="1087279"/>
                      </a:cubicBezTo>
                      <a:cubicBezTo>
                        <a:pt x="309086" y="1085374"/>
                        <a:pt x="310039" y="1083469"/>
                        <a:pt x="310991" y="1080611"/>
                      </a:cubicBezTo>
                      <a:cubicBezTo>
                        <a:pt x="311944" y="1080611"/>
                        <a:pt x="311944" y="1080611"/>
                        <a:pt x="312896" y="1080611"/>
                      </a:cubicBezTo>
                      <a:cubicBezTo>
                        <a:pt x="330041" y="1080611"/>
                        <a:pt x="343376" y="1067276"/>
                        <a:pt x="343376" y="1050131"/>
                      </a:cubicBezTo>
                      <a:cubicBezTo>
                        <a:pt x="343376" y="1048226"/>
                        <a:pt x="343376" y="1046321"/>
                        <a:pt x="342424" y="1044416"/>
                      </a:cubicBezTo>
                      <a:cubicBezTo>
                        <a:pt x="347186" y="1042511"/>
                        <a:pt x="350996" y="1037749"/>
                        <a:pt x="350996" y="1032034"/>
                      </a:cubicBezTo>
                      <a:cubicBezTo>
                        <a:pt x="350996" y="1024414"/>
                        <a:pt x="345281" y="1018699"/>
                        <a:pt x="337661" y="1018699"/>
                      </a:cubicBezTo>
                      <a:cubicBezTo>
                        <a:pt x="333851" y="1018699"/>
                        <a:pt x="330041" y="1020604"/>
                        <a:pt x="327184" y="1023461"/>
                      </a:cubicBezTo>
                      <a:cubicBezTo>
                        <a:pt x="325279" y="1022509"/>
                        <a:pt x="324326" y="1021556"/>
                        <a:pt x="322421" y="1021556"/>
                      </a:cubicBezTo>
                      <a:cubicBezTo>
                        <a:pt x="322421" y="1021556"/>
                        <a:pt x="322421" y="1020604"/>
                        <a:pt x="322421" y="1020604"/>
                      </a:cubicBezTo>
                      <a:cubicBezTo>
                        <a:pt x="327184" y="1016794"/>
                        <a:pt x="330041" y="1012031"/>
                        <a:pt x="330041" y="1005364"/>
                      </a:cubicBezTo>
                      <a:cubicBezTo>
                        <a:pt x="330041" y="995839"/>
                        <a:pt x="322421" y="988219"/>
                        <a:pt x="312896" y="987266"/>
                      </a:cubicBezTo>
                      <a:cubicBezTo>
                        <a:pt x="314801" y="985361"/>
                        <a:pt x="316706" y="982504"/>
                        <a:pt x="317659" y="978694"/>
                      </a:cubicBezTo>
                      <a:cubicBezTo>
                        <a:pt x="321469" y="976789"/>
                        <a:pt x="325279" y="973931"/>
                        <a:pt x="328136" y="971074"/>
                      </a:cubicBezTo>
                      <a:cubicBezTo>
                        <a:pt x="332899" y="974884"/>
                        <a:pt x="338614" y="976789"/>
                        <a:pt x="345281" y="976789"/>
                      </a:cubicBezTo>
                      <a:cubicBezTo>
                        <a:pt x="361474" y="976789"/>
                        <a:pt x="374809" y="963454"/>
                        <a:pt x="374809" y="947261"/>
                      </a:cubicBezTo>
                      <a:cubicBezTo>
                        <a:pt x="374809" y="932974"/>
                        <a:pt x="364331" y="921544"/>
                        <a:pt x="350996" y="918686"/>
                      </a:cubicBezTo>
                      <a:cubicBezTo>
                        <a:pt x="350996" y="917734"/>
                        <a:pt x="350044" y="916781"/>
                        <a:pt x="350044" y="915829"/>
                      </a:cubicBezTo>
                      <a:cubicBezTo>
                        <a:pt x="354806" y="913924"/>
                        <a:pt x="357664" y="909161"/>
                        <a:pt x="357664" y="903446"/>
                      </a:cubicBezTo>
                      <a:cubicBezTo>
                        <a:pt x="357664" y="895826"/>
                        <a:pt x="351949" y="890111"/>
                        <a:pt x="344329" y="890111"/>
                      </a:cubicBezTo>
                      <a:cubicBezTo>
                        <a:pt x="336709" y="890111"/>
                        <a:pt x="330994" y="895826"/>
                        <a:pt x="330994" y="903446"/>
                      </a:cubicBezTo>
                      <a:cubicBezTo>
                        <a:pt x="330994" y="905351"/>
                        <a:pt x="330994" y="906304"/>
                        <a:pt x="331946" y="908209"/>
                      </a:cubicBezTo>
                      <a:cubicBezTo>
                        <a:pt x="327184" y="910114"/>
                        <a:pt x="324326" y="913924"/>
                        <a:pt x="323374" y="918686"/>
                      </a:cubicBezTo>
                      <a:cubicBezTo>
                        <a:pt x="317659" y="914876"/>
                        <a:pt x="310991" y="912971"/>
                        <a:pt x="304324" y="912971"/>
                      </a:cubicBezTo>
                      <a:cubicBezTo>
                        <a:pt x="295751" y="912971"/>
                        <a:pt x="287179" y="916781"/>
                        <a:pt x="281464" y="921544"/>
                      </a:cubicBezTo>
                      <a:cubicBezTo>
                        <a:pt x="281464" y="921544"/>
                        <a:pt x="281464" y="920591"/>
                        <a:pt x="281464" y="920591"/>
                      </a:cubicBezTo>
                      <a:cubicBezTo>
                        <a:pt x="281464" y="907256"/>
                        <a:pt x="270034" y="895826"/>
                        <a:pt x="256699" y="895826"/>
                      </a:cubicBezTo>
                      <a:cubicBezTo>
                        <a:pt x="254794" y="895826"/>
                        <a:pt x="252889" y="895826"/>
                        <a:pt x="251936" y="896779"/>
                      </a:cubicBezTo>
                      <a:cubicBezTo>
                        <a:pt x="250984" y="886301"/>
                        <a:pt x="244316" y="877729"/>
                        <a:pt x="234791" y="872966"/>
                      </a:cubicBezTo>
                      <a:cubicBezTo>
                        <a:pt x="234791" y="872966"/>
                        <a:pt x="234791" y="872966"/>
                        <a:pt x="234791" y="872966"/>
                      </a:cubicBezTo>
                      <a:cubicBezTo>
                        <a:pt x="244316" y="872966"/>
                        <a:pt x="250984" y="865346"/>
                        <a:pt x="250984" y="856774"/>
                      </a:cubicBezTo>
                      <a:cubicBezTo>
                        <a:pt x="250984" y="847249"/>
                        <a:pt x="243364" y="840581"/>
                        <a:pt x="234791" y="840581"/>
                      </a:cubicBezTo>
                      <a:cubicBezTo>
                        <a:pt x="226219" y="840581"/>
                        <a:pt x="218599" y="848201"/>
                        <a:pt x="218599" y="856774"/>
                      </a:cubicBezTo>
                      <a:cubicBezTo>
                        <a:pt x="218599" y="862489"/>
                        <a:pt x="222409" y="868204"/>
                        <a:pt x="227171" y="871061"/>
                      </a:cubicBezTo>
                      <a:cubicBezTo>
                        <a:pt x="226219" y="871061"/>
                        <a:pt x="224314" y="871061"/>
                        <a:pt x="223361" y="871061"/>
                      </a:cubicBezTo>
                      <a:cubicBezTo>
                        <a:pt x="221456" y="871061"/>
                        <a:pt x="218599" y="871061"/>
                        <a:pt x="216694" y="872014"/>
                      </a:cubicBezTo>
                      <a:cubicBezTo>
                        <a:pt x="215741" y="871061"/>
                        <a:pt x="214789" y="871061"/>
                        <a:pt x="213836" y="870109"/>
                      </a:cubicBezTo>
                      <a:cubicBezTo>
                        <a:pt x="211931" y="864394"/>
                        <a:pt x="207169" y="859631"/>
                        <a:pt x="200501" y="859631"/>
                      </a:cubicBezTo>
                      <a:cubicBezTo>
                        <a:pt x="199549" y="859631"/>
                        <a:pt x="197644" y="859631"/>
                        <a:pt x="196691" y="860584"/>
                      </a:cubicBezTo>
                      <a:cubicBezTo>
                        <a:pt x="196691" y="860584"/>
                        <a:pt x="196691" y="860584"/>
                        <a:pt x="196691" y="860584"/>
                      </a:cubicBezTo>
                      <a:cubicBezTo>
                        <a:pt x="196691" y="856774"/>
                        <a:pt x="195739" y="852964"/>
                        <a:pt x="194786" y="849154"/>
                      </a:cubicBezTo>
                      <a:cubicBezTo>
                        <a:pt x="196691" y="847249"/>
                        <a:pt x="197644" y="845344"/>
                        <a:pt x="198596" y="842486"/>
                      </a:cubicBezTo>
                      <a:cubicBezTo>
                        <a:pt x="201454" y="838676"/>
                        <a:pt x="203359" y="832961"/>
                        <a:pt x="203359" y="827246"/>
                      </a:cubicBezTo>
                      <a:cubicBezTo>
                        <a:pt x="203359" y="823436"/>
                        <a:pt x="202406" y="819626"/>
                        <a:pt x="200501" y="815816"/>
                      </a:cubicBezTo>
                      <a:cubicBezTo>
                        <a:pt x="202406" y="815816"/>
                        <a:pt x="203359" y="816769"/>
                        <a:pt x="205264" y="816769"/>
                      </a:cubicBezTo>
                      <a:cubicBezTo>
                        <a:pt x="216694" y="816769"/>
                        <a:pt x="226219" y="807244"/>
                        <a:pt x="226219" y="795814"/>
                      </a:cubicBezTo>
                      <a:cubicBezTo>
                        <a:pt x="226219" y="784384"/>
                        <a:pt x="216694" y="774859"/>
                        <a:pt x="205264" y="774859"/>
                      </a:cubicBezTo>
                      <a:cubicBezTo>
                        <a:pt x="193834" y="774859"/>
                        <a:pt x="184309" y="784384"/>
                        <a:pt x="184309" y="795814"/>
                      </a:cubicBezTo>
                      <a:cubicBezTo>
                        <a:pt x="184309" y="798671"/>
                        <a:pt x="185261" y="801529"/>
                        <a:pt x="186214" y="803434"/>
                      </a:cubicBezTo>
                      <a:cubicBezTo>
                        <a:pt x="183356" y="802481"/>
                        <a:pt x="180499" y="802481"/>
                        <a:pt x="177641" y="802481"/>
                      </a:cubicBezTo>
                      <a:cubicBezTo>
                        <a:pt x="170021" y="802481"/>
                        <a:pt x="162401" y="806291"/>
                        <a:pt x="157639" y="812006"/>
                      </a:cubicBezTo>
                      <a:cubicBezTo>
                        <a:pt x="153829" y="806291"/>
                        <a:pt x="147161" y="802481"/>
                        <a:pt x="140494" y="802481"/>
                      </a:cubicBezTo>
                      <a:cubicBezTo>
                        <a:pt x="136684" y="802481"/>
                        <a:pt x="133826" y="803434"/>
                        <a:pt x="130969" y="804386"/>
                      </a:cubicBezTo>
                      <a:cubicBezTo>
                        <a:pt x="130016" y="798671"/>
                        <a:pt x="126206" y="794861"/>
                        <a:pt x="120491" y="794861"/>
                      </a:cubicBezTo>
                      <a:cubicBezTo>
                        <a:pt x="116681" y="794861"/>
                        <a:pt x="112871" y="797719"/>
                        <a:pt x="110966" y="800576"/>
                      </a:cubicBezTo>
                      <a:cubicBezTo>
                        <a:pt x="103346" y="803434"/>
                        <a:pt x="98584" y="811054"/>
                        <a:pt x="98584" y="818674"/>
                      </a:cubicBezTo>
                      <a:cubicBezTo>
                        <a:pt x="98584" y="829151"/>
                        <a:pt x="107156" y="838676"/>
                        <a:pt x="118586" y="838676"/>
                      </a:cubicBezTo>
                      <a:cubicBezTo>
                        <a:pt x="121444" y="838676"/>
                        <a:pt x="124301" y="837724"/>
                        <a:pt x="126206" y="836771"/>
                      </a:cubicBezTo>
                      <a:cubicBezTo>
                        <a:pt x="130016" y="840581"/>
                        <a:pt x="134779" y="842486"/>
                        <a:pt x="140494" y="842486"/>
                      </a:cubicBezTo>
                      <a:cubicBezTo>
                        <a:pt x="143351" y="842486"/>
                        <a:pt x="146209" y="841534"/>
                        <a:pt x="148114" y="840581"/>
                      </a:cubicBezTo>
                      <a:cubicBezTo>
                        <a:pt x="144304" y="845344"/>
                        <a:pt x="141446" y="852011"/>
                        <a:pt x="141446" y="858679"/>
                      </a:cubicBezTo>
                      <a:cubicBezTo>
                        <a:pt x="141446" y="871061"/>
                        <a:pt x="150019" y="881539"/>
                        <a:pt x="161449" y="885349"/>
                      </a:cubicBezTo>
                      <a:cubicBezTo>
                        <a:pt x="156686" y="892969"/>
                        <a:pt x="153829" y="901541"/>
                        <a:pt x="153829" y="911066"/>
                      </a:cubicBezTo>
                      <a:cubicBezTo>
                        <a:pt x="153829" y="922496"/>
                        <a:pt x="158591" y="932974"/>
                        <a:pt x="165259" y="940594"/>
                      </a:cubicBezTo>
                      <a:cubicBezTo>
                        <a:pt x="159544" y="942499"/>
                        <a:pt x="154781" y="948214"/>
                        <a:pt x="154781" y="955834"/>
                      </a:cubicBezTo>
                      <a:cubicBezTo>
                        <a:pt x="154781" y="964406"/>
                        <a:pt x="161449" y="972026"/>
                        <a:pt x="170974" y="972026"/>
                      </a:cubicBezTo>
                      <a:cubicBezTo>
                        <a:pt x="179546" y="972026"/>
                        <a:pt x="186214" y="965359"/>
                        <a:pt x="187166" y="957739"/>
                      </a:cubicBezTo>
                      <a:cubicBezTo>
                        <a:pt x="187166" y="957739"/>
                        <a:pt x="188119" y="957739"/>
                        <a:pt x="188119" y="957739"/>
                      </a:cubicBezTo>
                      <a:cubicBezTo>
                        <a:pt x="190024" y="957739"/>
                        <a:pt x="191929" y="956786"/>
                        <a:pt x="192881" y="955834"/>
                      </a:cubicBezTo>
                      <a:cubicBezTo>
                        <a:pt x="194786" y="955834"/>
                        <a:pt x="196691" y="956786"/>
                        <a:pt x="199549" y="956786"/>
                      </a:cubicBezTo>
                      <a:cubicBezTo>
                        <a:pt x="204311" y="956786"/>
                        <a:pt x="208121" y="955834"/>
                        <a:pt x="211931" y="954881"/>
                      </a:cubicBezTo>
                      <a:cubicBezTo>
                        <a:pt x="211931" y="954881"/>
                        <a:pt x="211931" y="954881"/>
                        <a:pt x="211931" y="954881"/>
                      </a:cubicBezTo>
                      <a:cubicBezTo>
                        <a:pt x="218599" y="954881"/>
                        <a:pt x="224314" y="952024"/>
                        <a:pt x="228124" y="948214"/>
                      </a:cubicBezTo>
                      <a:cubicBezTo>
                        <a:pt x="230029" y="952024"/>
                        <a:pt x="233839" y="954881"/>
                        <a:pt x="237649" y="954881"/>
                      </a:cubicBezTo>
                      <a:cubicBezTo>
                        <a:pt x="239554" y="954881"/>
                        <a:pt x="240506" y="954881"/>
                        <a:pt x="241459" y="953929"/>
                      </a:cubicBezTo>
                      <a:cubicBezTo>
                        <a:pt x="245269" y="956786"/>
                        <a:pt x="249079" y="957739"/>
                        <a:pt x="254794" y="957739"/>
                      </a:cubicBezTo>
                      <a:cubicBezTo>
                        <a:pt x="259556" y="957739"/>
                        <a:pt x="263366" y="956786"/>
                        <a:pt x="267176" y="953929"/>
                      </a:cubicBezTo>
                      <a:cubicBezTo>
                        <a:pt x="268129" y="953929"/>
                        <a:pt x="268129" y="953929"/>
                        <a:pt x="269081" y="953929"/>
                      </a:cubicBezTo>
                      <a:cubicBezTo>
                        <a:pt x="270034" y="953929"/>
                        <a:pt x="271939" y="953929"/>
                        <a:pt x="272891" y="952976"/>
                      </a:cubicBezTo>
                      <a:cubicBezTo>
                        <a:pt x="273844" y="959644"/>
                        <a:pt x="276701" y="965359"/>
                        <a:pt x="281464" y="970121"/>
                      </a:cubicBezTo>
                      <a:cubicBezTo>
                        <a:pt x="280511" y="970121"/>
                        <a:pt x="278606" y="970121"/>
                        <a:pt x="277654" y="970121"/>
                      </a:cubicBezTo>
                      <a:cubicBezTo>
                        <a:pt x="276701" y="970121"/>
                        <a:pt x="276701" y="970121"/>
                        <a:pt x="275749" y="970121"/>
                      </a:cubicBezTo>
                      <a:cubicBezTo>
                        <a:pt x="275749" y="964406"/>
                        <a:pt x="270986" y="959644"/>
                        <a:pt x="265271" y="959644"/>
                      </a:cubicBezTo>
                      <a:cubicBezTo>
                        <a:pt x="259556" y="959644"/>
                        <a:pt x="254794" y="964406"/>
                        <a:pt x="254794" y="970121"/>
                      </a:cubicBezTo>
                      <a:cubicBezTo>
                        <a:pt x="254794" y="973931"/>
                        <a:pt x="256699" y="977741"/>
                        <a:pt x="260509" y="979646"/>
                      </a:cubicBezTo>
                      <a:cubicBezTo>
                        <a:pt x="259556" y="981551"/>
                        <a:pt x="258604" y="983456"/>
                        <a:pt x="257651" y="986314"/>
                      </a:cubicBezTo>
                      <a:cubicBezTo>
                        <a:pt x="254794" y="984409"/>
                        <a:pt x="250984" y="982504"/>
                        <a:pt x="247174" y="982504"/>
                      </a:cubicBezTo>
                      <a:cubicBezTo>
                        <a:pt x="246221" y="972979"/>
                        <a:pt x="239554" y="966311"/>
                        <a:pt x="230029" y="966311"/>
                      </a:cubicBezTo>
                      <a:cubicBezTo>
                        <a:pt x="220504" y="966311"/>
                        <a:pt x="212884" y="973931"/>
                        <a:pt x="212884" y="983456"/>
                      </a:cubicBezTo>
                      <a:cubicBezTo>
                        <a:pt x="212884" y="986314"/>
                        <a:pt x="213836" y="989171"/>
                        <a:pt x="215741" y="992029"/>
                      </a:cubicBezTo>
                      <a:cubicBezTo>
                        <a:pt x="210026" y="997744"/>
                        <a:pt x="206216" y="1006316"/>
                        <a:pt x="206216" y="1014889"/>
                      </a:cubicBezTo>
                      <a:cubicBezTo>
                        <a:pt x="206216" y="1017746"/>
                        <a:pt x="206216" y="1020604"/>
                        <a:pt x="207169" y="1022509"/>
                      </a:cubicBezTo>
                      <a:cubicBezTo>
                        <a:pt x="205264" y="1022509"/>
                        <a:pt x="203359" y="1021556"/>
                        <a:pt x="200501" y="1021556"/>
                      </a:cubicBezTo>
                      <a:cubicBezTo>
                        <a:pt x="198596" y="1021556"/>
                        <a:pt x="197644" y="1021556"/>
                        <a:pt x="195739" y="1022509"/>
                      </a:cubicBezTo>
                      <a:cubicBezTo>
                        <a:pt x="192881" y="1018699"/>
                        <a:pt x="188119" y="1015841"/>
                        <a:pt x="182404" y="1015841"/>
                      </a:cubicBezTo>
                      <a:cubicBezTo>
                        <a:pt x="172879" y="1015841"/>
                        <a:pt x="165259" y="1023461"/>
                        <a:pt x="165259" y="1032986"/>
                      </a:cubicBezTo>
                      <a:cubicBezTo>
                        <a:pt x="165259" y="1037749"/>
                        <a:pt x="167164" y="1042511"/>
                        <a:pt x="170974" y="1045369"/>
                      </a:cubicBezTo>
                      <a:cubicBezTo>
                        <a:pt x="170974" y="1047274"/>
                        <a:pt x="170021" y="1049179"/>
                        <a:pt x="170021" y="1051084"/>
                      </a:cubicBezTo>
                      <a:cubicBezTo>
                        <a:pt x="170021" y="1052989"/>
                        <a:pt x="170021" y="1055846"/>
                        <a:pt x="170974" y="1057751"/>
                      </a:cubicBezTo>
                      <a:cubicBezTo>
                        <a:pt x="167164" y="1061561"/>
                        <a:pt x="164306" y="1067276"/>
                        <a:pt x="164306" y="1073944"/>
                      </a:cubicBezTo>
                      <a:cubicBezTo>
                        <a:pt x="164306" y="1076801"/>
                        <a:pt x="165259" y="1079659"/>
                        <a:pt x="166211" y="1081564"/>
                      </a:cubicBezTo>
                      <a:cubicBezTo>
                        <a:pt x="165259" y="1081564"/>
                        <a:pt x="164306" y="1081564"/>
                        <a:pt x="162401" y="1081564"/>
                      </a:cubicBezTo>
                      <a:cubicBezTo>
                        <a:pt x="162401" y="1081564"/>
                        <a:pt x="162401" y="1080611"/>
                        <a:pt x="162401" y="1080611"/>
                      </a:cubicBezTo>
                      <a:cubicBezTo>
                        <a:pt x="162401" y="1078706"/>
                        <a:pt x="162401" y="1076801"/>
                        <a:pt x="161449" y="1074896"/>
                      </a:cubicBezTo>
                      <a:cubicBezTo>
                        <a:pt x="161449" y="1072991"/>
                        <a:pt x="162401" y="1072039"/>
                        <a:pt x="162401" y="1070134"/>
                      </a:cubicBezTo>
                      <a:cubicBezTo>
                        <a:pt x="162401" y="1061561"/>
                        <a:pt x="155734" y="1054894"/>
                        <a:pt x="147161" y="1054894"/>
                      </a:cubicBezTo>
                      <a:cubicBezTo>
                        <a:pt x="143351" y="1054894"/>
                        <a:pt x="140494" y="1055846"/>
                        <a:pt x="137636" y="1057751"/>
                      </a:cubicBezTo>
                      <a:cubicBezTo>
                        <a:pt x="126206" y="1058704"/>
                        <a:pt x="116681" y="1068229"/>
                        <a:pt x="116681" y="1080611"/>
                      </a:cubicBezTo>
                      <a:cubicBezTo>
                        <a:pt x="116681" y="1092041"/>
                        <a:pt x="125254" y="1101566"/>
                        <a:pt x="135731" y="1103471"/>
                      </a:cubicBezTo>
                      <a:cubicBezTo>
                        <a:pt x="133826" y="1107281"/>
                        <a:pt x="132874" y="1112044"/>
                        <a:pt x="132874" y="1115854"/>
                      </a:cubicBezTo>
                      <a:cubicBezTo>
                        <a:pt x="132874" y="1132046"/>
                        <a:pt x="143351" y="1144429"/>
                        <a:pt x="157639" y="1149191"/>
                      </a:cubicBezTo>
                      <a:cubicBezTo>
                        <a:pt x="155734" y="1149191"/>
                        <a:pt x="153829" y="1148239"/>
                        <a:pt x="151924" y="1148239"/>
                      </a:cubicBezTo>
                      <a:cubicBezTo>
                        <a:pt x="139541" y="1148239"/>
                        <a:pt x="128111" y="1155859"/>
                        <a:pt x="123349" y="1166336"/>
                      </a:cubicBezTo>
                      <a:cubicBezTo>
                        <a:pt x="118586" y="1160621"/>
                        <a:pt x="110966" y="1157764"/>
                        <a:pt x="102394" y="1157764"/>
                      </a:cubicBezTo>
                      <a:cubicBezTo>
                        <a:pt x="86201" y="1157764"/>
                        <a:pt x="73819" y="1170146"/>
                        <a:pt x="73819" y="1186339"/>
                      </a:cubicBezTo>
                      <a:cubicBezTo>
                        <a:pt x="73819" y="1195864"/>
                        <a:pt x="78581" y="1204436"/>
                        <a:pt x="85249" y="1209199"/>
                      </a:cubicBezTo>
                      <a:cubicBezTo>
                        <a:pt x="85249" y="1209199"/>
                        <a:pt x="85249" y="1209199"/>
                        <a:pt x="85249" y="1210151"/>
                      </a:cubicBezTo>
                      <a:cubicBezTo>
                        <a:pt x="85249" y="1216819"/>
                        <a:pt x="90011" y="1221581"/>
                        <a:pt x="96679" y="1222534"/>
                      </a:cubicBezTo>
                      <a:cubicBezTo>
                        <a:pt x="90011" y="1224439"/>
                        <a:pt x="84296" y="1230154"/>
                        <a:pt x="84296" y="1237774"/>
                      </a:cubicBezTo>
                      <a:cubicBezTo>
                        <a:pt x="84296" y="1246346"/>
                        <a:pt x="90964" y="1253966"/>
                        <a:pt x="100489" y="1253966"/>
                      </a:cubicBezTo>
                      <a:cubicBezTo>
                        <a:pt x="108109" y="1253966"/>
                        <a:pt x="113824" y="1248251"/>
                        <a:pt x="115729" y="1241584"/>
                      </a:cubicBezTo>
                      <a:cubicBezTo>
                        <a:pt x="119539" y="1250156"/>
                        <a:pt x="129064" y="1256824"/>
                        <a:pt x="139541" y="1256824"/>
                      </a:cubicBezTo>
                      <a:cubicBezTo>
                        <a:pt x="139541" y="1256824"/>
                        <a:pt x="140494" y="1256824"/>
                        <a:pt x="140494" y="1256824"/>
                      </a:cubicBezTo>
                      <a:cubicBezTo>
                        <a:pt x="140494" y="1256824"/>
                        <a:pt x="140494" y="1257776"/>
                        <a:pt x="140494" y="1257776"/>
                      </a:cubicBezTo>
                      <a:cubicBezTo>
                        <a:pt x="135731" y="1260634"/>
                        <a:pt x="131921" y="1266349"/>
                        <a:pt x="130016" y="1272064"/>
                      </a:cubicBezTo>
                      <a:cubicBezTo>
                        <a:pt x="124301" y="1269206"/>
                        <a:pt x="117634" y="1267301"/>
                        <a:pt x="110966" y="1267301"/>
                      </a:cubicBezTo>
                      <a:cubicBezTo>
                        <a:pt x="101441" y="1267301"/>
                        <a:pt x="91916" y="1271111"/>
                        <a:pt x="85249" y="1276826"/>
                      </a:cubicBezTo>
                      <a:cubicBezTo>
                        <a:pt x="83344" y="1274921"/>
                        <a:pt x="80486" y="1273969"/>
                        <a:pt x="77629" y="1273969"/>
                      </a:cubicBezTo>
                      <a:cubicBezTo>
                        <a:pt x="70009" y="1273969"/>
                        <a:pt x="64294" y="1279684"/>
                        <a:pt x="64294" y="1287304"/>
                      </a:cubicBezTo>
                      <a:cubicBezTo>
                        <a:pt x="64294" y="1288256"/>
                        <a:pt x="64294" y="1289209"/>
                        <a:pt x="64294" y="1290161"/>
                      </a:cubicBezTo>
                      <a:cubicBezTo>
                        <a:pt x="64294" y="1290161"/>
                        <a:pt x="64294" y="1290161"/>
                        <a:pt x="64294" y="1291114"/>
                      </a:cubicBezTo>
                      <a:cubicBezTo>
                        <a:pt x="62389" y="1291114"/>
                        <a:pt x="61436" y="1290161"/>
                        <a:pt x="59531" y="1290161"/>
                      </a:cubicBezTo>
                      <a:cubicBezTo>
                        <a:pt x="49054" y="1290161"/>
                        <a:pt x="40481" y="1298734"/>
                        <a:pt x="40481" y="1309211"/>
                      </a:cubicBezTo>
                      <a:cubicBezTo>
                        <a:pt x="40481" y="1319689"/>
                        <a:pt x="49054" y="1328261"/>
                        <a:pt x="59531" y="1328261"/>
                      </a:cubicBezTo>
                      <a:cubicBezTo>
                        <a:pt x="65246" y="1328261"/>
                        <a:pt x="70009" y="1326356"/>
                        <a:pt x="73819" y="1322546"/>
                      </a:cubicBezTo>
                      <a:cubicBezTo>
                        <a:pt x="79534" y="1337786"/>
                        <a:pt x="94774" y="1348264"/>
                        <a:pt x="111919" y="1348264"/>
                      </a:cubicBezTo>
                      <a:cubicBezTo>
                        <a:pt x="122396" y="1348264"/>
                        <a:pt x="131921" y="1344454"/>
                        <a:pt x="139541" y="1337786"/>
                      </a:cubicBezTo>
                      <a:cubicBezTo>
                        <a:pt x="137636" y="1339691"/>
                        <a:pt x="136684" y="1342549"/>
                        <a:pt x="136684" y="1345406"/>
                      </a:cubicBezTo>
                      <a:cubicBezTo>
                        <a:pt x="136684" y="1345406"/>
                        <a:pt x="136684" y="1345406"/>
                        <a:pt x="136684" y="1345406"/>
                      </a:cubicBezTo>
                      <a:cubicBezTo>
                        <a:pt x="125254" y="1350169"/>
                        <a:pt x="116681" y="1360646"/>
                        <a:pt x="116681" y="1373981"/>
                      </a:cubicBezTo>
                      <a:cubicBezTo>
                        <a:pt x="116681" y="1380649"/>
                        <a:pt x="119539" y="1387316"/>
                        <a:pt x="123349" y="1393031"/>
                      </a:cubicBezTo>
                      <a:cubicBezTo>
                        <a:pt x="120491" y="1391126"/>
                        <a:pt x="117634" y="1390174"/>
                        <a:pt x="113824" y="1390174"/>
                      </a:cubicBezTo>
                      <a:cubicBezTo>
                        <a:pt x="108109" y="1390174"/>
                        <a:pt x="102394" y="1393984"/>
                        <a:pt x="99536" y="1398746"/>
                      </a:cubicBezTo>
                      <a:cubicBezTo>
                        <a:pt x="99536" y="1398746"/>
                        <a:pt x="99536" y="1398746"/>
                        <a:pt x="98584" y="1398746"/>
                      </a:cubicBezTo>
                      <a:cubicBezTo>
                        <a:pt x="95726" y="1398746"/>
                        <a:pt x="92869" y="1399699"/>
                        <a:pt x="90964" y="1400651"/>
                      </a:cubicBezTo>
                      <a:cubicBezTo>
                        <a:pt x="83344" y="1391126"/>
                        <a:pt x="71914" y="1384459"/>
                        <a:pt x="59531" y="1384459"/>
                      </a:cubicBezTo>
                      <a:cubicBezTo>
                        <a:pt x="50006" y="1384459"/>
                        <a:pt x="40481" y="1388269"/>
                        <a:pt x="33814" y="1393984"/>
                      </a:cubicBezTo>
                      <a:cubicBezTo>
                        <a:pt x="33814" y="1393984"/>
                        <a:pt x="32861" y="1393984"/>
                        <a:pt x="32861" y="1393984"/>
                      </a:cubicBezTo>
                      <a:cubicBezTo>
                        <a:pt x="30004" y="1393984"/>
                        <a:pt x="27146" y="1396841"/>
                        <a:pt x="27146" y="1399699"/>
                      </a:cubicBezTo>
                      <a:cubicBezTo>
                        <a:pt x="27146" y="1400651"/>
                        <a:pt x="27146" y="1400651"/>
                        <a:pt x="27146" y="1400651"/>
                      </a:cubicBezTo>
                      <a:cubicBezTo>
                        <a:pt x="23336" y="1406366"/>
                        <a:pt x="20479" y="1413034"/>
                        <a:pt x="19526" y="1420654"/>
                      </a:cubicBezTo>
                      <a:cubicBezTo>
                        <a:pt x="11906" y="1423511"/>
                        <a:pt x="7144" y="1430179"/>
                        <a:pt x="7144" y="1437799"/>
                      </a:cubicBezTo>
                      <a:cubicBezTo>
                        <a:pt x="7144" y="1448276"/>
                        <a:pt x="15716" y="1456849"/>
                        <a:pt x="26194" y="1456849"/>
                      </a:cubicBezTo>
                      <a:cubicBezTo>
                        <a:pt x="29051" y="1456849"/>
                        <a:pt x="31909" y="1455896"/>
                        <a:pt x="34766" y="1454944"/>
                      </a:cubicBezTo>
                      <a:cubicBezTo>
                        <a:pt x="41434" y="1460659"/>
                        <a:pt x="50006" y="1463516"/>
                        <a:pt x="59531" y="1463516"/>
                      </a:cubicBezTo>
                      <a:cubicBezTo>
                        <a:pt x="79534" y="1463516"/>
                        <a:pt x="96679" y="1448276"/>
                        <a:pt x="98584" y="1429226"/>
                      </a:cubicBezTo>
                      <a:cubicBezTo>
                        <a:pt x="98584" y="1429226"/>
                        <a:pt x="98584" y="1429226"/>
                        <a:pt x="98584" y="1429226"/>
                      </a:cubicBezTo>
                      <a:cubicBezTo>
                        <a:pt x="103346" y="1429226"/>
                        <a:pt x="108109" y="1426369"/>
                        <a:pt x="110966" y="1422559"/>
                      </a:cubicBezTo>
                      <a:cubicBezTo>
                        <a:pt x="111919" y="1422559"/>
                        <a:pt x="112871" y="1422559"/>
                        <a:pt x="112871" y="1422559"/>
                      </a:cubicBezTo>
                      <a:cubicBezTo>
                        <a:pt x="122396" y="1422559"/>
                        <a:pt x="129064" y="1414939"/>
                        <a:pt x="129064" y="1406366"/>
                      </a:cubicBezTo>
                      <a:cubicBezTo>
                        <a:pt x="129064" y="1403509"/>
                        <a:pt x="128111" y="1399699"/>
                        <a:pt x="126206" y="1397794"/>
                      </a:cubicBezTo>
                      <a:cubicBezTo>
                        <a:pt x="131921" y="1402556"/>
                        <a:pt x="138589" y="1405414"/>
                        <a:pt x="146209" y="1405414"/>
                      </a:cubicBezTo>
                      <a:cubicBezTo>
                        <a:pt x="158591" y="1405414"/>
                        <a:pt x="169069" y="1398746"/>
                        <a:pt x="173831" y="1388269"/>
                      </a:cubicBezTo>
                      <a:cubicBezTo>
                        <a:pt x="174784" y="1388269"/>
                        <a:pt x="175736" y="1388269"/>
                        <a:pt x="176689" y="1388269"/>
                      </a:cubicBezTo>
                      <a:cubicBezTo>
                        <a:pt x="176689" y="1388269"/>
                        <a:pt x="177641" y="1388269"/>
                        <a:pt x="177641" y="1388269"/>
                      </a:cubicBezTo>
                      <a:cubicBezTo>
                        <a:pt x="184309" y="1401604"/>
                        <a:pt x="197644" y="1410176"/>
                        <a:pt x="212884" y="1410176"/>
                      </a:cubicBezTo>
                      <a:cubicBezTo>
                        <a:pt x="227171" y="1410176"/>
                        <a:pt x="239554" y="1402556"/>
                        <a:pt x="246221" y="1391126"/>
                      </a:cubicBezTo>
                      <a:cubicBezTo>
                        <a:pt x="246221" y="1391126"/>
                        <a:pt x="247174" y="1391126"/>
                        <a:pt x="247174" y="1391126"/>
                      </a:cubicBezTo>
                      <a:cubicBezTo>
                        <a:pt x="250984" y="1391126"/>
                        <a:pt x="253841" y="1388269"/>
                        <a:pt x="253841" y="1383506"/>
                      </a:cubicBezTo>
                      <a:cubicBezTo>
                        <a:pt x="253841" y="1380649"/>
                        <a:pt x="252889" y="1378744"/>
                        <a:pt x="250984" y="1377791"/>
                      </a:cubicBezTo>
                      <a:cubicBezTo>
                        <a:pt x="251936" y="1374934"/>
                        <a:pt x="251936" y="1373029"/>
                        <a:pt x="251936" y="1370171"/>
                      </a:cubicBezTo>
                      <a:cubicBezTo>
                        <a:pt x="251936" y="1348264"/>
                        <a:pt x="234791" y="1331119"/>
                        <a:pt x="212884" y="1331119"/>
                      </a:cubicBezTo>
                      <a:cubicBezTo>
                        <a:pt x="210979" y="1331119"/>
                        <a:pt x="208121" y="1331119"/>
                        <a:pt x="206216" y="1332071"/>
                      </a:cubicBezTo>
                      <a:cubicBezTo>
                        <a:pt x="204311" y="1331119"/>
                        <a:pt x="201454" y="1331119"/>
                        <a:pt x="199549" y="1331119"/>
                      </a:cubicBezTo>
                      <a:cubicBezTo>
                        <a:pt x="199549" y="1325404"/>
                        <a:pt x="194786" y="1320641"/>
                        <a:pt x="188119" y="1320641"/>
                      </a:cubicBezTo>
                      <a:cubicBezTo>
                        <a:pt x="181451" y="1320641"/>
                        <a:pt x="176689" y="1325404"/>
                        <a:pt x="176689" y="1332071"/>
                      </a:cubicBezTo>
                      <a:cubicBezTo>
                        <a:pt x="176689" y="1332071"/>
                        <a:pt x="176689" y="1333024"/>
                        <a:pt x="176689" y="1333024"/>
                      </a:cubicBezTo>
                      <a:cubicBezTo>
                        <a:pt x="172879" y="1331119"/>
                        <a:pt x="169069" y="1329214"/>
                        <a:pt x="165259" y="1329214"/>
                      </a:cubicBezTo>
                      <a:cubicBezTo>
                        <a:pt x="159544" y="1329214"/>
                        <a:pt x="154781" y="1331119"/>
                        <a:pt x="150019" y="1334929"/>
                      </a:cubicBezTo>
                      <a:cubicBezTo>
                        <a:pt x="149066" y="1334929"/>
                        <a:pt x="148114" y="1333976"/>
                        <a:pt x="147161" y="1333976"/>
                      </a:cubicBezTo>
                      <a:cubicBezTo>
                        <a:pt x="144304" y="1333976"/>
                        <a:pt x="141446" y="1334929"/>
                        <a:pt x="139541" y="1336834"/>
                      </a:cubicBezTo>
                      <a:cubicBezTo>
                        <a:pt x="147161" y="1329214"/>
                        <a:pt x="150971" y="1319689"/>
                        <a:pt x="150971" y="1308259"/>
                      </a:cubicBezTo>
                      <a:cubicBezTo>
                        <a:pt x="150971" y="1306354"/>
                        <a:pt x="150971" y="1305401"/>
                        <a:pt x="150019" y="1303496"/>
                      </a:cubicBezTo>
                      <a:cubicBezTo>
                        <a:pt x="150971" y="1303496"/>
                        <a:pt x="150971" y="1303496"/>
                        <a:pt x="151924" y="1303496"/>
                      </a:cubicBezTo>
                      <a:cubicBezTo>
                        <a:pt x="165259" y="1303496"/>
                        <a:pt x="176689" y="1293019"/>
                        <a:pt x="176689" y="1278731"/>
                      </a:cubicBezTo>
                      <a:cubicBezTo>
                        <a:pt x="176689" y="1266349"/>
                        <a:pt x="167164" y="1255871"/>
                        <a:pt x="153829" y="1254919"/>
                      </a:cubicBezTo>
                      <a:cubicBezTo>
                        <a:pt x="153829" y="1253966"/>
                        <a:pt x="153829" y="1253014"/>
                        <a:pt x="152876" y="1253014"/>
                      </a:cubicBezTo>
                      <a:cubicBezTo>
                        <a:pt x="154781" y="1252061"/>
                        <a:pt x="155734" y="1251109"/>
                        <a:pt x="156686" y="1249204"/>
                      </a:cubicBezTo>
                      <a:cubicBezTo>
                        <a:pt x="164306" y="1247299"/>
                        <a:pt x="170021" y="1240631"/>
                        <a:pt x="170021" y="1233011"/>
                      </a:cubicBezTo>
                      <a:cubicBezTo>
                        <a:pt x="170021" y="1230154"/>
                        <a:pt x="169069" y="1227296"/>
                        <a:pt x="168116" y="1224439"/>
                      </a:cubicBezTo>
                      <a:cubicBezTo>
                        <a:pt x="172879" y="1223486"/>
                        <a:pt x="176689" y="1219676"/>
                        <a:pt x="176689" y="1213961"/>
                      </a:cubicBezTo>
                      <a:cubicBezTo>
                        <a:pt x="176689" y="1209199"/>
                        <a:pt x="173831" y="1206341"/>
                        <a:pt x="170021" y="1204436"/>
                      </a:cubicBezTo>
                      <a:cubicBezTo>
                        <a:pt x="176689" y="1198721"/>
                        <a:pt x="180499" y="1190149"/>
                        <a:pt x="180499" y="1181576"/>
                      </a:cubicBezTo>
                      <a:cubicBezTo>
                        <a:pt x="180499" y="1167289"/>
                        <a:pt x="170974" y="1155859"/>
                        <a:pt x="158591" y="1152049"/>
                      </a:cubicBezTo>
                      <a:cubicBezTo>
                        <a:pt x="160496" y="1152049"/>
                        <a:pt x="162401" y="1153001"/>
                        <a:pt x="165259" y="1153001"/>
                      </a:cubicBezTo>
                      <a:cubicBezTo>
                        <a:pt x="166211" y="1153001"/>
                        <a:pt x="167164" y="1153001"/>
                        <a:pt x="169069" y="1153001"/>
                      </a:cubicBezTo>
                      <a:cubicBezTo>
                        <a:pt x="169069" y="1153001"/>
                        <a:pt x="169069" y="1153001"/>
                        <a:pt x="169069" y="1153001"/>
                      </a:cubicBezTo>
                      <a:cubicBezTo>
                        <a:pt x="169069" y="1157764"/>
                        <a:pt x="172879" y="1161574"/>
                        <a:pt x="177641" y="1161574"/>
                      </a:cubicBezTo>
                      <a:cubicBezTo>
                        <a:pt x="177641" y="1161574"/>
                        <a:pt x="177641" y="1161574"/>
                        <a:pt x="178594" y="1161574"/>
                      </a:cubicBezTo>
                      <a:cubicBezTo>
                        <a:pt x="178594" y="1161574"/>
                        <a:pt x="178594" y="1161574"/>
                        <a:pt x="178594" y="1162526"/>
                      </a:cubicBezTo>
                      <a:cubicBezTo>
                        <a:pt x="178594" y="1170146"/>
                        <a:pt x="182404" y="1176814"/>
                        <a:pt x="188119" y="1180624"/>
                      </a:cubicBezTo>
                      <a:cubicBezTo>
                        <a:pt x="186214" y="1184434"/>
                        <a:pt x="185261" y="1188244"/>
                        <a:pt x="185261" y="1193006"/>
                      </a:cubicBezTo>
                      <a:cubicBezTo>
                        <a:pt x="185261" y="1207294"/>
                        <a:pt x="195739" y="1219676"/>
                        <a:pt x="210026" y="1221581"/>
                      </a:cubicBezTo>
                      <a:cubicBezTo>
                        <a:pt x="207169" y="1222534"/>
                        <a:pt x="205264" y="1226344"/>
                        <a:pt x="205264" y="1229201"/>
                      </a:cubicBezTo>
                      <a:cubicBezTo>
                        <a:pt x="205264" y="1233964"/>
                        <a:pt x="209074" y="1237774"/>
                        <a:pt x="213836" y="1237774"/>
                      </a:cubicBezTo>
                      <a:cubicBezTo>
                        <a:pt x="218599" y="1237774"/>
                        <a:pt x="222409" y="1233964"/>
                        <a:pt x="222409" y="1229201"/>
                      </a:cubicBezTo>
                      <a:cubicBezTo>
                        <a:pt x="222409" y="1225391"/>
                        <a:pt x="220504" y="1222534"/>
                        <a:pt x="217646" y="1221581"/>
                      </a:cubicBezTo>
                      <a:cubicBezTo>
                        <a:pt x="218599" y="1221581"/>
                        <a:pt x="218599" y="1221581"/>
                        <a:pt x="219551" y="1221581"/>
                      </a:cubicBezTo>
                      <a:cubicBezTo>
                        <a:pt x="221456" y="1222534"/>
                        <a:pt x="223361" y="1223486"/>
                        <a:pt x="226219" y="1223486"/>
                      </a:cubicBezTo>
                      <a:cubicBezTo>
                        <a:pt x="233839" y="1223486"/>
                        <a:pt x="239554" y="1217771"/>
                        <a:pt x="239554" y="1210151"/>
                      </a:cubicBezTo>
                      <a:cubicBezTo>
                        <a:pt x="239554" y="1210151"/>
                        <a:pt x="239554" y="1209199"/>
                        <a:pt x="239554" y="1209199"/>
                      </a:cubicBezTo>
                      <a:cubicBezTo>
                        <a:pt x="242411" y="1205389"/>
                        <a:pt x="243364" y="1201579"/>
                        <a:pt x="244316" y="1196816"/>
                      </a:cubicBezTo>
                      <a:cubicBezTo>
                        <a:pt x="245269" y="1196816"/>
                        <a:pt x="245269" y="1196816"/>
                        <a:pt x="246221" y="1196816"/>
                      </a:cubicBezTo>
                      <a:cubicBezTo>
                        <a:pt x="250984" y="1196816"/>
                        <a:pt x="254794" y="1193006"/>
                        <a:pt x="254794" y="1188244"/>
                      </a:cubicBezTo>
                      <a:cubicBezTo>
                        <a:pt x="254794" y="1185386"/>
                        <a:pt x="252889" y="1183481"/>
                        <a:pt x="250984" y="1181576"/>
                      </a:cubicBezTo>
                      <a:cubicBezTo>
                        <a:pt x="255746" y="1180624"/>
                        <a:pt x="259556" y="1176814"/>
                        <a:pt x="259556" y="1172051"/>
                      </a:cubicBezTo>
                      <a:cubicBezTo>
                        <a:pt x="259556" y="1167289"/>
                        <a:pt x="256699" y="1164431"/>
                        <a:pt x="252889" y="1162526"/>
                      </a:cubicBezTo>
                      <a:cubicBezTo>
                        <a:pt x="254794" y="1159669"/>
                        <a:pt x="255746" y="1156811"/>
                        <a:pt x="255746" y="1153001"/>
                      </a:cubicBezTo>
                      <a:cubicBezTo>
                        <a:pt x="255746" y="1144429"/>
                        <a:pt x="249079" y="1136809"/>
                        <a:pt x="239554" y="1136809"/>
                      </a:cubicBezTo>
                      <a:cubicBezTo>
                        <a:pt x="230981" y="1136809"/>
                        <a:pt x="223361" y="1143476"/>
                        <a:pt x="223361" y="1153001"/>
                      </a:cubicBezTo>
                      <a:cubicBezTo>
                        <a:pt x="223361" y="1161574"/>
                        <a:pt x="230029" y="1169194"/>
                        <a:pt x="239554" y="1169194"/>
                      </a:cubicBezTo>
                      <a:cubicBezTo>
                        <a:pt x="239554" y="1169194"/>
                        <a:pt x="240506" y="1169194"/>
                        <a:pt x="240506" y="1169194"/>
                      </a:cubicBezTo>
                      <a:cubicBezTo>
                        <a:pt x="240506" y="1170146"/>
                        <a:pt x="239554" y="1171099"/>
                        <a:pt x="239554" y="1172051"/>
                      </a:cubicBezTo>
                      <a:cubicBezTo>
                        <a:pt x="239554" y="1175861"/>
                        <a:pt x="241459" y="1178719"/>
                        <a:pt x="244316" y="1180624"/>
                      </a:cubicBezTo>
                      <a:cubicBezTo>
                        <a:pt x="243364" y="1180624"/>
                        <a:pt x="242411" y="1180624"/>
                        <a:pt x="241459" y="1181576"/>
                      </a:cubicBezTo>
                      <a:cubicBezTo>
                        <a:pt x="237649" y="1173956"/>
                        <a:pt x="231934" y="1168241"/>
                        <a:pt x="223361" y="1165384"/>
                      </a:cubicBezTo>
                      <a:cubicBezTo>
                        <a:pt x="223361" y="1164431"/>
                        <a:pt x="223361" y="1163479"/>
                        <a:pt x="223361" y="1162526"/>
                      </a:cubicBezTo>
                      <a:cubicBezTo>
                        <a:pt x="223361" y="1150144"/>
                        <a:pt x="213836" y="1140619"/>
                        <a:pt x="201454" y="1140619"/>
                      </a:cubicBezTo>
                      <a:cubicBezTo>
                        <a:pt x="197644" y="1140619"/>
                        <a:pt x="193834" y="1141571"/>
                        <a:pt x="190976" y="1143476"/>
                      </a:cubicBezTo>
                      <a:cubicBezTo>
                        <a:pt x="196691" y="1136809"/>
                        <a:pt x="201454" y="1128236"/>
                        <a:pt x="201454" y="1118711"/>
                      </a:cubicBezTo>
                      <a:cubicBezTo>
                        <a:pt x="201454" y="1115854"/>
                        <a:pt x="201454" y="1113949"/>
                        <a:pt x="200501" y="1111091"/>
                      </a:cubicBezTo>
                      <a:cubicBezTo>
                        <a:pt x="203359" y="1111091"/>
                        <a:pt x="205264" y="1108234"/>
                        <a:pt x="205264" y="1105376"/>
                      </a:cubicBezTo>
                      <a:cubicBezTo>
                        <a:pt x="205264" y="1102519"/>
                        <a:pt x="202406" y="1099661"/>
                        <a:pt x="199549" y="1099661"/>
                      </a:cubicBezTo>
                      <a:cubicBezTo>
                        <a:pt x="198596" y="1099661"/>
                        <a:pt x="197644" y="1099661"/>
                        <a:pt x="196691" y="1100614"/>
                      </a:cubicBezTo>
                      <a:cubicBezTo>
                        <a:pt x="195739" y="1098709"/>
                        <a:pt x="194786" y="1097756"/>
                        <a:pt x="193834" y="1096804"/>
                      </a:cubicBezTo>
                      <a:cubicBezTo>
                        <a:pt x="200501" y="1093946"/>
                        <a:pt x="205264" y="1088231"/>
                        <a:pt x="207169" y="1081564"/>
                      </a:cubicBezTo>
                      <a:cubicBezTo>
                        <a:pt x="219551" y="1077754"/>
                        <a:pt x="228124" y="1066324"/>
                        <a:pt x="228124" y="1052989"/>
                      </a:cubicBezTo>
                      <a:cubicBezTo>
                        <a:pt x="228124" y="1051084"/>
                        <a:pt x="228124" y="1049179"/>
                        <a:pt x="227171" y="1048226"/>
                      </a:cubicBezTo>
                      <a:cubicBezTo>
                        <a:pt x="230029" y="1049179"/>
                        <a:pt x="232886" y="1050131"/>
                        <a:pt x="236696" y="1050131"/>
                      </a:cubicBezTo>
                      <a:cubicBezTo>
                        <a:pt x="245269" y="1050131"/>
                        <a:pt x="251936" y="1047274"/>
                        <a:pt x="257651" y="1042511"/>
                      </a:cubicBezTo>
                      <a:cubicBezTo>
                        <a:pt x="259556" y="1043464"/>
                        <a:pt x="261461" y="1043464"/>
                        <a:pt x="263366" y="1043464"/>
                      </a:cubicBezTo>
                      <a:cubicBezTo>
                        <a:pt x="273844" y="1043464"/>
                        <a:pt x="282416" y="1034891"/>
                        <a:pt x="282416" y="1024414"/>
                      </a:cubicBezTo>
                      <a:cubicBezTo>
                        <a:pt x="282416" y="1020604"/>
                        <a:pt x="281464" y="1016794"/>
                        <a:pt x="279559" y="1013936"/>
                      </a:cubicBezTo>
                      <a:cubicBezTo>
                        <a:pt x="287179" y="1012984"/>
                        <a:pt x="292894" y="1007269"/>
                        <a:pt x="295751" y="1000601"/>
                      </a:cubicBezTo>
                      <a:cubicBezTo>
                        <a:pt x="294799" y="1002506"/>
                        <a:pt x="294799" y="1004411"/>
                        <a:pt x="294799" y="1006316"/>
                      </a:cubicBezTo>
                      <a:cubicBezTo>
                        <a:pt x="294799" y="1007269"/>
                        <a:pt x="294799" y="1008221"/>
                        <a:pt x="294799" y="1009174"/>
                      </a:cubicBezTo>
                      <a:cubicBezTo>
                        <a:pt x="293846" y="1011079"/>
                        <a:pt x="293846" y="1012984"/>
                        <a:pt x="293846" y="1015841"/>
                      </a:cubicBezTo>
                      <a:cubicBezTo>
                        <a:pt x="293846" y="1019651"/>
                        <a:pt x="295751" y="1023461"/>
                        <a:pt x="297656" y="1026319"/>
                      </a:cubicBezTo>
                      <a:cubicBezTo>
                        <a:pt x="290036" y="1032034"/>
                        <a:pt x="284321" y="1040606"/>
                        <a:pt x="284321" y="1051084"/>
                      </a:cubicBezTo>
                      <a:cubicBezTo>
                        <a:pt x="284321" y="1052036"/>
                        <a:pt x="284321" y="1052036"/>
                        <a:pt x="284321" y="1052989"/>
                      </a:cubicBezTo>
                      <a:cubicBezTo>
                        <a:pt x="283369" y="1052036"/>
                        <a:pt x="281464" y="1052036"/>
                        <a:pt x="280511" y="1052036"/>
                      </a:cubicBezTo>
                      <a:cubicBezTo>
                        <a:pt x="273844" y="1052036"/>
                        <a:pt x="268129" y="1057751"/>
                        <a:pt x="268129" y="1064419"/>
                      </a:cubicBezTo>
                      <a:cubicBezTo>
                        <a:pt x="268129" y="1070134"/>
                        <a:pt x="271939" y="1074896"/>
                        <a:pt x="277654" y="1075849"/>
                      </a:cubicBezTo>
                      <a:cubicBezTo>
                        <a:pt x="277654" y="1075849"/>
                        <a:pt x="277654" y="1076801"/>
                        <a:pt x="277654" y="1076801"/>
                      </a:cubicBezTo>
                      <a:cubicBezTo>
                        <a:pt x="277654" y="1086326"/>
                        <a:pt x="285274" y="1094899"/>
                        <a:pt x="295751" y="1094899"/>
                      </a:cubicBezTo>
                      <a:cubicBezTo>
                        <a:pt x="298609" y="1094899"/>
                        <a:pt x="300514" y="1093946"/>
                        <a:pt x="303371" y="1092994"/>
                      </a:cubicBezTo>
                      <a:cubicBezTo>
                        <a:pt x="301466" y="1094899"/>
                        <a:pt x="300514" y="1097756"/>
                        <a:pt x="300514" y="1100614"/>
                      </a:cubicBezTo>
                      <a:cubicBezTo>
                        <a:pt x="300514" y="1104424"/>
                        <a:pt x="301466" y="1107281"/>
                        <a:pt x="304324" y="1110139"/>
                      </a:cubicBezTo>
                      <a:cubicBezTo>
                        <a:pt x="304324" y="1110139"/>
                        <a:pt x="303371" y="1110139"/>
                        <a:pt x="303371" y="1110139"/>
                      </a:cubicBezTo>
                      <a:cubicBezTo>
                        <a:pt x="285274" y="1110139"/>
                        <a:pt x="270986" y="1124426"/>
                        <a:pt x="270986" y="1142524"/>
                      </a:cubicBezTo>
                      <a:cubicBezTo>
                        <a:pt x="270986" y="1153954"/>
                        <a:pt x="276701" y="1163479"/>
                        <a:pt x="285274" y="1169194"/>
                      </a:cubicBezTo>
                      <a:cubicBezTo>
                        <a:pt x="286226" y="1171099"/>
                        <a:pt x="287179" y="1173004"/>
                        <a:pt x="288131" y="1174909"/>
                      </a:cubicBezTo>
                      <a:cubicBezTo>
                        <a:pt x="283369" y="1179671"/>
                        <a:pt x="280511" y="1187291"/>
                        <a:pt x="280511" y="1193959"/>
                      </a:cubicBezTo>
                      <a:cubicBezTo>
                        <a:pt x="272891" y="1194911"/>
                        <a:pt x="266224" y="1201579"/>
                        <a:pt x="266224" y="1210151"/>
                      </a:cubicBezTo>
                      <a:cubicBezTo>
                        <a:pt x="266224" y="1213009"/>
                        <a:pt x="267176" y="1216819"/>
                        <a:pt x="269081" y="1218724"/>
                      </a:cubicBezTo>
                      <a:cubicBezTo>
                        <a:pt x="265271" y="1217771"/>
                        <a:pt x="262414" y="1216819"/>
                        <a:pt x="258604" y="1216819"/>
                      </a:cubicBezTo>
                      <a:cubicBezTo>
                        <a:pt x="241459" y="1216819"/>
                        <a:pt x="227171" y="1231106"/>
                        <a:pt x="227171" y="1248251"/>
                      </a:cubicBezTo>
                      <a:cubicBezTo>
                        <a:pt x="227171" y="1265396"/>
                        <a:pt x="241459" y="1279684"/>
                        <a:pt x="258604" y="1279684"/>
                      </a:cubicBezTo>
                      <a:cubicBezTo>
                        <a:pt x="270034" y="1279684"/>
                        <a:pt x="279559" y="1273969"/>
                        <a:pt x="285274" y="1264444"/>
                      </a:cubicBezTo>
                      <a:cubicBezTo>
                        <a:pt x="288131" y="1265396"/>
                        <a:pt x="290989" y="1266349"/>
                        <a:pt x="293846" y="1266349"/>
                      </a:cubicBezTo>
                      <a:cubicBezTo>
                        <a:pt x="303371" y="1266349"/>
                        <a:pt x="311944" y="1261586"/>
                        <a:pt x="316706" y="1253966"/>
                      </a:cubicBezTo>
                      <a:cubicBezTo>
                        <a:pt x="318611" y="1253014"/>
                        <a:pt x="320516" y="1251109"/>
                        <a:pt x="321469" y="1249204"/>
                      </a:cubicBezTo>
                      <a:cubicBezTo>
                        <a:pt x="321469" y="1254919"/>
                        <a:pt x="323374" y="1259681"/>
                        <a:pt x="326231" y="1263491"/>
                      </a:cubicBezTo>
                      <a:cubicBezTo>
                        <a:pt x="326231" y="1263491"/>
                        <a:pt x="326231" y="1264444"/>
                        <a:pt x="326231" y="1264444"/>
                      </a:cubicBezTo>
                      <a:cubicBezTo>
                        <a:pt x="326231" y="1268254"/>
                        <a:pt x="327184" y="1272064"/>
                        <a:pt x="328136" y="1275874"/>
                      </a:cubicBezTo>
                      <a:cubicBezTo>
                        <a:pt x="325279" y="1278731"/>
                        <a:pt x="323374" y="1281589"/>
                        <a:pt x="322421" y="1285399"/>
                      </a:cubicBezTo>
                      <a:cubicBezTo>
                        <a:pt x="319564" y="1282541"/>
                        <a:pt x="315754" y="1280636"/>
                        <a:pt x="310991" y="1279684"/>
                      </a:cubicBezTo>
                      <a:cubicBezTo>
                        <a:pt x="310991" y="1275874"/>
                        <a:pt x="308134" y="1273016"/>
                        <a:pt x="304324" y="1273016"/>
                      </a:cubicBezTo>
                      <a:cubicBezTo>
                        <a:pt x="300514" y="1273016"/>
                        <a:pt x="297656" y="1275874"/>
                        <a:pt x="297656" y="1279684"/>
                      </a:cubicBezTo>
                      <a:cubicBezTo>
                        <a:pt x="297656" y="1281589"/>
                        <a:pt x="298609" y="1282541"/>
                        <a:pt x="299561" y="1284446"/>
                      </a:cubicBezTo>
                      <a:cubicBezTo>
                        <a:pt x="296704" y="1287304"/>
                        <a:pt x="294799" y="1292066"/>
                        <a:pt x="294799" y="1296829"/>
                      </a:cubicBezTo>
                      <a:cubicBezTo>
                        <a:pt x="294799" y="1300639"/>
                        <a:pt x="295751" y="1304449"/>
                        <a:pt x="298609" y="1307306"/>
                      </a:cubicBezTo>
                      <a:cubicBezTo>
                        <a:pt x="298609" y="1307306"/>
                        <a:pt x="298609" y="1307306"/>
                        <a:pt x="298609" y="1307306"/>
                      </a:cubicBezTo>
                      <a:cubicBezTo>
                        <a:pt x="298609" y="1312069"/>
                        <a:pt x="302419" y="1316831"/>
                        <a:pt x="308134" y="1316831"/>
                      </a:cubicBezTo>
                      <a:cubicBezTo>
                        <a:pt x="310991" y="1316831"/>
                        <a:pt x="312896" y="1315879"/>
                        <a:pt x="314801" y="1313974"/>
                      </a:cubicBezTo>
                      <a:cubicBezTo>
                        <a:pt x="320516" y="1313021"/>
                        <a:pt x="326231" y="1308259"/>
                        <a:pt x="328136" y="1302544"/>
                      </a:cubicBezTo>
                      <a:cubicBezTo>
                        <a:pt x="331946" y="1307306"/>
                        <a:pt x="336709" y="1310164"/>
                        <a:pt x="343376" y="1310164"/>
                      </a:cubicBezTo>
                      <a:cubicBezTo>
                        <a:pt x="347186" y="1310164"/>
                        <a:pt x="350996" y="1309211"/>
                        <a:pt x="353854" y="1306354"/>
                      </a:cubicBezTo>
                      <a:cubicBezTo>
                        <a:pt x="353854" y="1306354"/>
                        <a:pt x="353854" y="1307306"/>
                        <a:pt x="353854" y="1307306"/>
                      </a:cubicBezTo>
                      <a:cubicBezTo>
                        <a:pt x="353854" y="1315879"/>
                        <a:pt x="360521" y="1322546"/>
                        <a:pt x="369094" y="1322546"/>
                      </a:cubicBezTo>
                      <a:cubicBezTo>
                        <a:pt x="371951" y="1322546"/>
                        <a:pt x="373856" y="1321594"/>
                        <a:pt x="376714" y="1320641"/>
                      </a:cubicBezTo>
                      <a:cubicBezTo>
                        <a:pt x="378619" y="1322546"/>
                        <a:pt x="381476" y="1323499"/>
                        <a:pt x="384334" y="1323499"/>
                      </a:cubicBezTo>
                      <a:cubicBezTo>
                        <a:pt x="391001" y="1323499"/>
                        <a:pt x="396716" y="1317784"/>
                        <a:pt x="396716" y="1311116"/>
                      </a:cubicBezTo>
                      <a:cubicBezTo>
                        <a:pt x="396716" y="1310164"/>
                        <a:pt x="396716" y="1310164"/>
                        <a:pt x="396716" y="1309211"/>
                      </a:cubicBezTo>
                      <a:cubicBezTo>
                        <a:pt x="402431" y="1306354"/>
                        <a:pt x="406241" y="1300639"/>
                        <a:pt x="406241" y="1293971"/>
                      </a:cubicBezTo>
                      <a:cubicBezTo>
                        <a:pt x="406241" y="1287304"/>
                        <a:pt x="402431" y="1281589"/>
                        <a:pt x="397669" y="1278731"/>
                      </a:cubicBezTo>
                      <a:cubicBezTo>
                        <a:pt x="397669" y="1278731"/>
                        <a:pt x="397669" y="1278731"/>
                        <a:pt x="397669" y="1278731"/>
                      </a:cubicBezTo>
                      <a:cubicBezTo>
                        <a:pt x="399574" y="1279684"/>
                        <a:pt x="401479" y="1280636"/>
                        <a:pt x="404336" y="1280636"/>
                      </a:cubicBezTo>
                      <a:cubicBezTo>
                        <a:pt x="405289" y="1280636"/>
                        <a:pt x="407194" y="1280636"/>
                        <a:pt x="408146" y="1279684"/>
                      </a:cubicBezTo>
                      <a:cubicBezTo>
                        <a:pt x="411956" y="1283494"/>
                        <a:pt x="415766" y="1287304"/>
                        <a:pt x="421481" y="1288256"/>
                      </a:cubicBezTo>
                      <a:cubicBezTo>
                        <a:pt x="424339" y="1293971"/>
                        <a:pt x="431006" y="1296829"/>
                        <a:pt x="437674" y="1296829"/>
                      </a:cubicBezTo>
                      <a:cubicBezTo>
                        <a:pt x="448151" y="1296829"/>
                        <a:pt x="456724" y="1288256"/>
                        <a:pt x="456724" y="1277779"/>
                      </a:cubicBezTo>
                      <a:cubicBezTo>
                        <a:pt x="456724" y="1277779"/>
                        <a:pt x="456724" y="1276826"/>
                        <a:pt x="456724" y="1276826"/>
                      </a:cubicBezTo>
                      <a:cubicBezTo>
                        <a:pt x="460534" y="1279684"/>
                        <a:pt x="465296" y="1282541"/>
                        <a:pt x="471011" y="1284446"/>
                      </a:cubicBezTo>
                      <a:cubicBezTo>
                        <a:pt x="473869" y="1288256"/>
                        <a:pt x="479584" y="1291114"/>
                        <a:pt x="485299" y="1291114"/>
                      </a:cubicBezTo>
                      <a:cubicBezTo>
                        <a:pt x="491014" y="1291114"/>
                        <a:pt x="496729" y="1288256"/>
                        <a:pt x="499586" y="1283494"/>
                      </a:cubicBezTo>
                      <a:cubicBezTo>
                        <a:pt x="499586" y="1283494"/>
                        <a:pt x="500539" y="1284446"/>
                        <a:pt x="500539" y="1284446"/>
                      </a:cubicBezTo>
                      <a:cubicBezTo>
                        <a:pt x="499586" y="1285399"/>
                        <a:pt x="499586" y="1285399"/>
                        <a:pt x="498634" y="1286351"/>
                      </a:cubicBezTo>
                      <a:cubicBezTo>
                        <a:pt x="494824" y="1288256"/>
                        <a:pt x="491014" y="1293019"/>
                        <a:pt x="491014" y="1297781"/>
                      </a:cubicBezTo>
                      <a:cubicBezTo>
                        <a:pt x="486251" y="1301591"/>
                        <a:pt x="483394" y="1307306"/>
                        <a:pt x="483394" y="1313974"/>
                      </a:cubicBezTo>
                      <a:cubicBezTo>
                        <a:pt x="481489" y="1314926"/>
                        <a:pt x="478631" y="1315879"/>
                        <a:pt x="477679" y="1317784"/>
                      </a:cubicBezTo>
                      <a:cubicBezTo>
                        <a:pt x="475774" y="1316831"/>
                        <a:pt x="473869" y="1315879"/>
                        <a:pt x="471011" y="1315879"/>
                      </a:cubicBezTo>
                      <a:cubicBezTo>
                        <a:pt x="463391" y="1315879"/>
                        <a:pt x="457676" y="1321594"/>
                        <a:pt x="457676" y="1329214"/>
                      </a:cubicBezTo>
                      <a:cubicBezTo>
                        <a:pt x="457676" y="1336834"/>
                        <a:pt x="463391" y="1342549"/>
                        <a:pt x="471011" y="1342549"/>
                      </a:cubicBezTo>
                      <a:cubicBezTo>
                        <a:pt x="472916" y="1342549"/>
                        <a:pt x="473869" y="1342549"/>
                        <a:pt x="475774" y="1341596"/>
                      </a:cubicBezTo>
                      <a:cubicBezTo>
                        <a:pt x="475774" y="1341596"/>
                        <a:pt x="475774" y="1341596"/>
                        <a:pt x="475774" y="1341596"/>
                      </a:cubicBezTo>
                      <a:cubicBezTo>
                        <a:pt x="465296" y="1344454"/>
                        <a:pt x="456724" y="1352074"/>
                        <a:pt x="451961" y="1361599"/>
                      </a:cubicBezTo>
                      <a:cubicBezTo>
                        <a:pt x="450056" y="1359694"/>
                        <a:pt x="447199" y="1357789"/>
                        <a:pt x="444341" y="1356836"/>
                      </a:cubicBezTo>
                      <a:cubicBezTo>
                        <a:pt x="445294" y="1354931"/>
                        <a:pt x="446246" y="1352074"/>
                        <a:pt x="446246" y="1349216"/>
                      </a:cubicBezTo>
                      <a:cubicBezTo>
                        <a:pt x="446246" y="1339691"/>
                        <a:pt x="438626" y="1333024"/>
                        <a:pt x="430054" y="1333024"/>
                      </a:cubicBezTo>
                      <a:cubicBezTo>
                        <a:pt x="425291" y="1333024"/>
                        <a:pt x="421481" y="1334929"/>
                        <a:pt x="417671" y="1337786"/>
                      </a:cubicBezTo>
                      <a:cubicBezTo>
                        <a:pt x="415766" y="1334929"/>
                        <a:pt x="411956" y="1333024"/>
                        <a:pt x="408146" y="1333024"/>
                      </a:cubicBezTo>
                      <a:cubicBezTo>
                        <a:pt x="401479" y="1333024"/>
                        <a:pt x="395764" y="1338739"/>
                        <a:pt x="395764" y="1345406"/>
                      </a:cubicBezTo>
                      <a:cubicBezTo>
                        <a:pt x="395764" y="1350169"/>
                        <a:pt x="398621" y="1353979"/>
                        <a:pt x="401479" y="1355884"/>
                      </a:cubicBezTo>
                      <a:cubicBezTo>
                        <a:pt x="392906" y="1358741"/>
                        <a:pt x="386239" y="1366361"/>
                        <a:pt x="386239" y="1375886"/>
                      </a:cubicBezTo>
                      <a:cubicBezTo>
                        <a:pt x="386239" y="1376839"/>
                        <a:pt x="386239" y="1377791"/>
                        <a:pt x="386239" y="1379696"/>
                      </a:cubicBezTo>
                      <a:cubicBezTo>
                        <a:pt x="385286" y="1382554"/>
                        <a:pt x="385286" y="1384459"/>
                        <a:pt x="384334" y="1387316"/>
                      </a:cubicBezTo>
                      <a:cubicBezTo>
                        <a:pt x="382429" y="1389221"/>
                        <a:pt x="380524" y="1392079"/>
                        <a:pt x="379571" y="1394936"/>
                      </a:cubicBezTo>
                      <a:cubicBezTo>
                        <a:pt x="379571" y="1394936"/>
                        <a:pt x="378619" y="1394936"/>
                        <a:pt x="378619" y="1394936"/>
                      </a:cubicBezTo>
                      <a:cubicBezTo>
                        <a:pt x="378619" y="1394936"/>
                        <a:pt x="378619" y="1394936"/>
                        <a:pt x="378619" y="1394936"/>
                      </a:cubicBezTo>
                      <a:cubicBezTo>
                        <a:pt x="378619" y="1393031"/>
                        <a:pt x="379571" y="1391126"/>
                        <a:pt x="379571" y="1389221"/>
                      </a:cubicBezTo>
                      <a:cubicBezTo>
                        <a:pt x="379571" y="1388269"/>
                        <a:pt x="379571" y="1387316"/>
                        <a:pt x="379571" y="1386364"/>
                      </a:cubicBezTo>
                      <a:cubicBezTo>
                        <a:pt x="383381" y="1383506"/>
                        <a:pt x="386239" y="1379696"/>
                        <a:pt x="386239" y="1373981"/>
                      </a:cubicBezTo>
                      <a:cubicBezTo>
                        <a:pt x="386239" y="1366361"/>
                        <a:pt x="379571" y="1359694"/>
                        <a:pt x="371951" y="1359694"/>
                      </a:cubicBezTo>
                      <a:cubicBezTo>
                        <a:pt x="367189" y="1359694"/>
                        <a:pt x="363379" y="1361599"/>
                        <a:pt x="360521" y="1365409"/>
                      </a:cubicBezTo>
                      <a:cubicBezTo>
                        <a:pt x="358616" y="1364456"/>
                        <a:pt x="356711" y="1364456"/>
                        <a:pt x="354806" y="1364456"/>
                      </a:cubicBezTo>
                      <a:cubicBezTo>
                        <a:pt x="349091" y="1364456"/>
                        <a:pt x="343376" y="1366361"/>
                        <a:pt x="339566" y="1370171"/>
                      </a:cubicBezTo>
                      <a:cubicBezTo>
                        <a:pt x="337661" y="1367314"/>
                        <a:pt x="333851" y="1365409"/>
                        <a:pt x="330041" y="1365409"/>
                      </a:cubicBezTo>
                      <a:cubicBezTo>
                        <a:pt x="324326" y="1365409"/>
                        <a:pt x="320516" y="1369219"/>
                        <a:pt x="318611" y="1373981"/>
                      </a:cubicBezTo>
                      <a:cubicBezTo>
                        <a:pt x="316706" y="1374934"/>
                        <a:pt x="314801" y="1375886"/>
                        <a:pt x="313849" y="1377791"/>
                      </a:cubicBezTo>
                      <a:cubicBezTo>
                        <a:pt x="311944" y="1376839"/>
                        <a:pt x="310039" y="1376839"/>
                        <a:pt x="308134" y="1376839"/>
                      </a:cubicBezTo>
                      <a:cubicBezTo>
                        <a:pt x="301466" y="1376839"/>
                        <a:pt x="295751" y="1382554"/>
                        <a:pt x="295751" y="1389221"/>
                      </a:cubicBezTo>
                      <a:cubicBezTo>
                        <a:pt x="295751" y="1395889"/>
                        <a:pt x="301466" y="1401604"/>
                        <a:pt x="308134" y="1401604"/>
                      </a:cubicBezTo>
                      <a:cubicBezTo>
                        <a:pt x="314801" y="1401604"/>
                        <a:pt x="319564" y="1396841"/>
                        <a:pt x="320516" y="1390174"/>
                      </a:cubicBezTo>
                      <a:cubicBezTo>
                        <a:pt x="320516" y="1390174"/>
                        <a:pt x="320516" y="1390174"/>
                        <a:pt x="320516" y="1390174"/>
                      </a:cubicBezTo>
                      <a:cubicBezTo>
                        <a:pt x="322421" y="1390174"/>
                        <a:pt x="324326" y="1389221"/>
                        <a:pt x="325279" y="1388269"/>
                      </a:cubicBezTo>
                      <a:cubicBezTo>
                        <a:pt x="326231" y="1388269"/>
                        <a:pt x="328136" y="1389221"/>
                        <a:pt x="329089" y="1389221"/>
                      </a:cubicBezTo>
                      <a:cubicBezTo>
                        <a:pt x="329089" y="1389221"/>
                        <a:pt x="329089" y="1389221"/>
                        <a:pt x="329089" y="1390174"/>
                      </a:cubicBezTo>
                      <a:cubicBezTo>
                        <a:pt x="329089" y="1401604"/>
                        <a:pt x="336709" y="1411129"/>
                        <a:pt x="347186" y="1413986"/>
                      </a:cubicBezTo>
                      <a:cubicBezTo>
                        <a:pt x="347186" y="1414939"/>
                        <a:pt x="346234" y="1415891"/>
                        <a:pt x="346234" y="1417796"/>
                      </a:cubicBezTo>
                      <a:cubicBezTo>
                        <a:pt x="346234" y="1418749"/>
                        <a:pt x="346234" y="1419701"/>
                        <a:pt x="347186" y="1420654"/>
                      </a:cubicBezTo>
                      <a:cubicBezTo>
                        <a:pt x="345281" y="1424464"/>
                        <a:pt x="343376" y="1428274"/>
                        <a:pt x="343376" y="1433036"/>
                      </a:cubicBezTo>
                      <a:cubicBezTo>
                        <a:pt x="343376" y="1437799"/>
                        <a:pt x="344329" y="1442561"/>
                        <a:pt x="347186" y="1446371"/>
                      </a:cubicBezTo>
                      <a:cubicBezTo>
                        <a:pt x="339566" y="1447324"/>
                        <a:pt x="334804" y="1453991"/>
                        <a:pt x="334804" y="1461611"/>
                      </a:cubicBezTo>
                      <a:cubicBezTo>
                        <a:pt x="334804" y="1470184"/>
                        <a:pt x="341471" y="1476851"/>
                        <a:pt x="350044" y="1476851"/>
                      </a:cubicBezTo>
                      <a:cubicBezTo>
                        <a:pt x="353854" y="1476851"/>
                        <a:pt x="356711" y="1475899"/>
                        <a:pt x="359569" y="1473994"/>
                      </a:cubicBezTo>
                      <a:cubicBezTo>
                        <a:pt x="363379" y="1480661"/>
                        <a:pt x="370046" y="1484471"/>
                        <a:pt x="377666" y="1486376"/>
                      </a:cubicBezTo>
                      <a:cubicBezTo>
                        <a:pt x="379571" y="1490186"/>
                        <a:pt x="383381" y="1492091"/>
                        <a:pt x="388144" y="1492091"/>
                      </a:cubicBezTo>
                      <a:cubicBezTo>
                        <a:pt x="394811" y="1492091"/>
                        <a:pt x="400526" y="1486376"/>
                        <a:pt x="400526" y="1479709"/>
                      </a:cubicBezTo>
                      <a:cubicBezTo>
                        <a:pt x="400526" y="1478756"/>
                        <a:pt x="400526" y="1478756"/>
                        <a:pt x="400526" y="1478756"/>
                      </a:cubicBezTo>
                      <a:cubicBezTo>
                        <a:pt x="405289" y="1473994"/>
                        <a:pt x="408146" y="1468279"/>
                        <a:pt x="408146" y="1460659"/>
                      </a:cubicBezTo>
                      <a:cubicBezTo>
                        <a:pt x="408146" y="1451134"/>
                        <a:pt x="403384" y="1443514"/>
                        <a:pt x="396716" y="1438751"/>
                      </a:cubicBezTo>
                      <a:cubicBezTo>
                        <a:pt x="396716" y="1436846"/>
                        <a:pt x="397669" y="1435894"/>
                        <a:pt x="397669" y="1433989"/>
                      </a:cubicBezTo>
                      <a:cubicBezTo>
                        <a:pt x="397669" y="1431131"/>
                        <a:pt x="396716" y="1428274"/>
                        <a:pt x="395764" y="1425416"/>
                      </a:cubicBezTo>
                      <a:cubicBezTo>
                        <a:pt x="396716" y="1424464"/>
                        <a:pt x="396716" y="1422559"/>
                        <a:pt x="396716" y="1420654"/>
                      </a:cubicBezTo>
                      <a:cubicBezTo>
                        <a:pt x="396716" y="1420654"/>
                        <a:pt x="396716" y="1420654"/>
                        <a:pt x="396716" y="1420654"/>
                      </a:cubicBezTo>
                      <a:cubicBezTo>
                        <a:pt x="397669" y="1421606"/>
                        <a:pt x="398621" y="1422559"/>
                        <a:pt x="399574" y="1423511"/>
                      </a:cubicBezTo>
                      <a:cubicBezTo>
                        <a:pt x="397669" y="1425416"/>
                        <a:pt x="395764" y="1428274"/>
                        <a:pt x="395764" y="1431131"/>
                      </a:cubicBezTo>
                      <a:cubicBezTo>
                        <a:pt x="395764" y="1436846"/>
                        <a:pt x="400526" y="1441609"/>
                        <a:pt x="406241" y="1441609"/>
                      </a:cubicBezTo>
                      <a:cubicBezTo>
                        <a:pt x="411956" y="1441609"/>
                        <a:pt x="415766" y="1437799"/>
                        <a:pt x="416719" y="1432084"/>
                      </a:cubicBezTo>
                      <a:cubicBezTo>
                        <a:pt x="418624" y="1432084"/>
                        <a:pt x="420529" y="1433036"/>
                        <a:pt x="422434" y="1433036"/>
                      </a:cubicBezTo>
                      <a:cubicBezTo>
                        <a:pt x="421481" y="1434941"/>
                        <a:pt x="420529" y="1437799"/>
                        <a:pt x="420529" y="1440656"/>
                      </a:cubicBezTo>
                      <a:cubicBezTo>
                        <a:pt x="420529" y="1446371"/>
                        <a:pt x="423386" y="1451134"/>
                        <a:pt x="427196" y="1454944"/>
                      </a:cubicBezTo>
                      <a:cubicBezTo>
                        <a:pt x="421481" y="1457801"/>
                        <a:pt x="417671" y="1463516"/>
                        <a:pt x="417671" y="1471136"/>
                      </a:cubicBezTo>
                      <a:cubicBezTo>
                        <a:pt x="417671" y="1473994"/>
                        <a:pt x="418624" y="1476851"/>
                        <a:pt x="419576" y="1478756"/>
                      </a:cubicBezTo>
                      <a:cubicBezTo>
                        <a:pt x="413861" y="1478756"/>
                        <a:pt x="408146" y="1483519"/>
                        <a:pt x="408146" y="1490186"/>
                      </a:cubicBezTo>
                      <a:cubicBezTo>
                        <a:pt x="408146" y="1493044"/>
                        <a:pt x="410051" y="1496854"/>
                        <a:pt x="411956" y="1498759"/>
                      </a:cubicBezTo>
                      <a:cubicBezTo>
                        <a:pt x="411004" y="1499711"/>
                        <a:pt x="411004" y="1500664"/>
                        <a:pt x="411004" y="1502569"/>
                      </a:cubicBezTo>
                      <a:cubicBezTo>
                        <a:pt x="409099" y="1501616"/>
                        <a:pt x="407194" y="1500664"/>
                        <a:pt x="404336" y="1500664"/>
                      </a:cubicBezTo>
                      <a:cubicBezTo>
                        <a:pt x="398621" y="1500664"/>
                        <a:pt x="393859" y="1505426"/>
                        <a:pt x="393859" y="1511141"/>
                      </a:cubicBezTo>
                      <a:cubicBezTo>
                        <a:pt x="393859" y="1514951"/>
                        <a:pt x="395764" y="1517809"/>
                        <a:pt x="399574" y="1519714"/>
                      </a:cubicBezTo>
                      <a:cubicBezTo>
                        <a:pt x="392906" y="1521619"/>
                        <a:pt x="387191" y="1528286"/>
                        <a:pt x="387191" y="1535906"/>
                      </a:cubicBezTo>
                      <a:cubicBezTo>
                        <a:pt x="387191" y="1538764"/>
                        <a:pt x="388144" y="1541621"/>
                        <a:pt x="389096" y="1544479"/>
                      </a:cubicBezTo>
                      <a:cubicBezTo>
                        <a:pt x="387191" y="1544479"/>
                        <a:pt x="386239" y="1544479"/>
                        <a:pt x="384334" y="1545431"/>
                      </a:cubicBezTo>
                      <a:cubicBezTo>
                        <a:pt x="383381" y="1536859"/>
                        <a:pt x="375761" y="1530191"/>
                        <a:pt x="367189" y="1530191"/>
                      </a:cubicBezTo>
                      <a:cubicBezTo>
                        <a:pt x="357664" y="1530191"/>
                        <a:pt x="350044" y="1537811"/>
                        <a:pt x="350044" y="1547336"/>
                      </a:cubicBezTo>
                      <a:cubicBezTo>
                        <a:pt x="350044" y="1554956"/>
                        <a:pt x="354806" y="1560671"/>
                        <a:pt x="361474" y="1563529"/>
                      </a:cubicBezTo>
                      <a:cubicBezTo>
                        <a:pt x="360521" y="1565434"/>
                        <a:pt x="359569" y="1566386"/>
                        <a:pt x="359569" y="1568291"/>
                      </a:cubicBezTo>
                      <a:cubicBezTo>
                        <a:pt x="357664" y="1566386"/>
                        <a:pt x="355759" y="1565434"/>
                        <a:pt x="352901" y="1565434"/>
                      </a:cubicBezTo>
                      <a:cubicBezTo>
                        <a:pt x="348139" y="1565434"/>
                        <a:pt x="344329" y="1569244"/>
                        <a:pt x="344329" y="1574006"/>
                      </a:cubicBezTo>
                      <a:cubicBezTo>
                        <a:pt x="344329" y="1575911"/>
                        <a:pt x="345281" y="1577816"/>
                        <a:pt x="346234" y="1578769"/>
                      </a:cubicBezTo>
                      <a:cubicBezTo>
                        <a:pt x="341471" y="1582579"/>
                        <a:pt x="338614" y="1588294"/>
                        <a:pt x="338614" y="1594961"/>
                      </a:cubicBezTo>
                      <a:cubicBezTo>
                        <a:pt x="338614" y="1605439"/>
                        <a:pt x="347186" y="1614964"/>
                        <a:pt x="357664" y="1615916"/>
                      </a:cubicBezTo>
                      <a:cubicBezTo>
                        <a:pt x="358616" y="1617821"/>
                        <a:pt x="359569" y="1619726"/>
                        <a:pt x="361474" y="1620679"/>
                      </a:cubicBezTo>
                      <a:cubicBezTo>
                        <a:pt x="364331" y="1628299"/>
                        <a:pt x="369094" y="1634014"/>
                        <a:pt x="375761" y="1637824"/>
                      </a:cubicBezTo>
                      <a:cubicBezTo>
                        <a:pt x="375761" y="1638776"/>
                        <a:pt x="376714" y="1639729"/>
                        <a:pt x="376714" y="1640681"/>
                      </a:cubicBezTo>
                      <a:cubicBezTo>
                        <a:pt x="367189" y="1644491"/>
                        <a:pt x="358616" y="1653064"/>
                        <a:pt x="355759" y="1662589"/>
                      </a:cubicBezTo>
                      <a:cubicBezTo>
                        <a:pt x="353854" y="1660684"/>
                        <a:pt x="350996" y="1658779"/>
                        <a:pt x="347186" y="1657826"/>
                      </a:cubicBezTo>
                      <a:cubicBezTo>
                        <a:pt x="353854" y="1654016"/>
                        <a:pt x="358616" y="1646396"/>
                        <a:pt x="358616" y="1637824"/>
                      </a:cubicBezTo>
                      <a:cubicBezTo>
                        <a:pt x="358616" y="1627346"/>
                        <a:pt x="350996" y="1617821"/>
                        <a:pt x="341471" y="1614964"/>
                      </a:cubicBezTo>
                      <a:cubicBezTo>
                        <a:pt x="340519" y="1603534"/>
                        <a:pt x="333851" y="1594009"/>
                        <a:pt x="324326" y="1589246"/>
                      </a:cubicBezTo>
                      <a:cubicBezTo>
                        <a:pt x="323374" y="1586389"/>
                        <a:pt x="322421" y="1582579"/>
                        <a:pt x="321469" y="1579721"/>
                      </a:cubicBezTo>
                      <a:cubicBezTo>
                        <a:pt x="321469" y="1578769"/>
                        <a:pt x="322421" y="1577816"/>
                        <a:pt x="322421" y="1575911"/>
                      </a:cubicBezTo>
                      <a:cubicBezTo>
                        <a:pt x="322421" y="1569244"/>
                        <a:pt x="316706" y="1562576"/>
                        <a:pt x="309086" y="1562576"/>
                      </a:cubicBezTo>
                      <a:cubicBezTo>
                        <a:pt x="308134" y="1562576"/>
                        <a:pt x="307181" y="1562576"/>
                        <a:pt x="306229" y="1562576"/>
                      </a:cubicBezTo>
                      <a:cubicBezTo>
                        <a:pt x="306229" y="1561624"/>
                        <a:pt x="306229" y="1559719"/>
                        <a:pt x="306229" y="1558766"/>
                      </a:cubicBezTo>
                      <a:cubicBezTo>
                        <a:pt x="306229" y="1556861"/>
                        <a:pt x="306229" y="1554004"/>
                        <a:pt x="305276" y="1552099"/>
                      </a:cubicBezTo>
                      <a:cubicBezTo>
                        <a:pt x="306229" y="1551146"/>
                        <a:pt x="307181" y="1551146"/>
                        <a:pt x="308134" y="1550194"/>
                      </a:cubicBezTo>
                      <a:cubicBezTo>
                        <a:pt x="310039" y="1553051"/>
                        <a:pt x="312896" y="1554956"/>
                        <a:pt x="316706" y="1554956"/>
                      </a:cubicBezTo>
                      <a:cubicBezTo>
                        <a:pt x="316706" y="1554956"/>
                        <a:pt x="316706" y="1554956"/>
                        <a:pt x="317659" y="1554956"/>
                      </a:cubicBezTo>
                      <a:cubicBezTo>
                        <a:pt x="316706" y="1555909"/>
                        <a:pt x="316706" y="1557814"/>
                        <a:pt x="316706" y="1558766"/>
                      </a:cubicBezTo>
                      <a:cubicBezTo>
                        <a:pt x="316706" y="1564481"/>
                        <a:pt x="321469" y="1569244"/>
                        <a:pt x="327184" y="1569244"/>
                      </a:cubicBezTo>
                      <a:cubicBezTo>
                        <a:pt x="332899" y="1569244"/>
                        <a:pt x="337661" y="1564481"/>
                        <a:pt x="337661" y="1558766"/>
                      </a:cubicBezTo>
                      <a:cubicBezTo>
                        <a:pt x="337661" y="1553051"/>
                        <a:pt x="332899" y="1548289"/>
                        <a:pt x="327184" y="1548289"/>
                      </a:cubicBezTo>
                      <a:cubicBezTo>
                        <a:pt x="327184" y="1548289"/>
                        <a:pt x="327184" y="1548289"/>
                        <a:pt x="326231" y="1548289"/>
                      </a:cubicBezTo>
                      <a:cubicBezTo>
                        <a:pt x="326231" y="1547336"/>
                        <a:pt x="327184" y="1545431"/>
                        <a:pt x="327184" y="1544479"/>
                      </a:cubicBezTo>
                      <a:cubicBezTo>
                        <a:pt x="327184" y="1538764"/>
                        <a:pt x="322421" y="1534001"/>
                        <a:pt x="316706" y="1534001"/>
                      </a:cubicBezTo>
                      <a:cubicBezTo>
                        <a:pt x="315754" y="1534001"/>
                        <a:pt x="314801" y="1534001"/>
                        <a:pt x="313849" y="1534954"/>
                      </a:cubicBezTo>
                      <a:cubicBezTo>
                        <a:pt x="313849" y="1534001"/>
                        <a:pt x="313849" y="1533049"/>
                        <a:pt x="312896" y="1533049"/>
                      </a:cubicBezTo>
                      <a:cubicBezTo>
                        <a:pt x="326231" y="1530191"/>
                        <a:pt x="335756" y="1518761"/>
                        <a:pt x="335756" y="1505426"/>
                      </a:cubicBezTo>
                      <a:cubicBezTo>
                        <a:pt x="335756" y="1500664"/>
                        <a:pt x="334804" y="1495901"/>
                        <a:pt x="331946" y="1492091"/>
                      </a:cubicBezTo>
                      <a:cubicBezTo>
                        <a:pt x="331946" y="1491139"/>
                        <a:pt x="332899" y="1490186"/>
                        <a:pt x="332899" y="1488281"/>
                      </a:cubicBezTo>
                      <a:cubicBezTo>
                        <a:pt x="332899" y="1483519"/>
                        <a:pt x="329089" y="1479709"/>
                        <a:pt x="324326" y="1479709"/>
                      </a:cubicBezTo>
                      <a:cubicBezTo>
                        <a:pt x="323374" y="1479709"/>
                        <a:pt x="321469" y="1479709"/>
                        <a:pt x="320516" y="1480661"/>
                      </a:cubicBezTo>
                      <a:cubicBezTo>
                        <a:pt x="316706" y="1478756"/>
                        <a:pt x="312896" y="1477804"/>
                        <a:pt x="308134" y="1477804"/>
                      </a:cubicBezTo>
                      <a:cubicBezTo>
                        <a:pt x="297656" y="1477804"/>
                        <a:pt x="288131" y="1483519"/>
                        <a:pt x="283369" y="1492091"/>
                      </a:cubicBezTo>
                      <a:cubicBezTo>
                        <a:pt x="282416" y="1492091"/>
                        <a:pt x="280511" y="1491139"/>
                        <a:pt x="279559" y="1491139"/>
                      </a:cubicBezTo>
                      <a:cubicBezTo>
                        <a:pt x="272891" y="1491139"/>
                        <a:pt x="267176" y="1494949"/>
                        <a:pt x="265271" y="1500664"/>
                      </a:cubicBezTo>
                      <a:cubicBezTo>
                        <a:pt x="262414" y="1502569"/>
                        <a:pt x="260509" y="1505426"/>
                        <a:pt x="258604" y="1508284"/>
                      </a:cubicBezTo>
                      <a:cubicBezTo>
                        <a:pt x="255746" y="1507331"/>
                        <a:pt x="252889" y="1506379"/>
                        <a:pt x="250031" y="1506379"/>
                      </a:cubicBezTo>
                      <a:cubicBezTo>
                        <a:pt x="239554" y="1506379"/>
                        <a:pt x="231934" y="1514951"/>
                        <a:pt x="231934" y="1524476"/>
                      </a:cubicBezTo>
                      <a:cubicBezTo>
                        <a:pt x="231934" y="1532096"/>
                        <a:pt x="236696" y="1538764"/>
                        <a:pt x="243364" y="1541621"/>
                      </a:cubicBezTo>
                      <a:cubicBezTo>
                        <a:pt x="243364" y="1542574"/>
                        <a:pt x="242411" y="1542574"/>
                        <a:pt x="242411" y="1543526"/>
                      </a:cubicBezTo>
                      <a:cubicBezTo>
                        <a:pt x="241459" y="1543526"/>
                        <a:pt x="240506" y="1543526"/>
                        <a:pt x="239554" y="1543526"/>
                      </a:cubicBezTo>
                      <a:cubicBezTo>
                        <a:pt x="233839" y="1543526"/>
                        <a:pt x="229076" y="1545431"/>
                        <a:pt x="225266" y="1548289"/>
                      </a:cubicBezTo>
                      <a:cubicBezTo>
                        <a:pt x="220504" y="1545431"/>
                        <a:pt x="215741" y="1544479"/>
                        <a:pt x="210026" y="1544479"/>
                      </a:cubicBezTo>
                      <a:cubicBezTo>
                        <a:pt x="202406" y="1544479"/>
                        <a:pt x="194786" y="1547336"/>
                        <a:pt x="189071" y="1553051"/>
                      </a:cubicBezTo>
                      <a:cubicBezTo>
                        <a:pt x="185261" y="1547336"/>
                        <a:pt x="178594" y="1543526"/>
                        <a:pt x="170974" y="1543526"/>
                      </a:cubicBezTo>
                      <a:cubicBezTo>
                        <a:pt x="168116" y="1543526"/>
                        <a:pt x="165259" y="1544479"/>
                        <a:pt x="162401" y="1545431"/>
                      </a:cubicBezTo>
                      <a:cubicBezTo>
                        <a:pt x="161449" y="1541621"/>
                        <a:pt x="157639" y="1537811"/>
                        <a:pt x="152876" y="1537811"/>
                      </a:cubicBezTo>
                      <a:cubicBezTo>
                        <a:pt x="147161" y="1537811"/>
                        <a:pt x="143351" y="1542574"/>
                        <a:pt x="143351" y="1547336"/>
                      </a:cubicBezTo>
                      <a:cubicBezTo>
                        <a:pt x="143351" y="1552099"/>
                        <a:pt x="146209" y="1555909"/>
                        <a:pt x="150971" y="1556861"/>
                      </a:cubicBezTo>
                      <a:cubicBezTo>
                        <a:pt x="150019" y="1559719"/>
                        <a:pt x="149066" y="1562576"/>
                        <a:pt x="149066" y="1566386"/>
                      </a:cubicBezTo>
                      <a:cubicBezTo>
                        <a:pt x="149066" y="1572101"/>
                        <a:pt x="150971" y="1576864"/>
                        <a:pt x="153829" y="1580674"/>
                      </a:cubicBezTo>
                      <a:cubicBezTo>
                        <a:pt x="148114" y="1581626"/>
                        <a:pt x="143351" y="1586389"/>
                        <a:pt x="143351" y="1593056"/>
                      </a:cubicBezTo>
                      <a:cubicBezTo>
                        <a:pt x="143351" y="1599724"/>
                        <a:pt x="149066" y="1605439"/>
                        <a:pt x="155734" y="1605439"/>
                      </a:cubicBezTo>
                      <a:cubicBezTo>
                        <a:pt x="162401" y="1605439"/>
                        <a:pt x="168116" y="1599724"/>
                        <a:pt x="168116" y="1593056"/>
                      </a:cubicBezTo>
                      <a:cubicBezTo>
                        <a:pt x="168116" y="1592104"/>
                        <a:pt x="168116" y="1590199"/>
                        <a:pt x="167164" y="1589246"/>
                      </a:cubicBezTo>
                      <a:cubicBezTo>
                        <a:pt x="168116" y="1589246"/>
                        <a:pt x="170021" y="1589246"/>
                        <a:pt x="170974" y="1589246"/>
                      </a:cubicBezTo>
                      <a:cubicBezTo>
                        <a:pt x="174784" y="1589246"/>
                        <a:pt x="178594" y="1588294"/>
                        <a:pt x="182404" y="1586389"/>
                      </a:cubicBezTo>
                      <a:cubicBezTo>
                        <a:pt x="183356" y="1587341"/>
                        <a:pt x="183356" y="1588294"/>
                        <a:pt x="184309" y="1589246"/>
                      </a:cubicBezTo>
                      <a:cubicBezTo>
                        <a:pt x="183356" y="1592104"/>
                        <a:pt x="183356" y="1594961"/>
                        <a:pt x="183356" y="1597819"/>
                      </a:cubicBezTo>
                      <a:cubicBezTo>
                        <a:pt x="183356" y="1607344"/>
                        <a:pt x="188119" y="1615916"/>
                        <a:pt x="195739" y="1620679"/>
                      </a:cubicBezTo>
                      <a:cubicBezTo>
                        <a:pt x="195739" y="1620679"/>
                        <a:pt x="195739" y="1620679"/>
                        <a:pt x="195739" y="1620679"/>
                      </a:cubicBezTo>
                      <a:cubicBezTo>
                        <a:pt x="195739" y="1623536"/>
                        <a:pt x="198596" y="1626394"/>
                        <a:pt x="201454" y="1626394"/>
                      </a:cubicBezTo>
                      <a:cubicBezTo>
                        <a:pt x="203359" y="1626394"/>
                        <a:pt x="204311" y="1625441"/>
                        <a:pt x="206216" y="1624489"/>
                      </a:cubicBezTo>
                      <a:cubicBezTo>
                        <a:pt x="207169" y="1624489"/>
                        <a:pt x="209074" y="1624489"/>
                        <a:pt x="210026" y="1624489"/>
                      </a:cubicBezTo>
                      <a:cubicBezTo>
                        <a:pt x="223361" y="1624489"/>
                        <a:pt x="234791" y="1614011"/>
                        <a:pt x="236696" y="1600676"/>
                      </a:cubicBezTo>
                      <a:cubicBezTo>
                        <a:pt x="240506" y="1602581"/>
                        <a:pt x="244316" y="1604486"/>
                        <a:pt x="249079" y="1604486"/>
                      </a:cubicBezTo>
                      <a:cubicBezTo>
                        <a:pt x="248126" y="1607344"/>
                        <a:pt x="247174" y="1611154"/>
                        <a:pt x="247174" y="1614011"/>
                      </a:cubicBezTo>
                      <a:cubicBezTo>
                        <a:pt x="247174" y="1615916"/>
                        <a:pt x="247174" y="1617821"/>
                        <a:pt x="248126" y="1619726"/>
                      </a:cubicBezTo>
                      <a:cubicBezTo>
                        <a:pt x="248126" y="1619726"/>
                        <a:pt x="248126" y="1619726"/>
                        <a:pt x="247174" y="1619726"/>
                      </a:cubicBezTo>
                      <a:cubicBezTo>
                        <a:pt x="239554" y="1619726"/>
                        <a:pt x="233839" y="1625441"/>
                        <a:pt x="233839" y="1633061"/>
                      </a:cubicBezTo>
                      <a:cubicBezTo>
                        <a:pt x="233839" y="1639729"/>
                        <a:pt x="239554" y="1645444"/>
                        <a:pt x="246221" y="1646396"/>
                      </a:cubicBezTo>
                      <a:cubicBezTo>
                        <a:pt x="246221" y="1653064"/>
                        <a:pt x="251936" y="1657826"/>
                        <a:pt x="258604" y="1657826"/>
                      </a:cubicBezTo>
                      <a:cubicBezTo>
                        <a:pt x="265271" y="1657826"/>
                        <a:pt x="270986" y="1652111"/>
                        <a:pt x="270986" y="1645444"/>
                      </a:cubicBezTo>
                      <a:cubicBezTo>
                        <a:pt x="270986" y="1642586"/>
                        <a:pt x="270034" y="1640681"/>
                        <a:pt x="268129" y="1637824"/>
                      </a:cubicBezTo>
                      <a:cubicBezTo>
                        <a:pt x="269081" y="1637824"/>
                        <a:pt x="270034" y="1637824"/>
                        <a:pt x="270034" y="1637824"/>
                      </a:cubicBezTo>
                      <a:cubicBezTo>
                        <a:pt x="273844" y="1637824"/>
                        <a:pt x="277654" y="1636871"/>
                        <a:pt x="281464" y="1634966"/>
                      </a:cubicBezTo>
                      <a:cubicBezTo>
                        <a:pt x="284321" y="1638776"/>
                        <a:pt x="288131" y="1641634"/>
                        <a:pt x="291941" y="1644491"/>
                      </a:cubicBezTo>
                      <a:cubicBezTo>
                        <a:pt x="290989" y="1646396"/>
                        <a:pt x="290036" y="1648301"/>
                        <a:pt x="290036" y="1651159"/>
                      </a:cubicBezTo>
                      <a:cubicBezTo>
                        <a:pt x="290036" y="1658779"/>
                        <a:pt x="295751" y="1664494"/>
                        <a:pt x="303371" y="1664494"/>
                      </a:cubicBezTo>
                      <a:cubicBezTo>
                        <a:pt x="307181" y="1664494"/>
                        <a:pt x="310991" y="1662589"/>
                        <a:pt x="312896" y="1660684"/>
                      </a:cubicBezTo>
                      <a:cubicBezTo>
                        <a:pt x="312896" y="1661636"/>
                        <a:pt x="311944" y="1663541"/>
                        <a:pt x="311944" y="1664494"/>
                      </a:cubicBezTo>
                      <a:cubicBezTo>
                        <a:pt x="311944" y="1671161"/>
                        <a:pt x="317659" y="1676876"/>
                        <a:pt x="324326" y="1676876"/>
                      </a:cubicBezTo>
                      <a:cubicBezTo>
                        <a:pt x="326231" y="1676876"/>
                        <a:pt x="328136" y="1675924"/>
                        <a:pt x="330041" y="1675924"/>
                      </a:cubicBezTo>
                      <a:cubicBezTo>
                        <a:pt x="331946" y="1680686"/>
                        <a:pt x="336709" y="1683544"/>
                        <a:pt x="342424" y="1683544"/>
                      </a:cubicBezTo>
                      <a:cubicBezTo>
                        <a:pt x="346234" y="1683544"/>
                        <a:pt x="349091" y="1681639"/>
                        <a:pt x="351949" y="1679734"/>
                      </a:cubicBezTo>
                      <a:cubicBezTo>
                        <a:pt x="353854" y="1685449"/>
                        <a:pt x="356711" y="1691164"/>
                        <a:pt x="360521" y="1694974"/>
                      </a:cubicBezTo>
                      <a:cubicBezTo>
                        <a:pt x="359569" y="1694974"/>
                        <a:pt x="359569" y="1694974"/>
                        <a:pt x="358616" y="1694974"/>
                      </a:cubicBezTo>
                      <a:cubicBezTo>
                        <a:pt x="352901" y="1694974"/>
                        <a:pt x="348139" y="1699736"/>
                        <a:pt x="348139" y="1705451"/>
                      </a:cubicBezTo>
                      <a:cubicBezTo>
                        <a:pt x="348139" y="1710214"/>
                        <a:pt x="350996" y="1713071"/>
                        <a:pt x="354806" y="1714976"/>
                      </a:cubicBezTo>
                      <a:cubicBezTo>
                        <a:pt x="349091" y="1716881"/>
                        <a:pt x="345281" y="1722596"/>
                        <a:pt x="345281" y="1729264"/>
                      </a:cubicBezTo>
                      <a:cubicBezTo>
                        <a:pt x="345281" y="1737836"/>
                        <a:pt x="351949" y="1744504"/>
                        <a:pt x="360521" y="1744504"/>
                      </a:cubicBezTo>
                      <a:cubicBezTo>
                        <a:pt x="369094" y="1744504"/>
                        <a:pt x="375761" y="1737836"/>
                        <a:pt x="375761" y="1729264"/>
                      </a:cubicBezTo>
                      <a:cubicBezTo>
                        <a:pt x="375761" y="1721644"/>
                        <a:pt x="370046" y="1715929"/>
                        <a:pt x="363379" y="1714024"/>
                      </a:cubicBezTo>
                      <a:cubicBezTo>
                        <a:pt x="366236" y="1712119"/>
                        <a:pt x="368141" y="1709261"/>
                        <a:pt x="368141" y="1705451"/>
                      </a:cubicBezTo>
                      <a:cubicBezTo>
                        <a:pt x="368141" y="1704499"/>
                        <a:pt x="368141" y="1702594"/>
                        <a:pt x="367189" y="1701641"/>
                      </a:cubicBezTo>
                      <a:cubicBezTo>
                        <a:pt x="369094" y="1702594"/>
                        <a:pt x="371951" y="1704499"/>
                        <a:pt x="374809" y="1704499"/>
                      </a:cubicBezTo>
                      <a:cubicBezTo>
                        <a:pt x="376714" y="1706404"/>
                        <a:pt x="378619" y="1707356"/>
                        <a:pt x="381476" y="1707356"/>
                      </a:cubicBezTo>
                      <a:cubicBezTo>
                        <a:pt x="382429" y="1707356"/>
                        <a:pt x="384334" y="1707356"/>
                        <a:pt x="385286" y="1706404"/>
                      </a:cubicBezTo>
                      <a:cubicBezTo>
                        <a:pt x="385286" y="1706404"/>
                        <a:pt x="385286" y="1706404"/>
                        <a:pt x="386239" y="1706404"/>
                      </a:cubicBezTo>
                      <a:cubicBezTo>
                        <a:pt x="399574" y="1706404"/>
                        <a:pt x="411004" y="1698784"/>
                        <a:pt x="416719" y="1688306"/>
                      </a:cubicBezTo>
                      <a:cubicBezTo>
                        <a:pt x="419576" y="1687354"/>
                        <a:pt x="421481" y="1685449"/>
                        <a:pt x="421481" y="1681639"/>
                      </a:cubicBezTo>
                      <a:cubicBezTo>
                        <a:pt x="421481" y="1680686"/>
                        <a:pt x="421481" y="1679734"/>
                        <a:pt x="420529" y="1678781"/>
                      </a:cubicBezTo>
                      <a:cubicBezTo>
                        <a:pt x="420529" y="1677829"/>
                        <a:pt x="420529" y="1676876"/>
                        <a:pt x="420529" y="1675924"/>
                      </a:cubicBezTo>
                      <a:cubicBezTo>
                        <a:pt x="424339" y="1677829"/>
                        <a:pt x="429101" y="1678781"/>
                        <a:pt x="433864" y="1679734"/>
                      </a:cubicBezTo>
                      <a:cubicBezTo>
                        <a:pt x="434816" y="1681639"/>
                        <a:pt x="435769" y="1684496"/>
                        <a:pt x="436721" y="1686401"/>
                      </a:cubicBezTo>
                      <a:cubicBezTo>
                        <a:pt x="427196" y="1688306"/>
                        <a:pt x="419576" y="1694021"/>
                        <a:pt x="415766" y="1702594"/>
                      </a:cubicBezTo>
                      <a:cubicBezTo>
                        <a:pt x="415766" y="1702594"/>
                        <a:pt x="414814" y="1702594"/>
                        <a:pt x="414814" y="1702594"/>
                      </a:cubicBezTo>
                      <a:cubicBezTo>
                        <a:pt x="411956" y="1702594"/>
                        <a:pt x="409099" y="1705451"/>
                        <a:pt x="409099" y="1708309"/>
                      </a:cubicBezTo>
                      <a:cubicBezTo>
                        <a:pt x="409099" y="1709261"/>
                        <a:pt x="409099" y="1710214"/>
                        <a:pt x="409099" y="1710214"/>
                      </a:cubicBezTo>
                      <a:cubicBezTo>
                        <a:pt x="408146" y="1710214"/>
                        <a:pt x="408146" y="1711166"/>
                        <a:pt x="407194" y="1711166"/>
                      </a:cubicBezTo>
                      <a:cubicBezTo>
                        <a:pt x="406241" y="1707356"/>
                        <a:pt x="403384" y="1705451"/>
                        <a:pt x="399574" y="1705451"/>
                      </a:cubicBezTo>
                      <a:cubicBezTo>
                        <a:pt x="394811" y="1705451"/>
                        <a:pt x="391954" y="1709261"/>
                        <a:pt x="391954" y="1713071"/>
                      </a:cubicBezTo>
                      <a:cubicBezTo>
                        <a:pt x="391954" y="1717834"/>
                        <a:pt x="395764" y="1720691"/>
                        <a:pt x="399574" y="1720691"/>
                      </a:cubicBezTo>
                      <a:cubicBezTo>
                        <a:pt x="399574" y="1720691"/>
                        <a:pt x="400526" y="1720691"/>
                        <a:pt x="400526" y="1720691"/>
                      </a:cubicBezTo>
                      <a:cubicBezTo>
                        <a:pt x="400526" y="1721644"/>
                        <a:pt x="400526" y="1723549"/>
                        <a:pt x="400526" y="1724501"/>
                      </a:cubicBezTo>
                      <a:cubicBezTo>
                        <a:pt x="400526" y="1726406"/>
                        <a:pt x="400526" y="1728311"/>
                        <a:pt x="401479" y="1729264"/>
                      </a:cubicBezTo>
                      <a:cubicBezTo>
                        <a:pt x="396716" y="1732121"/>
                        <a:pt x="392906" y="1737836"/>
                        <a:pt x="392906" y="1743551"/>
                      </a:cubicBezTo>
                      <a:cubicBezTo>
                        <a:pt x="392906" y="1746409"/>
                        <a:pt x="393859" y="1749266"/>
                        <a:pt x="394811" y="1752124"/>
                      </a:cubicBezTo>
                      <a:cubicBezTo>
                        <a:pt x="390049" y="1753076"/>
                        <a:pt x="385286" y="1754029"/>
                        <a:pt x="380524" y="1756886"/>
                      </a:cubicBezTo>
                      <a:cubicBezTo>
                        <a:pt x="376714" y="1754029"/>
                        <a:pt x="371951" y="1751171"/>
                        <a:pt x="367189" y="1751171"/>
                      </a:cubicBezTo>
                      <a:cubicBezTo>
                        <a:pt x="357664" y="1751171"/>
                        <a:pt x="350044" y="1757839"/>
                        <a:pt x="348139" y="1766411"/>
                      </a:cubicBezTo>
                      <a:cubicBezTo>
                        <a:pt x="348139" y="1766411"/>
                        <a:pt x="347186" y="1767364"/>
                        <a:pt x="347186" y="1767364"/>
                      </a:cubicBezTo>
                      <a:cubicBezTo>
                        <a:pt x="348139" y="1765459"/>
                        <a:pt x="348139" y="1763554"/>
                        <a:pt x="348139" y="1761649"/>
                      </a:cubicBezTo>
                      <a:cubicBezTo>
                        <a:pt x="348139" y="1754029"/>
                        <a:pt x="341471" y="1747361"/>
                        <a:pt x="333851" y="1747361"/>
                      </a:cubicBezTo>
                      <a:cubicBezTo>
                        <a:pt x="330041" y="1747361"/>
                        <a:pt x="327184" y="1749266"/>
                        <a:pt x="324326" y="1751171"/>
                      </a:cubicBezTo>
                      <a:cubicBezTo>
                        <a:pt x="318611" y="1742599"/>
                        <a:pt x="309086" y="1736884"/>
                        <a:pt x="298609" y="1736884"/>
                      </a:cubicBezTo>
                      <a:cubicBezTo>
                        <a:pt x="282416" y="1736884"/>
                        <a:pt x="269081" y="1750219"/>
                        <a:pt x="268129" y="1766411"/>
                      </a:cubicBezTo>
                      <a:cubicBezTo>
                        <a:pt x="266224" y="1766411"/>
                        <a:pt x="264319" y="1767364"/>
                        <a:pt x="263366" y="1767364"/>
                      </a:cubicBezTo>
                      <a:cubicBezTo>
                        <a:pt x="264319" y="1764506"/>
                        <a:pt x="265271" y="1761649"/>
                        <a:pt x="265271" y="1758791"/>
                      </a:cubicBezTo>
                      <a:cubicBezTo>
                        <a:pt x="265271" y="1744504"/>
                        <a:pt x="252889" y="1732121"/>
                        <a:pt x="238601" y="1732121"/>
                      </a:cubicBezTo>
                      <a:cubicBezTo>
                        <a:pt x="224314" y="1732121"/>
                        <a:pt x="211931" y="1744504"/>
                        <a:pt x="211931" y="1758791"/>
                      </a:cubicBezTo>
                      <a:cubicBezTo>
                        <a:pt x="211931" y="1760696"/>
                        <a:pt x="211931" y="1762601"/>
                        <a:pt x="212884" y="1764506"/>
                      </a:cubicBezTo>
                      <a:cubicBezTo>
                        <a:pt x="212884" y="1764506"/>
                        <a:pt x="212884" y="1765459"/>
                        <a:pt x="212884" y="1765459"/>
                      </a:cubicBezTo>
                      <a:cubicBezTo>
                        <a:pt x="212884" y="1768316"/>
                        <a:pt x="213836" y="1771174"/>
                        <a:pt x="214789" y="1773079"/>
                      </a:cubicBezTo>
                      <a:cubicBezTo>
                        <a:pt x="210026" y="1774031"/>
                        <a:pt x="207169" y="1777841"/>
                        <a:pt x="207169" y="1781651"/>
                      </a:cubicBezTo>
                      <a:cubicBezTo>
                        <a:pt x="207169" y="1782604"/>
                        <a:pt x="207169" y="1783556"/>
                        <a:pt x="208121" y="1784509"/>
                      </a:cubicBezTo>
                      <a:cubicBezTo>
                        <a:pt x="201454" y="1791176"/>
                        <a:pt x="196691" y="1799749"/>
                        <a:pt x="195739" y="1810226"/>
                      </a:cubicBezTo>
                      <a:cubicBezTo>
                        <a:pt x="194786" y="1830229"/>
                        <a:pt x="210026" y="1846421"/>
                        <a:pt x="230029" y="1847374"/>
                      </a:cubicBezTo>
                      <a:cubicBezTo>
                        <a:pt x="242411" y="1848326"/>
                        <a:pt x="253841" y="1841659"/>
                        <a:pt x="260509" y="1832134"/>
                      </a:cubicBezTo>
                      <a:cubicBezTo>
                        <a:pt x="260509" y="1833086"/>
                        <a:pt x="260509" y="1834039"/>
                        <a:pt x="260509" y="1834991"/>
                      </a:cubicBezTo>
                      <a:cubicBezTo>
                        <a:pt x="260509" y="1836896"/>
                        <a:pt x="260509" y="1837849"/>
                        <a:pt x="261461" y="1839754"/>
                      </a:cubicBezTo>
                      <a:cubicBezTo>
                        <a:pt x="259556" y="1840706"/>
                        <a:pt x="257651" y="1842611"/>
                        <a:pt x="257651" y="1844516"/>
                      </a:cubicBezTo>
                      <a:cubicBezTo>
                        <a:pt x="257651" y="1847374"/>
                        <a:pt x="260509" y="1850231"/>
                        <a:pt x="263366" y="1850231"/>
                      </a:cubicBezTo>
                      <a:cubicBezTo>
                        <a:pt x="265271" y="1850231"/>
                        <a:pt x="266224" y="1849279"/>
                        <a:pt x="267176" y="1848326"/>
                      </a:cubicBezTo>
                      <a:cubicBezTo>
                        <a:pt x="268129" y="1849279"/>
                        <a:pt x="270034" y="1850231"/>
                        <a:pt x="270986" y="1850231"/>
                      </a:cubicBezTo>
                      <a:cubicBezTo>
                        <a:pt x="272891" y="1853089"/>
                        <a:pt x="275749" y="1855946"/>
                        <a:pt x="279559" y="1855946"/>
                      </a:cubicBezTo>
                      <a:cubicBezTo>
                        <a:pt x="283369" y="1855946"/>
                        <a:pt x="286226" y="1854041"/>
                        <a:pt x="288131" y="1850231"/>
                      </a:cubicBezTo>
                      <a:cubicBezTo>
                        <a:pt x="291941" y="1852136"/>
                        <a:pt x="295751" y="1854041"/>
                        <a:pt x="300514" y="1854041"/>
                      </a:cubicBezTo>
                      <a:cubicBezTo>
                        <a:pt x="304324" y="1854041"/>
                        <a:pt x="307181" y="1853089"/>
                        <a:pt x="310039" y="1852136"/>
                      </a:cubicBezTo>
                      <a:cubicBezTo>
                        <a:pt x="319564" y="1851184"/>
                        <a:pt x="327184" y="1843564"/>
                        <a:pt x="329089" y="1834039"/>
                      </a:cubicBezTo>
                      <a:cubicBezTo>
                        <a:pt x="330994" y="1832134"/>
                        <a:pt x="332899" y="1830229"/>
                        <a:pt x="334804" y="1828324"/>
                      </a:cubicBezTo>
                      <a:cubicBezTo>
                        <a:pt x="335756" y="1828324"/>
                        <a:pt x="336709" y="1828324"/>
                        <a:pt x="337661" y="1828324"/>
                      </a:cubicBezTo>
                      <a:cubicBezTo>
                        <a:pt x="345281" y="1828324"/>
                        <a:pt x="351949" y="1824514"/>
                        <a:pt x="356711" y="1817846"/>
                      </a:cubicBezTo>
                      <a:cubicBezTo>
                        <a:pt x="360521" y="1818799"/>
                        <a:pt x="364331" y="1819751"/>
                        <a:pt x="368141" y="1819751"/>
                      </a:cubicBezTo>
                      <a:cubicBezTo>
                        <a:pt x="371951" y="1819751"/>
                        <a:pt x="376714" y="1818799"/>
                        <a:pt x="380524" y="1817846"/>
                      </a:cubicBezTo>
                      <a:cubicBezTo>
                        <a:pt x="386239" y="1821656"/>
                        <a:pt x="392906" y="1823561"/>
                        <a:pt x="400526" y="1823561"/>
                      </a:cubicBezTo>
                      <a:cubicBezTo>
                        <a:pt x="421481" y="1823561"/>
                        <a:pt x="437674" y="1806416"/>
                        <a:pt x="437674" y="1786414"/>
                      </a:cubicBezTo>
                      <a:cubicBezTo>
                        <a:pt x="437674" y="1786414"/>
                        <a:pt x="437674" y="1786414"/>
                        <a:pt x="437674" y="1786414"/>
                      </a:cubicBezTo>
                      <a:cubicBezTo>
                        <a:pt x="438626" y="1786414"/>
                        <a:pt x="440531" y="1786414"/>
                        <a:pt x="441484" y="1786414"/>
                      </a:cubicBezTo>
                      <a:cubicBezTo>
                        <a:pt x="446246" y="1786414"/>
                        <a:pt x="451009" y="1785461"/>
                        <a:pt x="454819" y="1782604"/>
                      </a:cubicBezTo>
                      <a:cubicBezTo>
                        <a:pt x="456724" y="1783556"/>
                        <a:pt x="459581" y="1784509"/>
                        <a:pt x="461486" y="1784509"/>
                      </a:cubicBezTo>
                      <a:cubicBezTo>
                        <a:pt x="469106" y="1784509"/>
                        <a:pt x="475774" y="1777841"/>
                        <a:pt x="475774" y="1770221"/>
                      </a:cubicBezTo>
                      <a:cubicBezTo>
                        <a:pt x="475774" y="1767364"/>
                        <a:pt x="474821" y="1764506"/>
                        <a:pt x="472916" y="1762601"/>
                      </a:cubicBezTo>
                      <a:cubicBezTo>
                        <a:pt x="478631" y="1760696"/>
                        <a:pt x="484346" y="1757839"/>
                        <a:pt x="488156" y="1753076"/>
                      </a:cubicBezTo>
                      <a:cubicBezTo>
                        <a:pt x="490061" y="1752124"/>
                        <a:pt x="491966" y="1751171"/>
                        <a:pt x="493871" y="1750219"/>
                      </a:cubicBezTo>
                      <a:cubicBezTo>
                        <a:pt x="493871" y="1750219"/>
                        <a:pt x="493871" y="1750219"/>
                        <a:pt x="493871" y="1751171"/>
                      </a:cubicBezTo>
                      <a:cubicBezTo>
                        <a:pt x="493871" y="1768316"/>
                        <a:pt x="508159" y="1782604"/>
                        <a:pt x="525304" y="1782604"/>
                      </a:cubicBezTo>
                      <a:cubicBezTo>
                        <a:pt x="528161" y="1782604"/>
                        <a:pt x="531019" y="1781651"/>
                        <a:pt x="533876" y="1780699"/>
                      </a:cubicBezTo>
                      <a:cubicBezTo>
                        <a:pt x="538639" y="1783556"/>
                        <a:pt x="543401" y="1785461"/>
                        <a:pt x="550069" y="1785461"/>
                      </a:cubicBezTo>
                      <a:cubicBezTo>
                        <a:pt x="556736" y="1785461"/>
                        <a:pt x="562451" y="1783556"/>
                        <a:pt x="567214" y="1779746"/>
                      </a:cubicBezTo>
                      <a:cubicBezTo>
                        <a:pt x="570071" y="1780699"/>
                        <a:pt x="572929" y="1780699"/>
                        <a:pt x="575786" y="1780699"/>
                      </a:cubicBezTo>
                      <a:cubicBezTo>
                        <a:pt x="586264" y="1780699"/>
                        <a:pt x="595789" y="1775936"/>
                        <a:pt x="601504" y="1769269"/>
                      </a:cubicBezTo>
                      <a:cubicBezTo>
                        <a:pt x="602456" y="1769269"/>
                        <a:pt x="603409" y="1769269"/>
                        <a:pt x="604361" y="1769269"/>
                      </a:cubicBezTo>
                      <a:cubicBezTo>
                        <a:pt x="608171" y="1769269"/>
                        <a:pt x="611981" y="1768316"/>
                        <a:pt x="615791" y="1767364"/>
                      </a:cubicBezTo>
                      <a:cubicBezTo>
                        <a:pt x="621506" y="1780699"/>
                        <a:pt x="635794" y="1791176"/>
                        <a:pt x="651034" y="1791176"/>
                      </a:cubicBezTo>
                      <a:cubicBezTo>
                        <a:pt x="652939" y="1791176"/>
                        <a:pt x="653891" y="1791176"/>
                        <a:pt x="655796" y="1791176"/>
                      </a:cubicBezTo>
                      <a:cubicBezTo>
                        <a:pt x="673894" y="1794034"/>
                        <a:pt x="691039" y="1797844"/>
                        <a:pt x="705326" y="1800701"/>
                      </a:cubicBezTo>
                      <a:cubicBezTo>
                        <a:pt x="758666" y="1812131"/>
                        <a:pt x="911066" y="1835944"/>
                        <a:pt x="1004411" y="1796891"/>
                      </a:cubicBezTo>
                      <a:cubicBezTo>
                        <a:pt x="1106329" y="1754029"/>
                        <a:pt x="1104424" y="1693069"/>
                        <a:pt x="1087279" y="1637824"/>
                      </a:cubicBezTo>
                      <a:cubicBezTo>
                        <a:pt x="1072039" y="1586389"/>
                        <a:pt x="1057751" y="1581626"/>
                        <a:pt x="1076801" y="1550194"/>
                      </a:cubicBezTo>
                      <a:cubicBezTo>
                        <a:pt x="1088231" y="1533049"/>
                        <a:pt x="1138714" y="1535906"/>
                        <a:pt x="1153001" y="1512094"/>
                      </a:cubicBezTo>
                      <a:cubicBezTo>
                        <a:pt x="1167289" y="1488281"/>
                        <a:pt x="1159669" y="1456849"/>
                        <a:pt x="1149191" y="1437799"/>
                      </a:cubicBezTo>
                      <a:cubicBezTo>
                        <a:pt x="1138714" y="1418749"/>
                        <a:pt x="1079659" y="1413986"/>
                        <a:pt x="1078706" y="1408271"/>
                      </a:cubicBezTo>
                      <a:cubicBezTo>
                        <a:pt x="1077754" y="1402556"/>
                        <a:pt x="1132999" y="1377791"/>
                        <a:pt x="1161574" y="1366361"/>
                      </a:cubicBezTo>
                      <a:cubicBezTo>
                        <a:pt x="1198721" y="1351121"/>
                        <a:pt x="1194911" y="1305401"/>
                        <a:pt x="1186339" y="1283494"/>
                      </a:cubicBezTo>
                      <a:cubicBezTo>
                        <a:pt x="1177766" y="1261586"/>
                        <a:pt x="1153954" y="1255871"/>
                        <a:pt x="1138714" y="1235869"/>
                      </a:cubicBezTo>
                      <a:cubicBezTo>
                        <a:pt x="1123474" y="1215866"/>
                        <a:pt x="1137761" y="1171099"/>
                        <a:pt x="1159669" y="1165384"/>
                      </a:cubicBezTo>
                      <a:cubicBezTo>
                        <a:pt x="1181576" y="1159669"/>
                        <a:pt x="1219676" y="1142524"/>
                        <a:pt x="1240631" y="1103471"/>
                      </a:cubicBezTo>
                      <a:cubicBezTo>
                        <a:pt x="1254919" y="1067276"/>
                        <a:pt x="1213961" y="1007269"/>
                        <a:pt x="1172051" y="974884"/>
                      </a:cubicBezTo>
                      <a:close/>
                      <a:moveTo>
                        <a:pt x="584359" y="250984"/>
                      </a:moveTo>
                      <a:cubicBezTo>
                        <a:pt x="583406" y="251936"/>
                        <a:pt x="582454" y="251936"/>
                        <a:pt x="581501" y="252889"/>
                      </a:cubicBezTo>
                      <a:cubicBezTo>
                        <a:pt x="578644" y="250984"/>
                        <a:pt x="575786" y="250031"/>
                        <a:pt x="572929" y="250031"/>
                      </a:cubicBezTo>
                      <a:cubicBezTo>
                        <a:pt x="572929" y="250031"/>
                        <a:pt x="572929" y="250031"/>
                        <a:pt x="571976" y="250031"/>
                      </a:cubicBezTo>
                      <a:cubicBezTo>
                        <a:pt x="571024" y="250031"/>
                        <a:pt x="571024" y="249079"/>
                        <a:pt x="570071" y="249079"/>
                      </a:cubicBezTo>
                      <a:cubicBezTo>
                        <a:pt x="570071" y="248126"/>
                        <a:pt x="570071" y="247174"/>
                        <a:pt x="570071" y="246221"/>
                      </a:cubicBezTo>
                      <a:cubicBezTo>
                        <a:pt x="570071" y="245269"/>
                        <a:pt x="570071" y="244316"/>
                        <a:pt x="570071" y="243364"/>
                      </a:cubicBezTo>
                      <a:cubicBezTo>
                        <a:pt x="575786" y="241459"/>
                        <a:pt x="580549" y="238601"/>
                        <a:pt x="585311" y="234791"/>
                      </a:cubicBezTo>
                      <a:cubicBezTo>
                        <a:pt x="587216" y="238601"/>
                        <a:pt x="591026" y="242411"/>
                        <a:pt x="595789" y="244316"/>
                      </a:cubicBezTo>
                      <a:cubicBezTo>
                        <a:pt x="590074" y="244316"/>
                        <a:pt x="586264" y="247174"/>
                        <a:pt x="584359" y="250984"/>
                      </a:cubicBezTo>
                      <a:close/>
                      <a:moveTo>
                        <a:pt x="596741" y="201454"/>
                      </a:moveTo>
                      <a:cubicBezTo>
                        <a:pt x="596741" y="200501"/>
                        <a:pt x="596741" y="199549"/>
                        <a:pt x="596741" y="198596"/>
                      </a:cubicBezTo>
                      <a:cubicBezTo>
                        <a:pt x="597694" y="198596"/>
                        <a:pt x="598646" y="199549"/>
                        <a:pt x="598646" y="199549"/>
                      </a:cubicBezTo>
                      <a:cubicBezTo>
                        <a:pt x="597694" y="200501"/>
                        <a:pt x="597694" y="200501"/>
                        <a:pt x="596741" y="201454"/>
                      </a:cubicBezTo>
                      <a:close/>
                      <a:moveTo>
                        <a:pt x="606266" y="250031"/>
                      </a:moveTo>
                      <a:cubicBezTo>
                        <a:pt x="605314" y="248126"/>
                        <a:pt x="603409" y="247174"/>
                        <a:pt x="602456" y="245269"/>
                      </a:cubicBezTo>
                      <a:cubicBezTo>
                        <a:pt x="603409" y="245269"/>
                        <a:pt x="604361" y="245269"/>
                        <a:pt x="605314" y="245269"/>
                      </a:cubicBezTo>
                      <a:cubicBezTo>
                        <a:pt x="606266" y="245269"/>
                        <a:pt x="608171" y="245269"/>
                        <a:pt x="609124" y="245269"/>
                      </a:cubicBezTo>
                      <a:cubicBezTo>
                        <a:pt x="607219" y="247174"/>
                        <a:pt x="607219" y="248126"/>
                        <a:pt x="606266" y="250031"/>
                      </a:cubicBezTo>
                      <a:close/>
                      <a:moveTo>
                        <a:pt x="557689" y="407194"/>
                      </a:moveTo>
                      <a:cubicBezTo>
                        <a:pt x="556736" y="407194"/>
                        <a:pt x="556736" y="407194"/>
                        <a:pt x="555784" y="407194"/>
                      </a:cubicBezTo>
                      <a:cubicBezTo>
                        <a:pt x="555784" y="406241"/>
                        <a:pt x="555784" y="406241"/>
                        <a:pt x="555784" y="405289"/>
                      </a:cubicBezTo>
                      <a:cubicBezTo>
                        <a:pt x="555784" y="403384"/>
                        <a:pt x="555784" y="402431"/>
                        <a:pt x="554831" y="400526"/>
                      </a:cubicBezTo>
                      <a:cubicBezTo>
                        <a:pt x="555784" y="403384"/>
                        <a:pt x="557689" y="405289"/>
                        <a:pt x="559594" y="407194"/>
                      </a:cubicBezTo>
                      <a:cubicBezTo>
                        <a:pt x="560546" y="407194"/>
                        <a:pt x="559594" y="407194"/>
                        <a:pt x="557689" y="407194"/>
                      </a:cubicBezTo>
                      <a:close/>
                      <a:moveTo>
                        <a:pt x="637699" y="305276"/>
                      </a:moveTo>
                      <a:cubicBezTo>
                        <a:pt x="638651" y="307181"/>
                        <a:pt x="640556" y="308134"/>
                        <a:pt x="641509" y="309086"/>
                      </a:cubicBezTo>
                      <a:cubicBezTo>
                        <a:pt x="640556" y="309086"/>
                        <a:pt x="639604" y="310039"/>
                        <a:pt x="638651" y="310039"/>
                      </a:cubicBezTo>
                      <a:cubicBezTo>
                        <a:pt x="637699" y="308134"/>
                        <a:pt x="637699" y="307181"/>
                        <a:pt x="636746" y="306229"/>
                      </a:cubicBezTo>
                      <a:cubicBezTo>
                        <a:pt x="636746" y="305276"/>
                        <a:pt x="637699" y="305276"/>
                        <a:pt x="637699" y="305276"/>
                      </a:cubicBezTo>
                      <a:close/>
                      <a:moveTo>
                        <a:pt x="591979" y="417671"/>
                      </a:moveTo>
                      <a:cubicBezTo>
                        <a:pt x="598646" y="416719"/>
                        <a:pt x="604361" y="413861"/>
                        <a:pt x="609124" y="409099"/>
                      </a:cubicBezTo>
                      <a:cubicBezTo>
                        <a:pt x="607219" y="411956"/>
                        <a:pt x="606266" y="415766"/>
                        <a:pt x="606266" y="418624"/>
                      </a:cubicBezTo>
                      <a:cubicBezTo>
                        <a:pt x="606266" y="418624"/>
                        <a:pt x="606266" y="418624"/>
                        <a:pt x="606266" y="418624"/>
                      </a:cubicBezTo>
                      <a:cubicBezTo>
                        <a:pt x="603409" y="419576"/>
                        <a:pt x="600551" y="422434"/>
                        <a:pt x="598646" y="426244"/>
                      </a:cubicBezTo>
                      <a:cubicBezTo>
                        <a:pt x="596741" y="423386"/>
                        <a:pt x="593884" y="421481"/>
                        <a:pt x="591026" y="420529"/>
                      </a:cubicBezTo>
                      <a:cubicBezTo>
                        <a:pt x="591979" y="419576"/>
                        <a:pt x="591979" y="418624"/>
                        <a:pt x="591979" y="417671"/>
                      </a:cubicBezTo>
                      <a:close/>
                      <a:moveTo>
                        <a:pt x="594836" y="511016"/>
                      </a:moveTo>
                      <a:cubicBezTo>
                        <a:pt x="593884" y="511016"/>
                        <a:pt x="592931" y="510064"/>
                        <a:pt x="591979" y="510064"/>
                      </a:cubicBezTo>
                      <a:cubicBezTo>
                        <a:pt x="591026" y="510064"/>
                        <a:pt x="590074" y="510064"/>
                        <a:pt x="590074" y="510064"/>
                      </a:cubicBezTo>
                      <a:cubicBezTo>
                        <a:pt x="589121" y="509111"/>
                        <a:pt x="588169" y="509111"/>
                        <a:pt x="587216" y="508159"/>
                      </a:cubicBezTo>
                      <a:cubicBezTo>
                        <a:pt x="591026" y="507206"/>
                        <a:pt x="593884" y="505301"/>
                        <a:pt x="597694" y="503396"/>
                      </a:cubicBezTo>
                      <a:cubicBezTo>
                        <a:pt x="597694" y="504349"/>
                        <a:pt x="597694" y="505301"/>
                        <a:pt x="598646" y="505301"/>
                      </a:cubicBezTo>
                      <a:cubicBezTo>
                        <a:pt x="595789" y="507206"/>
                        <a:pt x="594836" y="509111"/>
                        <a:pt x="594836" y="511016"/>
                      </a:cubicBezTo>
                      <a:close/>
                      <a:moveTo>
                        <a:pt x="633889" y="447199"/>
                      </a:moveTo>
                      <a:cubicBezTo>
                        <a:pt x="630079" y="451009"/>
                        <a:pt x="628174" y="455771"/>
                        <a:pt x="627221" y="461486"/>
                      </a:cubicBezTo>
                      <a:cubicBezTo>
                        <a:pt x="627221" y="461486"/>
                        <a:pt x="626269" y="461486"/>
                        <a:pt x="626269" y="461486"/>
                      </a:cubicBezTo>
                      <a:cubicBezTo>
                        <a:pt x="615791" y="461486"/>
                        <a:pt x="608171" y="470059"/>
                        <a:pt x="608171" y="479584"/>
                      </a:cubicBezTo>
                      <a:cubicBezTo>
                        <a:pt x="608171" y="481489"/>
                        <a:pt x="608171" y="482441"/>
                        <a:pt x="609124" y="484346"/>
                      </a:cubicBezTo>
                      <a:cubicBezTo>
                        <a:pt x="609124" y="484346"/>
                        <a:pt x="608171" y="484346"/>
                        <a:pt x="608171" y="485299"/>
                      </a:cubicBezTo>
                      <a:cubicBezTo>
                        <a:pt x="608171" y="484346"/>
                        <a:pt x="608171" y="484346"/>
                        <a:pt x="608171" y="483394"/>
                      </a:cubicBezTo>
                      <a:cubicBezTo>
                        <a:pt x="608171" y="472916"/>
                        <a:pt x="602456" y="464344"/>
                        <a:pt x="593884" y="459581"/>
                      </a:cubicBezTo>
                      <a:cubicBezTo>
                        <a:pt x="600551" y="456724"/>
                        <a:pt x="604361" y="451009"/>
                        <a:pt x="606266" y="444341"/>
                      </a:cubicBezTo>
                      <a:cubicBezTo>
                        <a:pt x="608171" y="446246"/>
                        <a:pt x="611029" y="447199"/>
                        <a:pt x="614839" y="447199"/>
                      </a:cubicBezTo>
                      <a:cubicBezTo>
                        <a:pt x="619601" y="447199"/>
                        <a:pt x="624364" y="444341"/>
                        <a:pt x="626269" y="440531"/>
                      </a:cubicBezTo>
                      <a:cubicBezTo>
                        <a:pt x="627221" y="440531"/>
                        <a:pt x="629126" y="440531"/>
                        <a:pt x="630079" y="440531"/>
                      </a:cubicBezTo>
                      <a:cubicBezTo>
                        <a:pt x="631031" y="440531"/>
                        <a:pt x="631031" y="440531"/>
                        <a:pt x="631984" y="440531"/>
                      </a:cubicBezTo>
                      <a:cubicBezTo>
                        <a:pt x="632936" y="442436"/>
                        <a:pt x="634841" y="443389"/>
                        <a:pt x="636746" y="444341"/>
                      </a:cubicBezTo>
                      <a:cubicBezTo>
                        <a:pt x="633889" y="445294"/>
                        <a:pt x="633889" y="446246"/>
                        <a:pt x="633889" y="447199"/>
                      </a:cubicBezTo>
                      <a:cubicBezTo>
                        <a:pt x="633889" y="447199"/>
                        <a:pt x="633889" y="447199"/>
                        <a:pt x="633889" y="447199"/>
                      </a:cubicBezTo>
                      <a:close/>
                      <a:moveTo>
                        <a:pt x="639604" y="402431"/>
                      </a:moveTo>
                      <a:cubicBezTo>
                        <a:pt x="636746" y="400526"/>
                        <a:pt x="634841" y="399574"/>
                        <a:pt x="631031" y="399574"/>
                      </a:cubicBezTo>
                      <a:cubicBezTo>
                        <a:pt x="631031" y="395764"/>
                        <a:pt x="628174" y="392906"/>
                        <a:pt x="625316" y="391001"/>
                      </a:cubicBezTo>
                      <a:cubicBezTo>
                        <a:pt x="625316" y="390049"/>
                        <a:pt x="626269" y="389096"/>
                        <a:pt x="626269" y="388144"/>
                      </a:cubicBezTo>
                      <a:cubicBezTo>
                        <a:pt x="626269" y="385286"/>
                        <a:pt x="623411" y="382429"/>
                        <a:pt x="620554" y="382429"/>
                      </a:cubicBezTo>
                      <a:cubicBezTo>
                        <a:pt x="620554" y="379571"/>
                        <a:pt x="619601" y="376714"/>
                        <a:pt x="619601" y="374809"/>
                      </a:cubicBezTo>
                      <a:cubicBezTo>
                        <a:pt x="621506" y="375761"/>
                        <a:pt x="623411" y="375761"/>
                        <a:pt x="625316" y="375761"/>
                      </a:cubicBezTo>
                      <a:cubicBezTo>
                        <a:pt x="627221" y="375761"/>
                        <a:pt x="629126" y="374809"/>
                        <a:pt x="631031" y="373856"/>
                      </a:cubicBezTo>
                      <a:cubicBezTo>
                        <a:pt x="632936" y="377666"/>
                        <a:pt x="637699" y="380524"/>
                        <a:pt x="642461" y="380524"/>
                      </a:cubicBezTo>
                      <a:cubicBezTo>
                        <a:pt x="642461" y="385286"/>
                        <a:pt x="644366" y="390049"/>
                        <a:pt x="647224" y="394811"/>
                      </a:cubicBezTo>
                      <a:cubicBezTo>
                        <a:pt x="643414" y="396716"/>
                        <a:pt x="641509" y="399574"/>
                        <a:pt x="639604" y="402431"/>
                      </a:cubicBezTo>
                      <a:close/>
                      <a:moveTo>
                        <a:pt x="343376" y="758666"/>
                      </a:moveTo>
                      <a:cubicBezTo>
                        <a:pt x="343376" y="757714"/>
                        <a:pt x="343376" y="757714"/>
                        <a:pt x="343376" y="758666"/>
                      </a:cubicBezTo>
                      <a:cubicBezTo>
                        <a:pt x="343376" y="755809"/>
                        <a:pt x="342424" y="753904"/>
                        <a:pt x="341471" y="751999"/>
                      </a:cubicBezTo>
                      <a:cubicBezTo>
                        <a:pt x="343376" y="752951"/>
                        <a:pt x="345281" y="752951"/>
                        <a:pt x="346234" y="752951"/>
                      </a:cubicBezTo>
                      <a:cubicBezTo>
                        <a:pt x="345281" y="754856"/>
                        <a:pt x="344329" y="756761"/>
                        <a:pt x="343376" y="758666"/>
                      </a:cubicBezTo>
                      <a:close/>
                      <a:moveTo>
                        <a:pt x="109061" y="1225391"/>
                      </a:moveTo>
                      <a:cubicBezTo>
                        <a:pt x="106204" y="1221581"/>
                        <a:pt x="101441" y="1218724"/>
                        <a:pt x="95726" y="1217771"/>
                      </a:cubicBezTo>
                      <a:cubicBezTo>
                        <a:pt x="99536" y="1216819"/>
                        <a:pt x="103346" y="1213961"/>
                        <a:pt x="104299" y="1210151"/>
                      </a:cubicBezTo>
                      <a:cubicBezTo>
                        <a:pt x="111919" y="1208246"/>
                        <a:pt x="118586" y="1202531"/>
                        <a:pt x="122396" y="1195864"/>
                      </a:cubicBezTo>
                      <a:cubicBezTo>
                        <a:pt x="124301" y="1197769"/>
                        <a:pt x="126206" y="1199674"/>
                        <a:pt x="129064" y="1201579"/>
                      </a:cubicBezTo>
                      <a:cubicBezTo>
                        <a:pt x="118586" y="1204436"/>
                        <a:pt x="110014" y="1213961"/>
                        <a:pt x="109061" y="1225391"/>
                      </a:cubicBezTo>
                      <a:close/>
                      <a:moveTo>
                        <a:pt x="151924" y="1208246"/>
                      </a:moveTo>
                      <a:cubicBezTo>
                        <a:pt x="150971" y="1207294"/>
                        <a:pt x="150971" y="1207294"/>
                        <a:pt x="150019" y="1206341"/>
                      </a:cubicBezTo>
                      <a:cubicBezTo>
                        <a:pt x="150971" y="1206341"/>
                        <a:pt x="151924" y="1206341"/>
                        <a:pt x="151924" y="1206341"/>
                      </a:cubicBezTo>
                      <a:cubicBezTo>
                        <a:pt x="152876" y="1207294"/>
                        <a:pt x="151924" y="1208246"/>
                        <a:pt x="151924" y="1208246"/>
                      </a:cubicBezTo>
                      <a:close/>
                      <a:moveTo>
                        <a:pt x="290989" y="992981"/>
                      </a:moveTo>
                      <a:cubicBezTo>
                        <a:pt x="291941" y="991076"/>
                        <a:pt x="291941" y="989171"/>
                        <a:pt x="291941" y="986314"/>
                      </a:cubicBezTo>
                      <a:cubicBezTo>
                        <a:pt x="291941" y="986314"/>
                        <a:pt x="291941" y="986314"/>
                        <a:pt x="291941" y="986314"/>
                      </a:cubicBezTo>
                      <a:cubicBezTo>
                        <a:pt x="292894" y="986314"/>
                        <a:pt x="293846" y="987266"/>
                        <a:pt x="294799" y="987266"/>
                      </a:cubicBezTo>
                      <a:cubicBezTo>
                        <a:pt x="293846" y="989171"/>
                        <a:pt x="291941" y="991076"/>
                        <a:pt x="290989" y="992981"/>
                      </a:cubicBezTo>
                      <a:close/>
                      <a:moveTo>
                        <a:pt x="309086" y="1652111"/>
                      </a:moveTo>
                      <a:cubicBezTo>
                        <a:pt x="309086" y="1651159"/>
                        <a:pt x="309086" y="1650206"/>
                        <a:pt x="310039" y="1649254"/>
                      </a:cubicBezTo>
                      <a:cubicBezTo>
                        <a:pt x="310039" y="1649254"/>
                        <a:pt x="310991" y="1650206"/>
                        <a:pt x="310991" y="1650206"/>
                      </a:cubicBezTo>
                      <a:cubicBezTo>
                        <a:pt x="310991" y="1651159"/>
                        <a:pt x="310039" y="1651159"/>
                        <a:pt x="309086" y="1652111"/>
                      </a:cubicBezTo>
                      <a:close/>
                      <a:moveTo>
                        <a:pt x="259556" y="1822609"/>
                      </a:moveTo>
                      <a:cubicBezTo>
                        <a:pt x="260509" y="1820704"/>
                        <a:pt x="260509" y="1818799"/>
                        <a:pt x="261461" y="1816894"/>
                      </a:cubicBezTo>
                      <a:cubicBezTo>
                        <a:pt x="262414" y="1816894"/>
                        <a:pt x="264319" y="1816894"/>
                        <a:pt x="265271" y="1816894"/>
                      </a:cubicBezTo>
                      <a:cubicBezTo>
                        <a:pt x="265271" y="1817846"/>
                        <a:pt x="266224" y="1817846"/>
                        <a:pt x="266224" y="1817846"/>
                      </a:cubicBezTo>
                      <a:cubicBezTo>
                        <a:pt x="263366" y="1819751"/>
                        <a:pt x="261461" y="1820704"/>
                        <a:pt x="259556" y="1822609"/>
                      </a:cubicBezTo>
                      <a:close/>
                      <a:moveTo>
                        <a:pt x="330994" y="1783556"/>
                      </a:moveTo>
                      <a:cubicBezTo>
                        <a:pt x="330041" y="1783556"/>
                        <a:pt x="330041" y="1783556"/>
                        <a:pt x="329089" y="1783556"/>
                      </a:cubicBezTo>
                      <a:cubicBezTo>
                        <a:pt x="328136" y="1782604"/>
                        <a:pt x="327184" y="1781651"/>
                        <a:pt x="326231" y="1781651"/>
                      </a:cubicBezTo>
                      <a:cubicBezTo>
                        <a:pt x="324326" y="1779746"/>
                        <a:pt x="323374" y="1778794"/>
                        <a:pt x="321469" y="1777841"/>
                      </a:cubicBezTo>
                      <a:cubicBezTo>
                        <a:pt x="322421" y="1775936"/>
                        <a:pt x="322421" y="1774031"/>
                        <a:pt x="323374" y="1772126"/>
                      </a:cubicBezTo>
                      <a:cubicBezTo>
                        <a:pt x="325279" y="1773079"/>
                        <a:pt x="327184" y="1773079"/>
                        <a:pt x="329089" y="1773079"/>
                      </a:cubicBezTo>
                      <a:cubicBezTo>
                        <a:pt x="331946" y="1773079"/>
                        <a:pt x="333851" y="1772126"/>
                        <a:pt x="335756" y="1771174"/>
                      </a:cubicBezTo>
                      <a:cubicBezTo>
                        <a:pt x="333851" y="1774984"/>
                        <a:pt x="331946" y="1778794"/>
                        <a:pt x="330994" y="1783556"/>
                      </a:cubicBezTo>
                      <a:close/>
                      <a:moveTo>
                        <a:pt x="442436" y="1450181"/>
                      </a:moveTo>
                      <a:cubicBezTo>
                        <a:pt x="444341" y="1453991"/>
                        <a:pt x="447199" y="1456849"/>
                        <a:pt x="451009" y="1458754"/>
                      </a:cubicBezTo>
                      <a:cubicBezTo>
                        <a:pt x="448151" y="1460659"/>
                        <a:pt x="446246" y="1462564"/>
                        <a:pt x="444341" y="1465421"/>
                      </a:cubicBezTo>
                      <a:cubicBezTo>
                        <a:pt x="443389" y="1461611"/>
                        <a:pt x="440531" y="1457801"/>
                        <a:pt x="437674" y="1454944"/>
                      </a:cubicBezTo>
                      <a:cubicBezTo>
                        <a:pt x="438626" y="1453039"/>
                        <a:pt x="440531" y="1452086"/>
                        <a:pt x="442436" y="1450181"/>
                      </a:cubicBezTo>
                      <a:close/>
                      <a:moveTo>
                        <a:pt x="426244" y="1592104"/>
                      </a:moveTo>
                      <a:cubicBezTo>
                        <a:pt x="425291" y="1589246"/>
                        <a:pt x="423386" y="1587341"/>
                        <a:pt x="420529" y="1587341"/>
                      </a:cubicBezTo>
                      <a:cubicBezTo>
                        <a:pt x="420529" y="1587341"/>
                        <a:pt x="419576" y="1587341"/>
                        <a:pt x="419576" y="1587341"/>
                      </a:cubicBezTo>
                      <a:cubicBezTo>
                        <a:pt x="420529" y="1584484"/>
                        <a:pt x="421481" y="1580674"/>
                        <a:pt x="421481" y="1576864"/>
                      </a:cubicBezTo>
                      <a:cubicBezTo>
                        <a:pt x="421481" y="1575911"/>
                        <a:pt x="421481" y="1575911"/>
                        <a:pt x="421481" y="1574959"/>
                      </a:cubicBezTo>
                      <a:cubicBezTo>
                        <a:pt x="421481" y="1574959"/>
                        <a:pt x="422434" y="1574959"/>
                        <a:pt x="422434" y="1574959"/>
                      </a:cubicBezTo>
                      <a:cubicBezTo>
                        <a:pt x="423386" y="1575911"/>
                        <a:pt x="425291" y="1576864"/>
                        <a:pt x="426244" y="1577816"/>
                      </a:cubicBezTo>
                      <a:cubicBezTo>
                        <a:pt x="426244" y="1578769"/>
                        <a:pt x="426244" y="1579721"/>
                        <a:pt x="426244" y="1580674"/>
                      </a:cubicBezTo>
                      <a:cubicBezTo>
                        <a:pt x="426244" y="1585436"/>
                        <a:pt x="427196" y="1589246"/>
                        <a:pt x="430054" y="1593056"/>
                      </a:cubicBezTo>
                      <a:cubicBezTo>
                        <a:pt x="428149" y="1592104"/>
                        <a:pt x="427196" y="1592104"/>
                        <a:pt x="426244" y="1592104"/>
                      </a:cubicBezTo>
                      <a:close/>
                      <a:moveTo>
                        <a:pt x="431959" y="1518761"/>
                      </a:moveTo>
                      <a:cubicBezTo>
                        <a:pt x="430054" y="1517809"/>
                        <a:pt x="427196" y="1517809"/>
                        <a:pt x="425291" y="1517809"/>
                      </a:cubicBezTo>
                      <a:cubicBezTo>
                        <a:pt x="422434" y="1517809"/>
                        <a:pt x="418624" y="1518761"/>
                        <a:pt x="415766" y="1519714"/>
                      </a:cubicBezTo>
                      <a:cubicBezTo>
                        <a:pt x="415766" y="1518761"/>
                        <a:pt x="416719" y="1517809"/>
                        <a:pt x="416719" y="1515904"/>
                      </a:cubicBezTo>
                      <a:cubicBezTo>
                        <a:pt x="416719" y="1513046"/>
                        <a:pt x="415766" y="1510189"/>
                        <a:pt x="413861" y="1508284"/>
                      </a:cubicBezTo>
                      <a:cubicBezTo>
                        <a:pt x="417671" y="1507331"/>
                        <a:pt x="419576" y="1503521"/>
                        <a:pt x="419576" y="1499711"/>
                      </a:cubicBezTo>
                      <a:cubicBezTo>
                        <a:pt x="419576" y="1497806"/>
                        <a:pt x="418624" y="1496854"/>
                        <a:pt x="418624" y="1494949"/>
                      </a:cubicBezTo>
                      <a:cubicBezTo>
                        <a:pt x="420529" y="1493044"/>
                        <a:pt x="422434" y="1490186"/>
                        <a:pt x="422434" y="1486376"/>
                      </a:cubicBezTo>
                      <a:cubicBezTo>
                        <a:pt x="422434" y="1485424"/>
                        <a:pt x="422434" y="1485424"/>
                        <a:pt x="422434" y="1484471"/>
                      </a:cubicBezTo>
                      <a:cubicBezTo>
                        <a:pt x="422434" y="1484471"/>
                        <a:pt x="422434" y="1484471"/>
                        <a:pt x="422434" y="1484471"/>
                      </a:cubicBezTo>
                      <a:cubicBezTo>
                        <a:pt x="424339" y="1488281"/>
                        <a:pt x="428149" y="1491139"/>
                        <a:pt x="431959" y="1491139"/>
                      </a:cubicBezTo>
                      <a:cubicBezTo>
                        <a:pt x="432911" y="1491139"/>
                        <a:pt x="434816" y="1491139"/>
                        <a:pt x="435769" y="1490186"/>
                      </a:cubicBezTo>
                      <a:cubicBezTo>
                        <a:pt x="435769" y="1491139"/>
                        <a:pt x="436721" y="1492091"/>
                        <a:pt x="436721" y="1493044"/>
                      </a:cubicBezTo>
                      <a:cubicBezTo>
                        <a:pt x="432911" y="1495901"/>
                        <a:pt x="430054" y="1499711"/>
                        <a:pt x="430054" y="1505426"/>
                      </a:cubicBezTo>
                      <a:cubicBezTo>
                        <a:pt x="430054" y="1509236"/>
                        <a:pt x="431959" y="1513046"/>
                        <a:pt x="434816" y="1515904"/>
                      </a:cubicBezTo>
                      <a:cubicBezTo>
                        <a:pt x="432911" y="1518761"/>
                        <a:pt x="431959" y="1518761"/>
                        <a:pt x="431959" y="1518761"/>
                      </a:cubicBezTo>
                      <a:close/>
                      <a:moveTo>
                        <a:pt x="445294" y="1609249"/>
                      </a:moveTo>
                      <a:cubicBezTo>
                        <a:pt x="442436" y="1606391"/>
                        <a:pt x="439579" y="1604486"/>
                        <a:pt x="435769" y="1603534"/>
                      </a:cubicBezTo>
                      <a:cubicBezTo>
                        <a:pt x="435769" y="1603534"/>
                        <a:pt x="435769" y="1603534"/>
                        <a:pt x="435769" y="1603534"/>
                      </a:cubicBezTo>
                      <a:cubicBezTo>
                        <a:pt x="435769" y="1601629"/>
                        <a:pt x="435769" y="1600676"/>
                        <a:pt x="434816" y="1598771"/>
                      </a:cubicBezTo>
                      <a:cubicBezTo>
                        <a:pt x="438626" y="1601629"/>
                        <a:pt x="443389" y="1603534"/>
                        <a:pt x="449104" y="1603534"/>
                      </a:cubicBezTo>
                      <a:cubicBezTo>
                        <a:pt x="449104" y="1603534"/>
                        <a:pt x="449104" y="1603534"/>
                        <a:pt x="450056" y="1603534"/>
                      </a:cubicBezTo>
                      <a:cubicBezTo>
                        <a:pt x="451009" y="1604486"/>
                        <a:pt x="451009" y="1605439"/>
                        <a:pt x="451961" y="1606391"/>
                      </a:cubicBezTo>
                      <a:cubicBezTo>
                        <a:pt x="449104" y="1607344"/>
                        <a:pt x="447199" y="1608296"/>
                        <a:pt x="445294" y="1609249"/>
                      </a:cubicBezTo>
                      <a:close/>
                      <a:moveTo>
                        <a:pt x="452914" y="1518761"/>
                      </a:moveTo>
                      <a:cubicBezTo>
                        <a:pt x="452914" y="1518761"/>
                        <a:pt x="451961" y="1517809"/>
                        <a:pt x="451961" y="1517809"/>
                      </a:cubicBezTo>
                      <a:cubicBezTo>
                        <a:pt x="451961" y="1517809"/>
                        <a:pt x="452914" y="1516856"/>
                        <a:pt x="452914" y="1516856"/>
                      </a:cubicBezTo>
                      <a:cubicBezTo>
                        <a:pt x="453866" y="1516856"/>
                        <a:pt x="453866" y="1517809"/>
                        <a:pt x="454819" y="1517809"/>
                      </a:cubicBezTo>
                      <a:cubicBezTo>
                        <a:pt x="452914" y="1518761"/>
                        <a:pt x="452914" y="1518761"/>
                        <a:pt x="452914" y="1518761"/>
                      </a:cubicBezTo>
                      <a:close/>
                      <a:moveTo>
                        <a:pt x="666274" y="511969"/>
                      </a:moveTo>
                      <a:cubicBezTo>
                        <a:pt x="667226" y="511016"/>
                        <a:pt x="667226" y="510064"/>
                        <a:pt x="668179" y="509111"/>
                      </a:cubicBezTo>
                      <a:lnTo>
                        <a:pt x="668179" y="511969"/>
                      </a:lnTo>
                      <a:cubicBezTo>
                        <a:pt x="667226" y="511969"/>
                        <a:pt x="666274" y="511969"/>
                        <a:pt x="666274" y="511969"/>
                      </a:cubicBezTo>
                      <a:close/>
                      <a:moveTo>
                        <a:pt x="657701" y="574834"/>
                      </a:moveTo>
                      <a:cubicBezTo>
                        <a:pt x="658654" y="574834"/>
                        <a:pt x="659606" y="573881"/>
                        <a:pt x="659606" y="572929"/>
                      </a:cubicBezTo>
                      <a:lnTo>
                        <a:pt x="659606" y="575786"/>
                      </a:lnTo>
                      <a:cubicBezTo>
                        <a:pt x="658654" y="575786"/>
                        <a:pt x="658654" y="575786"/>
                        <a:pt x="657701" y="574834"/>
                      </a:cubicBezTo>
                      <a:close/>
                      <a:moveTo>
                        <a:pt x="502444" y="1197769"/>
                      </a:moveTo>
                      <a:cubicBezTo>
                        <a:pt x="504349" y="1198721"/>
                        <a:pt x="505301" y="1198721"/>
                        <a:pt x="507206" y="1198721"/>
                      </a:cubicBezTo>
                      <a:cubicBezTo>
                        <a:pt x="509111" y="1198721"/>
                        <a:pt x="510064" y="1198721"/>
                        <a:pt x="511969" y="1197769"/>
                      </a:cubicBezTo>
                      <a:cubicBezTo>
                        <a:pt x="512921" y="1210151"/>
                        <a:pt x="519589" y="1220629"/>
                        <a:pt x="529114" y="1227296"/>
                      </a:cubicBezTo>
                      <a:cubicBezTo>
                        <a:pt x="528161" y="1228249"/>
                        <a:pt x="527209" y="1229201"/>
                        <a:pt x="526256" y="1230154"/>
                      </a:cubicBezTo>
                      <a:cubicBezTo>
                        <a:pt x="525304" y="1230154"/>
                        <a:pt x="525304" y="1230154"/>
                        <a:pt x="524351" y="1230154"/>
                      </a:cubicBezTo>
                      <a:cubicBezTo>
                        <a:pt x="519589" y="1224439"/>
                        <a:pt x="511969" y="1220629"/>
                        <a:pt x="504349" y="1220629"/>
                      </a:cubicBezTo>
                      <a:cubicBezTo>
                        <a:pt x="504349" y="1220629"/>
                        <a:pt x="504349" y="1220629"/>
                        <a:pt x="503396" y="1220629"/>
                      </a:cubicBezTo>
                      <a:cubicBezTo>
                        <a:pt x="501491" y="1217771"/>
                        <a:pt x="499586" y="1215866"/>
                        <a:pt x="497681" y="1213961"/>
                      </a:cubicBezTo>
                      <a:cubicBezTo>
                        <a:pt x="501491" y="1212056"/>
                        <a:pt x="504349" y="1208246"/>
                        <a:pt x="504349" y="1203484"/>
                      </a:cubicBezTo>
                      <a:cubicBezTo>
                        <a:pt x="504349" y="1201579"/>
                        <a:pt x="503396" y="1199674"/>
                        <a:pt x="502444" y="1197769"/>
                      </a:cubicBezTo>
                      <a:close/>
                      <a:moveTo>
                        <a:pt x="574834" y="1231106"/>
                      </a:moveTo>
                      <a:cubicBezTo>
                        <a:pt x="574834" y="1231106"/>
                        <a:pt x="574834" y="1230154"/>
                        <a:pt x="574834" y="1231106"/>
                      </a:cubicBezTo>
                      <a:cubicBezTo>
                        <a:pt x="576739" y="1229201"/>
                        <a:pt x="578644" y="1228249"/>
                        <a:pt x="579596" y="1226344"/>
                      </a:cubicBezTo>
                      <a:lnTo>
                        <a:pt x="579596" y="1229201"/>
                      </a:lnTo>
                      <a:cubicBezTo>
                        <a:pt x="577691" y="1230154"/>
                        <a:pt x="575786" y="1230154"/>
                        <a:pt x="574834" y="1231106"/>
                      </a:cubicBezTo>
                      <a:close/>
                      <a:moveTo>
                        <a:pt x="516731" y="1371124"/>
                      </a:moveTo>
                      <a:cubicBezTo>
                        <a:pt x="517684" y="1371124"/>
                        <a:pt x="517684" y="1371124"/>
                        <a:pt x="518636" y="1371124"/>
                      </a:cubicBezTo>
                      <a:cubicBezTo>
                        <a:pt x="517684" y="1372076"/>
                        <a:pt x="517684" y="1372076"/>
                        <a:pt x="516731" y="1373029"/>
                      </a:cubicBezTo>
                      <a:cubicBezTo>
                        <a:pt x="516731" y="1372076"/>
                        <a:pt x="516731" y="1371124"/>
                        <a:pt x="516731" y="1371124"/>
                      </a:cubicBezTo>
                      <a:close/>
                      <a:moveTo>
                        <a:pt x="615791" y="838676"/>
                      </a:moveTo>
                      <a:cubicBezTo>
                        <a:pt x="618649" y="842486"/>
                        <a:pt x="622459" y="844391"/>
                        <a:pt x="627221" y="845344"/>
                      </a:cubicBezTo>
                      <a:lnTo>
                        <a:pt x="627221" y="847249"/>
                      </a:lnTo>
                      <a:cubicBezTo>
                        <a:pt x="627221" y="848201"/>
                        <a:pt x="626269" y="848201"/>
                        <a:pt x="626269" y="849154"/>
                      </a:cubicBezTo>
                      <a:cubicBezTo>
                        <a:pt x="624364" y="849154"/>
                        <a:pt x="622459" y="848201"/>
                        <a:pt x="620554" y="848201"/>
                      </a:cubicBezTo>
                      <a:cubicBezTo>
                        <a:pt x="616744" y="848201"/>
                        <a:pt x="613886" y="849154"/>
                        <a:pt x="610076" y="849154"/>
                      </a:cubicBezTo>
                      <a:cubicBezTo>
                        <a:pt x="610076" y="848201"/>
                        <a:pt x="610076" y="847249"/>
                        <a:pt x="610076" y="847249"/>
                      </a:cubicBezTo>
                      <a:cubicBezTo>
                        <a:pt x="610076" y="845344"/>
                        <a:pt x="610076" y="844391"/>
                        <a:pt x="609124" y="842486"/>
                      </a:cubicBezTo>
                      <a:cubicBezTo>
                        <a:pt x="611029" y="842486"/>
                        <a:pt x="613886" y="840581"/>
                        <a:pt x="615791" y="838676"/>
                      </a:cubicBezTo>
                      <a:close/>
                      <a:moveTo>
                        <a:pt x="571024" y="938689"/>
                      </a:moveTo>
                      <a:cubicBezTo>
                        <a:pt x="572929" y="941546"/>
                        <a:pt x="574834" y="942499"/>
                        <a:pt x="577691" y="943451"/>
                      </a:cubicBezTo>
                      <a:cubicBezTo>
                        <a:pt x="576739" y="944404"/>
                        <a:pt x="575786" y="945356"/>
                        <a:pt x="575786" y="946309"/>
                      </a:cubicBezTo>
                      <a:cubicBezTo>
                        <a:pt x="573881" y="943451"/>
                        <a:pt x="571976" y="940594"/>
                        <a:pt x="571024" y="938689"/>
                      </a:cubicBezTo>
                      <a:cubicBezTo>
                        <a:pt x="570071" y="938689"/>
                        <a:pt x="571024" y="938689"/>
                        <a:pt x="571024" y="938689"/>
                      </a:cubicBezTo>
                      <a:close/>
                      <a:moveTo>
                        <a:pt x="552926" y="718661"/>
                      </a:moveTo>
                      <a:cubicBezTo>
                        <a:pt x="558641" y="717709"/>
                        <a:pt x="562451" y="714851"/>
                        <a:pt x="566261" y="710089"/>
                      </a:cubicBezTo>
                      <a:cubicBezTo>
                        <a:pt x="567214" y="710089"/>
                        <a:pt x="567214" y="710089"/>
                        <a:pt x="568166" y="711041"/>
                      </a:cubicBezTo>
                      <a:cubicBezTo>
                        <a:pt x="567214" y="713899"/>
                        <a:pt x="567214" y="716756"/>
                        <a:pt x="567214" y="719614"/>
                      </a:cubicBezTo>
                      <a:cubicBezTo>
                        <a:pt x="567214" y="720566"/>
                        <a:pt x="567214" y="721519"/>
                        <a:pt x="567214" y="723424"/>
                      </a:cubicBezTo>
                      <a:cubicBezTo>
                        <a:pt x="566261" y="723424"/>
                        <a:pt x="565309" y="723424"/>
                        <a:pt x="565309" y="724376"/>
                      </a:cubicBezTo>
                      <a:cubicBezTo>
                        <a:pt x="561499" y="722471"/>
                        <a:pt x="557689" y="720566"/>
                        <a:pt x="552926" y="720566"/>
                      </a:cubicBezTo>
                      <a:cubicBezTo>
                        <a:pt x="552926" y="719614"/>
                        <a:pt x="552926" y="718661"/>
                        <a:pt x="552926" y="718661"/>
                      </a:cubicBezTo>
                      <a:close/>
                      <a:moveTo>
                        <a:pt x="553879" y="816769"/>
                      </a:moveTo>
                      <a:cubicBezTo>
                        <a:pt x="556736" y="812959"/>
                        <a:pt x="558641" y="809149"/>
                        <a:pt x="559594" y="804386"/>
                      </a:cubicBezTo>
                      <a:cubicBezTo>
                        <a:pt x="560546" y="804386"/>
                        <a:pt x="560546" y="804386"/>
                        <a:pt x="561499" y="804386"/>
                      </a:cubicBezTo>
                      <a:cubicBezTo>
                        <a:pt x="563404" y="806291"/>
                        <a:pt x="566261" y="807244"/>
                        <a:pt x="569119" y="808196"/>
                      </a:cubicBezTo>
                      <a:cubicBezTo>
                        <a:pt x="568166" y="810101"/>
                        <a:pt x="568166" y="812006"/>
                        <a:pt x="568166" y="813911"/>
                      </a:cubicBezTo>
                      <a:cubicBezTo>
                        <a:pt x="565309" y="815816"/>
                        <a:pt x="563404" y="818674"/>
                        <a:pt x="563404" y="822484"/>
                      </a:cubicBezTo>
                      <a:cubicBezTo>
                        <a:pt x="563404" y="823436"/>
                        <a:pt x="563404" y="823436"/>
                        <a:pt x="563404" y="824389"/>
                      </a:cubicBezTo>
                      <a:cubicBezTo>
                        <a:pt x="558641" y="824389"/>
                        <a:pt x="553879" y="825341"/>
                        <a:pt x="550069" y="828199"/>
                      </a:cubicBezTo>
                      <a:cubicBezTo>
                        <a:pt x="552926" y="824389"/>
                        <a:pt x="553879" y="820579"/>
                        <a:pt x="553879" y="816769"/>
                      </a:cubicBezTo>
                      <a:close/>
                      <a:moveTo>
                        <a:pt x="547211" y="968216"/>
                      </a:moveTo>
                      <a:cubicBezTo>
                        <a:pt x="547211" y="969169"/>
                        <a:pt x="547211" y="969169"/>
                        <a:pt x="547211" y="970121"/>
                      </a:cubicBezTo>
                      <a:cubicBezTo>
                        <a:pt x="547211" y="972979"/>
                        <a:pt x="550069" y="975836"/>
                        <a:pt x="552926" y="975836"/>
                      </a:cubicBezTo>
                      <a:cubicBezTo>
                        <a:pt x="555784" y="975836"/>
                        <a:pt x="557689" y="973931"/>
                        <a:pt x="558641" y="972026"/>
                      </a:cubicBezTo>
                      <a:cubicBezTo>
                        <a:pt x="558641" y="972026"/>
                        <a:pt x="558641" y="972026"/>
                        <a:pt x="558641" y="972026"/>
                      </a:cubicBezTo>
                      <a:cubicBezTo>
                        <a:pt x="560546" y="972026"/>
                        <a:pt x="561499" y="972026"/>
                        <a:pt x="563404" y="971074"/>
                      </a:cubicBezTo>
                      <a:cubicBezTo>
                        <a:pt x="563404" y="972026"/>
                        <a:pt x="562451" y="972979"/>
                        <a:pt x="562451" y="973931"/>
                      </a:cubicBezTo>
                      <a:cubicBezTo>
                        <a:pt x="562451" y="976789"/>
                        <a:pt x="564356" y="979646"/>
                        <a:pt x="567214" y="980599"/>
                      </a:cubicBezTo>
                      <a:cubicBezTo>
                        <a:pt x="568166" y="984409"/>
                        <a:pt x="569119" y="988219"/>
                        <a:pt x="571024" y="991076"/>
                      </a:cubicBezTo>
                      <a:cubicBezTo>
                        <a:pt x="570071" y="991076"/>
                        <a:pt x="568166" y="992029"/>
                        <a:pt x="567214" y="992029"/>
                      </a:cubicBezTo>
                      <a:cubicBezTo>
                        <a:pt x="565309" y="990124"/>
                        <a:pt x="562451" y="989171"/>
                        <a:pt x="559594" y="989171"/>
                      </a:cubicBezTo>
                      <a:cubicBezTo>
                        <a:pt x="553879" y="989171"/>
                        <a:pt x="550069" y="992981"/>
                        <a:pt x="548164" y="996791"/>
                      </a:cubicBezTo>
                      <a:cubicBezTo>
                        <a:pt x="547211" y="997744"/>
                        <a:pt x="546259" y="999649"/>
                        <a:pt x="545306" y="1001554"/>
                      </a:cubicBezTo>
                      <a:cubicBezTo>
                        <a:pt x="543401" y="998696"/>
                        <a:pt x="539591" y="995839"/>
                        <a:pt x="536734" y="994886"/>
                      </a:cubicBezTo>
                      <a:cubicBezTo>
                        <a:pt x="536734" y="993934"/>
                        <a:pt x="537686" y="992981"/>
                        <a:pt x="537686" y="992029"/>
                      </a:cubicBezTo>
                      <a:cubicBezTo>
                        <a:pt x="537686" y="988219"/>
                        <a:pt x="534829" y="985361"/>
                        <a:pt x="531019" y="985361"/>
                      </a:cubicBezTo>
                      <a:cubicBezTo>
                        <a:pt x="527209" y="985361"/>
                        <a:pt x="524351" y="988219"/>
                        <a:pt x="524351" y="992029"/>
                      </a:cubicBezTo>
                      <a:cubicBezTo>
                        <a:pt x="524351" y="992981"/>
                        <a:pt x="524351" y="992981"/>
                        <a:pt x="524351" y="993934"/>
                      </a:cubicBezTo>
                      <a:cubicBezTo>
                        <a:pt x="518636" y="995839"/>
                        <a:pt x="513874" y="999649"/>
                        <a:pt x="511016" y="1004411"/>
                      </a:cubicBezTo>
                      <a:cubicBezTo>
                        <a:pt x="509111" y="1002506"/>
                        <a:pt x="507206" y="1000601"/>
                        <a:pt x="504349" y="1000601"/>
                      </a:cubicBezTo>
                      <a:cubicBezTo>
                        <a:pt x="504349" y="1000601"/>
                        <a:pt x="504349" y="1000601"/>
                        <a:pt x="503396" y="1000601"/>
                      </a:cubicBezTo>
                      <a:cubicBezTo>
                        <a:pt x="503396" y="998696"/>
                        <a:pt x="502444" y="996791"/>
                        <a:pt x="501491" y="995839"/>
                      </a:cubicBezTo>
                      <a:cubicBezTo>
                        <a:pt x="501491" y="995839"/>
                        <a:pt x="501491" y="995839"/>
                        <a:pt x="502444" y="995839"/>
                      </a:cubicBezTo>
                      <a:cubicBezTo>
                        <a:pt x="514826" y="995839"/>
                        <a:pt x="524351" y="986314"/>
                        <a:pt x="524351" y="973931"/>
                      </a:cubicBezTo>
                      <a:cubicBezTo>
                        <a:pt x="524351" y="973931"/>
                        <a:pt x="524351" y="972979"/>
                        <a:pt x="524351" y="972979"/>
                      </a:cubicBezTo>
                      <a:cubicBezTo>
                        <a:pt x="525304" y="973931"/>
                        <a:pt x="527209" y="973931"/>
                        <a:pt x="529114" y="973931"/>
                      </a:cubicBezTo>
                      <a:cubicBezTo>
                        <a:pt x="535781" y="973931"/>
                        <a:pt x="541496" y="968216"/>
                        <a:pt x="541496" y="961549"/>
                      </a:cubicBezTo>
                      <a:cubicBezTo>
                        <a:pt x="541496" y="954881"/>
                        <a:pt x="535781" y="949166"/>
                        <a:pt x="529114" y="949166"/>
                      </a:cubicBezTo>
                      <a:cubicBezTo>
                        <a:pt x="525304" y="949166"/>
                        <a:pt x="521494" y="951071"/>
                        <a:pt x="519589" y="954881"/>
                      </a:cubicBezTo>
                      <a:cubicBezTo>
                        <a:pt x="519589" y="953929"/>
                        <a:pt x="520541" y="952024"/>
                        <a:pt x="520541" y="951071"/>
                      </a:cubicBezTo>
                      <a:cubicBezTo>
                        <a:pt x="520541" y="940594"/>
                        <a:pt x="511969" y="931069"/>
                        <a:pt x="500539" y="931069"/>
                      </a:cubicBezTo>
                      <a:cubicBezTo>
                        <a:pt x="497681" y="931069"/>
                        <a:pt x="495776" y="932021"/>
                        <a:pt x="492919" y="932974"/>
                      </a:cubicBezTo>
                      <a:cubicBezTo>
                        <a:pt x="491966" y="929164"/>
                        <a:pt x="488156" y="926306"/>
                        <a:pt x="484346" y="925354"/>
                      </a:cubicBezTo>
                      <a:cubicBezTo>
                        <a:pt x="485299" y="923449"/>
                        <a:pt x="486251" y="920591"/>
                        <a:pt x="486251" y="917734"/>
                      </a:cubicBezTo>
                      <a:cubicBezTo>
                        <a:pt x="486251" y="915829"/>
                        <a:pt x="486251" y="914876"/>
                        <a:pt x="485299" y="912971"/>
                      </a:cubicBezTo>
                      <a:cubicBezTo>
                        <a:pt x="487204" y="911066"/>
                        <a:pt x="488156" y="909161"/>
                        <a:pt x="488156" y="906304"/>
                      </a:cubicBezTo>
                      <a:cubicBezTo>
                        <a:pt x="488156" y="904399"/>
                        <a:pt x="487204" y="903446"/>
                        <a:pt x="486251" y="901541"/>
                      </a:cubicBezTo>
                      <a:cubicBezTo>
                        <a:pt x="489109" y="899636"/>
                        <a:pt x="491014" y="896779"/>
                        <a:pt x="492919" y="893921"/>
                      </a:cubicBezTo>
                      <a:cubicBezTo>
                        <a:pt x="495776" y="899636"/>
                        <a:pt x="500539" y="904399"/>
                        <a:pt x="505301" y="907256"/>
                      </a:cubicBezTo>
                      <a:cubicBezTo>
                        <a:pt x="505301" y="907256"/>
                        <a:pt x="505301" y="907256"/>
                        <a:pt x="505301" y="907256"/>
                      </a:cubicBezTo>
                      <a:cubicBezTo>
                        <a:pt x="505301" y="921544"/>
                        <a:pt x="512921" y="934879"/>
                        <a:pt x="525304" y="941546"/>
                      </a:cubicBezTo>
                      <a:cubicBezTo>
                        <a:pt x="528161" y="945356"/>
                        <a:pt x="532924" y="947261"/>
                        <a:pt x="537686" y="947261"/>
                      </a:cubicBezTo>
                      <a:cubicBezTo>
                        <a:pt x="537686" y="947261"/>
                        <a:pt x="538639" y="947261"/>
                        <a:pt x="538639" y="947261"/>
                      </a:cubicBezTo>
                      <a:cubicBezTo>
                        <a:pt x="538639" y="947261"/>
                        <a:pt x="539591" y="947261"/>
                        <a:pt x="539591" y="948214"/>
                      </a:cubicBezTo>
                      <a:cubicBezTo>
                        <a:pt x="539591" y="949166"/>
                        <a:pt x="539591" y="951071"/>
                        <a:pt x="539591" y="952024"/>
                      </a:cubicBezTo>
                      <a:cubicBezTo>
                        <a:pt x="539591" y="959644"/>
                        <a:pt x="542449" y="964406"/>
                        <a:pt x="547211" y="968216"/>
                      </a:cubicBezTo>
                      <a:close/>
                      <a:moveTo>
                        <a:pt x="549116" y="1032986"/>
                      </a:moveTo>
                      <a:cubicBezTo>
                        <a:pt x="543401" y="1036796"/>
                        <a:pt x="539591" y="1041559"/>
                        <a:pt x="536734" y="1048226"/>
                      </a:cubicBezTo>
                      <a:cubicBezTo>
                        <a:pt x="535781" y="1048226"/>
                        <a:pt x="534829" y="1048226"/>
                        <a:pt x="532924" y="1048226"/>
                      </a:cubicBezTo>
                      <a:cubicBezTo>
                        <a:pt x="531971" y="1048226"/>
                        <a:pt x="531971" y="1048226"/>
                        <a:pt x="531019" y="1048226"/>
                      </a:cubicBezTo>
                      <a:cubicBezTo>
                        <a:pt x="531019" y="1048226"/>
                        <a:pt x="531019" y="1048226"/>
                        <a:pt x="531019" y="1047274"/>
                      </a:cubicBezTo>
                      <a:cubicBezTo>
                        <a:pt x="533876" y="1044416"/>
                        <a:pt x="535781" y="1041559"/>
                        <a:pt x="535781" y="1036796"/>
                      </a:cubicBezTo>
                      <a:cubicBezTo>
                        <a:pt x="535781" y="1035844"/>
                        <a:pt x="535781" y="1034891"/>
                        <a:pt x="534829" y="1032986"/>
                      </a:cubicBezTo>
                      <a:cubicBezTo>
                        <a:pt x="540544" y="1031081"/>
                        <a:pt x="545306" y="1025366"/>
                        <a:pt x="547211" y="1018699"/>
                      </a:cubicBezTo>
                      <a:cubicBezTo>
                        <a:pt x="547211" y="1018699"/>
                        <a:pt x="548164" y="1019651"/>
                        <a:pt x="548164" y="1019651"/>
                      </a:cubicBezTo>
                      <a:cubicBezTo>
                        <a:pt x="547211" y="1021556"/>
                        <a:pt x="547211" y="1024414"/>
                        <a:pt x="547211" y="1026319"/>
                      </a:cubicBezTo>
                      <a:cubicBezTo>
                        <a:pt x="548164" y="1029176"/>
                        <a:pt x="548164" y="1031081"/>
                        <a:pt x="549116" y="1032986"/>
                      </a:cubicBezTo>
                      <a:close/>
                      <a:moveTo>
                        <a:pt x="506254" y="814864"/>
                      </a:moveTo>
                      <a:cubicBezTo>
                        <a:pt x="503396" y="813911"/>
                        <a:pt x="500539" y="812959"/>
                        <a:pt x="497681" y="812959"/>
                      </a:cubicBezTo>
                      <a:cubicBezTo>
                        <a:pt x="497681" y="812959"/>
                        <a:pt x="497681" y="812959"/>
                        <a:pt x="497681" y="812959"/>
                      </a:cubicBezTo>
                      <a:cubicBezTo>
                        <a:pt x="501491" y="812006"/>
                        <a:pt x="504349" y="809149"/>
                        <a:pt x="507206" y="806291"/>
                      </a:cubicBezTo>
                      <a:cubicBezTo>
                        <a:pt x="508159" y="806291"/>
                        <a:pt x="508159" y="805339"/>
                        <a:pt x="509111" y="805339"/>
                      </a:cubicBezTo>
                      <a:cubicBezTo>
                        <a:pt x="509111" y="805339"/>
                        <a:pt x="509111" y="805339"/>
                        <a:pt x="509111" y="806291"/>
                      </a:cubicBezTo>
                      <a:cubicBezTo>
                        <a:pt x="507206" y="808196"/>
                        <a:pt x="506254" y="810101"/>
                        <a:pt x="506254" y="812959"/>
                      </a:cubicBezTo>
                      <a:cubicBezTo>
                        <a:pt x="506254" y="812959"/>
                        <a:pt x="506254" y="813911"/>
                        <a:pt x="506254" y="814864"/>
                      </a:cubicBezTo>
                      <a:close/>
                      <a:moveTo>
                        <a:pt x="521494" y="822484"/>
                      </a:moveTo>
                      <a:cubicBezTo>
                        <a:pt x="524351" y="828199"/>
                        <a:pt x="530066" y="832961"/>
                        <a:pt x="536734" y="832961"/>
                      </a:cubicBezTo>
                      <a:cubicBezTo>
                        <a:pt x="538639" y="832961"/>
                        <a:pt x="541496" y="832961"/>
                        <a:pt x="543401" y="832009"/>
                      </a:cubicBezTo>
                      <a:cubicBezTo>
                        <a:pt x="540544" y="834866"/>
                        <a:pt x="538639" y="838676"/>
                        <a:pt x="536734" y="842486"/>
                      </a:cubicBezTo>
                      <a:cubicBezTo>
                        <a:pt x="535781" y="842486"/>
                        <a:pt x="534829" y="842486"/>
                        <a:pt x="533876" y="842486"/>
                      </a:cubicBezTo>
                      <a:cubicBezTo>
                        <a:pt x="526256" y="842486"/>
                        <a:pt x="519589" y="848201"/>
                        <a:pt x="517684" y="854869"/>
                      </a:cubicBezTo>
                      <a:cubicBezTo>
                        <a:pt x="517684" y="854869"/>
                        <a:pt x="517684" y="854869"/>
                        <a:pt x="517684" y="854869"/>
                      </a:cubicBezTo>
                      <a:cubicBezTo>
                        <a:pt x="516731" y="854869"/>
                        <a:pt x="516731" y="854869"/>
                        <a:pt x="515779" y="854869"/>
                      </a:cubicBezTo>
                      <a:cubicBezTo>
                        <a:pt x="519589" y="850106"/>
                        <a:pt x="522446" y="844391"/>
                        <a:pt x="522446" y="838676"/>
                      </a:cubicBezTo>
                      <a:cubicBezTo>
                        <a:pt x="522446" y="832009"/>
                        <a:pt x="519589" y="825341"/>
                        <a:pt x="514826" y="820579"/>
                      </a:cubicBezTo>
                      <a:cubicBezTo>
                        <a:pt x="515779" y="820579"/>
                        <a:pt x="516731" y="820579"/>
                        <a:pt x="516731" y="819626"/>
                      </a:cubicBezTo>
                      <a:cubicBezTo>
                        <a:pt x="518636" y="820579"/>
                        <a:pt x="519589" y="821531"/>
                        <a:pt x="521494" y="822484"/>
                      </a:cubicBezTo>
                      <a:close/>
                      <a:moveTo>
                        <a:pt x="487204" y="723424"/>
                      </a:moveTo>
                      <a:cubicBezTo>
                        <a:pt x="488156" y="725329"/>
                        <a:pt x="489109" y="726281"/>
                        <a:pt x="490061" y="728186"/>
                      </a:cubicBezTo>
                      <a:cubicBezTo>
                        <a:pt x="489109" y="729139"/>
                        <a:pt x="487204" y="730091"/>
                        <a:pt x="486251" y="731996"/>
                      </a:cubicBezTo>
                      <a:cubicBezTo>
                        <a:pt x="487204" y="729139"/>
                        <a:pt x="487204" y="727234"/>
                        <a:pt x="487204" y="723424"/>
                      </a:cubicBezTo>
                      <a:cubicBezTo>
                        <a:pt x="487204" y="724376"/>
                        <a:pt x="487204" y="723424"/>
                        <a:pt x="487204" y="723424"/>
                      </a:cubicBezTo>
                      <a:close/>
                      <a:moveTo>
                        <a:pt x="362426" y="708184"/>
                      </a:moveTo>
                      <a:cubicBezTo>
                        <a:pt x="370999" y="708184"/>
                        <a:pt x="377666" y="703421"/>
                        <a:pt x="380524" y="695801"/>
                      </a:cubicBezTo>
                      <a:cubicBezTo>
                        <a:pt x="381476" y="695801"/>
                        <a:pt x="382429" y="694849"/>
                        <a:pt x="383381" y="694849"/>
                      </a:cubicBezTo>
                      <a:cubicBezTo>
                        <a:pt x="385286" y="699611"/>
                        <a:pt x="389096" y="702469"/>
                        <a:pt x="392906" y="705326"/>
                      </a:cubicBezTo>
                      <a:cubicBezTo>
                        <a:pt x="383381" y="710089"/>
                        <a:pt x="376714" y="716756"/>
                        <a:pt x="371951" y="726281"/>
                      </a:cubicBezTo>
                      <a:cubicBezTo>
                        <a:pt x="370999" y="718661"/>
                        <a:pt x="366236" y="711994"/>
                        <a:pt x="360521" y="708184"/>
                      </a:cubicBezTo>
                      <a:cubicBezTo>
                        <a:pt x="361474" y="708184"/>
                        <a:pt x="361474" y="708184"/>
                        <a:pt x="362426" y="708184"/>
                      </a:cubicBezTo>
                      <a:close/>
                      <a:moveTo>
                        <a:pt x="453866" y="781526"/>
                      </a:moveTo>
                      <a:cubicBezTo>
                        <a:pt x="448151" y="781526"/>
                        <a:pt x="443389" y="786289"/>
                        <a:pt x="443389" y="791051"/>
                      </a:cubicBezTo>
                      <a:cubicBezTo>
                        <a:pt x="443389" y="795814"/>
                        <a:pt x="446246" y="798671"/>
                        <a:pt x="450056" y="800576"/>
                      </a:cubicBezTo>
                      <a:cubicBezTo>
                        <a:pt x="445294" y="802481"/>
                        <a:pt x="441484" y="805339"/>
                        <a:pt x="438626" y="809149"/>
                      </a:cubicBezTo>
                      <a:cubicBezTo>
                        <a:pt x="428149" y="810101"/>
                        <a:pt x="419576" y="818674"/>
                        <a:pt x="419576" y="830104"/>
                      </a:cubicBezTo>
                      <a:cubicBezTo>
                        <a:pt x="419576" y="835819"/>
                        <a:pt x="421481" y="840581"/>
                        <a:pt x="425291" y="844391"/>
                      </a:cubicBezTo>
                      <a:cubicBezTo>
                        <a:pt x="424339" y="845344"/>
                        <a:pt x="424339" y="845344"/>
                        <a:pt x="423386" y="846296"/>
                      </a:cubicBezTo>
                      <a:cubicBezTo>
                        <a:pt x="418624" y="839629"/>
                        <a:pt x="411956" y="833914"/>
                        <a:pt x="404336" y="832009"/>
                      </a:cubicBezTo>
                      <a:cubicBezTo>
                        <a:pt x="401479" y="830104"/>
                        <a:pt x="398621" y="828199"/>
                        <a:pt x="394811" y="828199"/>
                      </a:cubicBezTo>
                      <a:cubicBezTo>
                        <a:pt x="391954" y="828199"/>
                        <a:pt x="389096" y="829151"/>
                        <a:pt x="386239" y="831056"/>
                      </a:cubicBezTo>
                      <a:cubicBezTo>
                        <a:pt x="378619" y="832961"/>
                        <a:pt x="372904" y="836771"/>
                        <a:pt x="368141" y="842486"/>
                      </a:cubicBezTo>
                      <a:cubicBezTo>
                        <a:pt x="367189" y="840581"/>
                        <a:pt x="365284" y="838676"/>
                        <a:pt x="363379" y="837724"/>
                      </a:cubicBezTo>
                      <a:cubicBezTo>
                        <a:pt x="362426" y="832961"/>
                        <a:pt x="360521" y="829151"/>
                        <a:pt x="357664" y="826294"/>
                      </a:cubicBezTo>
                      <a:cubicBezTo>
                        <a:pt x="365284" y="822484"/>
                        <a:pt x="370046" y="815816"/>
                        <a:pt x="370046" y="807244"/>
                      </a:cubicBezTo>
                      <a:cubicBezTo>
                        <a:pt x="370999" y="807244"/>
                        <a:pt x="371951" y="807244"/>
                        <a:pt x="372904" y="807244"/>
                      </a:cubicBezTo>
                      <a:cubicBezTo>
                        <a:pt x="378619" y="807244"/>
                        <a:pt x="383381" y="806291"/>
                        <a:pt x="388144" y="803434"/>
                      </a:cubicBezTo>
                      <a:cubicBezTo>
                        <a:pt x="386239" y="805339"/>
                        <a:pt x="385286" y="808196"/>
                        <a:pt x="385286" y="811054"/>
                      </a:cubicBezTo>
                      <a:cubicBezTo>
                        <a:pt x="385286" y="817721"/>
                        <a:pt x="391001" y="823436"/>
                        <a:pt x="397669" y="823436"/>
                      </a:cubicBezTo>
                      <a:cubicBezTo>
                        <a:pt x="404336" y="823436"/>
                        <a:pt x="410051" y="817721"/>
                        <a:pt x="410051" y="811054"/>
                      </a:cubicBezTo>
                      <a:cubicBezTo>
                        <a:pt x="410051" y="804386"/>
                        <a:pt x="404336" y="798671"/>
                        <a:pt x="397669" y="798671"/>
                      </a:cubicBezTo>
                      <a:cubicBezTo>
                        <a:pt x="396716" y="798671"/>
                        <a:pt x="395764" y="798671"/>
                        <a:pt x="394811" y="799624"/>
                      </a:cubicBezTo>
                      <a:cubicBezTo>
                        <a:pt x="395764" y="798671"/>
                        <a:pt x="396716" y="797719"/>
                        <a:pt x="398621" y="795814"/>
                      </a:cubicBezTo>
                      <a:cubicBezTo>
                        <a:pt x="406241" y="795814"/>
                        <a:pt x="412909" y="792004"/>
                        <a:pt x="416719" y="787241"/>
                      </a:cubicBezTo>
                      <a:cubicBezTo>
                        <a:pt x="419576" y="788194"/>
                        <a:pt x="421481" y="788194"/>
                        <a:pt x="424339" y="788194"/>
                      </a:cubicBezTo>
                      <a:cubicBezTo>
                        <a:pt x="441484" y="788194"/>
                        <a:pt x="454819" y="775811"/>
                        <a:pt x="456724" y="759619"/>
                      </a:cubicBezTo>
                      <a:cubicBezTo>
                        <a:pt x="457676" y="759619"/>
                        <a:pt x="459581" y="759619"/>
                        <a:pt x="460534" y="759619"/>
                      </a:cubicBezTo>
                      <a:cubicBezTo>
                        <a:pt x="471011" y="759619"/>
                        <a:pt x="479584" y="752951"/>
                        <a:pt x="482441" y="743426"/>
                      </a:cubicBezTo>
                      <a:cubicBezTo>
                        <a:pt x="483394" y="751999"/>
                        <a:pt x="490061" y="757714"/>
                        <a:pt x="498634" y="757714"/>
                      </a:cubicBezTo>
                      <a:cubicBezTo>
                        <a:pt x="507206" y="757714"/>
                        <a:pt x="513874" y="751046"/>
                        <a:pt x="514826" y="742474"/>
                      </a:cubicBezTo>
                      <a:cubicBezTo>
                        <a:pt x="514826" y="742474"/>
                        <a:pt x="515779" y="742474"/>
                        <a:pt x="515779" y="742474"/>
                      </a:cubicBezTo>
                      <a:cubicBezTo>
                        <a:pt x="514826" y="745331"/>
                        <a:pt x="513874" y="749141"/>
                        <a:pt x="513874" y="751999"/>
                      </a:cubicBezTo>
                      <a:cubicBezTo>
                        <a:pt x="513874" y="752951"/>
                        <a:pt x="513874" y="753904"/>
                        <a:pt x="513874" y="755809"/>
                      </a:cubicBezTo>
                      <a:cubicBezTo>
                        <a:pt x="511016" y="759619"/>
                        <a:pt x="509111" y="763429"/>
                        <a:pt x="509111" y="768191"/>
                      </a:cubicBezTo>
                      <a:cubicBezTo>
                        <a:pt x="509111" y="773906"/>
                        <a:pt x="511016" y="778669"/>
                        <a:pt x="514826" y="781526"/>
                      </a:cubicBezTo>
                      <a:cubicBezTo>
                        <a:pt x="512921" y="783431"/>
                        <a:pt x="511016" y="785336"/>
                        <a:pt x="510064" y="788194"/>
                      </a:cubicBezTo>
                      <a:cubicBezTo>
                        <a:pt x="508159" y="785336"/>
                        <a:pt x="505301" y="783431"/>
                        <a:pt x="501491" y="783431"/>
                      </a:cubicBezTo>
                      <a:cubicBezTo>
                        <a:pt x="498634" y="781526"/>
                        <a:pt x="495776" y="780574"/>
                        <a:pt x="491966" y="780574"/>
                      </a:cubicBezTo>
                      <a:cubicBezTo>
                        <a:pt x="491014" y="780574"/>
                        <a:pt x="490061" y="780574"/>
                        <a:pt x="490061" y="780574"/>
                      </a:cubicBezTo>
                      <a:cubicBezTo>
                        <a:pt x="490061" y="780574"/>
                        <a:pt x="490061" y="779621"/>
                        <a:pt x="490061" y="779621"/>
                      </a:cubicBezTo>
                      <a:cubicBezTo>
                        <a:pt x="490061" y="772954"/>
                        <a:pt x="484346" y="767239"/>
                        <a:pt x="477679" y="767239"/>
                      </a:cubicBezTo>
                      <a:cubicBezTo>
                        <a:pt x="471011" y="767239"/>
                        <a:pt x="465296" y="772954"/>
                        <a:pt x="465296" y="779621"/>
                      </a:cubicBezTo>
                      <a:cubicBezTo>
                        <a:pt x="465296" y="784384"/>
                        <a:pt x="468154" y="787241"/>
                        <a:pt x="471011" y="790099"/>
                      </a:cubicBezTo>
                      <a:cubicBezTo>
                        <a:pt x="465296" y="792004"/>
                        <a:pt x="461486" y="794861"/>
                        <a:pt x="458629" y="799624"/>
                      </a:cubicBezTo>
                      <a:cubicBezTo>
                        <a:pt x="458629" y="799624"/>
                        <a:pt x="457676" y="799624"/>
                        <a:pt x="457676" y="799624"/>
                      </a:cubicBezTo>
                      <a:cubicBezTo>
                        <a:pt x="460534" y="797719"/>
                        <a:pt x="462439" y="794861"/>
                        <a:pt x="462439" y="791051"/>
                      </a:cubicBezTo>
                      <a:cubicBezTo>
                        <a:pt x="463391" y="786289"/>
                        <a:pt x="459581" y="781526"/>
                        <a:pt x="453866" y="781526"/>
                      </a:cubicBezTo>
                      <a:close/>
                      <a:moveTo>
                        <a:pt x="481489" y="946309"/>
                      </a:moveTo>
                      <a:cubicBezTo>
                        <a:pt x="480536" y="948214"/>
                        <a:pt x="480536" y="950119"/>
                        <a:pt x="480536" y="951071"/>
                      </a:cubicBezTo>
                      <a:cubicBezTo>
                        <a:pt x="478631" y="945356"/>
                        <a:pt x="474821" y="940594"/>
                        <a:pt x="470059" y="936784"/>
                      </a:cubicBezTo>
                      <a:cubicBezTo>
                        <a:pt x="471011" y="936784"/>
                        <a:pt x="472916" y="935831"/>
                        <a:pt x="473869" y="935831"/>
                      </a:cubicBezTo>
                      <a:cubicBezTo>
                        <a:pt x="473869" y="935831"/>
                        <a:pt x="473869" y="935831"/>
                        <a:pt x="473869" y="935831"/>
                      </a:cubicBezTo>
                      <a:cubicBezTo>
                        <a:pt x="472916" y="941546"/>
                        <a:pt x="476726" y="945356"/>
                        <a:pt x="481489" y="946309"/>
                      </a:cubicBezTo>
                      <a:close/>
                      <a:moveTo>
                        <a:pt x="345281" y="1095851"/>
                      </a:moveTo>
                      <a:cubicBezTo>
                        <a:pt x="345281" y="1095851"/>
                        <a:pt x="345281" y="1095851"/>
                        <a:pt x="345281" y="1095851"/>
                      </a:cubicBezTo>
                      <a:cubicBezTo>
                        <a:pt x="345281" y="1095851"/>
                        <a:pt x="345281" y="1095851"/>
                        <a:pt x="345281" y="1095851"/>
                      </a:cubicBezTo>
                      <a:cubicBezTo>
                        <a:pt x="345281" y="1095851"/>
                        <a:pt x="345281" y="1095851"/>
                        <a:pt x="345281" y="1095851"/>
                      </a:cubicBezTo>
                      <a:close/>
                      <a:moveTo>
                        <a:pt x="423386" y="1187291"/>
                      </a:moveTo>
                      <a:cubicBezTo>
                        <a:pt x="422434" y="1187291"/>
                        <a:pt x="421481" y="1187291"/>
                        <a:pt x="421481" y="1188244"/>
                      </a:cubicBezTo>
                      <a:cubicBezTo>
                        <a:pt x="422434" y="1186339"/>
                        <a:pt x="423386" y="1183481"/>
                        <a:pt x="423386" y="1181576"/>
                      </a:cubicBezTo>
                      <a:cubicBezTo>
                        <a:pt x="424339" y="1181576"/>
                        <a:pt x="425291" y="1182529"/>
                        <a:pt x="426244" y="1182529"/>
                      </a:cubicBezTo>
                      <a:cubicBezTo>
                        <a:pt x="427196" y="1183481"/>
                        <a:pt x="428149" y="1184434"/>
                        <a:pt x="430054" y="1185386"/>
                      </a:cubicBezTo>
                      <a:cubicBezTo>
                        <a:pt x="427196" y="1185386"/>
                        <a:pt x="425291" y="1186339"/>
                        <a:pt x="423386" y="1187291"/>
                      </a:cubicBezTo>
                      <a:close/>
                      <a:moveTo>
                        <a:pt x="432911" y="1183481"/>
                      </a:moveTo>
                      <a:cubicBezTo>
                        <a:pt x="432911" y="1183481"/>
                        <a:pt x="432911" y="1183481"/>
                        <a:pt x="432911" y="1183481"/>
                      </a:cubicBezTo>
                      <a:cubicBezTo>
                        <a:pt x="433864" y="1183481"/>
                        <a:pt x="433864" y="1183481"/>
                        <a:pt x="432911" y="1183481"/>
                      </a:cubicBezTo>
                      <a:cubicBezTo>
                        <a:pt x="433864" y="1183481"/>
                        <a:pt x="432911" y="1183481"/>
                        <a:pt x="432911" y="1183481"/>
                      </a:cubicBezTo>
                      <a:close/>
                      <a:moveTo>
                        <a:pt x="455771" y="1106329"/>
                      </a:moveTo>
                      <a:cubicBezTo>
                        <a:pt x="450056" y="1108234"/>
                        <a:pt x="445294" y="1112044"/>
                        <a:pt x="443389" y="1117759"/>
                      </a:cubicBezTo>
                      <a:cubicBezTo>
                        <a:pt x="440531" y="1116806"/>
                        <a:pt x="437674" y="1115854"/>
                        <a:pt x="433864" y="1115854"/>
                      </a:cubicBezTo>
                      <a:cubicBezTo>
                        <a:pt x="415766" y="1115854"/>
                        <a:pt x="400526" y="1131094"/>
                        <a:pt x="400526" y="1149191"/>
                      </a:cubicBezTo>
                      <a:cubicBezTo>
                        <a:pt x="400526" y="1153954"/>
                        <a:pt x="401479" y="1158716"/>
                        <a:pt x="403384" y="1162526"/>
                      </a:cubicBezTo>
                      <a:cubicBezTo>
                        <a:pt x="393859" y="1163479"/>
                        <a:pt x="387191" y="1171099"/>
                        <a:pt x="387191" y="1179671"/>
                      </a:cubicBezTo>
                      <a:cubicBezTo>
                        <a:pt x="387191" y="1185386"/>
                        <a:pt x="390049" y="1191101"/>
                        <a:pt x="394811" y="1193959"/>
                      </a:cubicBezTo>
                      <a:cubicBezTo>
                        <a:pt x="391001" y="1196816"/>
                        <a:pt x="389096" y="1201579"/>
                        <a:pt x="389096" y="1206341"/>
                      </a:cubicBezTo>
                      <a:cubicBezTo>
                        <a:pt x="389096" y="1213009"/>
                        <a:pt x="392906" y="1218724"/>
                        <a:pt x="399574" y="1221581"/>
                      </a:cubicBezTo>
                      <a:cubicBezTo>
                        <a:pt x="400526" y="1226344"/>
                        <a:pt x="404336" y="1230154"/>
                        <a:pt x="409099" y="1231106"/>
                      </a:cubicBezTo>
                      <a:cubicBezTo>
                        <a:pt x="401479" y="1234916"/>
                        <a:pt x="394811" y="1241584"/>
                        <a:pt x="392906" y="1250156"/>
                      </a:cubicBezTo>
                      <a:cubicBezTo>
                        <a:pt x="391954" y="1250156"/>
                        <a:pt x="391001" y="1250156"/>
                        <a:pt x="390049" y="1251109"/>
                      </a:cubicBezTo>
                      <a:cubicBezTo>
                        <a:pt x="390049" y="1249204"/>
                        <a:pt x="389096" y="1247299"/>
                        <a:pt x="388144" y="1245394"/>
                      </a:cubicBezTo>
                      <a:cubicBezTo>
                        <a:pt x="389096" y="1244441"/>
                        <a:pt x="389096" y="1243489"/>
                        <a:pt x="390049" y="1241584"/>
                      </a:cubicBezTo>
                      <a:cubicBezTo>
                        <a:pt x="393859" y="1239679"/>
                        <a:pt x="396716" y="1234916"/>
                        <a:pt x="396716" y="1230154"/>
                      </a:cubicBezTo>
                      <a:cubicBezTo>
                        <a:pt x="396716" y="1224439"/>
                        <a:pt x="392906" y="1219676"/>
                        <a:pt x="388144" y="1217771"/>
                      </a:cubicBezTo>
                      <a:cubicBezTo>
                        <a:pt x="386239" y="1213961"/>
                        <a:pt x="382429" y="1210151"/>
                        <a:pt x="378619" y="1207294"/>
                      </a:cubicBezTo>
                      <a:cubicBezTo>
                        <a:pt x="374809" y="1202531"/>
                        <a:pt x="369094" y="1199674"/>
                        <a:pt x="362426" y="1199674"/>
                      </a:cubicBezTo>
                      <a:cubicBezTo>
                        <a:pt x="353854" y="1199674"/>
                        <a:pt x="346234" y="1204436"/>
                        <a:pt x="343376" y="1212056"/>
                      </a:cubicBezTo>
                      <a:cubicBezTo>
                        <a:pt x="342424" y="1213961"/>
                        <a:pt x="340519" y="1214914"/>
                        <a:pt x="339566" y="1216819"/>
                      </a:cubicBezTo>
                      <a:cubicBezTo>
                        <a:pt x="329089" y="1216819"/>
                        <a:pt x="319564" y="1224439"/>
                        <a:pt x="316706" y="1233964"/>
                      </a:cubicBezTo>
                      <a:cubicBezTo>
                        <a:pt x="316706" y="1233011"/>
                        <a:pt x="316706" y="1232059"/>
                        <a:pt x="315754" y="1231106"/>
                      </a:cubicBezTo>
                      <a:cubicBezTo>
                        <a:pt x="315754" y="1230154"/>
                        <a:pt x="315754" y="1230154"/>
                        <a:pt x="315754" y="1229201"/>
                      </a:cubicBezTo>
                      <a:cubicBezTo>
                        <a:pt x="315754" y="1223486"/>
                        <a:pt x="313849" y="1217771"/>
                        <a:pt x="310991" y="1213961"/>
                      </a:cubicBezTo>
                      <a:cubicBezTo>
                        <a:pt x="322421" y="1210151"/>
                        <a:pt x="331946" y="1199674"/>
                        <a:pt x="331946" y="1186339"/>
                      </a:cubicBezTo>
                      <a:cubicBezTo>
                        <a:pt x="331946" y="1174909"/>
                        <a:pt x="325279" y="1166336"/>
                        <a:pt x="316706" y="1161574"/>
                      </a:cubicBezTo>
                      <a:cubicBezTo>
                        <a:pt x="316706" y="1161574"/>
                        <a:pt x="316706" y="1160621"/>
                        <a:pt x="316706" y="1160621"/>
                      </a:cubicBezTo>
                      <a:cubicBezTo>
                        <a:pt x="318611" y="1159669"/>
                        <a:pt x="319564" y="1158716"/>
                        <a:pt x="320516" y="1156811"/>
                      </a:cubicBezTo>
                      <a:cubicBezTo>
                        <a:pt x="321469" y="1156811"/>
                        <a:pt x="322421" y="1157764"/>
                        <a:pt x="323374" y="1157764"/>
                      </a:cubicBezTo>
                      <a:cubicBezTo>
                        <a:pt x="322421" y="1158716"/>
                        <a:pt x="322421" y="1159669"/>
                        <a:pt x="322421" y="1160621"/>
                      </a:cubicBezTo>
                      <a:cubicBezTo>
                        <a:pt x="322421" y="1163479"/>
                        <a:pt x="325279" y="1166336"/>
                        <a:pt x="328136" y="1166336"/>
                      </a:cubicBezTo>
                      <a:cubicBezTo>
                        <a:pt x="329089" y="1166336"/>
                        <a:pt x="330041" y="1166336"/>
                        <a:pt x="330041" y="1166336"/>
                      </a:cubicBezTo>
                      <a:cubicBezTo>
                        <a:pt x="331946" y="1167289"/>
                        <a:pt x="333851" y="1168241"/>
                        <a:pt x="335756" y="1168241"/>
                      </a:cubicBezTo>
                      <a:cubicBezTo>
                        <a:pt x="341471" y="1168241"/>
                        <a:pt x="346234" y="1163479"/>
                        <a:pt x="346234" y="1157764"/>
                      </a:cubicBezTo>
                      <a:cubicBezTo>
                        <a:pt x="346234" y="1156811"/>
                        <a:pt x="346234" y="1154906"/>
                        <a:pt x="345281" y="1153954"/>
                      </a:cubicBezTo>
                      <a:cubicBezTo>
                        <a:pt x="348139" y="1152049"/>
                        <a:pt x="350996" y="1149191"/>
                        <a:pt x="353854" y="1146334"/>
                      </a:cubicBezTo>
                      <a:cubicBezTo>
                        <a:pt x="356711" y="1149191"/>
                        <a:pt x="361474" y="1151096"/>
                        <a:pt x="366236" y="1151096"/>
                      </a:cubicBezTo>
                      <a:cubicBezTo>
                        <a:pt x="373856" y="1151096"/>
                        <a:pt x="380524" y="1146334"/>
                        <a:pt x="382429" y="1140619"/>
                      </a:cubicBezTo>
                      <a:cubicBezTo>
                        <a:pt x="383381" y="1141571"/>
                        <a:pt x="384334" y="1142524"/>
                        <a:pt x="386239" y="1142524"/>
                      </a:cubicBezTo>
                      <a:cubicBezTo>
                        <a:pt x="389096" y="1142524"/>
                        <a:pt x="391001" y="1140619"/>
                        <a:pt x="391001" y="1137761"/>
                      </a:cubicBezTo>
                      <a:cubicBezTo>
                        <a:pt x="391001" y="1134904"/>
                        <a:pt x="389096" y="1132999"/>
                        <a:pt x="386239" y="1132999"/>
                      </a:cubicBezTo>
                      <a:cubicBezTo>
                        <a:pt x="385286" y="1132999"/>
                        <a:pt x="384334" y="1132999"/>
                        <a:pt x="384334" y="1133951"/>
                      </a:cubicBezTo>
                      <a:cubicBezTo>
                        <a:pt x="384334" y="1133951"/>
                        <a:pt x="384334" y="1133951"/>
                        <a:pt x="384334" y="1133951"/>
                      </a:cubicBezTo>
                      <a:cubicBezTo>
                        <a:pt x="384334" y="1132046"/>
                        <a:pt x="384334" y="1130141"/>
                        <a:pt x="383381" y="1129189"/>
                      </a:cubicBezTo>
                      <a:cubicBezTo>
                        <a:pt x="384334" y="1127284"/>
                        <a:pt x="385286" y="1124426"/>
                        <a:pt x="385286" y="1122521"/>
                      </a:cubicBezTo>
                      <a:cubicBezTo>
                        <a:pt x="385286" y="1116806"/>
                        <a:pt x="382429" y="1112044"/>
                        <a:pt x="378619" y="1109186"/>
                      </a:cubicBezTo>
                      <a:cubicBezTo>
                        <a:pt x="382429" y="1108234"/>
                        <a:pt x="386239" y="1105376"/>
                        <a:pt x="388144" y="1101566"/>
                      </a:cubicBezTo>
                      <a:cubicBezTo>
                        <a:pt x="389096" y="1101566"/>
                        <a:pt x="390049" y="1101566"/>
                        <a:pt x="390049" y="1100614"/>
                      </a:cubicBezTo>
                      <a:cubicBezTo>
                        <a:pt x="393859" y="1108234"/>
                        <a:pt x="402431" y="1113949"/>
                        <a:pt x="411004" y="1113949"/>
                      </a:cubicBezTo>
                      <a:cubicBezTo>
                        <a:pt x="424339" y="1113949"/>
                        <a:pt x="434816" y="1103471"/>
                        <a:pt x="434816" y="1090136"/>
                      </a:cubicBezTo>
                      <a:cubicBezTo>
                        <a:pt x="434816" y="1087279"/>
                        <a:pt x="433864" y="1085374"/>
                        <a:pt x="433864" y="1083469"/>
                      </a:cubicBezTo>
                      <a:cubicBezTo>
                        <a:pt x="436721" y="1085374"/>
                        <a:pt x="439579" y="1086326"/>
                        <a:pt x="443389" y="1086326"/>
                      </a:cubicBezTo>
                      <a:cubicBezTo>
                        <a:pt x="442436" y="1087279"/>
                        <a:pt x="442436" y="1089184"/>
                        <a:pt x="442436" y="1090136"/>
                      </a:cubicBezTo>
                      <a:cubicBezTo>
                        <a:pt x="442436" y="1093946"/>
                        <a:pt x="446246" y="1097756"/>
                        <a:pt x="450056" y="1097756"/>
                      </a:cubicBezTo>
                      <a:cubicBezTo>
                        <a:pt x="453866" y="1097756"/>
                        <a:pt x="457676" y="1093946"/>
                        <a:pt x="457676" y="1090136"/>
                      </a:cubicBezTo>
                      <a:cubicBezTo>
                        <a:pt x="457676" y="1088231"/>
                        <a:pt x="456724" y="1086326"/>
                        <a:pt x="454819" y="1084421"/>
                      </a:cubicBezTo>
                      <a:cubicBezTo>
                        <a:pt x="459581" y="1082516"/>
                        <a:pt x="463391" y="1078706"/>
                        <a:pt x="466249" y="1073944"/>
                      </a:cubicBezTo>
                      <a:cubicBezTo>
                        <a:pt x="468154" y="1075849"/>
                        <a:pt x="471011" y="1076801"/>
                        <a:pt x="473869" y="1076801"/>
                      </a:cubicBezTo>
                      <a:cubicBezTo>
                        <a:pt x="475774" y="1076801"/>
                        <a:pt x="477679" y="1075849"/>
                        <a:pt x="479584" y="1074896"/>
                      </a:cubicBezTo>
                      <a:cubicBezTo>
                        <a:pt x="479584" y="1074896"/>
                        <a:pt x="480536" y="1074896"/>
                        <a:pt x="480536" y="1075849"/>
                      </a:cubicBezTo>
                      <a:cubicBezTo>
                        <a:pt x="481489" y="1081564"/>
                        <a:pt x="485299" y="1085374"/>
                        <a:pt x="491014" y="1085374"/>
                      </a:cubicBezTo>
                      <a:cubicBezTo>
                        <a:pt x="495776" y="1085374"/>
                        <a:pt x="498634" y="1082516"/>
                        <a:pt x="500539" y="1078706"/>
                      </a:cubicBezTo>
                      <a:cubicBezTo>
                        <a:pt x="502444" y="1078706"/>
                        <a:pt x="504349" y="1077754"/>
                        <a:pt x="505301" y="1077754"/>
                      </a:cubicBezTo>
                      <a:cubicBezTo>
                        <a:pt x="507206" y="1081564"/>
                        <a:pt x="511016" y="1084421"/>
                        <a:pt x="515779" y="1084421"/>
                      </a:cubicBezTo>
                      <a:cubicBezTo>
                        <a:pt x="516731" y="1084421"/>
                        <a:pt x="517684" y="1084421"/>
                        <a:pt x="518636" y="1083469"/>
                      </a:cubicBezTo>
                      <a:cubicBezTo>
                        <a:pt x="519589" y="1084421"/>
                        <a:pt x="520541" y="1085374"/>
                        <a:pt x="521494" y="1087279"/>
                      </a:cubicBezTo>
                      <a:cubicBezTo>
                        <a:pt x="521494" y="1088231"/>
                        <a:pt x="521494" y="1089184"/>
                        <a:pt x="521494" y="1090136"/>
                      </a:cubicBezTo>
                      <a:cubicBezTo>
                        <a:pt x="521494" y="1099661"/>
                        <a:pt x="529114" y="1107281"/>
                        <a:pt x="538639" y="1107281"/>
                      </a:cubicBezTo>
                      <a:cubicBezTo>
                        <a:pt x="542449" y="1107281"/>
                        <a:pt x="546259" y="1105376"/>
                        <a:pt x="549116" y="1103471"/>
                      </a:cubicBezTo>
                      <a:cubicBezTo>
                        <a:pt x="550069" y="1104424"/>
                        <a:pt x="551974" y="1105376"/>
                        <a:pt x="553879" y="1106329"/>
                      </a:cubicBezTo>
                      <a:cubicBezTo>
                        <a:pt x="555784" y="1110139"/>
                        <a:pt x="559594" y="1112996"/>
                        <a:pt x="563404" y="1113949"/>
                      </a:cubicBezTo>
                      <a:cubicBezTo>
                        <a:pt x="561499" y="1114901"/>
                        <a:pt x="560546" y="1116806"/>
                        <a:pt x="559594" y="1118711"/>
                      </a:cubicBezTo>
                      <a:cubicBezTo>
                        <a:pt x="558641" y="1118711"/>
                        <a:pt x="557689" y="1118711"/>
                        <a:pt x="557689" y="1118711"/>
                      </a:cubicBezTo>
                      <a:cubicBezTo>
                        <a:pt x="553879" y="1118711"/>
                        <a:pt x="550069" y="1119664"/>
                        <a:pt x="547211" y="1120616"/>
                      </a:cubicBezTo>
                      <a:cubicBezTo>
                        <a:pt x="546259" y="1119664"/>
                        <a:pt x="544354" y="1118711"/>
                        <a:pt x="542449" y="1118711"/>
                      </a:cubicBezTo>
                      <a:cubicBezTo>
                        <a:pt x="541496" y="1118711"/>
                        <a:pt x="539591" y="1119664"/>
                        <a:pt x="538639" y="1119664"/>
                      </a:cubicBezTo>
                      <a:cubicBezTo>
                        <a:pt x="535781" y="1111091"/>
                        <a:pt x="528161" y="1104424"/>
                        <a:pt x="518636" y="1104424"/>
                      </a:cubicBezTo>
                      <a:cubicBezTo>
                        <a:pt x="511969" y="1093946"/>
                        <a:pt x="499586" y="1087279"/>
                        <a:pt x="486251" y="1087279"/>
                      </a:cubicBezTo>
                      <a:cubicBezTo>
                        <a:pt x="473869" y="1090136"/>
                        <a:pt x="462439" y="1096804"/>
                        <a:pt x="455771" y="1106329"/>
                      </a:cubicBezTo>
                      <a:close/>
                      <a:moveTo>
                        <a:pt x="483394" y="1196816"/>
                      </a:moveTo>
                      <a:cubicBezTo>
                        <a:pt x="479584" y="1193959"/>
                        <a:pt x="473869" y="1192054"/>
                        <a:pt x="469106" y="1192054"/>
                      </a:cubicBezTo>
                      <a:cubicBezTo>
                        <a:pt x="468154" y="1192054"/>
                        <a:pt x="466249" y="1192054"/>
                        <a:pt x="465296" y="1192054"/>
                      </a:cubicBezTo>
                      <a:cubicBezTo>
                        <a:pt x="464344" y="1191101"/>
                        <a:pt x="463391" y="1190149"/>
                        <a:pt x="462439" y="1189196"/>
                      </a:cubicBezTo>
                      <a:cubicBezTo>
                        <a:pt x="465296" y="1186339"/>
                        <a:pt x="466249" y="1182529"/>
                        <a:pt x="466249" y="1178719"/>
                      </a:cubicBezTo>
                      <a:cubicBezTo>
                        <a:pt x="466249" y="1174909"/>
                        <a:pt x="464344" y="1171099"/>
                        <a:pt x="462439" y="1167289"/>
                      </a:cubicBezTo>
                      <a:cubicBezTo>
                        <a:pt x="462439" y="1167289"/>
                        <a:pt x="462439" y="1167289"/>
                        <a:pt x="462439" y="1167289"/>
                      </a:cubicBezTo>
                      <a:cubicBezTo>
                        <a:pt x="466249" y="1169194"/>
                        <a:pt x="471011" y="1170146"/>
                        <a:pt x="475774" y="1170146"/>
                      </a:cubicBezTo>
                      <a:cubicBezTo>
                        <a:pt x="481489" y="1170146"/>
                        <a:pt x="486251" y="1168241"/>
                        <a:pt x="491014" y="1165384"/>
                      </a:cubicBezTo>
                      <a:cubicBezTo>
                        <a:pt x="494824" y="1165384"/>
                        <a:pt x="498634" y="1164431"/>
                        <a:pt x="502444" y="1162526"/>
                      </a:cubicBezTo>
                      <a:cubicBezTo>
                        <a:pt x="503396" y="1164431"/>
                        <a:pt x="505301" y="1165384"/>
                        <a:pt x="507206" y="1165384"/>
                      </a:cubicBezTo>
                      <a:cubicBezTo>
                        <a:pt x="511016" y="1165384"/>
                        <a:pt x="513874" y="1162526"/>
                        <a:pt x="513874" y="1158716"/>
                      </a:cubicBezTo>
                      <a:cubicBezTo>
                        <a:pt x="513874" y="1157764"/>
                        <a:pt x="513874" y="1156811"/>
                        <a:pt x="512921" y="1155859"/>
                      </a:cubicBezTo>
                      <a:cubicBezTo>
                        <a:pt x="514826" y="1153954"/>
                        <a:pt x="516731" y="1152049"/>
                        <a:pt x="517684" y="1150144"/>
                      </a:cubicBezTo>
                      <a:cubicBezTo>
                        <a:pt x="519589" y="1152049"/>
                        <a:pt x="522446" y="1153001"/>
                        <a:pt x="525304" y="1153001"/>
                      </a:cubicBezTo>
                      <a:cubicBezTo>
                        <a:pt x="526256" y="1153001"/>
                        <a:pt x="527209" y="1153001"/>
                        <a:pt x="528161" y="1152049"/>
                      </a:cubicBezTo>
                      <a:cubicBezTo>
                        <a:pt x="527209" y="1154906"/>
                        <a:pt x="526256" y="1157764"/>
                        <a:pt x="526256" y="1160621"/>
                      </a:cubicBezTo>
                      <a:cubicBezTo>
                        <a:pt x="526256" y="1160621"/>
                        <a:pt x="526256" y="1161574"/>
                        <a:pt x="526256" y="1161574"/>
                      </a:cubicBezTo>
                      <a:cubicBezTo>
                        <a:pt x="521494" y="1166336"/>
                        <a:pt x="517684" y="1171099"/>
                        <a:pt x="514826" y="1177766"/>
                      </a:cubicBezTo>
                      <a:cubicBezTo>
                        <a:pt x="512921" y="1175861"/>
                        <a:pt x="510064" y="1174909"/>
                        <a:pt x="507206" y="1174909"/>
                      </a:cubicBezTo>
                      <a:cubicBezTo>
                        <a:pt x="500539" y="1174909"/>
                        <a:pt x="495776" y="1179671"/>
                        <a:pt x="495776" y="1186339"/>
                      </a:cubicBezTo>
                      <a:cubicBezTo>
                        <a:pt x="495776" y="1188244"/>
                        <a:pt x="496729" y="1190149"/>
                        <a:pt x="497681" y="1192054"/>
                      </a:cubicBezTo>
                      <a:cubicBezTo>
                        <a:pt x="495776" y="1191101"/>
                        <a:pt x="493871" y="1190149"/>
                        <a:pt x="491966" y="1190149"/>
                      </a:cubicBezTo>
                      <a:cubicBezTo>
                        <a:pt x="489109" y="1192054"/>
                        <a:pt x="485299" y="1193959"/>
                        <a:pt x="483394" y="1196816"/>
                      </a:cubicBezTo>
                      <a:close/>
                      <a:moveTo>
                        <a:pt x="507206" y="1716881"/>
                      </a:moveTo>
                      <a:cubicBezTo>
                        <a:pt x="507206" y="1715929"/>
                        <a:pt x="506254" y="1715929"/>
                        <a:pt x="506254" y="1714976"/>
                      </a:cubicBezTo>
                      <a:cubicBezTo>
                        <a:pt x="507206" y="1714976"/>
                        <a:pt x="507206" y="1714976"/>
                        <a:pt x="508159" y="1714976"/>
                      </a:cubicBezTo>
                      <a:cubicBezTo>
                        <a:pt x="509111" y="1714976"/>
                        <a:pt x="509111" y="1714976"/>
                        <a:pt x="510064" y="1714976"/>
                      </a:cubicBezTo>
                      <a:cubicBezTo>
                        <a:pt x="510064" y="1714976"/>
                        <a:pt x="510064" y="1714976"/>
                        <a:pt x="510064" y="1714976"/>
                      </a:cubicBezTo>
                      <a:cubicBezTo>
                        <a:pt x="508159" y="1714976"/>
                        <a:pt x="507206" y="1715929"/>
                        <a:pt x="507206" y="1716881"/>
                      </a:cubicBezTo>
                      <a:close/>
                    </a:path>
                  </a:pathLst>
                </a:custGeom>
                <a:grpFill/>
                <a:ln w="9525" cap="flat">
                  <a:noFill/>
                  <a:prstDash val="solid"/>
                  <a:miter/>
                </a:ln>
              </p:spPr>
              <p:txBody>
                <a:bodyPr rtlCol="0" anchor="ctr"/>
                <a:lstStyle/>
                <a:p>
                  <a:endParaRPr lang="en-US"/>
                </a:p>
              </p:txBody>
            </p:sp>
          </p:grpSp>
        </p:grpSp>
      </p:grpSp>
      <p:grpSp>
        <p:nvGrpSpPr>
          <p:cNvPr id="263" name="مجموعة 262">
            <a:extLst>
              <a:ext uri="{FF2B5EF4-FFF2-40B4-BE49-F238E27FC236}">
                <a16:creationId xmlns:a16="http://schemas.microsoft.com/office/drawing/2014/main" xmlns="" id="{4C21908F-9266-3F9E-6500-60F4F45C1BEF}"/>
              </a:ext>
            </a:extLst>
          </p:cNvPr>
          <p:cNvGrpSpPr/>
          <p:nvPr/>
        </p:nvGrpSpPr>
        <p:grpSpPr>
          <a:xfrm>
            <a:off x="1092200" y="4802988"/>
            <a:ext cx="3392460" cy="1255384"/>
            <a:chOff x="1092200" y="4582585"/>
            <a:chExt cx="3392460" cy="1255384"/>
          </a:xfrm>
        </p:grpSpPr>
        <p:sp>
          <p:nvSpPr>
            <p:cNvPr id="264" name="Isosceles Triangle 80">
              <a:extLst>
                <a:ext uri="{FF2B5EF4-FFF2-40B4-BE49-F238E27FC236}">
                  <a16:creationId xmlns:a16="http://schemas.microsoft.com/office/drawing/2014/main" xmlns="" id="{DC785B76-5CEC-0B18-BCE4-BBCA9A6C99C0}"/>
                </a:ext>
              </a:extLst>
            </p:cNvPr>
            <p:cNvSpPr/>
            <p:nvPr/>
          </p:nvSpPr>
          <p:spPr>
            <a:xfrm rot="3964757">
              <a:off x="3884499" y="4511238"/>
              <a:ext cx="330200" cy="870123"/>
            </a:xfrm>
            <a:prstGeom prst="triangle">
              <a:avLst>
                <a:gd name="adj" fmla="val 70581"/>
              </a:avLst>
            </a:pr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800" b="1" i="0" u="none" strike="noStrike" kern="1200" cap="none" spc="0" normalizeH="0" baseline="0" noProof="0">
                <a:ln>
                  <a:noFill/>
                </a:ln>
                <a:solidFill>
                  <a:schemeClr val="bg1"/>
                </a:solidFill>
                <a:effectLst/>
                <a:uLnTx/>
                <a:uFillTx/>
                <a:latin typeface="Adobe Arabic" panose="02040503050201020203" pitchFamily="18" charset="-78"/>
                <a:cs typeface="Adobe Arabic" panose="02040503050201020203" pitchFamily="18" charset="-78"/>
              </a:endParaRPr>
            </a:p>
          </p:txBody>
        </p:sp>
        <p:sp>
          <p:nvSpPr>
            <p:cNvPr id="265" name="Rectangle: Rounded Corners 5">
              <a:extLst>
                <a:ext uri="{FF2B5EF4-FFF2-40B4-BE49-F238E27FC236}">
                  <a16:creationId xmlns:a16="http://schemas.microsoft.com/office/drawing/2014/main" xmlns="" id="{B300BDC3-962A-E621-1FDB-E335B361455E}"/>
                </a:ext>
              </a:extLst>
            </p:cNvPr>
            <p:cNvSpPr/>
            <p:nvPr/>
          </p:nvSpPr>
          <p:spPr>
            <a:xfrm>
              <a:off x="1092200" y="4582585"/>
              <a:ext cx="2686050" cy="1255384"/>
            </a:xfrm>
            <a:prstGeom prst="roundRect">
              <a:avLst>
                <a:gd name="adj" fmla="val 50000"/>
              </a:avLst>
            </a:pr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800" b="1" i="0" u="none" strike="noStrike" kern="1200" cap="none" spc="0" normalizeH="0" baseline="0" noProof="0">
                <a:ln>
                  <a:noFill/>
                </a:ln>
                <a:solidFill>
                  <a:schemeClr val="bg1"/>
                </a:solidFill>
                <a:effectLst/>
                <a:uLnTx/>
                <a:uFillTx/>
                <a:latin typeface="Adobe Arabic" panose="02040503050201020203" pitchFamily="18" charset="-78"/>
                <a:cs typeface="Adobe Arabic" panose="02040503050201020203" pitchFamily="18" charset="-78"/>
              </a:endParaRPr>
            </a:p>
          </p:txBody>
        </p:sp>
        <p:sp>
          <p:nvSpPr>
            <p:cNvPr id="266" name="TextBox 69">
              <a:extLst>
                <a:ext uri="{FF2B5EF4-FFF2-40B4-BE49-F238E27FC236}">
                  <a16:creationId xmlns:a16="http://schemas.microsoft.com/office/drawing/2014/main" xmlns="" id="{8545143F-35D6-1668-537E-A9C67A805995}"/>
                </a:ext>
              </a:extLst>
            </p:cNvPr>
            <p:cNvSpPr txBox="1"/>
            <p:nvPr/>
          </p:nvSpPr>
          <p:spPr>
            <a:xfrm>
              <a:off x="1333486" y="4775107"/>
              <a:ext cx="2067007" cy="941796"/>
            </a:xfrm>
            <a:prstGeom prst="rect">
              <a:avLst/>
            </a:prstGeom>
            <a:noFill/>
          </p:spPr>
          <p:txBody>
            <a:bodyPr wrap="square" rtlCol="0">
              <a:spAutoFit/>
            </a:bodyPr>
            <a:lstStyle/>
            <a:p>
              <a:pPr algn="ctr" rtl="1">
                <a:lnSpc>
                  <a:spcPct val="115000"/>
                </a:lnSpc>
              </a:pPr>
              <a:r>
                <a:rPr lang="ar-SY" sz="2400" b="1" kern="12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rPr>
                <a:t>تحسين التوجيه واتخاذ القرار</a:t>
              </a:r>
              <a:endParaRPr lang="en-US" sz="24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grpSp>
        <p:nvGrpSpPr>
          <p:cNvPr id="267" name="مجموعة 266">
            <a:extLst>
              <a:ext uri="{FF2B5EF4-FFF2-40B4-BE49-F238E27FC236}">
                <a16:creationId xmlns:a16="http://schemas.microsoft.com/office/drawing/2014/main" xmlns="" id="{D89D0FD4-04CC-7E41-0BB3-05811E028257}"/>
              </a:ext>
            </a:extLst>
          </p:cNvPr>
          <p:cNvGrpSpPr/>
          <p:nvPr/>
        </p:nvGrpSpPr>
        <p:grpSpPr>
          <a:xfrm>
            <a:off x="823140" y="3217291"/>
            <a:ext cx="3413870" cy="1255384"/>
            <a:chOff x="823140" y="2996888"/>
            <a:chExt cx="3413870" cy="1255384"/>
          </a:xfrm>
        </p:grpSpPr>
        <p:sp>
          <p:nvSpPr>
            <p:cNvPr id="268" name="Isosceles Triangle 79">
              <a:extLst>
                <a:ext uri="{FF2B5EF4-FFF2-40B4-BE49-F238E27FC236}">
                  <a16:creationId xmlns:a16="http://schemas.microsoft.com/office/drawing/2014/main" xmlns="" id="{C8700F00-81B9-A30E-A477-0414E93A7539}"/>
                </a:ext>
              </a:extLst>
            </p:cNvPr>
            <p:cNvSpPr/>
            <p:nvPr/>
          </p:nvSpPr>
          <p:spPr>
            <a:xfrm rot="5247443">
              <a:off x="3636849" y="3158689"/>
              <a:ext cx="330200" cy="870123"/>
            </a:xfrm>
            <a:prstGeom prst="triangle">
              <a:avLst>
                <a:gd name="adj" fmla="val 70581"/>
              </a:avLst>
            </a:pr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800" b="1" i="0" u="none" strike="noStrike" kern="1200" cap="none" spc="0" normalizeH="0" baseline="0" noProof="0">
                <a:ln>
                  <a:noFill/>
                </a:ln>
                <a:solidFill>
                  <a:schemeClr val="bg1"/>
                </a:solidFill>
                <a:effectLst/>
                <a:uLnTx/>
                <a:uFillTx/>
                <a:latin typeface="Adobe Arabic" panose="02040503050201020203" pitchFamily="18" charset="-78"/>
                <a:cs typeface="Adobe Arabic" panose="02040503050201020203" pitchFamily="18" charset="-78"/>
              </a:endParaRPr>
            </a:p>
          </p:txBody>
        </p:sp>
        <p:sp>
          <p:nvSpPr>
            <p:cNvPr id="269" name="Rectangle: Rounded Corners 1">
              <a:extLst>
                <a:ext uri="{FF2B5EF4-FFF2-40B4-BE49-F238E27FC236}">
                  <a16:creationId xmlns:a16="http://schemas.microsoft.com/office/drawing/2014/main" xmlns="" id="{47AE7D77-275C-6AAC-4EE9-6DFBBAF17095}"/>
                </a:ext>
              </a:extLst>
            </p:cNvPr>
            <p:cNvSpPr/>
            <p:nvPr/>
          </p:nvSpPr>
          <p:spPr>
            <a:xfrm>
              <a:off x="823140" y="2996888"/>
              <a:ext cx="2686050" cy="1255384"/>
            </a:xfrm>
            <a:prstGeom prst="roundRect">
              <a:avLst>
                <a:gd name="adj" fmla="val 50000"/>
              </a:avLst>
            </a:pr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800" b="1" i="0" u="none" strike="noStrike" kern="1200" cap="none" spc="0" normalizeH="0" baseline="0" noProof="0">
                <a:ln>
                  <a:noFill/>
                </a:ln>
                <a:solidFill>
                  <a:schemeClr val="bg1"/>
                </a:solidFill>
                <a:effectLst/>
                <a:uLnTx/>
                <a:uFillTx/>
                <a:latin typeface="Adobe Arabic" panose="02040503050201020203" pitchFamily="18" charset="-78"/>
                <a:cs typeface="Adobe Arabic" panose="02040503050201020203" pitchFamily="18" charset="-78"/>
              </a:endParaRPr>
            </a:p>
          </p:txBody>
        </p:sp>
        <p:sp>
          <p:nvSpPr>
            <p:cNvPr id="270" name="TextBox 70">
              <a:extLst>
                <a:ext uri="{FF2B5EF4-FFF2-40B4-BE49-F238E27FC236}">
                  <a16:creationId xmlns:a16="http://schemas.microsoft.com/office/drawing/2014/main" xmlns="" id="{D1D33550-ED69-3584-7293-F37883C2CEE7}"/>
                </a:ext>
              </a:extLst>
            </p:cNvPr>
            <p:cNvSpPr txBox="1"/>
            <p:nvPr/>
          </p:nvSpPr>
          <p:spPr>
            <a:xfrm>
              <a:off x="1108193" y="3149790"/>
              <a:ext cx="2067007" cy="830997"/>
            </a:xfrm>
            <a:prstGeom prst="rect">
              <a:avLst/>
            </a:prstGeom>
            <a:noFill/>
          </p:spPr>
          <p:txBody>
            <a:bodyPr wrap="square" rtlCol="0">
              <a:spAutoFit/>
            </a:bodyPr>
            <a:lstStyle/>
            <a:p>
              <a:pPr algn="ctr"/>
              <a:r>
                <a:rPr lang="ar-SY" sz="2400" b="1" kern="12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rPr>
                <a:t>اكتشاف المخاطر المستقبلية</a:t>
              </a:r>
              <a:endParaRPr lang="en-US" sz="24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grpSp>
        <p:nvGrpSpPr>
          <p:cNvPr id="271" name="مجموعة 270">
            <a:extLst>
              <a:ext uri="{FF2B5EF4-FFF2-40B4-BE49-F238E27FC236}">
                <a16:creationId xmlns:a16="http://schemas.microsoft.com/office/drawing/2014/main" xmlns="" id="{8D0B89F6-FCF6-6957-BA40-A55227D017A9}"/>
              </a:ext>
            </a:extLst>
          </p:cNvPr>
          <p:cNvGrpSpPr/>
          <p:nvPr/>
        </p:nvGrpSpPr>
        <p:grpSpPr>
          <a:xfrm>
            <a:off x="1092200" y="1624711"/>
            <a:ext cx="3375177" cy="1255384"/>
            <a:chOff x="1092200" y="1404308"/>
            <a:chExt cx="3375177" cy="1255384"/>
          </a:xfrm>
        </p:grpSpPr>
        <p:sp>
          <p:nvSpPr>
            <p:cNvPr id="272" name="Isosceles Triangle 78">
              <a:extLst>
                <a:ext uri="{FF2B5EF4-FFF2-40B4-BE49-F238E27FC236}">
                  <a16:creationId xmlns:a16="http://schemas.microsoft.com/office/drawing/2014/main" xmlns="" id="{9524CA02-7187-5CEF-7AB1-A95F3908C427}"/>
                </a:ext>
              </a:extLst>
            </p:cNvPr>
            <p:cNvSpPr/>
            <p:nvPr/>
          </p:nvSpPr>
          <p:spPr>
            <a:xfrm rot="6556496">
              <a:off x="3873786" y="1826955"/>
              <a:ext cx="330200" cy="856983"/>
            </a:xfrm>
            <a:prstGeom prst="triangle">
              <a:avLst>
                <a:gd name="adj" fmla="val 70581"/>
              </a:avLst>
            </a:prstGeom>
            <a:solidFill>
              <a:srgbClr val="313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800" b="1" i="0" u="none" strike="noStrike" kern="1200" cap="none" spc="0" normalizeH="0" baseline="0" noProof="0">
                <a:ln>
                  <a:noFill/>
                </a:ln>
                <a:solidFill>
                  <a:schemeClr val="bg1"/>
                </a:solidFill>
                <a:effectLst/>
                <a:uLnTx/>
                <a:uFillTx/>
                <a:latin typeface="Adobe Arabic" panose="02040503050201020203" pitchFamily="18" charset="-78"/>
                <a:cs typeface="Adobe Arabic" panose="02040503050201020203" pitchFamily="18" charset="-78"/>
              </a:endParaRPr>
            </a:p>
          </p:txBody>
        </p:sp>
        <p:sp>
          <p:nvSpPr>
            <p:cNvPr id="273" name="Rectangle: Rounded Corners 6">
              <a:extLst>
                <a:ext uri="{FF2B5EF4-FFF2-40B4-BE49-F238E27FC236}">
                  <a16:creationId xmlns:a16="http://schemas.microsoft.com/office/drawing/2014/main" xmlns="" id="{0BFC3BC6-6193-245D-5D32-9CB5992B0473}"/>
                </a:ext>
              </a:extLst>
            </p:cNvPr>
            <p:cNvSpPr/>
            <p:nvPr/>
          </p:nvSpPr>
          <p:spPr>
            <a:xfrm>
              <a:off x="1092200" y="1404308"/>
              <a:ext cx="2686050" cy="1255384"/>
            </a:xfrm>
            <a:prstGeom prst="roundRect">
              <a:avLst>
                <a:gd name="adj" fmla="val 50000"/>
              </a:avLst>
            </a:prstGeom>
            <a:solidFill>
              <a:srgbClr val="313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800" b="1" i="0" u="none" strike="noStrike" kern="1200" cap="none" spc="0" normalizeH="0" baseline="0" noProof="0">
                <a:ln>
                  <a:noFill/>
                </a:ln>
                <a:solidFill>
                  <a:schemeClr val="bg1"/>
                </a:solidFill>
                <a:effectLst/>
                <a:uLnTx/>
                <a:uFillTx/>
                <a:latin typeface="Adobe Arabic" panose="02040503050201020203" pitchFamily="18" charset="-78"/>
                <a:cs typeface="Adobe Arabic" panose="02040503050201020203" pitchFamily="18" charset="-78"/>
              </a:endParaRPr>
            </a:p>
          </p:txBody>
        </p:sp>
        <p:sp>
          <p:nvSpPr>
            <p:cNvPr id="274" name="TextBox 71">
              <a:extLst>
                <a:ext uri="{FF2B5EF4-FFF2-40B4-BE49-F238E27FC236}">
                  <a16:creationId xmlns:a16="http://schemas.microsoft.com/office/drawing/2014/main" xmlns="" id="{D2011448-AE7C-E44C-F956-574A6A9047CC}"/>
                </a:ext>
              </a:extLst>
            </p:cNvPr>
            <p:cNvSpPr txBox="1"/>
            <p:nvPr/>
          </p:nvSpPr>
          <p:spPr>
            <a:xfrm>
              <a:off x="1382258" y="1717436"/>
              <a:ext cx="2067007" cy="461665"/>
            </a:xfrm>
            <a:prstGeom prst="rect">
              <a:avLst/>
            </a:prstGeom>
            <a:noFill/>
          </p:spPr>
          <p:txBody>
            <a:bodyPr wrap="square" rtlCol="0">
              <a:spAutoFit/>
            </a:bodyPr>
            <a:lstStyle/>
            <a:p>
              <a:pPr algn="ctr"/>
              <a:r>
                <a:rPr lang="ar-SY" sz="2400" b="1" kern="12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rPr>
                <a:t>التنبؤ بالمخاطر</a:t>
              </a:r>
              <a:endParaRPr lang="en-US" sz="24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grpSp>
        <p:nvGrpSpPr>
          <p:cNvPr id="275" name="مجموعة 274">
            <a:extLst>
              <a:ext uri="{FF2B5EF4-FFF2-40B4-BE49-F238E27FC236}">
                <a16:creationId xmlns:a16="http://schemas.microsoft.com/office/drawing/2014/main" xmlns="" id="{ACC57B36-153C-006A-1C17-CDCED19F99BD}"/>
              </a:ext>
            </a:extLst>
          </p:cNvPr>
          <p:cNvGrpSpPr/>
          <p:nvPr/>
        </p:nvGrpSpPr>
        <p:grpSpPr>
          <a:xfrm>
            <a:off x="7724534" y="1624711"/>
            <a:ext cx="3464166" cy="1255384"/>
            <a:chOff x="7724534" y="1404308"/>
            <a:chExt cx="3464166" cy="1255384"/>
          </a:xfrm>
        </p:grpSpPr>
        <p:sp>
          <p:nvSpPr>
            <p:cNvPr id="276" name="Isosceles Triangle 83">
              <a:extLst>
                <a:ext uri="{FF2B5EF4-FFF2-40B4-BE49-F238E27FC236}">
                  <a16:creationId xmlns:a16="http://schemas.microsoft.com/office/drawing/2014/main" xmlns="" id="{528AA369-F653-28A2-1755-950676545232}"/>
                </a:ext>
              </a:extLst>
            </p:cNvPr>
            <p:cNvSpPr/>
            <p:nvPr/>
          </p:nvSpPr>
          <p:spPr>
            <a:xfrm rot="14360267">
              <a:off x="8038227" y="1920977"/>
              <a:ext cx="330200" cy="957586"/>
            </a:xfrm>
            <a:prstGeom prst="triangle">
              <a:avLst>
                <a:gd name="adj" fmla="val 70581"/>
              </a:avLst>
            </a:prstGeom>
            <a:solidFill>
              <a:srgbClr val="313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800" b="1" i="0" u="none" strike="noStrike" kern="1200" cap="none" spc="0" normalizeH="0" baseline="0" noProof="0">
                <a:ln>
                  <a:noFill/>
                </a:ln>
                <a:solidFill>
                  <a:schemeClr val="bg1"/>
                </a:solidFill>
                <a:effectLst/>
                <a:uLnTx/>
                <a:uFillTx/>
                <a:latin typeface="Adobe Arabic" panose="02040503050201020203" pitchFamily="18" charset="-78"/>
                <a:cs typeface="Adobe Arabic" panose="02040503050201020203" pitchFamily="18" charset="-78"/>
              </a:endParaRPr>
            </a:p>
          </p:txBody>
        </p:sp>
        <p:sp>
          <p:nvSpPr>
            <p:cNvPr id="277" name="Rectangle: Rounded Corners 8">
              <a:extLst>
                <a:ext uri="{FF2B5EF4-FFF2-40B4-BE49-F238E27FC236}">
                  <a16:creationId xmlns:a16="http://schemas.microsoft.com/office/drawing/2014/main" xmlns="" id="{9C7C5AE2-4F9E-6FC1-62AF-2D7E1C4A8AFF}"/>
                </a:ext>
              </a:extLst>
            </p:cNvPr>
            <p:cNvSpPr/>
            <p:nvPr/>
          </p:nvSpPr>
          <p:spPr>
            <a:xfrm>
              <a:off x="8502650" y="1404308"/>
              <a:ext cx="2686050" cy="1255384"/>
            </a:xfrm>
            <a:prstGeom prst="roundRect">
              <a:avLst>
                <a:gd name="adj" fmla="val 50000"/>
              </a:avLst>
            </a:prstGeom>
            <a:solidFill>
              <a:srgbClr val="313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800" b="1" i="0" u="none" strike="noStrike" kern="1200" cap="none" spc="0" normalizeH="0" baseline="0" noProof="0">
                <a:ln>
                  <a:noFill/>
                </a:ln>
                <a:solidFill>
                  <a:schemeClr val="bg1"/>
                </a:solidFill>
                <a:effectLst/>
                <a:uLnTx/>
                <a:uFillTx/>
                <a:latin typeface="Adobe Arabic" panose="02040503050201020203" pitchFamily="18" charset="-78"/>
                <a:cs typeface="Adobe Arabic" panose="02040503050201020203" pitchFamily="18" charset="-78"/>
              </a:endParaRPr>
            </a:p>
          </p:txBody>
        </p:sp>
        <p:sp>
          <p:nvSpPr>
            <p:cNvPr id="278" name="TextBox 72">
              <a:extLst>
                <a:ext uri="{FF2B5EF4-FFF2-40B4-BE49-F238E27FC236}">
                  <a16:creationId xmlns:a16="http://schemas.microsoft.com/office/drawing/2014/main" xmlns="" id="{E6E19097-E2CB-CF4C-40D5-6378F72B5F20}"/>
                </a:ext>
              </a:extLst>
            </p:cNvPr>
            <p:cNvSpPr txBox="1"/>
            <p:nvPr/>
          </p:nvSpPr>
          <p:spPr>
            <a:xfrm>
              <a:off x="8723272" y="1682421"/>
              <a:ext cx="2067007" cy="517065"/>
            </a:xfrm>
            <a:prstGeom prst="rect">
              <a:avLst/>
            </a:prstGeom>
            <a:noFill/>
          </p:spPr>
          <p:txBody>
            <a:bodyPr wrap="square" rtlCol="0">
              <a:spAutoFit/>
            </a:bodyPr>
            <a:lstStyle/>
            <a:p>
              <a:pPr algn="ctr" rtl="1">
                <a:lnSpc>
                  <a:spcPct val="115000"/>
                </a:lnSpc>
              </a:pPr>
              <a:r>
                <a:rPr lang="ar-SY" sz="2400" b="1" kern="12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rPr>
                <a:t>تحليل البيانات</a:t>
              </a:r>
              <a:endParaRPr lang="en-US" sz="24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grpSp>
        <p:nvGrpSpPr>
          <p:cNvPr id="279" name="مجموعة 278">
            <a:extLst>
              <a:ext uri="{FF2B5EF4-FFF2-40B4-BE49-F238E27FC236}">
                <a16:creationId xmlns:a16="http://schemas.microsoft.com/office/drawing/2014/main" xmlns="" id="{F896E482-7B0F-B6CB-D721-26242AF3BAA4}"/>
              </a:ext>
            </a:extLst>
          </p:cNvPr>
          <p:cNvGrpSpPr/>
          <p:nvPr/>
        </p:nvGrpSpPr>
        <p:grpSpPr>
          <a:xfrm>
            <a:off x="7707885" y="4802988"/>
            <a:ext cx="3480814" cy="1255384"/>
            <a:chOff x="7707885" y="4582585"/>
            <a:chExt cx="3480814" cy="1255384"/>
          </a:xfrm>
        </p:grpSpPr>
        <p:sp>
          <p:nvSpPr>
            <p:cNvPr id="280" name="Isosceles Triangle 81">
              <a:extLst>
                <a:ext uri="{FF2B5EF4-FFF2-40B4-BE49-F238E27FC236}">
                  <a16:creationId xmlns:a16="http://schemas.microsoft.com/office/drawing/2014/main" xmlns="" id="{3CB55968-4E4D-1D63-DA8D-300CB043064F}"/>
                </a:ext>
              </a:extLst>
            </p:cNvPr>
            <p:cNvSpPr/>
            <p:nvPr/>
          </p:nvSpPr>
          <p:spPr>
            <a:xfrm rot="17358869">
              <a:off x="7977847" y="4511237"/>
              <a:ext cx="330200" cy="870123"/>
            </a:xfrm>
            <a:prstGeom prst="triangle">
              <a:avLst>
                <a:gd name="adj" fmla="val 70581"/>
              </a:avLst>
            </a:pr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800" b="1" i="0" u="none" strike="noStrike" kern="1200" cap="none" spc="0" normalizeH="0" baseline="0" noProof="0">
                <a:ln>
                  <a:noFill/>
                </a:ln>
                <a:solidFill>
                  <a:schemeClr val="bg1"/>
                </a:solidFill>
                <a:effectLst/>
                <a:uLnTx/>
                <a:uFillTx/>
                <a:latin typeface="Adobe Arabic" panose="02040503050201020203" pitchFamily="18" charset="-78"/>
                <a:cs typeface="Adobe Arabic" panose="02040503050201020203" pitchFamily="18" charset="-78"/>
              </a:endParaRPr>
            </a:p>
          </p:txBody>
        </p:sp>
        <p:sp>
          <p:nvSpPr>
            <p:cNvPr id="281" name="Rectangle: Rounded Corners 10">
              <a:extLst>
                <a:ext uri="{FF2B5EF4-FFF2-40B4-BE49-F238E27FC236}">
                  <a16:creationId xmlns:a16="http://schemas.microsoft.com/office/drawing/2014/main" xmlns="" id="{F59F13FB-BFAE-72CB-0F19-5521148F300B}"/>
                </a:ext>
              </a:extLst>
            </p:cNvPr>
            <p:cNvSpPr/>
            <p:nvPr/>
          </p:nvSpPr>
          <p:spPr>
            <a:xfrm>
              <a:off x="8502650" y="4582585"/>
              <a:ext cx="2686049" cy="1255384"/>
            </a:xfrm>
            <a:prstGeom prst="roundRect">
              <a:avLst>
                <a:gd name="adj" fmla="val 50000"/>
              </a:avLst>
            </a:pr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800" b="1" i="0" u="none" strike="noStrike" kern="1200" cap="none" spc="0" normalizeH="0" baseline="0" noProof="0">
                <a:ln>
                  <a:noFill/>
                </a:ln>
                <a:solidFill>
                  <a:schemeClr val="bg1"/>
                </a:solidFill>
                <a:effectLst/>
                <a:uLnTx/>
                <a:uFillTx/>
                <a:latin typeface="Adobe Arabic" panose="02040503050201020203" pitchFamily="18" charset="-78"/>
                <a:cs typeface="Adobe Arabic" panose="02040503050201020203" pitchFamily="18" charset="-78"/>
              </a:endParaRPr>
            </a:p>
          </p:txBody>
        </p:sp>
        <p:sp>
          <p:nvSpPr>
            <p:cNvPr id="282" name="TextBox 74">
              <a:extLst>
                <a:ext uri="{FF2B5EF4-FFF2-40B4-BE49-F238E27FC236}">
                  <a16:creationId xmlns:a16="http://schemas.microsoft.com/office/drawing/2014/main" xmlns="" id="{37D72795-E005-68F8-B010-8433E8811EA8}"/>
                </a:ext>
              </a:extLst>
            </p:cNvPr>
            <p:cNvSpPr txBox="1"/>
            <p:nvPr/>
          </p:nvSpPr>
          <p:spPr>
            <a:xfrm>
              <a:off x="8812170" y="4990380"/>
              <a:ext cx="2067007" cy="461665"/>
            </a:xfrm>
            <a:prstGeom prst="rect">
              <a:avLst/>
            </a:prstGeom>
            <a:noFill/>
          </p:spPr>
          <p:txBody>
            <a:bodyPr wrap="square" rtlCol="0">
              <a:spAutoFit/>
            </a:bodyPr>
            <a:lstStyle/>
            <a:p>
              <a:pPr algn="ctr"/>
              <a:r>
                <a:rPr lang="ar-SY" sz="2400" b="1" kern="12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rPr>
                <a:t>تحسين سرعة الاستجابة</a:t>
              </a:r>
              <a:endParaRPr lang="en-US" sz="24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grpSp>
        <p:nvGrpSpPr>
          <p:cNvPr id="283" name="مجموعة 282">
            <a:extLst>
              <a:ext uri="{FF2B5EF4-FFF2-40B4-BE49-F238E27FC236}">
                <a16:creationId xmlns:a16="http://schemas.microsoft.com/office/drawing/2014/main" xmlns="" id="{4EC8AE31-703B-C4CF-4B02-6B227709AD2C}"/>
              </a:ext>
            </a:extLst>
          </p:cNvPr>
          <p:cNvGrpSpPr/>
          <p:nvPr/>
        </p:nvGrpSpPr>
        <p:grpSpPr>
          <a:xfrm>
            <a:off x="7822719" y="3201249"/>
            <a:ext cx="3546141" cy="1255384"/>
            <a:chOff x="7822719" y="2980846"/>
            <a:chExt cx="3546141" cy="1255384"/>
          </a:xfrm>
        </p:grpSpPr>
        <p:sp>
          <p:nvSpPr>
            <p:cNvPr id="284" name="Rectangle: Rounded Corners 9">
              <a:extLst>
                <a:ext uri="{FF2B5EF4-FFF2-40B4-BE49-F238E27FC236}">
                  <a16:creationId xmlns:a16="http://schemas.microsoft.com/office/drawing/2014/main" xmlns="" id="{608BE2C0-2192-84AB-F677-8482E44ECA96}"/>
                </a:ext>
              </a:extLst>
            </p:cNvPr>
            <p:cNvSpPr/>
            <p:nvPr/>
          </p:nvSpPr>
          <p:spPr>
            <a:xfrm>
              <a:off x="8682810" y="2980846"/>
              <a:ext cx="2686050" cy="1255384"/>
            </a:xfrm>
            <a:prstGeom prst="roundRect">
              <a:avLst>
                <a:gd name="adj" fmla="val 50000"/>
              </a:avLst>
            </a:pr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800" b="1" i="0" u="none" strike="noStrike" kern="1200" cap="none" spc="0" normalizeH="0" baseline="0" noProof="0">
                <a:ln>
                  <a:noFill/>
                </a:ln>
                <a:solidFill>
                  <a:schemeClr val="bg1"/>
                </a:solidFill>
                <a:effectLst/>
                <a:uLnTx/>
                <a:uFillTx/>
                <a:latin typeface="Adobe Arabic" panose="02040503050201020203" pitchFamily="18" charset="-78"/>
                <a:cs typeface="Adobe Arabic" panose="02040503050201020203" pitchFamily="18" charset="-78"/>
              </a:endParaRPr>
            </a:p>
          </p:txBody>
        </p:sp>
        <p:sp>
          <p:nvSpPr>
            <p:cNvPr id="285" name="TextBox 73">
              <a:extLst>
                <a:ext uri="{FF2B5EF4-FFF2-40B4-BE49-F238E27FC236}">
                  <a16:creationId xmlns:a16="http://schemas.microsoft.com/office/drawing/2014/main" xmlns="" id="{CD13E3CC-8800-B00D-0AEB-A06F8E421ADE}"/>
                </a:ext>
              </a:extLst>
            </p:cNvPr>
            <p:cNvSpPr txBox="1"/>
            <p:nvPr/>
          </p:nvSpPr>
          <p:spPr>
            <a:xfrm>
              <a:off x="8992331" y="3312075"/>
              <a:ext cx="2067007" cy="461665"/>
            </a:xfrm>
            <a:prstGeom prst="rect">
              <a:avLst/>
            </a:prstGeom>
            <a:noFill/>
          </p:spPr>
          <p:txBody>
            <a:bodyPr wrap="square" rtlCol="0">
              <a:spAutoFit/>
            </a:bodyPr>
            <a:lstStyle/>
            <a:p>
              <a:pPr algn="ctr"/>
              <a:r>
                <a:rPr lang="ar-SY" sz="2400" b="1" kern="12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rPr>
                <a:t>تحسين دقة التقييم</a:t>
              </a:r>
              <a:endParaRPr lang="en-US" sz="2400"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sp>
          <p:nvSpPr>
            <p:cNvPr id="286" name="Isosceles Triangle 82">
              <a:extLst>
                <a:ext uri="{FF2B5EF4-FFF2-40B4-BE49-F238E27FC236}">
                  <a16:creationId xmlns:a16="http://schemas.microsoft.com/office/drawing/2014/main" xmlns="" id="{D4B9BD1B-3184-A9B0-FD9B-94619560D24E}"/>
                </a:ext>
              </a:extLst>
            </p:cNvPr>
            <p:cNvSpPr/>
            <p:nvPr/>
          </p:nvSpPr>
          <p:spPr>
            <a:xfrm rot="16200000">
              <a:off x="8106714" y="3159182"/>
              <a:ext cx="330200" cy="898190"/>
            </a:xfrm>
            <a:prstGeom prst="triangle">
              <a:avLst>
                <a:gd name="adj" fmla="val 70581"/>
              </a:avLst>
            </a:pr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800" b="1" i="0" u="none" strike="noStrike" kern="1200" cap="none" spc="0" normalizeH="0" baseline="0" noProof="0">
                <a:ln>
                  <a:noFill/>
                </a:ln>
                <a:solidFill>
                  <a:schemeClr val="bg1"/>
                </a:solidFill>
                <a:effectLst/>
                <a:uLnTx/>
                <a:uFillTx/>
                <a:latin typeface="Adobe Arabic" panose="02040503050201020203" pitchFamily="18" charset="-78"/>
                <a:cs typeface="Adobe Arabic" panose="02040503050201020203" pitchFamily="18" charset="-78"/>
              </a:endParaRPr>
            </a:p>
          </p:txBody>
        </p:sp>
      </p:grpSp>
      <p:sp>
        <p:nvSpPr>
          <p:cNvPr id="287"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87778788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62"/>
                                        </p:tgtEl>
                                        <p:attrNameLst>
                                          <p:attrName>style.visibility</p:attrName>
                                        </p:attrNameLst>
                                      </p:cBhvr>
                                      <p:to>
                                        <p:strVal val="visible"/>
                                      </p:to>
                                    </p:set>
                                    <p:animEffect transition="in" filter="wipe(down)">
                                      <p:cBhvr>
                                        <p:cTn id="7" dur="500"/>
                                        <p:tgtEl>
                                          <p:spTgt spid="262"/>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275"/>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271"/>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0"/>
                                          </p:stCondLst>
                                        </p:cTn>
                                        <p:tgtEl>
                                          <p:spTgt spid="283"/>
                                        </p:tgtEl>
                                        <p:attrNameLst>
                                          <p:attrName>style.visibility</p:attrName>
                                        </p:attrNameLst>
                                      </p:cBhvr>
                                      <p:to>
                                        <p:strVal val="visible"/>
                                      </p:to>
                                    </p:set>
                                  </p:childTnLst>
                                </p:cTn>
                              </p:par>
                            </p:childTnLst>
                          </p:cTn>
                        </p:par>
                        <p:par>
                          <p:cTn id="17" fill="hold">
                            <p:stCondLst>
                              <p:cond delay="500"/>
                            </p:stCondLst>
                            <p:childTnLst>
                              <p:par>
                                <p:cTn id="18" presetID="1" presetClass="entr" presetSubtype="0" fill="hold" nodeType="afterEffect">
                                  <p:stCondLst>
                                    <p:cond delay="0"/>
                                  </p:stCondLst>
                                  <p:childTnLst>
                                    <p:set>
                                      <p:cBhvr>
                                        <p:cTn id="19" dur="1" fill="hold">
                                          <p:stCondLst>
                                            <p:cond delay="0"/>
                                          </p:stCondLst>
                                        </p:cTn>
                                        <p:tgtEl>
                                          <p:spTgt spid="267"/>
                                        </p:tgtEl>
                                        <p:attrNameLst>
                                          <p:attrName>style.visibility</p:attrName>
                                        </p:attrNameLst>
                                      </p:cBhvr>
                                      <p:to>
                                        <p:strVal val="visible"/>
                                      </p:to>
                                    </p:set>
                                  </p:childTnLst>
                                </p:cTn>
                              </p:par>
                            </p:childTnLst>
                          </p:cTn>
                        </p:par>
                        <p:par>
                          <p:cTn id="20" fill="hold">
                            <p:stCondLst>
                              <p:cond delay="500"/>
                            </p:stCondLst>
                            <p:childTnLst>
                              <p:par>
                                <p:cTn id="21" presetID="1" presetClass="entr" presetSubtype="0" fill="hold" nodeType="afterEffect">
                                  <p:stCondLst>
                                    <p:cond delay="0"/>
                                  </p:stCondLst>
                                  <p:childTnLst>
                                    <p:set>
                                      <p:cBhvr>
                                        <p:cTn id="22" dur="1" fill="hold">
                                          <p:stCondLst>
                                            <p:cond delay="0"/>
                                          </p:stCondLst>
                                        </p:cTn>
                                        <p:tgtEl>
                                          <p:spTgt spid="279"/>
                                        </p:tgtEl>
                                        <p:attrNameLst>
                                          <p:attrName>style.visibility</p:attrName>
                                        </p:attrNameLst>
                                      </p:cBhvr>
                                      <p:to>
                                        <p:strVal val="visible"/>
                                      </p:to>
                                    </p:set>
                                  </p:childTnLst>
                                </p:cTn>
                              </p:par>
                            </p:childTnLst>
                          </p:cTn>
                        </p:par>
                        <p:par>
                          <p:cTn id="23" fill="hold">
                            <p:stCondLst>
                              <p:cond delay="500"/>
                            </p:stCondLst>
                            <p:childTnLst>
                              <p:par>
                                <p:cTn id="24" presetID="1" presetClass="entr" presetSubtype="0" fill="hold" nodeType="afterEffect">
                                  <p:stCondLst>
                                    <p:cond delay="0"/>
                                  </p:stCondLst>
                                  <p:childTnLst>
                                    <p:set>
                                      <p:cBhvr>
                                        <p:cTn id="25" dur="1" fill="hold">
                                          <p:stCondLst>
                                            <p:cond delay="0"/>
                                          </p:stCondLst>
                                        </p:cTn>
                                        <p:tgtEl>
                                          <p:spTgt spid="2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بناء سيناريوهات المخاطر المحتملة</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7" name="مجموعة 6">
            <a:extLst>
              <a:ext uri="{FF2B5EF4-FFF2-40B4-BE49-F238E27FC236}">
                <a16:creationId xmlns:a16="http://schemas.microsoft.com/office/drawing/2014/main" xmlns="" id="{D6ECAFD0-DF0C-E7C1-D068-D1996707C6FA}"/>
              </a:ext>
            </a:extLst>
          </p:cNvPr>
          <p:cNvGrpSpPr/>
          <p:nvPr/>
        </p:nvGrpSpPr>
        <p:grpSpPr>
          <a:xfrm>
            <a:off x="8209059" y="1840746"/>
            <a:ext cx="1842786" cy="4028229"/>
            <a:chOff x="8209059" y="1840746"/>
            <a:chExt cx="1842786" cy="4028229"/>
          </a:xfrm>
        </p:grpSpPr>
        <p:sp>
          <p:nvSpPr>
            <p:cNvPr id="8" name="Cube 59">
              <a:extLst>
                <a:ext uri="{FF2B5EF4-FFF2-40B4-BE49-F238E27FC236}">
                  <a16:creationId xmlns:a16="http://schemas.microsoft.com/office/drawing/2014/main" xmlns="" id="{54D89869-5D21-C2B5-E086-8E5C43410EB8}"/>
                </a:ext>
              </a:extLst>
            </p:cNvPr>
            <p:cNvSpPr/>
            <p:nvPr/>
          </p:nvSpPr>
          <p:spPr>
            <a:xfrm flipH="1">
              <a:off x="8211682" y="2238122"/>
              <a:ext cx="1840163" cy="3630853"/>
            </a:xfrm>
            <a:prstGeom prst="cube">
              <a:avLst>
                <a:gd name="adj" fmla="val 20548"/>
              </a:avLst>
            </a:prstGeom>
            <a:solidFill>
              <a:srgbClr val="579DA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Cube 18">
              <a:extLst>
                <a:ext uri="{FF2B5EF4-FFF2-40B4-BE49-F238E27FC236}">
                  <a16:creationId xmlns:a16="http://schemas.microsoft.com/office/drawing/2014/main" xmlns="" id="{E66DE905-541F-47F1-AAE7-5A9954859822}"/>
                </a:ext>
              </a:extLst>
            </p:cNvPr>
            <p:cNvSpPr/>
            <p:nvPr/>
          </p:nvSpPr>
          <p:spPr>
            <a:xfrm flipH="1">
              <a:off x="8209059" y="1840746"/>
              <a:ext cx="1840163" cy="777984"/>
            </a:xfrm>
            <a:prstGeom prst="cube">
              <a:avLst>
                <a:gd name="adj" fmla="val 48767"/>
              </a:avLst>
            </a:pr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TextBox 62">
              <a:extLst>
                <a:ext uri="{FF2B5EF4-FFF2-40B4-BE49-F238E27FC236}">
                  <a16:creationId xmlns:a16="http://schemas.microsoft.com/office/drawing/2014/main" xmlns="" id="{35362DE9-A980-A07C-4C5D-E1683B3B7C03}"/>
                </a:ext>
              </a:extLst>
            </p:cNvPr>
            <p:cNvSpPr txBox="1"/>
            <p:nvPr/>
          </p:nvSpPr>
          <p:spPr>
            <a:xfrm>
              <a:off x="8802175" y="2257724"/>
              <a:ext cx="1053365"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bg1"/>
                  </a:solidFill>
                  <a:latin typeface="Open Sans" panose="020B0606030504020204" pitchFamily="34" charset="0"/>
                </a:rPr>
                <a:t>6</a:t>
              </a:r>
              <a:endParaRPr lang="en-GB" sz="2000" b="1" dirty="0">
                <a:solidFill>
                  <a:schemeClr val="bg1"/>
                </a:solidFill>
                <a:latin typeface="Open Sans" panose="020B0606030504020204" pitchFamily="34" charset="0"/>
              </a:endParaRPr>
            </a:p>
          </p:txBody>
        </p:sp>
        <p:sp>
          <p:nvSpPr>
            <p:cNvPr id="13" name="TextBox 63">
              <a:extLst>
                <a:ext uri="{FF2B5EF4-FFF2-40B4-BE49-F238E27FC236}">
                  <a16:creationId xmlns:a16="http://schemas.microsoft.com/office/drawing/2014/main" xmlns="" id="{13964DAC-7E11-B8F5-1125-DFDC8703FE61}"/>
                </a:ext>
              </a:extLst>
            </p:cNvPr>
            <p:cNvSpPr txBox="1"/>
            <p:nvPr/>
          </p:nvSpPr>
          <p:spPr>
            <a:xfrm>
              <a:off x="8657574" y="3362648"/>
              <a:ext cx="1300352" cy="788677"/>
            </a:xfrm>
            <a:prstGeom prst="rect">
              <a:avLst/>
            </a:prstGeom>
            <a:noFill/>
          </p:spPr>
          <p:txBody>
            <a:bodyPr wrap="square" rtlCol="0">
              <a:spAutoFit/>
            </a:bodyPr>
            <a:lstStyle>
              <a:defPPr>
                <a:defRPr lang="ar-SY"/>
              </a:defPPr>
              <a:lvl1pPr algn="ctr">
                <a:defRPr sz="2400" b="1">
                  <a:effectLst/>
                  <a:latin typeface="Adobe Arabic" panose="02040503050201020203" pitchFamily="18" charset="-78"/>
                  <a:ea typeface="Calibri" panose="020F0502020204030204" pitchFamily="34" charset="0"/>
                  <a:cs typeface="Adobe Arabic" panose="02040503050201020203" pitchFamily="18" charset="-78"/>
                </a:defRPr>
              </a:lvl1pPr>
            </a:lstStyle>
            <a:p>
              <a:pPr>
                <a:lnSpc>
                  <a:spcPct val="115000"/>
                </a:lnSpc>
              </a:pPr>
              <a:r>
                <a:rPr lang="ar-SA" sz="2000" dirty="0">
                  <a:solidFill>
                    <a:srgbClr val="000000"/>
                  </a:solidFill>
                  <a:latin typeface="Times New Roman" panose="02020603050405020304" pitchFamily="18" charset="0"/>
                  <a:ea typeface="+mn-ea"/>
                </a:rPr>
                <a:t>وضع خطط الاستجابة</a:t>
              </a:r>
              <a:endParaRPr lang="en-US" sz="2000" dirty="0">
                <a:solidFill>
                  <a:srgbClr val="000000"/>
                </a:solidFill>
                <a:latin typeface="Times New Roman" panose="02020603050405020304" pitchFamily="18" charset="0"/>
                <a:ea typeface="+mn-ea"/>
              </a:endParaRPr>
            </a:p>
          </p:txBody>
        </p:sp>
      </p:grpSp>
      <p:grpSp>
        <p:nvGrpSpPr>
          <p:cNvPr id="14" name="مجموعة 13">
            <a:extLst>
              <a:ext uri="{FF2B5EF4-FFF2-40B4-BE49-F238E27FC236}">
                <a16:creationId xmlns:a16="http://schemas.microsoft.com/office/drawing/2014/main" xmlns="" id="{B919F0F9-5C29-9E7B-C08C-509AF9094565}"/>
              </a:ext>
            </a:extLst>
          </p:cNvPr>
          <p:cNvGrpSpPr/>
          <p:nvPr/>
        </p:nvGrpSpPr>
        <p:grpSpPr>
          <a:xfrm>
            <a:off x="685843" y="4180790"/>
            <a:ext cx="1840163" cy="1688186"/>
            <a:chOff x="685843" y="4180790"/>
            <a:chExt cx="1840163" cy="1688186"/>
          </a:xfrm>
        </p:grpSpPr>
        <p:sp>
          <p:nvSpPr>
            <p:cNvPr id="15" name="Cube 53">
              <a:extLst>
                <a:ext uri="{FF2B5EF4-FFF2-40B4-BE49-F238E27FC236}">
                  <a16:creationId xmlns:a16="http://schemas.microsoft.com/office/drawing/2014/main" xmlns="" id="{B3A9BE9D-EFAB-FD52-0A09-0B75009DEFB3}"/>
                </a:ext>
              </a:extLst>
            </p:cNvPr>
            <p:cNvSpPr/>
            <p:nvPr/>
          </p:nvSpPr>
          <p:spPr>
            <a:xfrm flipH="1">
              <a:off x="685843" y="4586211"/>
              <a:ext cx="1840163" cy="1282765"/>
            </a:xfrm>
            <a:prstGeom prst="cube">
              <a:avLst>
                <a:gd name="adj" fmla="val 25554"/>
              </a:avLst>
            </a:prstGeom>
            <a:solidFill>
              <a:srgbClr val="31394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6" name="Cube 12">
              <a:extLst>
                <a:ext uri="{FF2B5EF4-FFF2-40B4-BE49-F238E27FC236}">
                  <a16:creationId xmlns:a16="http://schemas.microsoft.com/office/drawing/2014/main" xmlns="" id="{CB45CAFF-4CDB-AD49-D3C9-6160DA827989}"/>
                </a:ext>
              </a:extLst>
            </p:cNvPr>
            <p:cNvSpPr/>
            <p:nvPr/>
          </p:nvSpPr>
          <p:spPr>
            <a:xfrm flipH="1">
              <a:off x="685843" y="4180790"/>
              <a:ext cx="1840163" cy="777984"/>
            </a:xfrm>
            <a:prstGeom prst="cube">
              <a:avLst>
                <a:gd name="adj" fmla="val 48767"/>
              </a:avLst>
            </a:prstGeom>
            <a:solidFill>
              <a:srgbClr val="313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7" name="TextBox 41">
              <a:extLst>
                <a:ext uri="{FF2B5EF4-FFF2-40B4-BE49-F238E27FC236}">
                  <a16:creationId xmlns:a16="http://schemas.microsoft.com/office/drawing/2014/main" xmlns="" id="{9B2DA1A6-B686-7A8B-B180-3A1269773AF9}"/>
                </a:ext>
              </a:extLst>
            </p:cNvPr>
            <p:cNvSpPr txBox="1"/>
            <p:nvPr/>
          </p:nvSpPr>
          <p:spPr>
            <a:xfrm>
              <a:off x="1279661" y="4569929"/>
              <a:ext cx="1053365"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bg1"/>
                  </a:solidFill>
                  <a:latin typeface="Open Sans" panose="020B0606030504020204" pitchFamily="34" charset="0"/>
                </a:rPr>
                <a:t>1</a:t>
              </a:r>
              <a:endParaRPr lang="en-GB" sz="2000" b="1" dirty="0">
                <a:solidFill>
                  <a:schemeClr val="bg1"/>
                </a:solidFill>
                <a:latin typeface="Open Sans" panose="020B0606030504020204" pitchFamily="34" charset="0"/>
              </a:endParaRPr>
            </a:p>
          </p:txBody>
        </p:sp>
        <p:sp>
          <p:nvSpPr>
            <p:cNvPr id="18" name="TextBox 42">
              <a:extLst>
                <a:ext uri="{FF2B5EF4-FFF2-40B4-BE49-F238E27FC236}">
                  <a16:creationId xmlns:a16="http://schemas.microsoft.com/office/drawing/2014/main" xmlns="" id="{6CD0F42B-2F08-6947-7A45-CF1ABC5CCF1D}"/>
                </a:ext>
              </a:extLst>
            </p:cNvPr>
            <p:cNvSpPr txBox="1"/>
            <p:nvPr/>
          </p:nvSpPr>
          <p:spPr>
            <a:xfrm>
              <a:off x="1049131" y="4989035"/>
              <a:ext cx="1433606" cy="788677"/>
            </a:xfrm>
            <a:prstGeom prst="rect">
              <a:avLst/>
            </a:prstGeom>
            <a:noFill/>
          </p:spPr>
          <p:txBody>
            <a:bodyPr wrap="square" rtlCol="0">
              <a:spAutoFit/>
            </a:bodyPr>
            <a:lstStyle>
              <a:defPPr>
                <a:defRPr lang="ar-SY"/>
              </a:defPPr>
              <a:lvl1pPr lvl="0" algn="ctr" rtl="0">
                <a:defRPr sz="2800" b="1">
                  <a:latin typeface="Adobe Arabic" panose="02040503050201020203" pitchFamily="18" charset="-78"/>
                  <a:cs typeface="Adobe Arabic" panose="02040503050201020203" pitchFamily="18" charset="-78"/>
                </a:defRPr>
              </a:lvl1pPr>
            </a:lstStyle>
            <a:p>
              <a:pPr rtl="1">
                <a:lnSpc>
                  <a:spcPct val="115000"/>
                </a:lnSpc>
              </a:pPr>
              <a:r>
                <a:rPr lang="ar-SA" sz="2000" dirty="0">
                  <a:solidFill>
                    <a:srgbClr val="000000"/>
                  </a:solidFill>
                  <a:latin typeface="Times New Roman" panose="02020603050405020304" pitchFamily="18" charset="0"/>
                </a:rPr>
                <a:t>تحديد المخاطر المحتملة</a:t>
              </a:r>
              <a:endParaRPr lang="en-US" sz="2000" dirty="0">
                <a:solidFill>
                  <a:srgbClr val="000000"/>
                </a:solidFill>
                <a:latin typeface="Times New Roman" panose="02020603050405020304" pitchFamily="18" charset="0"/>
              </a:endParaRPr>
            </a:p>
          </p:txBody>
        </p:sp>
      </p:grpSp>
      <p:grpSp>
        <p:nvGrpSpPr>
          <p:cNvPr id="19" name="مجموعة 18">
            <a:extLst>
              <a:ext uri="{FF2B5EF4-FFF2-40B4-BE49-F238E27FC236}">
                <a16:creationId xmlns:a16="http://schemas.microsoft.com/office/drawing/2014/main" xmlns="" id="{801BF49D-24D7-3D7F-6F45-AD37548EF5CD}"/>
              </a:ext>
            </a:extLst>
          </p:cNvPr>
          <p:cNvGrpSpPr/>
          <p:nvPr/>
        </p:nvGrpSpPr>
        <p:grpSpPr>
          <a:xfrm>
            <a:off x="2177303" y="3714691"/>
            <a:ext cx="1840163" cy="2154285"/>
            <a:chOff x="2177303" y="3714691"/>
            <a:chExt cx="1840163" cy="2154285"/>
          </a:xfrm>
        </p:grpSpPr>
        <p:sp>
          <p:nvSpPr>
            <p:cNvPr id="20" name="Cube 55">
              <a:extLst>
                <a:ext uri="{FF2B5EF4-FFF2-40B4-BE49-F238E27FC236}">
                  <a16:creationId xmlns:a16="http://schemas.microsoft.com/office/drawing/2014/main" xmlns="" id="{49C195BC-F402-1DDC-B461-B80BCE11596C}"/>
                </a:ext>
              </a:extLst>
            </p:cNvPr>
            <p:cNvSpPr/>
            <p:nvPr/>
          </p:nvSpPr>
          <p:spPr>
            <a:xfrm flipH="1">
              <a:off x="2177303" y="4097536"/>
              <a:ext cx="1840163" cy="1771440"/>
            </a:xfrm>
            <a:prstGeom prst="cube">
              <a:avLst>
                <a:gd name="adj" fmla="val 21554"/>
              </a:avLst>
            </a:prstGeom>
            <a:solidFill>
              <a:srgbClr val="2B5474">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1" name="Cube 15">
              <a:extLst>
                <a:ext uri="{FF2B5EF4-FFF2-40B4-BE49-F238E27FC236}">
                  <a16:creationId xmlns:a16="http://schemas.microsoft.com/office/drawing/2014/main" xmlns="" id="{B9EA0C39-95B4-D5E0-A1DF-C4F07C8BDAAB}"/>
                </a:ext>
              </a:extLst>
            </p:cNvPr>
            <p:cNvSpPr/>
            <p:nvPr/>
          </p:nvSpPr>
          <p:spPr>
            <a:xfrm flipH="1">
              <a:off x="2177303" y="3714691"/>
              <a:ext cx="1840163" cy="777984"/>
            </a:xfrm>
            <a:prstGeom prst="cube">
              <a:avLst>
                <a:gd name="adj" fmla="val 48767"/>
              </a:avLst>
            </a:pr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2" name="TextBox 51">
              <a:extLst>
                <a:ext uri="{FF2B5EF4-FFF2-40B4-BE49-F238E27FC236}">
                  <a16:creationId xmlns:a16="http://schemas.microsoft.com/office/drawing/2014/main" xmlns="" id="{33A45D2F-AB68-E712-5A6E-CECD16F229DC}"/>
                </a:ext>
              </a:extLst>
            </p:cNvPr>
            <p:cNvSpPr txBox="1"/>
            <p:nvPr/>
          </p:nvSpPr>
          <p:spPr>
            <a:xfrm>
              <a:off x="2775935" y="4089839"/>
              <a:ext cx="1053365"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bg1"/>
                  </a:solidFill>
                  <a:latin typeface="Open Sans" panose="020B0606030504020204" pitchFamily="34" charset="0"/>
                </a:rPr>
                <a:t>2</a:t>
              </a:r>
              <a:endParaRPr lang="en-GB" sz="2000" b="1" dirty="0">
                <a:solidFill>
                  <a:schemeClr val="bg1"/>
                </a:solidFill>
                <a:latin typeface="Open Sans" panose="020B0606030504020204" pitchFamily="34" charset="0"/>
              </a:endParaRPr>
            </a:p>
          </p:txBody>
        </p:sp>
        <p:sp>
          <p:nvSpPr>
            <p:cNvPr id="23" name="TextBox 52">
              <a:extLst>
                <a:ext uri="{FF2B5EF4-FFF2-40B4-BE49-F238E27FC236}">
                  <a16:creationId xmlns:a16="http://schemas.microsoft.com/office/drawing/2014/main" xmlns="" id="{9BB43589-D431-AF97-DAD2-D779B91BB68F}"/>
                </a:ext>
              </a:extLst>
            </p:cNvPr>
            <p:cNvSpPr txBox="1"/>
            <p:nvPr/>
          </p:nvSpPr>
          <p:spPr>
            <a:xfrm>
              <a:off x="2557844" y="4724060"/>
              <a:ext cx="1445354" cy="788677"/>
            </a:xfrm>
            <a:prstGeom prst="rect">
              <a:avLst/>
            </a:prstGeom>
            <a:noFill/>
          </p:spPr>
          <p:txBody>
            <a:bodyPr wrap="square" rtlCol="0">
              <a:spAutoFit/>
            </a:bodyPr>
            <a:lstStyle>
              <a:defPPr>
                <a:defRPr lang="ar-SY"/>
              </a:defPPr>
              <a:lvl1pPr lvl="0" algn="ctr" rtl="0">
                <a:defRPr sz="2800" b="1">
                  <a:latin typeface="Adobe Arabic" panose="02040503050201020203" pitchFamily="18" charset="-78"/>
                  <a:cs typeface="Adobe Arabic" panose="02040503050201020203" pitchFamily="18" charset="-78"/>
                </a:defRPr>
              </a:lvl1pPr>
            </a:lstStyle>
            <a:p>
              <a:pPr rtl="1">
                <a:lnSpc>
                  <a:spcPct val="115000"/>
                </a:lnSpc>
              </a:pPr>
              <a:r>
                <a:rPr lang="ar-SA" sz="2000" dirty="0">
                  <a:solidFill>
                    <a:srgbClr val="000000"/>
                  </a:solidFill>
                  <a:latin typeface="Times New Roman" panose="02020603050405020304" pitchFamily="18" charset="0"/>
                </a:rPr>
                <a:t>تحليل الأسباب والعواقب</a:t>
              </a:r>
              <a:endParaRPr lang="en-US" sz="2000" dirty="0">
                <a:solidFill>
                  <a:srgbClr val="000000"/>
                </a:solidFill>
                <a:latin typeface="Times New Roman" panose="02020603050405020304" pitchFamily="18" charset="0"/>
              </a:endParaRPr>
            </a:p>
          </p:txBody>
        </p:sp>
      </p:grpSp>
      <p:grpSp>
        <p:nvGrpSpPr>
          <p:cNvPr id="24" name="مجموعة 23">
            <a:extLst>
              <a:ext uri="{FF2B5EF4-FFF2-40B4-BE49-F238E27FC236}">
                <a16:creationId xmlns:a16="http://schemas.microsoft.com/office/drawing/2014/main" xmlns="" id="{3B6972B5-F562-C07B-E103-57D5582E5BF6}"/>
              </a:ext>
            </a:extLst>
          </p:cNvPr>
          <p:cNvGrpSpPr/>
          <p:nvPr/>
        </p:nvGrpSpPr>
        <p:grpSpPr>
          <a:xfrm>
            <a:off x="3685388" y="3252543"/>
            <a:ext cx="1892725" cy="2616433"/>
            <a:chOff x="3685388" y="3252543"/>
            <a:chExt cx="1892725" cy="2616433"/>
          </a:xfrm>
        </p:grpSpPr>
        <p:sp>
          <p:nvSpPr>
            <p:cNvPr id="25" name="Cube 57">
              <a:extLst>
                <a:ext uri="{FF2B5EF4-FFF2-40B4-BE49-F238E27FC236}">
                  <a16:creationId xmlns:a16="http://schemas.microsoft.com/office/drawing/2014/main" xmlns="" id="{FD41727C-ECF0-E447-52F2-81DC5A39D2B7}"/>
                </a:ext>
              </a:extLst>
            </p:cNvPr>
            <p:cNvSpPr/>
            <p:nvPr/>
          </p:nvSpPr>
          <p:spPr>
            <a:xfrm flipH="1">
              <a:off x="3685388" y="3631438"/>
              <a:ext cx="1840163" cy="2237538"/>
            </a:xfrm>
            <a:prstGeom prst="cube">
              <a:avLst>
                <a:gd name="adj" fmla="val 20624"/>
              </a:avLst>
            </a:prstGeom>
            <a:solidFill>
              <a:srgbClr val="579DA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Cube 16">
              <a:extLst>
                <a:ext uri="{FF2B5EF4-FFF2-40B4-BE49-F238E27FC236}">
                  <a16:creationId xmlns:a16="http://schemas.microsoft.com/office/drawing/2014/main" xmlns="" id="{F30031DD-8105-A138-2687-F8AFDC95743F}"/>
                </a:ext>
              </a:extLst>
            </p:cNvPr>
            <p:cNvSpPr/>
            <p:nvPr/>
          </p:nvSpPr>
          <p:spPr>
            <a:xfrm flipH="1">
              <a:off x="3685389" y="3252543"/>
              <a:ext cx="1840163" cy="777984"/>
            </a:xfrm>
            <a:prstGeom prst="cube">
              <a:avLst>
                <a:gd name="adj" fmla="val 48767"/>
              </a:avLst>
            </a:pr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TextBox 54">
              <a:extLst>
                <a:ext uri="{FF2B5EF4-FFF2-40B4-BE49-F238E27FC236}">
                  <a16:creationId xmlns:a16="http://schemas.microsoft.com/office/drawing/2014/main" xmlns="" id="{CED2189C-C035-F185-34DF-5883A04CD5CD}"/>
                </a:ext>
              </a:extLst>
            </p:cNvPr>
            <p:cNvSpPr txBox="1"/>
            <p:nvPr/>
          </p:nvSpPr>
          <p:spPr>
            <a:xfrm>
              <a:off x="4272207" y="3668752"/>
              <a:ext cx="1053365"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bg1"/>
                  </a:solidFill>
                  <a:latin typeface="Open Sans" panose="020B0606030504020204" pitchFamily="34" charset="0"/>
                </a:rPr>
                <a:t>3</a:t>
              </a:r>
              <a:endParaRPr lang="en-GB" sz="2000" b="1" dirty="0">
                <a:solidFill>
                  <a:schemeClr val="bg1"/>
                </a:solidFill>
                <a:latin typeface="Open Sans" panose="020B0606030504020204" pitchFamily="34" charset="0"/>
              </a:endParaRPr>
            </a:p>
          </p:txBody>
        </p:sp>
        <p:sp>
          <p:nvSpPr>
            <p:cNvPr id="28" name="TextBox 56">
              <a:extLst>
                <a:ext uri="{FF2B5EF4-FFF2-40B4-BE49-F238E27FC236}">
                  <a16:creationId xmlns:a16="http://schemas.microsoft.com/office/drawing/2014/main" xmlns="" id="{9A717583-3C29-263C-1DAF-F6E858AEF7A1}"/>
                </a:ext>
              </a:extLst>
            </p:cNvPr>
            <p:cNvSpPr txBox="1"/>
            <p:nvPr/>
          </p:nvSpPr>
          <p:spPr>
            <a:xfrm>
              <a:off x="4033502" y="4409422"/>
              <a:ext cx="1544611" cy="788677"/>
            </a:xfrm>
            <a:prstGeom prst="rect">
              <a:avLst/>
            </a:prstGeom>
            <a:noFill/>
          </p:spPr>
          <p:txBody>
            <a:bodyPr wrap="square" rtlCol="0">
              <a:spAutoFit/>
            </a:bodyPr>
            <a:lstStyle>
              <a:defPPr>
                <a:defRPr lang="ar-SY"/>
              </a:defPPr>
              <a:lvl1pPr lvl="0" algn="ctr" rtl="0">
                <a:defRPr sz="2800" b="1">
                  <a:latin typeface="Adobe Arabic" panose="02040503050201020203" pitchFamily="18" charset="-78"/>
                  <a:cs typeface="Adobe Arabic" panose="02040503050201020203" pitchFamily="18" charset="-78"/>
                </a:defRPr>
              </a:lvl1pPr>
            </a:lstStyle>
            <a:p>
              <a:pPr rtl="1">
                <a:lnSpc>
                  <a:spcPct val="115000"/>
                </a:lnSpc>
              </a:pPr>
              <a:r>
                <a:rPr lang="ar-SA" sz="2000" dirty="0">
                  <a:solidFill>
                    <a:srgbClr val="000000"/>
                  </a:solidFill>
                  <a:latin typeface="Times New Roman" panose="02020603050405020304" pitchFamily="18" charset="0"/>
                </a:rPr>
                <a:t>تحليل الاحتمالية والتأثير</a:t>
              </a:r>
              <a:endParaRPr lang="en-US" sz="2000" dirty="0">
                <a:solidFill>
                  <a:srgbClr val="000000"/>
                </a:solidFill>
                <a:latin typeface="Times New Roman" panose="02020603050405020304" pitchFamily="18" charset="0"/>
              </a:endParaRPr>
            </a:p>
          </p:txBody>
        </p:sp>
      </p:grpSp>
      <p:grpSp>
        <p:nvGrpSpPr>
          <p:cNvPr id="29" name="مجموعة 28">
            <a:extLst>
              <a:ext uri="{FF2B5EF4-FFF2-40B4-BE49-F238E27FC236}">
                <a16:creationId xmlns:a16="http://schemas.microsoft.com/office/drawing/2014/main" xmlns="" id="{D4DD9E91-DFB8-F18C-DB9A-B5141B33EB96}"/>
              </a:ext>
            </a:extLst>
          </p:cNvPr>
          <p:cNvGrpSpPr/>
          <p:nvPr/>
        </p:nvGrpSpPr>
        <p:grpSpPr>
          <a:xfrm>
            <a:off x="5193476" y="2786445"/>
            <a:ext cx="1843377" cy="3082530"/>
            <a:chOff x="5193476" y="2786445"/>
            <a:chExt cx="1843377" cy="3082530"/>
          </a:xfrm>
        </p:grpSpPr>
        <p:sp>
          <p:nvSpPr>
            <p:cNvPr id="30" name="Cube 58">
              <a:extLst>
                <a:ext uri="{FF2B5EF4-FFF2-40B4-BE49-F238E27FC236}">
                  <a16:creationId xmlns:a16="http://schemas.microsoft.com/office/drawing/2014/main" xmlns="" id="{5FAE37B2-9B0F-1CC7-594A-5EA513DD7ECB}"/>
                </a:ext>
              </a:extLst>
            </p:cNvPr>
            <p:cNvSpPr/>
            <p:nvPr/>
          </p:nvSpPr>
          <p:spPr>
            <a:xfrm flipH="1">
              <a:off x="5196690" y="3199137"/>
              <a:ext cx="1840163" cy="2669838"/>
            </a:xfrm>
            <a:prstGeom prst="cube">
              <a:avLst>
                <a:gd name="adj" fmla="val 20319"/>
              </a:avLst>
            </a:prstGeom>
            <a:solidFill>
              <a:srgbClr val="31394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87" name="Cube 17">
              <a:extLst>
                <a:ext uri="{FF2B5EF4-FFF2-40B4-BE49-F238E27FC236}">
                  <a16:creationId xmlns:a16="http://schemas.microsoft.com/office/drawing/2014/main" xmlns="" id="{49FB4A43-67E9-4DF0-CA5E-A2ECE236C6D9}"/>
                </a:ext>
              </a:extLst>
            </p:cNvPr>
            <p:cNvSpPr/>
            <p:nvPr/>
          </p:nvSpPr>
          <p:spPr>
            <a:xfrm flipH="1">
              <a:off x="5193476" y="2786445"/>
              <a:ext cx="1840163" cy="777984"/>
            </a:xfrm>
            <a:prstGeom prst="cube">
              <a:avLst>
                <a:gd name="adj" fmla="val 48767"/>
              </a:avLst>
            </a:prstGeom>
            <a:solidFill>
              <a:srgbClr val="313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4" name="TextBox 60">
              <a:extLst>
                <a:ext uri="{FF2B5EF4-FFF2-40B4-BE49-F238E27FC236}">
                  <a16:creationId xmlns:a16="http://schemas.microsoft.com/office/drawing/2014/main" xmlns="" id="{C1CEA713-4A6D-E2B4-CB09-319D3D0C64B1}"/>
                </a:ext>
              </a:extLst>
            </p:cNvPr>
            <p:cNvSpPr txBox="1"/>
            <p:nvPr/>
          </p:nvSpPr>
          <p:spPr>
            <a:xfrm>
              <a:off x="5753518" y="3197426"/>
              <a:ext cx="1053365"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bg1"/>
                  </a:solidFill>
                  <a:latin typeface="Open Sans" panose="020B0606030504020204" pitchFamily="34" charset="0"/>
                </a:rPr>
                <a:t>4</a:t>
              </a:r>
              <a:endParaRPr lang="en-GB" sz="2000" b="1" dirty="0">
                <a:solidFill>
                  <a:schemeClr val="bg1"/>
                </a:solidFill>
                <a:latin typeface="Open Sans" panose="020B0606030504020204" pitchFamily="34" charset="0"/>
              </a:endParaRPr>
            </a:p>
          </p:txBody>
        </p:sp>
        <p:sp>
          <p:nvSpPr>
            <p:cNvPr id="35" name="TextBox 61">
              <a:extLst>
                <a:ext uri="{FF2B5EF4-FFF2-40B4-BE49-F238E27FC236}">
                  <a16:creationId xmlns:a16="http://schemas.microsoft.com/office/drawing/2014/main" xmlns="" id="{4206503C-010D-9223-BF8D-82EA83C203F1}"/>
                </a:ext>
              </a:extLst>
            </p:cNvPr>
            <p:cNvSpPr txBox="1"/>
            <p:nvPr/>
          </p:nvSpPr>
          <p:spPr>
            <a:xfrm>
              <a:off x="5600658" y="4084087"/>
              <a:ext cx="1359084" cy="1142620"/>
            </a:xfrm>
            <a:prstGeom prst="rect">
              <a:avLst/>
            </a:prstGeom>
            <a:noFill/>
          </p:spPr>
          <p:txBody>
            <a:bodyPr wrap="square" rtlCol="0">
              <a:spAutoFit/>
            </a:bodyPr>
            <a:lstStyle>
              <a:defPPr>
                <a:defRPr lang="ar-SY"/>
              </a:defPPr>
              <a:lvl1pPr lvl="0" algn="ctr" rtl="0">
                <a:defRPr sz="2800" b="1">
                  <a:latin typeface="Adobe Arabic" panose="02040503050201020203" pitchFamily="18" charset="-78"/>
                  <a:cs typeface="Adobe Arabic" panose="02040503050201020203" pitchFamily="18" charset="-78"/>
                </a:defRPr>
              </a:lvl1pPr>
            </a:lstStyle>
            <a:p>
              <a:pPr rtl="1">
                <a:lnSpc>
                  <a:spcPct val="115000"/>
                </a:lnSpc>
              </a:pPr>
              <a:r>
                <a:rPr lang="ar-SA" sz="2000" dirty="0">
                  <a:solidFill>
                    <a:srgbClr val="000000"/>
                  </a:solidFill>
                  <a:latin typeface="Times New Roman" panose="02020603050405020304" pitchFamily="18" charset="0"/>
                </a:rPr>
                <a:t>تطوير سيناريوهات متعددة</a:t>
              </a:r>
              <a:endParaRPr lang="en-US" sz="2000" dirty="0">
                <a:solidFill>
                  <a:srgbClr val="000000"/>
                </a:solidFill>
                <a:latin typeface="Times New Roman" panose="02020603050405020304" pitchFamily="18" charset="0"/>
              </a:endParaRPr>
            </a:p>
          </p:txBody>
        </p:sp>
      </p:grpSp>
      <p:grpSp>
        <p:nvGrpSpPr>
          <p:cNvPr id="36" name="مجموعة 35">
            <a:extLst>
              <a:ext uri="{FF2B5EF4-FFF2-40B4-BE49-F238E27FC236}">
                <a16:creationId xmlns:a16="http://schemas.microsoft.com/office/drawing/2014/main" xmlns="" id="{BE0754B2-9C6D-6E1A-0203-6D1458E5B0F8}"/>
              </a:ext>
            </a:extLst>
          </p:cNvPr>
          <p:cNvGrpSpPr/>
          <p:nvPr/>
        </p:nvGrpSpPr>
        <p:grpSpPr>
          <a:xfrm>
            <a:off x="6701563" y="2320346"/>
            <a:ext cx="1842786" cy="3548630"/>
            <a:chOff x="6701563" y="2320346"/>
            <a:chExt cx="1842786" cy="3548630"/>
          </a:xfrm>
        </p:grpSpPr>
        <p:sp>
          <p:nvSpPr>
            <p:cNvPr id="37" name="Cube 59">
              <a:extLst>
                <a:ext uri="{FF2B5EF4-FFF2-40B4-BE49-F238E27FC236}">
                  <a16:creationId xmlns:a16="http://schemas.microsoft.com/office/drawing/2014/main" xmlns="" id="{AFF130A6-6AD7-CA53-70EA-DCA5DE5FE6AA}"/>
                </a:ext>
              </a:extLst>
            </p:cNvPr>
            <p:cNvSpPr/>
            <p:nvPr/>
          </p:nvSpPr>
          <p:spPr>
            <a:xfrm flipH="1">
              <a:off x="6704186" y="2717722"/>
              <a:ext cx="1840163" cy="3151254"/>
            </a:xfrm>
            <a:prstGeom prst="cube">
              <a:avLst>
                <a:gd name="adj" fmla="val 20548"/>
              </a:avLst>
            </a:prstGeom>
            <a:solidFill>
              <a:srgbClr val="2B5474">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8" name="Cube 18">
              <a:extLst>
                <a:ext uri="{FF2B5EF4-FFF2-40B4-BE49-F238E27FC236}">
                  <a16:creationId xmlns:a16="http://schemas.microsoft.com/office/drawing/2014/main" xmlns="" id="{33E1A590-BC85-1FE6-30F3-7744EE0079D2}"/>
                </a:ext>
              </a:extLst>
            </p:cNvPr>
            <p:cNvSpPr/>
            <p:nvPr/>
          </p:nvSpPr>
          <p:spPr>
            <a:xfrm flipH="1">
              <a:off x="6701563" y="2320346"/>
              <a:ext cx="1840163" cy="777984"/>
            </a:xfrm>
            <a:prstGeom prst="cube">
              <a:avLst>
                <a:gd name="adj" fmla="val 48767"/>
              </a:avLst>
            </a:pr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88" name="TextBox 62">
              <a:extLst>
                <a:ext uri="{FF2B5EF4-FFF2-40B4-BE49-F238E27FC236}">
                  <a16:creationId xmlns:a16="http://schemas.microsoft.com/office/drawing/2014/main" xmlns="" id="{88909729-639D-8D57-7E11-DB3045469E99}"/>
                </a:ext>
              </a:extLst>
            </p:cNvPr>
            <p:cNvSpPr txBox="1"/>
            <p:nvPr/>
          </p:nvSpPr>
          <p:spPr>
            <a:xfrm>
              <a:off x="7294679" y="2737323"/>
              <a:ext cx="1053365"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bg1"/>
                  </a:solidFill>
                  <a:latin typeface="Open Sans" panose="020B0606030504020204" pitchFamily="34" charset="0"/>
                </a:rPr>
                <a:t>5</a:t>
              </a:r>
              <a:endParaRPr lang="en-GB" sz="2000" b="1" dirty="0">
                <a:solidFill>
                  <a:schemeClr val="bg1"/>
                </a:solidFill>
                <a:latin typeface="Open Sans" panose="020B0606030504020204" pitchFamily="34" charset="0"/>
              </a:endParaRPr>
            </a:p>
          </p:txBody>
        </p:sp>
        <p:sp>
          <p:nvSpPr>
            <p:cNvPr id="289" name="TextBox 63">
              <a:extLst>
                <a:ext uri="{FF2B5EF4-FFF2-40B4-BE49-F238E27FC236}">
                  <a16:creationId xmlns:a16="http://schemas.microsoft.com/office/drawing/2014/main" xmlns="" id="{58DFC059-9BC3-8B1C-B376-9A054FB68812}"/>
                </a:ext>
              </a:extLst>
            </p:cNvPr>
            <p:cNvSpPr txBox="1"/>
            <p:nvPr/>
          </p:nvSpPr>
          <p:spPr>
            <a:xfrm>
              <a:off x="7178833" y="3678600"/>
              <a:ext cx="1217108" cy="1142620"/>
            </a:xfrm>
            <a:prstGeom prst="rect">
              <a:avLst/>
            </a:prstGeom>
            <a:noFill/>
          </p:spPr>
          <p:txBody>
            <a:bodyPr wrap="square" rtlCol="0">
              <a:spAutoFit/>
            </a:bodyPr>
            <a:lstStyle>
              <a:defPPr>
                <a:defRPr lang="ar-SY"/>
              </a:defPPr>
              <a:lvl1pPr lvl="0" algn="ctr" rtl="0">
                <a:defRPr sz="2800" b="1">
                  <a:latin typeface="Adobe Arabic" panose="02040503050201020203" pitchFamily="18" charset="-78"/>
                  <a:cs typeface="Adobe Arabic" panose="02040503050201020203" pitchFamily="18" charset="-78"/>
                </a:defRPr>
              </a:lvl1pPr>
            </a:lstStyle>
            <a:p>
              <a:pPr algn="ctr" rtl="0">
                <a:lnSpc>
                  <a:spcPct val="115000"/>
                </a:lnSpc>
              </a:pPr>
              <a:r>
                <a:rPr lang="ar-SA" sz="2000" dirty="0">
                  <a:solidFill>
                    <a:srgbClr val="000000"/>
                  </a:solidFill>
                  <a:latin typeface="Times New Roman" panose="02020603050405020304" pitchFamily="18" charset="0"/>
                </a:rPr>
                <a:t>تقييم السيناريوهات المحتملة</a:t>
              </a:r>
              <a:endParaRPr lang="en-US" sz="2000" dirty="0">
                <a:solidFill>
                  <a:srgbClr val="000000"/>
                </a:solidFill>
                <a:latin typeface="Times New Roman" panose="02020603050405020304" pitchFamily="18" charset="0"/>
              </a:endParaRPr>
            </a:p>
          </p:txBody>
        </p:sp>
      </p:grpSp>
      <p:grpSp>
        <p:nvGrpSpPr>
          <p:cNvPr id="290" name="مجموعة 289">
            <a:extLst>
              <a:ext uri="{FF2B5EF4-FFF2-40B4-BE49-F238E27FC236}">
                <a16:creationId xmlns:a16="http://schemas.microsoft.com/office/drawing/2014/main" xmlns="" id="{8A224A9D-14DA-775C-2293-8366DD7EA00C}"/>
              </a:ext>
            </a:extLst>
          </p:cNvPr>
          <p:cNvGrpSpPr/>
          <p:nvPr/>
        </p:nvGrpSpPr>
        <p:grpSpPr>
          <a:xfrm>
            <a:off x="9720361" y="1363723"/>
            <a:ext cx="1876592" cy="4505252"/>
            <a:chOff x="9720361" y="1363723"/>
            <a:chExt cx="1876592" cy="4505252"/>
          </a:xfrm>
        </p:grpSpPr>
        <p:sp>
          <p:nvSpPr>
            <p:cNvPr id="291" name="Cube 59">
              <a:extLst>
                <a:ext uri="{FF2B5EF4-FFF2-40B4-BE49-F238E27FC236}">
                  <a16:creationId xmlns:a16="http://schemas.microsoft.com/office/drawing/2014/main" xmlns="" id="{8A6109C1-3344-AF2F-A49A-FCD848520897}"/>
                </a:ext>
              </a:extLst>
            </p:cNvPr>
            <p:cNvSpPr/>
            <p:nvPr/>
          </p:nvSpPr>
          <p:spPr>
            <a:xfrm flipH="1">
              <a:off x="9722983" y="1761099"/>
              <a:ext cx="1840163" cy="4107876"/>
            </a:xfrm>
            <a:prstGeom prst="cube">
              <a:avLst>
                <a:gd name="adj" fmla="val 20548"/>
              </a:avLst>
            </a:prstGeom>
            <a:solidFill>
              <a:srgbClr val="31394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2" name="Cube 18">
              <a:extLst>
                <a:ext uri="{FF2B5EF4-FFF2-40B4-BE49-F238E27FC236}">
                  <a16:creationId xmlns:a16="http://schemas.microsoft.com/office/drawing/2014/main" xmlns="" id="{043BD6D6-3F08-2DC2-52BE-1CA8DD853E94}"/>
                </a:ext>
              </a:extLst>
            </p:cNvPr>
            <p:cNvSpPr/>
            <p:nvPr/>
          </p:nvSpPr>
          <p:spPr>
            <a:xfrm flipH="1">
              <a:off x="9720361" y="1363723"/>
              <a:ext cx="1840163" cy="777984"/>
            </a:xfrm>
            <a:prstGeom prst="cube">
              <a:avLst>
                <a:gd name="adj" fmla="val 48767"/>
              </a:avLst>
            </a:prstGeom>
            <a:solidFill>
              <a:srgbClr val="313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3" name="TextBox 62">
              <a:extLst>
                <a:ext uri="{FF2B5EF4-FFF2-40B4-BE49-F238E27FC236}">
                  <a16:creationId xmlns:a16="http://schemas.microsoft.com/office/drawing/2014/main" xmlns="" id="{528DB134-6EF3-0A3F-5037-8094877D3513}"/>
                </a:ext>
              </a:extLst>
            </p:cNvPr>
            <p:cNvSpPr txBox="1"/>
            <p:nvPr/>
          </p:nvSpPr>
          <p:spPr>
            <a:xfrm>
              <a:off x="10313476" y="1780701"/>
              <a:ext cx="1053365"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bg1"/>
                  </a:solidFill>
                  <a:effectLst/>
                  <a:uLnTx/>
                  <a:uFillTx/>
                  <a:latin typeface="Open Sans" panose="020B0606030504020204" pitchFamily="34" charset="0"/>
                </a:rPr>
                <a:t>7</a:t>
              </a:r>
              <a:endParaRPr kumimoji="0" lang="en-GB" sz="2000" b="1" i="0" u="none" strike="noStrike" kern="1200" cap="none" spc="0" normalizeH="0" baseline="0" noProof="0" dirty="0">
                <a:ln>
                  <a:noFill/>
                </a:ln>
                <a:solidFill>
                  <a:schemeClr val="bg1"/>
                </a:solidFill>
                <a:effectLst/>
                <a:uLnTx/>
                <a:uFillTx/>
                <a:latin typeface="Noto Sans" panose="020B0502040504020204" pitchFamily="34"/>
                <a:ea typeface="Noto Sans" panose="020B0502040504020204" pitchFamily="34"/>
                <a:cs typeface="Noto Sans" panose="020B0502040504020204" pitchFamily="34"/>
              </a:endParaRPr>
            </a:p>
          </p:txBody>
        </p:sp>
        <p:sp>
          <p:nvSpPr>
            <p:cNvPr id="294" name="TextBox 63">
              <a:extLst>
                <a:ext uri="{FF2B5EF4-FFF2-40B4-BE49-F238E27FC236}">
                  <a16:creationId xmlns:a16="http://schemas.microsoft.com/office/drawing/2014/main" xmlns="" id="{EF86111E-965F-48D0-E43E-24469DEA8D11}"/>
                </a:ext>
              </a:extLst>
            </p:cNvPr>
            <p:cNvSpPr txBox="1"/>
            <p:nvPr/>
          </p:nvSpPr>
          <p:spPr>
            <a:xfrm>
              <a:off x="10072319" y="2831110"/>
              <a:ext cx="1524634" cy="707886"/>
            </a:xfrm>
            <a:prstGeom prst="rect">
              <a:avLst/>
            </a:prstGeom>
            <a:noFill/>
          </p:spPr>
          <p:txBody>
            <a:bodyPr wrap="square" rtlCol="0">
              <a:spAutoFit/>
            </a:bodyPr>
            <a:lstStyle/>
            <a:p>
              <a:pPr algn="ctr"/>
              <a:r>
                <a:rPr lang="ar-SA" sz="2000" b="1" dirty="0">
                  <a:solidFill>
                    <a:srgbClr val="000000"/>
                  </a:solidFill>
                  <a:latin typeface="Times New Roman" panose="02020603050405020304" pitchFamily="18" charset="0"/>
                  <a:cs typeface="Adobe Arabic" panose="02040503050201020203" pitchFamily="18" charset="-78"/>
                </a:rPr>
                <a:t>متابعة وتحديث السيناريوهات</a:t>
              </a:r>
              <a:endParaRPr lang="en-US" sz="2000" b="1" dirty="0">
                <a:solidFill>
                  <a:srgbClr val="000000"/>
                </a:solidFill>
                <a:latin typeface="Times New Roman" panose="02020603050405020304" pitchFamily="18" charset="0"/>
                <a:cs typeface="Adobe Arabic" panose="02040503050201020203" pitchFamily="18" charset="-78"/>
              </a:endParaRPr>
            </a:p>
          </p:txBody>
        </p:sp>
      </p:grpSp>
      <p:grpSp>
        <p:nvGrpSpPr>
          <p:cNvPr id="295" name="مجموعة 294">
            <a:extLst>
              <a:ext uri="{FF2B5EF4-FFF2-40B4-BE49-F238E27FC236}">
                <a16:creationId xmlns:a16="http://schemas.microsoft.com/office/drawing/2014/main" xmlns="" id="{CB606AC8-97EB-4D70-0767-51F1A5EC1840}"/>
              </a:ext>
            </a:extLst>
          </p:cNvPr>
          <p:cNvGrpSpPr/>
          <p:nvPr/>
        </p:nvGrpSpPr>
        <p:grpSpPr>
          <a:xfrm>
            <a:off x="1408444" y="1941517"/>
            <a:ext cx="1951625" cy="2393506"/>
            <a:chOff x="1408444" y="1941517"/>
            <a:chExt cx="1951625" cy="2393506"/>
          </a:xfrm>
          <a:solidFill>
            <a:srgbClr val="263456"/>
          </a:solidFill>
        </p:grpSpPr>
        <p:sp>
          <p:nvSpPr>
            <p:cNvPr id="296" name="Oval 79">
              <a:extLst>
                <a:ext uri="{FF2B5EF4-FFF2-40B4-BE49-F238E27FC236}">
                  <a16:creationId xmlns:a16="http://schemas.microsoft.com/office/drawing/2014/main" xmlns="" id="{FFBA3F2B-8CB3-469D-9DCB-98290495B5FC}"/>
                </a:ext>
              </a:extLst>
            </p:cNvPr>
            <p:cNvSpPr/>
            <p:nvPr/>
          </p:nvSpPr>
          <p:spPr>
            <a:xfrm>
              <a:off x="2729603" y="3899046"/>
              <a:ext cx="630466" cy="636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297" name="Group 27">
              <a:extLst>
                <a:ext uri="{FF2B5EF4-FFF2-40B4-BE49-F238E27FC236}">
                  <a16:creationId xmlns:a16="http://schemas.microsoft.com/office/drawing/2014/main" xmlns="" id="{040285BD-E631-1703-1B57-E0357FE3E394}"/>
                </a:ext>
              </a:extLst>
            </p:cNvPr>
            <p:cNvGrpSpPr/>
            <p:nvPr/>
          </p:nvGrpSpPr>
          <p:grpSpPr>
            <a:xfrm rot="20404528">
              <a:off x="1408444" y="1941517"/>
              <a:ext cx="1798980" cy="2205687"/>
              <a:chOff x="4742068" y="1262522"/>
              <a:chExt cx="520700" cy="1146176"/>
            </a:xfrm>
            <a:grpFill/>
          </p:grpSpPr>
          <p:sp>
            <p:nvSpPr>
              <p:cNvPr id="299" name="Freeform 6">
                <a:extLst>
                  <a:ext uri="{FF2B5EF4-FFF2-40B4-BE49-F238E27FC236}">
                    <a16:creationId xmlns:a16="http://schemas.microsoft.com/office/drawing/2014/main" xmlns="" id="{464CFD7C-F6D9-0543-73B0-B3C2C39162B2}"/>
                  </a:ext>
                </a:extLst>
              </p:cNvPr>
              <p:cNvSpPr>
                <a:spLocks/>
              </p:cNvSpPr>
              <p:nvPr/>
            </p:nvSpPr>
            <p:spPr bwMode="auto">
              <a:xfrm>
                <a:off x="4742068" y="1448260"/>
                <a:ext cx="520700" cy="960438"/>
              </a:xfrm>
              <a:custGeom>
                <a:avLst/>
                <a:gdLst>
                  <a:gd name="T0" fmla="*/ 359 w 740"/>
                  <a:gd name="T1" fmla="*/ 85 h 685"/>
                  <a:gd name="T2" fmla="*/ 297 w 740"/>
                  <a:gd name="T3" fmla="*/ 76 h 685"/>
                  <a:gd name="T4" fmla="*/ 263 w 740"/>
                  <a:gd name="T5" fmla="*/ 70 h 685"/>
                  <a:gd name="T6" fmla="*/ 241 w 740"/>
                  <a:gd name="T7" fmla="*/ 80 h 685"/>
                  <a:gd name="T8" fmla="*/ 179 w 740"/>
                  <a:gd name="T9" fmla="*/ 154 h 685"/>
                  <a:gd name="T10" fmla="*/ 147 w 740"/>
                  <a:gd name="T11" fmla="*/ 165 h 685"/>
                  <a:gd name="T12" fmla="*/ 123 w 740"/>
                  <a:gd name="T13" fmla="*/ 141 h 685"/>
                  <a:gd name="T14" fmla="*/ 129 w 740"/>
                  <a:gd name="T15" fmla="*/ 114 h 685"/>
                  <a:gd name="T16" fmla="*/ 214 w 740"/>
                  <a:gd name="T17" fmla="*/ 12 h 685"/>
                  <a:gd name="T18" fmla="*/ 237 w 740"/>
                  <a:gd name="T19" fmla="*/ 1 h 685"/>
                  <a:gd name="T20" fmla="*/ 402 w 740"/>
                  <a:gd name="T21" fmla="*/ 2 h 685"/>
                  <a:gd name="T22" fmla="*/ 502 w 740"/>
                  <a:gd name="T23" fmla="*/ 43 h 685"/>
                  <a:gd name="T24" fmla="*/ 544 w 740"/>
                  <a:gd name="T25" fmla="*/ 99 h 685"/>
                  <a:gd name="T26" fmla="*/ 582 w 740"/>
                  <a:gd name="T27" fmla="*/ 170 h 685"/>
                  <a:gd name="T28" fmla="*/ 603 w 740"/>
                  <a:gd name="T29" fmla="*/ 210 h 685"/>
                  <a:gd name="T30" fmla="*/ 614 w 740"/>
                  <a:gd name="T31" fmla="*/ 213 h 685"/>
                  <a:gd name="T32" fmla="*/ 690 w 740"/>
                  <a:gd name="T33" fmla="*/ 161 h 685"/>
                  <a:gd name="T34" fmla="*/ 724 w 740"/>
                  <a:gd name="T35" fmla="*/ 160 h 685"/>
                  <a:gd name="T36" fmla="*/ 739 w 740"/>
                  <a:gd name="T37" fmla="*/ 190 h 685"/>
                  <a:gd name="T38" fmla="*/ 722 w 740"/>
                  <a:gd name="T39" fmla="*/ 217 h 685"/>
                  <a:gd name="T40" fmla="*/ 679 w 740"/>
                  <a:gd name="T41" fmla="*/ 247 h 685"/>
                  <a:gd name="T42" fmla="*/ 606 w 740"/>
                  <a:gd name="T43" fmla="*/ 297 h 685"/>
                  <a:gd name="T44" fmla="*/ 569 w 740"/>
                  <a:gd name="T45" fmla="*/ 287 h 685"/>
                  <a:gd name="T46" fmla="*/ 488 w 740"/>
                  <a:gd name="T47" fmla="*/ 170 h 685"/>
                  <a:gd name="T48" fmla="*/ 486 w 740"/>
                  <a:gd name="T49" fmla="*/ 168 h 685"/>
                  <a:gd name="T50" fmla="*/ 423 w 740"/>
                  <a:gd name="T51" fmla="*/ 257 h 685"/>
                  <a:gd name="T52" fmla="*/ 434 w 740"/>
                  <a:gd name="T53" fmla="*/ 268 h 685"/>
                  <a:gd name="T54" fmla="*/ 554 w 740"/>
                  <a:gd name="T55" fmla="*/ 374 h 685"/>
                  <a:gd name="T56" fmla="*/ 570 w 740"/>
                  <a:gd name="T57" fmla="*/ 388 h 685"/>
                  <a:gd name="T58" fmla="*/ 583 w 740"/>
                  <a:gd name="T59" fmla="*/ 419 h 685"/>
                  <a:gd name="T60" fmla="*/ 583 w 740"/>
                  <a:gd name="T61" fmla="*/ 483 h 685"/>
                  <a:gd name="T62" fmla="*/ 584 w 740"/>
                  <a:gd name="T63" fmla="*/ 637 h 685"/>
                  <a:gd name="T64" fmla="*/ 563 w 740"/>
                  <a:gd name="T65" fmla="*/ 674 h 685"/>
                  <a:gd name="T66" fmla="*/ 505 w 740"/>
                  <a:gd name="T67" fmla="*/ 652 h 685"/>
                  <a:gd name="T68" fmla="*/ 503 w 740"/>
                  <a:gd name="T69" fmla="*/ 637 h 685"/>
                  <a:gd name="T70" fmla="*/ 503 w 740"/>
                  <a:gd name="T71" fmla="*/ 465 h 685"/>
                  <a:gd name="T72" fmla="*/ 485 w 740"/>
                  <a:gd name="T73" fmla="*/ 431 h 685"/>
                  <a:gd name="T74" fmla="*/ 361 w 740"/>
                  <a:gd name="T75" fmla="*/ 345 h 685"/>
                  <a:gd name="T76" fmla="*/ 359 w 740"/>
                  <a:gd name="T77" fmla="*/ 344 h 685"/>
                  <a:gd name="T78" fmla="*/ 330 w 740"/>
                  <a:gd name="T79" fmla="*/ 384 h 685"/>
                  <a:gd name="T80" fmla="*/ 291 w 740"/>
                  <a:gd name="T81" fmla="*/ 437 h 685"/>
                  <a:gd name="T82" fmla="*/ 259 w 740"/>
                  <a:gd name="T83" fmla="*/ 454 h 685"/>
                  <a:gd name="T84" fmla="*/ 41 w 740"/>
                  <a:gd name="T85" fmla="*/ 455 h 685"/>
                  <a:gd name="T86" fmla="*/ 1 w 740"/>
                  <a:gd name="T87" fmla="*/ 412 h 685"/>
                  <a:gd name="T88" fmla="*/ 42 w 740"/>
                  <a:gd name="T89" fmla="*/ 373 h 685"/>
                  <a:gd name="T90" fmla="*/ 205 w 740"/>
                  <a:gd name="T91" fmla="*/ 373 h 685"/>
                  <a:gd name="T92" fmla="*/ 237 w 740"/>
                  <a:gd name="T93" fmla="*/ 352 h 685"/>
                  <a:gd name="T94" fmla="*/ 271 w 740"/>
                  <a:gd name="T95" fmla="*/ 278 h 685"/>
                  <a:gd name="T96" fmla="*/ 304 w 740"/>
                  <a:gd name="T97" fmla="*/ 206 h 685"/>
                  <a:gd name="T98" fmla="*/ 334 w 740"/>
                  <a:gd name="T99" fmla="*/ 141 h 685"/>
                  <a:gd name="T100" fmla="*/ 358 w 740"/>
                  <a:gd name="T101" fmla="*/ 88 h 685"/>
                  <a:gd name="T102" fmla="*/ 359 w 740"/>
                  <a:gd name="T103" fmla="*/ 85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40" h="685">
                    <a:moveTo>
                      <a:pt x="359" y="85"/>
                    </a:moveTo>
                    <a:cubicBezTo>
                      <a:pt x="338" y="82"/>
                      <a:pt x="318" y="79"/>
                      <a:pt x="297" y="76"/>
                    </a:cubicBezTo>
                    <a:cubicBezTo>
                      <a:pt x="286" y="74"/>
                      <a:pt x="274" y="72"/>
                      <a:pt x="263" y="70"/>
                    </a:cubicBezTo>
                    <a:cubicBezTo>
                      <a:pt x="253" y="69"/>
                      <a:pt x="247" y="73"/>
                      <a:pt x="241" y="80"/>
                    </a:cubicBezTo>
                    <a:cubicBezTo>
                      <a:pt x="220" y="105"/>
                      <a:pt x="200" y="129"/>
                      <a:pt x="179" y="154"/>
                    </a:cubicBezTo>
                    <a:cubicBezTo>
                      <a:pt x="171" y="164"/>
                      <a:pt x="159" y="168"/>
                      <a:pt x="147" y="165"/>
                    </a:cubicBezTo>
                    <a:cubicBezTo>
                      <a:pt x="134" y="162"/>
                      <a:pt x="126" y="154"/>
                      <a:pt x="123" y="141"/>
                    </a:cubicBezTo>
                    <a:cubicBezTo>
                      <a:pt x="120" y="132"/>
                      <a:pt x="122" y="122"/>
                      <a:pt x="129" y="114"/>
                    </a:cubicBezTo>
                    <a:cubicBezTo>
                      <a:pt x="157" y="80"/>
                      <a:pt x="185" y="46"/>
                      <a:pt x="214" y="12"/>
                    </a:cubicBezTo>
                    <a:cubicBezTo>
                      <a:pt x="220" y="5"/>
                      <a:pt x="227" y="1"/>
                      <a:pt x="237" y="1"/>
                    </a:cubicBezTo>
                    <a:cubicBezTo>
                      <a:pt x="292" y="1"/>
                      <a:pt x="347" y="0"/>
                      <a:pt x="402" y="2"/>
                    </a:cubicBezTo>
                    <a:cubicBezTo>
                      <a:pt x="440" y="3"/>
                      <a:pt x="474" y="18"/>
                      <a:pt x="502" y="43"/>
                    </a:cubicBezTo>
                    <a:cubicBezTo>
                      <a:pt x="520" y="59"/>
                      <a:pt x="533" y="79"/>
                      <a:pt x="544" y="99"/>
                    </a:cubicBezTo>
                    <a:cubicBezTo>
                      <a:pt x="556" y="123"/>
                      <a:pt x="569" y="147"/>
                      <a:pt x="582" y="170"/>
                    </a:cubicBezTo>
                    <a:cubicBezTo>
                      <a:pt x="589" y="184"/>
                      <a:pt x="596" y="197"/>
                      <a:pt x="603" y="210"/>
                    </a:cubicBezTo>
                    <a:cubicBezTo>
                      <a:pt x="606" y="215"/>
                      <a:pt x="610" y="216"/>
                      <a:pt x="614" y="213"/>
                    </a:cubicBezTo>
                    <a:cubicBezTo>
                      <a:pt x="640" y="196"/>
                      <a:pt x="665" y="178"/>
                      <a:pt x="690" y="161"/>
                    </a:cubicBezTo>
                    <a:cubicBezTo>
                      <a:pt x="701" y="154"/>
                      <a:pt x="713" y="154"/>
                      <a:pt x="724" y="160"/>
                    </a:cubicBezTo>
                    <a:cubicBezTo>
                      <a:pt x="734" y="167"/>
                      <a:pt x="740" y="177"/>
                      <a:pt x="739" y="190"/>
                    </a:cubicBezTo>
                    <a:cubicBezTo>
                      <a:pt x="739" y="202"/>
                      <a:pt x="732" y="210"/>
                      <a:pt x="722" y="217"/>
                    </a:cubicBezTo>
                    <a:cubicBezTo>
                      <a:pt x="707" y="227"/>
                      <a:pt x="693" y="237"/>
                      <a:pt x="679" y="247"/>
                    </a:cubicBezTo>
                    <a:cubicBezTo>
                      <a:pt x="655" y="263"/>
                      <a:pt x="631" y="280"/>
                      <a:pt x="606" y="297"/>
                    </a:cubicBezTo>
                    <a:cubicBezTo>
                      <a:pt x="593" y="305"/>
                      <a:pt x="577" y="299"/>
                      <a:pt x="569" y="287"/>
                    </a:cubicBezTo>
                    <a:cubicBezTo>
                      <a:pt x="542" y="248"/>
                      <a:pt x="515" y="209"/>
                      <a:pt x="488" y="170"/>
                    </a:cubicBezTo>
                    <a:cubicBezTo>
                      <a:pt x="488" y="170"/>
                      <a:pt x="487" y="169"/>
                      <a:pt x="486" y="168"/>
                    </a:cubicBezTo>
                    <a:cubicBezTo>
                      <a:pt x="465" y="198"/>
                      <a:pt x="444" y="227"/>
                      <a:pt x="423" y="257"/>
                    </a:cubicBezTo>
                    <a:cubicBezTo>
                      <a:pt x="427" y="261"/>
                      <a:pt x="431" y="265"/>
                      <a:pt x="434" y="268"/>
                    </a:cubicBezTo>
                    <a:cubicBezTo>
                      <a:pt x="474" y="303"/>
                      <a:pt x="514" y="338"/>
                      <a:pt x="554" y="374"/>
                    </a:cubicBezTo>
                    <a:cubicBezTo>
                      <a:pt x="559" y="378"/>
                      <a:pt x="565" y="383"/>
                      <a:pt x="570" y="388"/>
                    </a:cubicBezTo>
                    <a:cubicBezTo>
                      <a:pt x="579" y="396"/>
                      <a:pt x="583" y="407"/>
                      <a:pt x="583" y="419"/>
                    </a:cubicBezTo>
                    <a:cubicBezTo>
                      <a:pt x="583" y="440"/>
                      <a:pt x="583" y="461"/>
                      <a:pt x="583" y="483"/>
                    </a:cubicBezTo>
                    <a:cubicBezTo>
                      <a:pt x="584" y="534"/>
                      <a:pt x="584" y="585"/>
                      <a:pt x="584" y="637"/>
                    </a:cubicBezTo>
                    <a:cubicBezTo>
                      <a:pt x="584" y="653"/>
                      <a:pt x="577" y="666"/>
                      <a:pt x="563" y="674"/>
                    </a:cubicBezTo>
                    <a:cubicBezTo>
                      <a:pt x="541" y="685"/>
                      <a:pt x="513" y="676"/>
                      <a:pt x="505" y="652"/>
                    </a:cubicBezTo>
                    <a:cubicBezTo>
                      <a:pt x="503" y="647"/>
                      <a:pt x="503" y="642"/>
                      <a:pt x="503" y="637"/>
                    </a:cubicBezTo>
                    <a:cubicBezTo>
                      <a:pt x="502" y="579"/>
                      <a:pt x="502" y="522"/>
                      <a:pt x="503" y="465"/>
                    </a:cubicBezTo>
                    <a:cubicBezTo>
                      <a:pt x="503" y="450"/>
                      <a:pt x="498" y="439"/>
                      <a:pt x="485" y="431"/>
                    </a:cubicBezTo>
                    <a:cubicBezTo>
                      <a:pt x="444" y="402"/>
                      <a:pt x="402" y="373"/>
                      <a:pt x="361" y="345"/>
                    </a:cubicBezTo>
                    <a:cubicBezTo>
                      <a:pt x="361" y="344"/>
                      <a:pt x="360" y="344"/>
                      <a:pt x="359" y="344"/>
                    </a:cubicBezTo>
                    <a:cubicBezTo>
                      <a:pt x="350" y="357"/>
                      <a:pt x="340" y="371"/>
                      <a:pt x="330" y="384"/>
                    </a:cubicBezTo>
                    <a:cubicBezTo>
                      <a:pt x="317" y="402"/>
                      <a:pt x="304" y="420"/>
                      <a:pt x="291" y="437"/>
                    </a:cubicBezTo>
                    <a:cubicBezTo>
                      <a:pt x="283" y="448"/>
                      <a:pt x="273" y="454"/>
                      <a:pt x="259" y="454"/>
                    </a:cubicBezTo>
                    <a:cubicBezTo>
                      <a:pt x="186" y="454"/>
                      <a:pt x="113" y="455"/>
                      <a:pt x="41" y="455"/>
                    </a:cubicBezTo>
                    <a:cubicBezTo>
                      <a:pt x="17" y="455"/>
                      <a:pt x="0" y="435"/>
                      <a:pt x="1" y="412"/>
                    </a:cubicBezTo>
                    <a:cubicBezTo>
                      <a:pt x="1" y="390"/>
                      <a:pt x="21" y="373"/>
                      <a:pt x="42" y="373"/>
                    </a:cubicBezTo>
                    <a:cubicBezTo>
                      <a:pt x="97" y="373"/>
                      <a:pt x="151" y="373"/>
                      <a:pt x="205" y="373"/>
                    </a:cubicBezTo>
                    <a:cubicBezTo>
                      <a:pt x="226" y="373"/>
                      <a:pt x="231" y="367"/>
                      <a:pt x="237" y="352"/>
                    </a:cubicBezTo>
                    <a:cubicBezTo>
                      <a:pt x="248" y="327"/>
                      <a:pt x="260" y="303"/>
                      <a:pt x="271" y="278"/>
                    </a:cubicBezTo>
                    <a:cubicBezTo>
                      <a:pt x="282" y="254"/>
                      <a:pt x="293" y="230"/>
                      <a:pt x="304" y="206"/>
                    </a:cubicBezTo>
                    <a:cubicBezTo>
                      <a:pt x="314" y="184"/>
                      <a:pt x="324" y="163"/>
                      <a:pt x="334" y="141"/>
                    </a:cubicBezTo>
                    <a:cubicBezTo>
                      <a:pt x="342" y="123"/>
                      <a:pt x="350" y="106"/>
                      <a:pt x="358" y="88"/>
                    </a:cubicBezTo>
                    <a:cubicBezTo>
                      <a:pt x="358" y="88"/>
                      <a:pt x="358" y="87"/>
                      <a:pt x="35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F39"/>
                  </a:solidFill>
                  <a:effectLst/>
                  <a:uLnTx/>
                  <a:uFillTx/>
                  <a:latin typeface="Calibri" panose="020F0502020204030204"/>
                  <a:ea typeface="+mn-ea"/>
                  <a:cs typeface="+mn-cs"/>
                </a:endParaRPr>
              </a:p>
            </p:txBody>
          </p:sp>
          <p:sp>
            <p:nvSpPr>
              <p:cNvPr id="300" name="Freeform 7">
                <a:extLst>
                  <a:ext uri="{FF2B5EF4-FFF2-40B4-BE49-F238E27FC236}">
                    <a16:creationId xmlns:a16="http://schemas.microsoft.com/office/drawing/2014/main" xmlns="" id="{8D15EC8D-A750-48A2-A390-8B8B1A03981D}"/>
                  </a:ext>
                </a:extLst>
              </p:cNvPr>
              <p:cNvSpPr>
                <a:spLocks/>
              </p:cNvSpPr>
              <p:nvPr/>
            </p:nvSpPr>
            <p:spPr bwMode="auto">
              <a:xfrm>
                <a:off x="5054806" y="1262522"/>
                <a:ext cx="111125" cy="219075"/>
              </a:xfrm>
              <a:custGeom>
                <a:avLst/>
                <a:gdLst>
                  <a:gd name="T0" fmla="*/ 78 w 157"/>
                  <a:gd name="T1" fmla="*/ 0 h 156"/>
                  <a:gd name="T2" fmla="*/ 157 w 157"/>
                  <a:gd name="T3" fmla="*/ 78 h 156"/>
                  <a:gd name="T4" fmla="*/ 79 w 157"/>
                  <a:gd name="T5" fmla="*/ 156 h 156"/>
                  <a:gd name="T6" fmla="*/ 0 w 157"/>
                  <a:gd name="T7" fmla="*/ 78 h 156"/>
                  <a:gd name="T8" fmla="*/ 78 w 157"/>
                  <a:gd name="T9" fmla="*/ 0 h 156"/>
                </a:gdLst>
                <a:ahLst/>
                <a:cxnLst>
                  <a:cxn ang="0">
                    <a:pos x="T0" y="T1"/>
                  </a:cxn>
                  <a:cxn ang="0">
                    <a:pos x="T2" y="T3"/>
                  </a:cxn>
                  <a:cxn ang="0">
                    <a:pos x="T4" y="T5"/>
                  </a:cxn>
                  <a:cxn ang="0">
                    <a:pos x="T6" y="T7"/>
                  </a:cxn>
                  <a:cxn ang="0">
                    <a:pos x="T8" y="T9"/>
                  </a:cxn>
                </a:cxnLst>
                <a:rect l="0" t="0" r="r" b="b"/>
                <a:pathLst>
                  <a:path w="157" h="156">
                    <a:moveTo>
                      <a:pt x="78" y="0"/>
                    </a:moveTo>
                    <a:cubicBezTo>
                      <a:pt x="123" y="0"/>
                      <a:pt x="157" y="34"/>
                      <a:pt x="157" y="78"/>
                    </a:cubicBezTo>
                    <a:cubicBezTo>
                      <a:pt x="156" y="121"/>
                      <a:pt x="123" y="156"/>
                      <a:pt x="79" y="156"/>
                    </a:cubicBezTo>
                    <a:cubicBezTo>
                      <a:pt x="34" y="156"/>
                      <a:pt x="0" y="122"/>
                      <a:pt x="0" y="78"/>
                    </a:cubicBezTo>
                    <a:cubicBezTo>
                      <a:pt x="0" y="33"/>
                      <a:pt x="34"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F39"/>
                  </a:solidFill>
                  <a:effectLst/>
                  <a:uLnTx/>
                  <a:uFillTx/>
                  <a:latin typeface="Calibri" panose="020F0502020204030204"/>
                  <a:ea typeface="+mn-ea"/>
                  <a:cs typeface="+mn-cs"/>
                </a:endParaRPr>
              </a:p>
            </p:txBody>
          </p:sp>
        </p:grpSp>
        <p:sp>
          <p:nvSpPr>
            <p:cNvPr id="298" name="Oval 80">
              <a:extLst>
                <a:ext uri="{FF2B5EF4-FFF2-40B4-BE49-F238E27FC236}">
                  <a16:creationId xmlns:a16="http://schemas.microsoft.com/office/drawing/2014/main" xmlns="" id="{A197F184-77FA-92EB-52E6-C1873E5866EE}"/>
                </a:ext>
              </a:extLst>
            </p:cNvPr>
            <p:cNvSpPr/>
            <p:nvPr/>
          </p:nvSpPr>
          <p:spPr>
            <a:xfrm>
              <a:off x="1447440" y="4265278"/>
              <a:ext cx="312436" cy="697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50"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38944602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31" presetClass="entr" presetSubtype="0" fill="hold" nodeType="afterEffect">
                                  <p:stCondLst>
                                    <p:cond delay="0"/>
                                  </p:stCondLst>
                                  <p:childTnLst>
                                    <p:set>
                                      <p:cBhvr>
                                        <p:cTn id="18" dur="1" fill="hold">
                                          <p:stCondLst>
                                            <p:cond delay="0"/>
                                          </p:stCondLst>
                                        </p:cTn>
                                        <p:tgtEl>
                                          <p:spTgt spid="295"/>
                                        </p:tgtEl>
                                        <p:attrNameLst>
                                          <p:attrName>style.visibility</p:attrName>
                                        </p:attrNameLst>
                                      </p:cBhvr>
                                      <p:to>
                                        <p:strVal val="visible"/>
                                      </p:to>
                                    </p:set>
                                    <p:anim calcmode="lin" valueType="num">
                                      <p:cBhvr>
                                        <p:cTn id="19" dur="1000" fill="hold"/>
                                        <p:tgtEl>
                                          <p:spTgt spid="295"/>
                                        </p:tgtEl>
                                        <p:attrNameLst>
                                          <p:attrName>ppt_w</p:attrName>
                                        </p:attrNameLst>
                                      </p:cBhvr>
                                      <p:tavLst>
                                        <p:tav tm="0">
                                          <p:val>
                                            <p:fltVal val="0"/>
                                          </p:val>
                                        </p:tav>
                                        <p:tav tm="100000">
                                          <p:val>
                                            <p:strVal val="#ppt_w"/>
                                          </p:val>
                                        </p:tav>
                                      </p:tavLst>
                                    </p:anim>
                                    <p:anim calcmode="lin" valueType="num">
                                      <p:cBhvr>
                                        <p:cTn id="20" dur="1000" fill="hold"/>
                                        <p:tgtEl>
                                          <p:spTgt spid="295"/>
                                        </p:tgtEl>
                                        <p:attrNameLst>
                                          <p:attrName>ppt_h</p:attrName>
                                        </p:attrNameLst>
                                      </p:cBhvr>
                                      <p:tavLst>
                                        <p:tav tm="0">
                                          <p:val>
                                            <p:fltVal val="0"/>
                                          </p:val>
                                        </p:tav>
                                        <p:tav tm="100000">
                                          <p:val>
                                            <p:strVal val="#ppt_h"/>
                                          </p:val>
                                        </p:tav>
                                      </p:tavLst>
                                    </p:anim>
                                    <p:anim calcmode="lin" valueType="num">
                                      <p:cBhvr>
                                        <p:cTn id="21" dur="1000" fill="hold"/>
                                        <p:tgtEl>
                                          <p:spTgt spid="295"/>
                                        </p:tgtEl>
                                        <p:attrNameLst>
                                          <p:attrName>style.rotation</p:attrName>
                                        </p:attrNameLst>
                                      </p:cBhvr>
                                      <p:tavLst>
                                        <p:tav tm="0">
                                          <p:val>
                                            <p:fltVal val="90"/>
                                          </p:val>
                                        </p:tav>
                                        <p:tav tm="100000">
                                          <p:val>
                                            <p:fltVal val="0"/>
                                          </p:val>
                                        </p:tav>
                                      </p:tavLst>
                                    </p:anim>
                                    <p:animEffect transition="in" filter="fade">
                                      <p:cBhvr>
                                        <p:cTn id="22" dur="1000"/>
                                        <p:tgtEl>
                                          <p:spTgt spid="295"/>
                                        </p:tgtEl>
                                      </p:cBhvr>
                                    </p:animEffect>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42"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anim calcmode="lin" valueType="num">
                                      <p:cBhvr>
                                        <p:cTn id="33" dur="1000" fill="hold"/>
                                        <p:tgtEl>
                                          <p:spTgt spid="29"/>
                                        </p:tgtEl>
                                        <p:attrNameLst>
                                          <p:attrName>ppt_x</p:attrName>
                                        </p:attrNameLst>
                                      </p:cBhvr>
                                      <p:tavLst>
                                        <p:tav tm="0">
                                          <p:val>
                                            <p:strVal val="#ppt_x"/>
                                          </p:val>
                                        </p:tav>
                                        <p:tav tm="100000">
                                          <p:val>
                                            <p:strVal val="#ppt_x"/>
                                          </p:val>
                                        </p:tav>
                                      </p:tavLst>
                                    </p:anim>
                                    <p:anim calcmode="lin" valueType="num">
                                      <p:cBhvr>
                                        <p:cTn id="34" dur="1000" fill="hold"/>
                                        <p:tgtEl>
                                          <p:spTgt spid="29"/>
                                        </p:tgtEl>
                                        <p:attrNameLst>
                                          <p:attrName>ppt_y</p:attrName>
                                        </p:attrNameLst>
                                      </p:cBhvr>
                                      <p:tavLst>
                                        <p:tav tm="0">
                                          <p:val>
                                            <p:strVal val="#ppt_y+.1"/>
                                          </p:val>
                                        </p:tav>
                                        <p:tav tm="100000">
                                          <p:val>
                                            <p:strVal val="#ppt_y"/>
                                          </p:val>
                                        </p:tav>
                                      </p:tavLst>
                                    </p:anim>
                                  </p:childTnLst>
                                </p:cTn>
                              </p:par>
                            </p:childTnLst>
                          </p:cTn>
                        </p:par>
                        <p:par>
                          <p:cTn id="35" fill="hold">
                            <p:stCondLst>
                              <p:cond delay="5000"/>
                            </p:stCondLst>
                            <p:childTnLst>
                              <p:par>
                                <p:cTn id="36" presetID="42" presetClass="entr" presetSubtype="0"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1000"/>
                                        <p:tgtEl>
                                          <p:spTgt spid="36"/>
                                        </p:tgtEl>
                                      </p:cBhvr>
                                    </p:animEffect>
                                    <p:anim calcmode="lin" valueType="num">
                                      <p:cBhvr>
                                        <p:cTn id="39" dur="1000" fill="hold"/>
                                        <p:tgtEl>
                                          <p:spTgt spid="36"/>
                                        </p:tgtEl>
                                        <p:attrNameLst>
                                          <p:attrName>ppt_x</p:attrName>
                                        </p:attrNameLst>
                                      </p:cBhvr>
                                      <p:tavLst>
                                        <p:tav tm="0">
                                          <p:val>
                                            <p:strVal val="#ppt_x"/>
                                          </p:val>
                                        </p:tav>
                                        <p:tav tm="100000">
                                          <p:val>
                                            <p:strVal val="#ppt_x"/>
                                          </p:val>
                                        </p:tav>
                                      </p:tavLst>
                                    </p:anim>
                                    <p:anim calcmode="lin" valueType="num">
                                      <p:cBhvr>
                                        <p:cTn id="40" dur="1000" fill="hold"/>
                                        <p:tgtEl>
                                          <p:spTgt spid="36"/>
                                        </p:tgtEl>
                                        <p:attrNameLst>
                                          <p:attrName>ppt_y</p:attrName>
                                        </p:attrNameLst>
                                      </p:cBhvr>
                                      <p:tavLst>
                                        <p:tav tm="0">
                                          <p:val>
                                            <p:strVal val="#ppt_y+.1"/>
                                          </p:val>
                                        </p:tav>
                                        <p:tav tm="100000">
                                          <p:val>
                                            <p:strVal val="#ppt_y"/>
                                          </p:val>
                                        </p:tav>
                                      </p:tavLst>
                                    </p:anim>
                                  </p:childTnLst>
                                </p:cTn>
                              </p:par>
                            </p:childTnLst>
                          </p:cTn>
                        </p:par>
                        <p:par>
                          <p:cTn id="41" fill="hold">
                            <p:stCondLst>
                              <p:cond delay="6000"/>
                            </p:stCondLst>
                            <p:childTnLst>
                              <p:par>
                                <p:cTn id="42" presetID="42" presetClass="entr" presetSubtype="0"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1000"/>
                                        <p:tgtEl>
                                          <p:spTgt spid="7"/>
                                        </p:tgtEl>
                                      </p:cBhvr>
                                    </p:animEffect>
                                    <p:anim calcmode="lin" valueType="num">
                                      <p:cBhvr>
                                        <p:cTn id="45" dur="1000" fill="hold"/>
                                        <p:tgtEl>
                                          <p:spTgt spid="7"/>
                                        </p:tgtEl>
                                        <p:attrNameLst>
                                          <p:attrName>ppt_x</p:attrName>
                                        </p:attrNameLst>
                                      </p:cBhvr>
                                      <p:tavLst>
                                        <p:tav tm="0">
                                          <p:val>
                                            <p:strVal val="#ppt_x"/>
                                          </p:val>
                                        </p:tav>
                                        <p:tav tm="100000">
                                          <p:val>
                                            <p:strVal val="#ppt_x"/>
                                          </p:val>
                                        </p:tav>
                                      </p:tavLst>
                                    </p:anim>
                                    <p:anim calcmode="lin" valueType="num">
                                      <p:cBhvr>
                                        <p:cTn id="46" dur="1000" fill="hold"/>
                                        <p:tgtEl>
                                          <p:spTgt spid="7"/>
                                        </p:tgtEl>
                                        <p:attrNameLst>
                                          <p:attrName>ppt_y</p:attrName>
                                        </p:attrNameLst>
                                      </p:cBhvr>
                                      <p:tavLst>
                                        <p:tav tm="0">
                                          <p:val>
                                            <p:strVal val="#ppt_y+.1"/>
                                          </p:val>
                                        </p:tav>
                                        <p:tav tm="100000">
                                          <p:val>
                                            <p:strVal val="#ppt_y"/>
                                          </p:val>
                                        </p:tav>
                                      </p:tavLst>
                                    </p:anim>
                                  </p:childTnLst>
                                </p:cTn>
                              </p:par>
                            </p:childTnLst>
                          </p:cTn>
                        </p:par>
                        <p:par>
                          <p:cTn id="47" fill="hold">
                            <p:stCondLst>
                              <p:cond delay="7000"/>
                            </p:stCondLst>
                            <p:childTnLst>
                              <p:par>
                                <p:cTn id="48" presetID="42" presetClass="entr" presetSubtype="0" fill="hold" nodeType="afterEffect">
                                  <p:stCondLst>
                                    <p:cond delay="0"/>
                                  </p:stCondLst>
                                  <p:childTnLst>
                                    <p:set>
                                      <p:cBhvr>
                                        <p:cTn id="49" dur="1" fill="hold">
                                          <p:stCondLst>
                                            <p:cond delay="0"/>
                                          </p:stCondLst>
                                        </p:cTn>
                                        <p:tgtEl>
                                          <p:spTgt spid="290"/>
                                        </p:tgtEl>
                                        <p:attrNameLst>
                                          <p:attrName>style.visibility</p:attrName>
                                        </p:attrNameLst>
                                      </p:cBhvr>
                                      <p:to>
                                        <p:strVal val="visible"/>
                                      </p:to>
                                    </p:set>
                                    <p:animEffect transition="in" filter="fade">
                                      <p:cBhvr>
                                        <p:cTn id="50" dur="1000"/>
                                        <p:tgtEl>
                                          <p:spTgt spid="290"/>
                                        </p:tgtEl>
                                      </p:cBhvr>
                                    </p:animEffect>
                                    <p:anim calcmode="lin" valueType="num">
                                      <p:cBhvr>
                                        <p:cTn id="51" dur="1000" fill="hold"/>
                                        <p:tgtEl>
                                          <p:spTgt spid="290"/>
                                        </p:tgtEl>
                                        <p:attrNameLst>
                                          <p:attrName>ppt_x</p:attrName>
                                        </p:attrNameLst>
                                      </p:cBhvr>
                                      <p:tavLst>
                                        <p:tav tm="0">
                                          <p:val>
                                            <p:strVal val="#ppt_x"/>
                                          </p:val>
                                        </p:tav>
                                        <p:tav tm="100000">
                                          <p:val>
                                            <p:strVal val="#ppt_x"/>
                                          </p:val>
                                        </p:tav>
                                      </p:tavLst>
                                    </p:anim>
                                    <p:anim calcmode="lin" valueType="num">
                                      <p:cBhvr>
                                        <p:cTn id="52" dur="1000" fill="hold"/>
                                        <p:tgtEl>
                                          <p:spTgt spid="2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31" name="Shape">
            <a:extLst>
              <a:ext uri="{FF2B5EF4-FFF2-40B4-BE49-F238E27FC236}">
                <a16:creationId xmlns:a16="http://schemas.microsoft.com/office/drawing/2014/main" xmlns="" id="{112D9775-8159-2B0E-F7E1-986DC3490BA6}"/>
              </a:ext>
            </a:extLst>
          </p:cNvPr>
          <p:cNvSpPr/>
          <p:nvPr/>
        </p:nvSpPr>
        <p:spPr>
          <a:xfrm>
            <a:off x="3688256" y="4264716"/>
            <a:ext cx="2095965" cy="2545671"/>
          </a:xfrm>
          <a:custGeom>
            <a:avLst/>
            <a:gdLst/>
            <a:ahLst/>
            <a:cxnLst>
              <a:cxn ang="0">
                <a:pos x="wd2" y="hd2"/>
              </a:cxn>
              <a:cxn ang="5400000">
                <a:pos x="wd2" y="hd2"/>
              </a:cxn>
              <a:cxn ang="10800000">
                <a:pos x="wd2" y="hd2"/>
              </a:cxn>
              <a:cxn ang="16200000">
                <a:pos x="wd2" y="hd2"/>
              </a:cxn>
            </a:cxnLst>
            <a:rect l="0" t="0" r="r" b="b"/>
            <a:pathLst>
              <a:path w="21532" h="21587" extrusionOk="0">
                <a:moveTo>
                  <a:pt x="14606" y="12069"/>
                </a:moveTo>
                <a:cubicBezTo>
                  <a:pt x="14230" y="12069"/>
                  <a:pt x="13938" y="11850"/>
                  <a:pt x="13938" y="11569"/>
                </a:cubicBezTo>
                <a:lnTo>
                  <a:pt x="13938" y="7774"/>
                </a:lnTo>
                <a:cubicBezTo>
                  <a:pt x="13938" y="5783"/>
                  <a:pt x="11782" y="4167"/>
                  <a:pt x="9126" y="4167"/>
                </a:cubicBezTo>
                <a:lnTo>
                  <a:pt x="6998" y="4167"/>
                </a:lnTo>
                <a:cubicBezTo>
                  <a:pt x="4703" y="4167"/>
                  <a:pt x="2839" y="2770"/>
                  <a:pt x="2853" y="1050"/>
                </a:cubicBezTo>
                <a:cubicBezTo>
                  <a:pt x="2853" y="602"/>
                  <a:pt x="2366" y="248"/>
                  <a:pt x="1768" y="248"/>
                </a:cubicBezTo>
                <a:lnTo>
                  <a:pt x="1712" y="248"/>
                </a:lnTo>
                <a:cubicBezTo>
                  <a:pt x="1392" y="248"/>
                  <a:pt x="1086" y="185"/>
                  <a:pt x="822" y="60"/>
                </a:cubicBezTo>
                <a:cubicBezTo>
                  <a:pt x="711" y="8"/>
                  <a:pt x="572" y="-13"/>
                  <a:pt x="419" y="8"/>
                </a:cubicBezTo>
                <a:cubicBezTo>
                  <a:pt x="224" y="39"/>
                  <a:pt x="57" y="164"/>
                  <a:pt x="15" y="310"/>
                </a:cubicBezTo>
                <a:cubicBezTo>
                  <a:pt x="-68" y="581"/>
                  <a:pt x="196" y="811"/>
                  <a:pt x="544" y="811"/>
                </a:cubicBezTo>
                <a:cubicBezTo>
                  <a:pt x="655" y="811"/>
                  <a:pt x="767" y="790"/>
                  <a:pt x="850" y="738"/>
                </a:cubicBezTo>
                <a:cubicBezTo>
                  <a:pt x="1100" y="612"/>
                  <a:pt x="1420" y="560"/>
                  <a:pt x="1726" y="560"/>
                </a:cubicBezTo>
                <a:lnTo>
                  <a:pt x="1782" y="560"/>
                </a:lnTo>
                <a:cubicBezTo>
                  <a:pt x="2143" y="560"/>
                  <a:pt x="2449" y="779"/>
                  <a:pt x="2449" y="1050"/>
                </a:cubicBezTo>
                <a:cubicBezTo>
                  <a:pt x="2449" y="2937"/>
                  <a:pt x="4494" y="4480"/>
                  <a:pt x="7011" y="4480"/>
                </a:cubicBezTo>
                <a:lnTo>
                  <a:pt x="9139" y="4480"/>
                </a:lnTo>
                <a:cubicBezTo>
                  <a:pt x="11560" y="4480"/>
                  <a:pt x="13535" y="5950"/>
                  <a:pt x="13535" y="7774"/>
                </a:cubicBezTo>
                <a:lnTo>
                  <a:pt x="13535" y="11569"/>
                </a:lnTo>
                <a:cubicBezTo>
                  <a:pt x="13535" y="12017"/>
                  <a:pt x="14021" y="12382"/>
                  <a:pt x="14619" y="12382"/>
                </a:cubicBezTo>
                <a:cubicBezTo>
                  <a:pt x="18194" y="12382"/>
                  <a:pt x="21115" y="14561"/>
                  <a:pt x="21115" y="17240"/>
                </a:cubicBezTo>
                <a:lnTo>
                  <a:pt x="21115" y="21431"/>
                </a:lnTo>
                <a:cubicBezTo>
                  <a:pt x="21115" y="21514"/>
                  <a:pt x="21212" y="21587"/>
                  <a:pt x="21323" y="21587"/>
                </a:cubicBezTo>
                <a:cubicBezTo>
                  <a:pt x="21435" y="21587"/>
                  <a:pt x="21532" y="21514"/>
                  <a:pt x="21532" y="21431"/>
                </a:cubicBezTo>
                <a:lnTo>
                  <a:pt x="21532" y="17240"/>
                </a:lnTo>
                <a:cubicBezTo>
                  <a:pt x="21504" y="14394"/>
                  <a:pt x="18403" y="12069"/>
                  <a:pt x="14606" y="12069"/>
                </a:cubicBezTo>
                <a:close/>
              </a:path>
            </a:pathLst>
          </a:custGeom>
          <a:solidFill>
            <a:srgbClr val="31394C"/>
          </a:solidFill>
          <a:ln w="57150">
            <a:solidFill>
              <a:srgbClr val="31394C"/>
            </a:solidFill>
            <a:miter lim="400000"/>
          </a:ln>
        </p:spPr>
        <p:txBody>
          <a:bodyPr lIns="38100" tIns="38100" rIns="38100" bIns="38100" anchor="ctr"/>
          <a:lstStyle/>
          <a:p>
            <a:pPr>
              <a:defRPr sz="3000">
                <a:solidFill>
                  <a:srgbClr val="FFFFFF"/>
                </a:solidFill>
              </a:defRPr>
            </a:pPr>
            <a:endParaRPr/>
          </a:p>
        </p:txBody>
      </p:sp>
      <p:sp>
        <p:nvSpPr>
          <p:cNvPr id="32" name="Shape">
            <a:extLst>
              <a:ext uri="{FF2B5EF4-FFF2-40B4-BE49-F238E27FC236}">
                <a16:creationId xmlns:a16="http://schemas.microsoft.com/office/drawing/2014/main" xmlns="" id="{34B0A499-2617-F13E-4A81-597D3A91F715}"/>
              </a:ext>
            </a:extLst>
          </p:cNvPr>
          <p:cNvSpPr/>
          <p:nvPr/>
        </p:nvSpPr>
        <p:spPr>
          <a:xfrm>
            <a:off x="6680331" y="4264716"/>
            <a:ext cx="2095952" cy="2545671"/>
          </a:xfrm>
          <a:custGeom>
            <a:avLst/>
            <a:gdLst/>
            <a:ahLst/>
            <a:cxnLst>
              <a:cxn ang="0">
                <a:pos x="wd2" y="hd2"/>
              </a:cxn>
              <a:cxn ang="5400000">
                <a:pos x="wd2" y="hd2"/>
              </a:cxn>
              <a:cxn ang="10800000">
                <a:pos x="wd2" y="hd2"/>
              </a:cxn>
              <a:cxn ang="16200000">
                <a:pos x="wd2" y="hd2"/>
              </a:cxn>
            </a:cxnLst>
            <a:rect l="0" t="0" r="r" b="b"/>
            <a:pathLst>
              <a:path w="21532" h="21587" extrusionOk="0">
                <a:moveTo>
                  <a:pt x="21085" y="8"/>
                </a:moveTo>
                <a:cubicBezTo>
                  <a:pt x="20932" y="-13"/>
                  <a:pt x="20793" y="8"/>
                  <a:pt x="20682" y="60"/>
                </a:cubicBezTo>
                <a:cubicBezTo>
                  <a:pt x="20418" y="185"/>
                  <a:pt x="20112" y="248"/>
                  <a:pt x="19792" y="248"/>
                </a:cubicBezTo>
                <a:lnTo>
                  <a:pt x="19736" y="248"/>
                </a:lnTo>
                <a:cubicBezTo>
                  <a:pt x="19138" y="248"/>
                  <a:pt x="18651" y="612"/>
                  <a:pt x="18651" y="1050"/>
                </a:cubicBezTo>
                <a:cubicBezTo>
                  <a:pt x="18651" y="2770"/>
                  <a:pt x="16788" y="4167"/>
                  <a:pt x="14507" y="4167"/>
                </a:cubicBezTo>
                <a:lnTo>
                  <a:pt x="12379" y="4167"/>
                </a:lnTo>
                <a:cubicBezTo>
                  <a:pt x="9722" y="4167"/>
                  <a:pt x="7566" y="5783"/>
                  <a:pt x="7566" y="7774"/>
                </a:cubicBezTo>
                <a:lnTo>
                  <a:pt x="7566" y="11569"/>
                </a:lnTo>
                <a:cubicBezTo>
                  <a:pt x="7566" y="11850"/>
                  <a:pt x="7260" y="12069"/>
                  <a:pt x="6899" y="12069"/>
                </a:cubicBezTo>
                <a:cubicBezTo>
                  <a:pt x="3088" y="12069"/>
                  <a:pt x="0" y="14394"/>
                  <a:pt x="0" y="17240"/>
                </a:cubicBezTo>
                <a:lnTo>
                  <a:pt x="0" y="21431"/>
                </a:lnTo>
                <a:cubicBezTo>
                  <a:pt x="0" y="21514"/>
                  <a:pt x="97" y="21587"/>
                  <a:pt x="209" y="21587"/>
                </a:cubicBezTo>
                <a:cubicBezTo>
                  <a:pt x="320" y="21587"/>
                  <a:pt x="417" y="21514"/>
                  <a:pt x="417" y="21431"/>
                </a:cubicBezTo>
                <a:lnTo>
                  <a:pt x="417" y="17240"/>
                </a:lnTo>
                <a:cubicBezTo>
                  <a:pt x="417" y="14561"/>
                  <a:pt x="3324" y="12372"/>
                  <a:pt x="6913" y="12382"/>
                </a:cubicBezTo>
                <a:cubicBezTo>
                  <a:pt x="7511" y="12382"/>
                  <a:pt x="7997" y="12017"/>
                  <a:pt x="7997" y="11569"/>
                </a:cubicBezTo>
                <a:lnTo>
                  <a:pt x="7997" y="7774"/>
                </a:lnTo>
                <a:cubicBezTo>
                  <a:pt x="7997" y="5960"/>
                  <a:pt x="9959" y="4480"/>
                  <a:pt x="12393" y="4480"/>
                </a:cubicBezTo>
                <a:lnTo>
                  <a:pt x="14521" y="4480"/>
                </a:lnTo>
                <a:cubicBezTo>
                  <a:pt x="17038" y="4480"/>
                  <a:pt x="19097" y="2937"/>
                  <a:pt x="19083" y="1050"/>
                </a:cubicBezTo>
                <a:cubicBezTo>
                  <a:pt x="19083" y="779"/>
                  <a:pt x="19389" y="560"/>
                  <a:pt x="19750" y="560"/>
                </a:cubicBezTo>
                <a:lnTo>
                  <a:pt x="19806" y="560"/>
                </a:lnTo>
                <a:cubicBezTo>
                  <a:pt x="20112" y="560"/>
                  <a:pt x="20418" y="612"/>
                  <a:pt x="20682" y="738"/>
                </a:cubicBezTo>
                <a:cubicBezTo>
                  <a:pt x="20765" y="779"/>
                  <a:pt x="20877" y="811"/>
                  <a:pt x="20988" y="811"/>
                </a:cubicBezTo>
                <a:cubicBezTo>
                  <a:pt x="21336" y="811"/>
                  <a:pt x="21600" y="571"/>
                  <a:pt x="21517" y="310"/>
                </a:cubicBezTo>
                <a:cubicBezTo>
                  <a:pt x="21447" y="164"/>
                  <a:pt x="21280" y="39"/>
                  <a:pt x="21085" y="8"/>
                </a:cubicBezTo>
                <a:close/>
              </a:path>
            </a:pathLst>
          </a:custGeom>
          <a:solidFill>
            <a:srgbClr val="FFC000"/>
          </a:solidFill>
          <a:ln w="57150">
            <a:solidFill>
              <a:srgbClr val="FFC000"/>
            </a:solidFill>
            <a:miter lim="400000"/>
          </a:ln>
        </p:spPr>
        <p:txBody>
          <a:bodyPr lIns="38100" tIns="38100" rIns="38100" bIns="38100" anchor="ctr"/>
          <a:lstStyle/>
          <a:p>
            <a:pPr>
              <a:defRPr sz="3000">
                <a:solidFill>
                  <a:srgbClr val="FFFFFF"/>
                </a:solidFill>
              </a:defRPr>
            </a:pPr>
            <a:endParaRPr/>
          </a:p>
        </p:txBody>
      </p:sp>
      <p:sp>
        <p:nvSpPr>
          <p:cNvPr id="33" name="Shape">
            <a:extLst>
              <a:ext uri="{FF2B5EF4-FFF2-40B4-BE49-F238E27FC236}">
                <a16:creationId xmlns:a16="http://schemas.microsoft.com/office/drawing/2014/main" xmlns="" id="{C8A40EE2-B372-16AF-F78D-8B6D99CCF144}"/>
              </a:ext>
            </a:extLst>
          </p:cNvPr>
          <p:cNvSpPr/>
          <p:nvPr/>
        </p:nvSpPr>
        <p:spPr>
          <a:xfrm>
            <a:off x="4703667" y="3600875"/>
            <a:ext cx="1255207" cy="3261166"/>
          </a:xfrm>
          <a:custGeom>
            <a:avLst/>
            <a:gdLst/>
            <a:ahLst/>
            <a:cxnLst>
              <a:cxn ang="0">
                <a:pos x="wd2" y="hd2"/>
              </a:cxn>
              <a:cxn ang="5400000">
                <a:pos x="wd2" y="hd2"/>
              </a:cxn>
              <a:cxn ang="10800000">
                <a:pos x="wd2" y="hd2"/>
              </a:cxn>
              <a:cxn ang="16200000">
                <a:pos x="wd2" y="hd2"/>
              </a:cxn>
            </a:cxnLst>
            <a:rect l="0" t="0" r="r" b="b"/>
            <a:pathLst>
              <a:path w="21487" h="21590" extrusionOk="0">
                <a:moveTo>
                  <a:pt x="16504" y="10058"/>
                </a:moveTo>
                <a:cubicBezTo>
                  <a:pt x="15901" y="10058"/>
                  <a:pt x="15415" y="9878"/>
                  <a:pt x="15415" y="9667"/>
                </a:cubicBezTo>
                <a:lnTo>
                  <a:pt x="15415" y="5215"/>
                </a:lnTo>
                <a:cubicBezTo>
                  <a:pt x="15415" y="3799"/>
                  <a:pt x="12147" y="2659"/>
                  <a:pt x="8138" y="2659"/>
                </a:cubicBezTo>
                <a:lnTo>
                  <a:pt x="6121" y="2659"/>
                </a:lnTo>
                <a:cubicBezTo>
                  <a:pt x="5519" y="2659"/>
                  <a:pt x="5009" y="2489"/>
                  <a:pt x="5009" y="2269"/>
                </a:cubicBezTo>
                <a:lnTo>
                  <a:pt x="5009" y="828"/>
                </a:lnTo>
                <a:cubicBezTo>
                  <a:pt x="5009" y="478"/>
                  <a:pt x="4198" y="193"/>
                  <a:pt x="3201" y="193"/>
                </a:cubicBezTo>
                <a:lnTo>
                  <a:pt x="2900" y="193"/>
                </a:lnTo>
                <a:cubicBezTo>
                  <a:pt x="2344" y="193"/>
                  <a:pt x="1811" y="128"/>
                  <a:pt x="1324" y="39"/>
                </a:cubicBezTo>
                <a:cubicBezTo>
                  <a:pt x="1138" y="6"/>
                  <a:pt x="930" y="-10"/>
                  <a:pt x="698" y="6"/>
                </a:cubicBezTo>
                <a:cubicBezTo>
                  <a:pt x="374" y="31"/>
                  <a:pt x="96" y="128"/>
                  <a:pt x="26" y="242"/>
                </a:cubicBezTo>
                <a:cubicBezTo>
                  <a:pt x="-113" y="454"/>
                  <a:pt x="327" y="633"/>
                  <a:pt x="907" y="633"/>
                </a:cubicBezTo>
                <a:cubicBezTo>
                  <a:pt x="1069" y="633"/>
                  <a:pt x="1231" y="617"/>
                  <a:pt x="1370" y="584"/>
                </a:cubicBezTo>
                <a:cubicBezTo>
                  <a:pt x="1834" y="486"/>
                  <a:pt x="2367" y="438"/>
                  <a:pt x="2900" y="438"/>
                </a:cubicBezTo>
                <a:lnTo>
                  <a:pt x="3201" y="438"/>
                </a:lnTo>
                <a:cubicBezTo>
                  <a:pt x="3804" y="438"/>
                  <a:pt x="4314" y="609"/>
                  <a:pt x="4314" y="828"/>
                </a:cubicBezTo>
                <a:lnTo>
                  <a:pt x="4314" y="2269"/>
                </a:lnTo>
                <a:cubicBezTo>
                  <a:pt x="4314" y="2619"/>
                  <a:pt x="5125" y="2904"/>
                  <a:pt x="6121" y="2904"/>
                </a:cubicBezTo>
                <a:lnTo>
                  <a:pt x="8138" y="2904"/>
                </a:lnTo>
                <a:cubicBezTo>
                  <a:pt x="11776" y="2904"/>
                  <a:pt x="14720" y="3937"/>
                  <a:pt x="14720" y="5215"/>
                </a:cubicBezTo>
                <a:lnTo>
                  <a:pt x="14720" y="9659"/>
                </a:lnTo>
                <a:cubicBezTo>
                  <a:pt x="14720" y="10009"/>
                  <a:pt x="15508" y="10294"/>
                  <a:pt x="16481" y="10294"/>
                </a:cubicBezTo>
                <a:cubicBezTo>
                  <a:pt x="18845" y="10285"/>
                  <a:pt x="20792" y="10961"/>
                  <a:pt x="20792" y="11791"/>
                </a:cubicBezTo>
                <a:lnTo>
                  <a:pt x="20792" y="21468"/>
                </a:lnTo>
                <a:cubicBezTo>
                  <a:pt x="20792" y="21533"/>
                  <a:pt x="20954" y="21590"/>
                  <a:pt x="21139" y="21590"/>
                </a:cubicBezTo>
                <a:cubicBezTo>
                  <a:pt x="21325" y="21590"/>
                  <a:pt x="21487" y="21533"/>
                  <a:pt x="21487" y="21468"/>
                </a:cubicBezTo>
                <a:lnTo>
                  <a:pt x="21487" y="11799"/>
                </a:lnTo>
                <a:cubicBezTo>
                  <a:pt x="21487" y="10839"/>
                  <a:pt x="19239" y="10049"/>
                  <a:pt x="16504" y="10058"/>
                </a:cubicBezTo>
                <a:close/>
              </a:path>
            </a:pathLst>
          </a:custGeom>
          <a:solidFill>
            <a:srgbClr val="2B5474"/>
          </a:solidFill>
          <a:ln w="57150">
            <a:solidFill>
              <a:srgbClr val="2B5474"/>
            </a:solidFill>
            <a:miter lim="400000"/>
          </a:ln>
        </p:spPr>
        <p:txBody>
          <a:bodyPr lIns="38100" tIns="38100" rIns="38100" bIns="38100" anchor="ctr"/>
          <a:lstStyle/>
          <a:p>
            <a:pPr>
              <a:defRPr sz="3000">
                <a:solidFill>
                  <a:srgbClr val="FFFFFF"/>
                </a:solidFill>
              </a:defRPr>
            </a:pPr>
            <a:endParaRPr/>
          </a:p>
        </p:txBody>
      </p:sp>
      <p:sp>
        <p:nvSpPr>
          <p:cNvPr id="39" name="Shape">
            <a:extLst>
              <a:ext uri="{FF2B5EF4-FFF2-40B4-BE49-F238E27FC236}">
                <a16:creationId xmlns:a16="http://schemas.microsoft.com/office/drawing/2014/main" xmlns="" id="{B30941EA-9157-F8FE-5BD6-88C01F8115A7}"/>
              </a:ext>
            </a:extLst>
          </p:cNvPr>
          <p:cNvSpPr/>
          <p:nvPr/>
        </p:nvSpPr>
        <p:spPr>
          <a:xfrm>
            <a:off x="6504326" y="3600875"/>
            <a:ext cx="1240310" cy="3262619"/>
          </a:xfrm>
          <a:custGeom>
            <a:avLst/>
            <a:gdLst/>
            <a:ahLst/>
            <a:cxnLst>
              <a:cxn ang="0">
                <a:pos x="wd2" y="hd2"/>
              </a:cxn>
              <a:cxn ang="5400000">
                <a:pos x="wd2" y="hd2"/>
              </a:cxn>
              <a:cxn ang="10800000">
                <a:pos x="wd2" y="hd2"/>
              </a:cxn>
              <a:cxn ang="16200000">
                <a:pos x="wd2" y="hd2"/>
              </a:cxn>
            </a:cxnLst>
            <a:rect l="0" t="0" r="r" b="b"/>
            <a:pathLst>
              <a:path w="21485" h="21592" extrusionOk="0">
                <a:moveTo>
                  <a:pt x="20779" y="8"/>
                </a:moveTo>
                <a:cubicBezTo>
                  <a:pt x="20545" y="-8"/>
                  <a:pt x="20334" y="0"/>
                  <a:pt x="20146" y="41"/>
                </a:cubicBezTo>
                <a:cubicBezTo>
                  <a:pt x="19653" y="130"/>
                  <a:pt x="19114" y="195"/>
                  <a:pt x="18551" y="195"/>
                </a:cubicBezTo>
                <a:lnTo>
                  <a:pt x="18504" y="195"/>
                </a:lnTo>
                <a:cubicBezTo>
                  <a:pt x="17496" y="195"/>
                  <a:pt x="16675" y="480"/>
                  <a:pt x="16675" y="830"/>
                </a:cubicBezTo>
                <a:lnTo>
                  <a:pt x="16675" y="2270"/>
                </a:lnTo>
                <a:cubicBezTo>
                  <a:pt x="16675" y="2481"/>
                  <a:pt x="16182" y="2660"/>
                  <a:pt x="15549" y="2660"/>
                </a:cubicBezTo>
                <a:lnTo>
                  <a:pt x="13509" y="2660"/>
                </a:lnTo>
                <a:cubicBezTo>
                  <a:pt x="9428" y="2660"/>
                  <a:pt x="6145" y="3808"/>
                  <a:pt x="6145" y="5215"/>
                </a:cubicBezTo>
                <a:lnTo>
                  <a:pt x="6145" y="9665"/>
                </a:lnTo>
                <a:cubicBezTo>
                  <a:pt x="6145" y="9877"/>
                  <a:pt x="5652" y="10056"/>
                  <a:pt x="5042" y="10056"/>
                </a:cubicBezTo>
                <a:cubicBezTo>
                  <a:pt x="2251" y="10056"/>
                  <a:pt x="0" y="10837"/>
                  <a:pt x="0" y="11797"/>
                </a:cubicBezTo>
                <a:lnTo>
                  <a:pt x="0" y="21470"/>
                </a:lnTo>
                <a:cubicBezTo>
                  <a:pt x="0" y="21535"/>
                  <a:pt x="164" y="21592"/>
                  <a:pt x="352" y="21592"/>
                </a:cubicBezTo>
                <a:cubicBezTo>
                  <a:pt x="539" y="21592"/>
                  <a:pt x="704" y="21535"/>
                  <a:pt x="704" y="21470"/>
                </a:cubicBezTo>
                <a:lnTo>
                  <a:pt x="704" y="11797"/>
                </a:lnTo>
                <a:cubicBezTo>
                  <a:pt x="704" y="10967"/>
                  <a:pt x="2674" y="10292"/>
                  <a:pt x="5066" y="10300"/>
                </a:cubicBezTo>
                <a:cubicBezTo>
                  <a:pt x="6074" y="10300"/>
                  <a:pt x="6848" y="10007"/>
                  <a:pt x="6848" y="9665"/>
                </a:cubicBezTo>
                <a:lnTo>
                  <a:pt x="6848" y="5223"/>
                </a:lnTo>
                <a:cubicBezTo>
                  <a:pt x="6848" y="3946"/>
                  <a:pt x="9827" y="2913"/>
                  <a:pt x="13509" y="2913"/>
                </a:cubicBezTo>
                <a:lnTo>
                  <a:pt x="15549" y="2913"/>
                </a:lnTo>
                <a:cubicBezTo>
                  <a:pt x="16558" y="2913"/>
                  <a:pt x="17378" y="2628"/>
                  <a:pt x="17378" y="2278"/>
                </a:cubicBezTo>
                <a:lnTo>
                  <a:pt x="17378" y="830"/>
                </a:lnTo>
                <a:cubicBezTo>
                  <a:pt x="17378" y="618"/>
                  <a:pt x="17871" y="439"/>
                  <a:pt x="18504" y="439"/>
                </a:cubicBezTo>
                <a:lnTo>
                  <a:pt x="18551" y="439"/>
                </a:lnTo>
                <a:cubicBezTo>
                  <a:pt x="19091" y="439"/>
                  <a:pt x="19630" y="488"/>
                  <a:pt x="20099" y="586"/>
                </a:cubicBezTo>
                <a:cubicBezTo>
                  <a:pt x="20240" y="618"/>
                  <a:pt x="20404" y="635"/>
                  <a:pt x="20568" y="635"/>
                </a:cubicBezTo>
                <a:cubicBezTo>
                  <a:pt x="21154" y="635"/>
                  <a:pt x="21600" y="448"/>
                  <a:pt x="21459" y="244"/>
                </a:cubicBezTo>
                <a:cubicBezTo>
                  <a:pt x="21389" y="122"/>
                  <a:pt x="21107" y="33"/>
                  <a:pt x="20779" y="8"/>
                </a:cubicBezTo>
                <a:close/>
              </a:path>
            </a:pathLst>
          </a:custGeom>
          <a:solidFill>
            <a:srgbClr val="77C0E3"/>
          </a:solidFill>
          <a:ln w="57150">
            <a:solidFill>
              <a:srgbClr val="77C0E3"/>
            </a:solidFill>
            <a:miter lim="400000"/>
          </a:ln>
        </p:spPr>
        <p:txBody>
          <a:bodyPr lIns="38100" tIns="38100" rIns="38100" bIns="38100" anchor="ctr"/>
          <a:lstStyle/>
          <a:p>
            <a:pPr>
              <a:defRPr sz="3000">
                <a:solidFill>
                  <a:srgbClr val="FFFFFF"/>
                </a:solidFill>
              </a:defRPr>
            </a:pPr>
            <a:endParaRPr/>
          </a:p>
        </p:txBody>
      </p:sp>
      <p:sp>
        <p:nvSpPr>
          <p:cNvPr id="40" name="Shape">
            <a:extLst>
              <a:ext uri="{FF2B5EF4-FFF2-40B4-BE49-F238E27FC236}">
                <a16:creationId xmlns:a16="http://schemas.microsoft.com/office/drawing/2014/main" xmlns="" id="{F77D0C2D-6A5E-79C3-4073-6D6F2675AF3C}"/>
              </a:ext>
            </a:extLst>
          </p:cNvPr>
          <p:cNvSpPr/>
          <p:nvPr/>
        </p:nvSpPr>
        <p:spPr>
          <a:xfrm>
            <a:off x="6044008" y="3146019"/>
            <a:ext cx="444072" cy="3720116"/>
          </a:xfrm>
          <a:custGeom>
            <a:avLst/>
            <a:gdLst/>
            <a:ahLst/>
            <a:cxnLst>
              <a:cxn ang="0">
                <a:pos x="wd2" y="hd2"/>
              </a:cxn>
              <a:cxn ang="5400000">
                <a:pos x="wd2" y="hd2"/>
              </a:cxn>
              <a:cxn ang="10800000">
                <a:pos x="wd2" y="hd2"/>
              </a:cxn>
              <a:cxn ang="16200000">
                <a:pos x="wd2" y="hd2"/>
              </a:cxn>
            </a:cxnLst>
            <a:rect l="0" t="0" r="r" b="b"/>
            <a:pathLst>
              <a:path w="21600" h="21565" extrusionOk="0">
                <a:moveTo>
                  <a:pt x="9944" y="3550"/>
                </a:moveTo>
                <a:lnTo>
                  <a:pt x="7376" y="3550"/>
                </a:lnTo>
                <a:cubicBezTo>
                  <a:pt x="5663" y="3550"/>
                  <a:pt x="4215" y="3400"/>
                  <a:pt x="4215" y="3207"/>
                </a:cubicBezTo>
                <a:lnTo>
                  <a:pt x="4215" y="1276"/>
                </a:lnTo>
                <a:cubicBezTo>
                  <a:pt x="4215" y="977"/>
                  <a:pt x="4610" y="671"/>
                  <a:pt x="5861" y="400"/>
                </a:cubicBezTo>
                <a:cubicBezTo>
                  <a:pt x="6124" y="343"/>
                  <a:pt x="6190" y="279"/>
                  <a:pt x="6059" y="214"/>
                </a:cubicBezTo>
                <a:cubicBezTo>
                  <a:pt x="5861" y="115"/>
                  <a:pt x="5071" y="36"/>
                  <a:pt x="4149" y="8"/>
                </a:cubicBezTo>
                <a:cubicBezTo>
                  <a:pt x="2437" y="-35"/>
                  <a:pt x="988" y="100"/>
                  <a:pt x="988" y="279"/>
                </a:cubicBezTo>
                <a:cubicBezTo>
                  <a:pt x="988" y="314"/>
                  <a:pt x="1054" y="343"/>
                  <a:pt x="1120" y="371"/>
                </a:cubicBezTo>
                <a:cubicBezTo>
                  <a:pt x="1976" y="621"/>
                  <a:pt x="2239" y="891"/>
                  <a:pt x="2239" y="1162"/>
                </a:cubicBezTo>
                <a:lnTo>
                  <a:pt x="2239" y="3200"/>
                </a:lnTo>
                <a:cubicBezTo>
                  <a:pt x="2239" y="3507"/>
                  <a:pt x="4544" y="3756"/>
                  <a:pt x="7376" y="3756"/>
                </a:cubicBezTo>
                <a:lnTo>
                  <a:pt x="9944" y="3756"/>
                </a:lnTo>
                <a:cubicBezTo>
                  <a:pt x="15278" y="3756"/>
                  <a:pt x="19624" y="4227"/>
                  <a:pt x="19624" y="4804"/>
                </a:cubicBezTo>
                <a:lnTo>
                  <a:pt x="19624" y="7975"/>
                </a:lnTo>
                <a:cubicBezTo>
                  <a:pt x="19624" y="8160"/>
                  <a:pt x="18241" y="8317"/>
                  <a:pt x="16463" y="8317"/>
                </a:cubicBezTo>
                <a:lnTo>
                  <a:pt x="12249" y="8317"/>
                </a:lnTo>
                <a:cubicBezTo>
                  <a:pt x="5466" y="8317"/>
                  <a:pt x="0" y="8909"/>
                  <a:pt x="0" y="9643"/>
                </a:cubicBezTo>
                <a:lnTo>
                  <a:pt x="0" y="10348"/>
                </a:lnTo>
                <a:cubicBezTo>
                  <a:pt x="0" y="10655"/>
                  <a:pt x="2305" y="10932"/>
                  <a:pt x="5137" y="10932"/>
                </a:cubicBezTo>
                <a:cubicBezTo>
                  <a:pt x="6915" y="10932"/>
                  <a:pt x="8298" y="11082"/>
                  <a:pt x="8298" y="11275"/>
                </a:cubicBezTo>
                <a:lnTo>
                  <a:pt x="8298" y="21458"/>
                </a:lnTo>
                <a:cubicBezTo>
                  <a:pt x="8298" y="21515"/>
                  <a:pt x="8759" y="21565"/>
                  <a:pt x="9285" y="21565"/>
                </a:cubicBezTo>
                <a:cubicBezTo>
                  <a:pt x="9812" y="21565"/>
                  <a:pt x="10273" y="21515"/>
                  <a:pt x="10273" y="21458"/>
                </a:cubicBezTo>
                <a:lnTo>
                  <a:pt x="10273" y="11310"/>
                </a:lnTo>
                <a:cubicBezTo>
                  <a:pt x="10273" y="11004"/>
                  <a:pt x="7968" y="10726"/>
                  <a:pt x="5137" y="10726"/>
                </a:cubicBezTo>
                <a:cubicBezTo>
                  <a:pt x="3359" y="10726"/>
                  <a:pt x="1976" y="10576"/>
                  <a:pt x="1976" y="10384"/>
                </a:cubicBezTo>
                <a:lnTo>
                  <a:pt x="1976" y="9650"/>
                </a:lnTo>
                <a:cubicBezTo>
                  <a:pt x="1976" y="9037"/>
                  <a:pt x="6585" y="8538"/>
                  <a:pt x="12249" y="8538"/>
                </a:cubicBezTo>
                <a:lnTo>
                  <a:pt x="16463" y="8538"/>
                </a:lnTo>
                <a:cubicBezTo>
                  <a:pt x="19295" y="8538"/>
                  <a:pt x="21600" y="8289"/>
                  <a:pt x="21600" y="7982"/>
                </a:cubicBezTo>
                <a:lnTo>
                  <a:pt x="21600" y="4811"/>
                </a:lnTo>
                <a:cubicBezTo>
                  <a:pt x="21534" y="4113"/>
                  <a:pt x="16332" y="3550"/>
                  <a:pt x="9944" y="3550"/>
                </a:cubicBezTo>
                <a:close/>
              </a:path>
            </a:pathLst>
          </a:custGeom>
          <a:solidFill>
            <a:srgbClr val="579DA5"/>
          </a:solidFill>
          <a:ln w="57150">
            <a:solidFill>
              <a:srgbClr val="579DA5"/>
            </a:solidFill>
            <a:miter lim="400000"/>
          </a:ln>
        </p:spPr>
        <p:txBody>
          <a:bodyPr lIns="38100" tIns="38100" rIns="38100" bIns="38100" anchor="ctr"/>
          <a:lstStyle/>
          <a:p>
            <a:pPr>
              <a:defRPr sz="3000">
                <a:solidFill>
                  <a:srgbClr val="FFFFFF"/>
                </a:solidFill>
              </a:defRPr>
            </a:pPr>
            <a:endParaRPr/>
          </a:p>
        </p:txBody>
      </p:sp>
      <p:sp>
        <p:nvSpPr>
          <p:cNvPr id="41" name="TextBox 10">
            <a:extLst>
              <a:ext uri="{FF2B5EF4-FFF2-40B4-BE49-F238E27FC236}">
                <a16:creationId xmlns:a16="http://schemas.microsoft.com/office/drawing/2014/main" xmlns="" id="{DD4DC0DE-6B57-764F-907B-5911ACB5D019}"/>
              </a:ext>
            </a:extLst>
          </p:cNvPr>
          <p:cNvSpPr txBox="1"/>
          <p:nvPr/>
        </p:nvSpPr>
        <p:spPr>
          <a:xfrm>
            <a:off x="8753330" y="3247690"/>
            <a:ext cx="3187436" cy="523220"/>
          </a:xfrm>
          <a:prstGeom prst="rect">
            <a:avLst/>
          </a:prstGeom>
          <a:noFill/>
        </p:spPr>
        <p:txBody>
          <a:bodyPr wrap="square" lIns="0" rIns="0" rtlCol="0" anchor="b">
            <a:spAutoFit/>
          </a:bodyPr>
          <a:lstStyle/>
          <a:p>
            <a:pPr algn="ctr"/>
            <a:r>
              <a:rPr lang="ar-SY" sz="2800" b="1" dirty="0">
                <a:solidFill>
                  <a:srgbClr val="FFC000"/>
                </a:solidFill>
                <a:latin typeface="Adobe Arabic" panose="02040503050201020203" pitchFamily="18" charset="-78"/>
                <a:cs typeface="Adobe Arabic" panose="02040503050201020203" pitchFamily="18" charset="-78"/>
              </a:rPr>
              <a:t>تعزيز الثقة والمصداقية</a:t>
            </a:r>
            <a:endParaRPr lang="en-US" sz="2800" dirty="0">
              <a:solidFill>
                <a:srgbClr val="FFC000"/>
              </a:solidFill>
              <a:latin typeface="Adobe Arabic" panose="02040503050201020203" pitchFamily="18" charset="-78"/>
              <a:cs typeface="Adobe Arabic" panose="02040503050201020203" pitchFamily="18" charset="-78"/>
            </a:endParaRPr>
          </a:p>
        </p:txBody>
      </p:sp>
      <p:sp>
        <p:nvSpPr>
          <p:cNvPr id="42" name="TextBox 13">
            <a:extLst>
              <a:ext uri="{FF2B5EF4-FFF2-40B4-BE49-F238E27FC236}">
                <a16:creationId xmlns:a16="http://schemas.microsoft.com/office/drawing/2014/main" xmlns="" id="{374E46A8-9C97-06B1-68AD-9EF18B6DED7E}"/>
              </a:ext>
            </a:extLst>
          </p:cNvPr>
          <p:cNvSpPr txBox="1"/>
          <p:nvPr/>
        </p:nvSpPr>
        <p:spPr>
          <a:xfrm>
            <a:off x="545816" y="3293637"/>
            <a:ext cx="2743523" cy="523220"/>
          </a:xfrm>
          <a:prstGeom prst="rect">
            <a:avLst/>
          </a:prstGeom>
          <a:noFill/>
        </p:spPr>
        <p:txBody>
          <a:bodyPr wrap="square" lIns="0" rIns="0" rtlCol="0" anchor="b">
            <a:spAutoFit/>
          </a:bodyPr>
          <a:lstStyle/>
          <a:p>
            <a:pPr algn="ctr"/>
            <a:r>
              <a:rPr lang="ar-SY" sz="2800" b="1" dirty="0">
                <a:solidFill>
                  <a:srgbClr val="31394C"/>
                </a:solidFill>
                <a:latin typeface="Adobe Arabic" panose="02040503050201020203" pitchFamily="18" charset="-78"/>
                <a:cs typeface="Adobe Arabic" panose="02040503050201020203" pitchFamily="18" charset="-78"/>
              </a:rPr>
              <a:t>الخبرة المتخصصة</a:t>
            </a:r>
            <a:endParaRPr lang="en-US" sz="2800" dirty="0">
              <a:solidFill>
                <a:srgbClr val="31394C"/>
              </a:solidFill>
              <a:latin typeface="Adobe Arabic" panose="02040503050201020203" pitchFamily="18" charset="-78"/>
              <a:cs typeface="Adobe Arabic" panose="02040503050201020203" pitchFamily="18" charset="-78"/>
            </a:endParaRPr>
          </a:p>
        </p:txBody>
      </p:sp>
      <p:sp>
        <p:nvSpPr>
          <p:cNvPr id="43" name="TextBox 15">
            <a:extLst>
              <a:ext uri="{FF2B5EF4-FFF2-40B4-BE49-F238E27FC236}">
                <a16:creationId xmlns:a16="http://schemas.microsoft.com/office/drawing/2014/main" xmlns="" id="{FB2E0942-21A0-E3A2-1680-E29456D1BC32}"/>
              </a:ext>
            </a:extLst>
          </p:cNvPr>
          <p:cNvSpPr txBox="1"/>
          <p:nvPr/>
        </p:nvSpPr>
        <p:spPr>
          <a:xfrm>
            <a:off x="1791840" y="2459222"/>
            <a:ext cx="3112670" cy="523220"/>
          </a:xfrm>
          <a:prstGeom prst="rect">
            <a:avLst/>
          </a:prstGeom>
          <a:noFill/>
        </p:spPr>
        <p:txBody>
          <a:bodyPr wrap="square" lIns="0" rIns="0" rtlCol="0" anchor="b">
            <a:spAutoFit/>
          </a:bodyPr>
          <a:lstStyle/>
          <a:p>
            <a:pPr algn="ctr"/>
            <a:r>
              <a:rPr lang="ar-SY" sz="2800" b="1" dirty="0">
                <a:solidFill>
                  <a:srgbClr val="2B5474"/>
                </a:solidFill>
                <a:latin typeface="Adobe Arabic" panose="02040503050201020203" pitchFamily="18" charset="-78"/>
                <a:cs typeface="Adobe Arabic" panose="02040503050201020203" pitchFamily="18" charset="-78"/>
              </a:rPr>
              <a:t>تعزيز الدقة والشمولية</a:t>
            </a:r>
            <a:endParaRPr lang="en-US" sz="2800" dirty="0">
              <a:solidFill>
                <a:srgbClr val="2B5474"/>
              </a:solidFill>
              <a:latin typeface="Adobe Arabic" panose="02040503050201020203" pitchFamily="18" charset="-78"/>
              <a:cs typeface="Adobe Arabic" panose="02040503050201020203" pitchFamily="18" charset="-78"/>
            </a:endParaRPr>
          </a:p>
        </p:txBody>
      </p:sp>
      <p:sp>
        <p:nvSpPr>
          <p:cNvPr id="44" name="TextBox 16">
            <a:extLst>
              <a:ext uri="{FF2B5EF4-FFF2-40B4-BE49-F238E27FC236}">
                <a16:creationId xmlns:a16="http://schemas.microsoft.com/office/drawing/2014/main" xmlns="" id="{63C57E33-C18A-6B28-0822-E0E2922C5D16}"/>
              </a:ext>
            </a:extLst>
          </p:cNvPr>
          <p:cNvSpPr txBox="1"/>
          <p:nvPr/>
        </p:nvSpPr>
        <p:spPr>
          <a:xfrm>
            <a:off x="7651122" y="2274557"/>
            <a:ext cx="3336192" cy="523220"/>
          </a:xfrm>
          <a:prstGeom prst="rect">
            <a:avLst/>
          </a:prstGeom>
          <a:noFill/>
        </p:spPr>
        <p:txBody>
          <a:bodyPr wrap="square" lIns="0" rIns="0" rtlCol="0" anchor="b">
            <a:spAutoFit/>
          </a:bodyPr>
          <a:lstStyle/>
          <a:p>
            <a:pPr algn="ctr"/>
            <a:r>
              <a:rPr lang="ar-SY" sz="2800" b="1" dirty="0">
                <a:solidFill>
                  <a:srgbClr val="77C0E3"/>
                </a:solidFill>
                <a:latin typeface="Adobe Arabic" panose="02040503050201020203" pitchFamily="18" charset="-78"/>
                <a:cs typeface="Adobe Arabic" panose="02040503050201020203" pitchFamily="18" charset="-78"/>
              </a:rPr>
              <a:t>توجيه الاستراتيجية واتخاذ القرارات</a:t>
            </a:r>
            <a:endParaRPr lang="en-US" sz="2800" dirty="0">
              <a:solidFill>
                <a:srgbClr val="77C0E3"/>
              </a:solidFill>
              <a:latin typeface="Adobe Arabic" panose="02040503050201020203" pitchFamily="18" charset="-78"/>
              <a:cs typeface="Adobe Arabic" panose="02040503050201020203" pitchFamily="18" charset="-78"/>
            </a:endParaRPr>
          </a:p>
        </p:txBody>
      </p:sp>
      <p:sp>
        <p:nvSpPr>
          <p:cNvPr id="45" name="TextBox 17">
            <a:extLst>
              <a:ext uri="{FF2B5EF4-FFF2-40B4-BE49-F238E27FC236}">
                <a16:creationId xmlns:a16="http://schemas.microsoft.com/office/drawing/2014/main" xmlns="" id="{659C46C9-22C6-7FED-DD77-775EBF58E674}"/>
              </a:ext>
            </a:extLst>
          </p:cNvPr>
          <p:cNvSpPr txBox="1"/>
          <p:nvPr/>
        </p:nvSpPr>
        <p:spPr>
          <a:xfrm>
            <a:off x="4347050" y="1662620"/>
            <a:ext cx="3511668" cy="523220"/>
          </a:xfrm>
          <a:prstGeom prst="rect">
            <a:avLst/>
          </a:prstGeom>
          <a:noFill/>
        </p:spPr>
        <p:txBody>
          <a:bodyPr wrap="square" lIns="0" rIns="0" rtlCol="0" anchor="b">
            <a:spAutoFit/>
          </a:bodyPr>
          <a:lstStyle/>
          <a:p>
            <a:pPr algn="ctr"/>
            <a:r>
              <a:rPr lang="ar-SY" sz="2800" b="1" dirty="0">
                <a:solidFill>
                  <a:srgbClr val="579DA5"/>
                </a:solidFill>
                <a:latin typeface="Adobe Arabic" panose="02040503050201020203" pitchFamily="18" charset="-78"/>
                <a:cs typeface="Adobe Arabic" panose="02040503050201020203" pitchFamily="18" charset="-78"/>
              </a:rPr>
              <a:t>التعرف على المخاطر الناشئة</a:t>
            </a:r>
            <a:endParaRPr lang="en-US" sz="2800" dirty="0">
              <a:solidFill>
                <a:srgbClr val="579DA5"/>
              </a:solidFill>
              <a:latin typeface="Adobe Arabic" panose="02040503050201020203" pitchFamily="18" charset="-78"/>
              <a:cs typeface="Adobe Arabic" panose="02040503050201020203" pitchFamily="18" charset="-78"/>
            </a:endParaRPr>
          </a:p>
        </p:txBody>
      </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الاستعانة بآراء الخبراء والممارسين</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mc:AlternateContent xmlns:mc="http://schemas.openxmlformats.org/markup-compatibility/2006">
        <mc:Choice xmlns:pslz="http://schemas.microsoft.com/office/powerpoint/2016/slidezoom" xmlns="" Requires="pslz">
          <p:graphicFrame>
            <p:nvGraphicFramePr>
              <p:cNvPr id="47" name="صورة الشريحة 46">
                <a:extLst>
                  <a:ext uri="{FF2B5EF4-FFF2-40B4-BE49-F238E27FC236}">
                    <a16:creationId xmlns:a16="http://schemas.microsoft.com/office/drawing/2014/main" id="{AB6B4B0B-AD22-9131-34CE-0FD5DAA83770}"/>
                  </a:ext>
                </a:extLst>
              </p:cNvPr>
              <p:cNvGraphicFramePr>
                <a:graphicFrameLocks noChangeAspect="1"/>
              </p:cNvGraphicFramePr>
              <p:nvPr>
                <p:extLst>
                  <p:ext uri="{D42A27DB-BD31-4B8C-83A1-F6EECF244321}">
                    <p14:modId xmlns:p14="http://schemas.microsoft.com/office/powerpoint/2010/main" val="2507805862"/>
                  </p:ext>
                </p:extLst>
              </p:nvPr>
            </p:nvGraphicFramePr>
            <p:xfrm>
              <a:off x="11288158" y="204933"/>
              <a:ext cx="410714" cy="410714"/>
            </p:xfrm>
            <a:graphic>
              <a:graphicData uri="http://schemas.microsoft.com/office/powerpoint/2016/slidezoom">
                <pslz:sldZm>
                  <pslz:sldZmObj sldId="324" cId="3738335798">
                    <pslz:zmPr id="{9D47DFE3-33C2-42CE-AFDC-2A1093D70AF7}" returnToParent="0" imageType="cover" transitionDur="1000">
                      <p166:blipFill xmlns:p166="http://schemas.microsoft.com/office/powerpoint/2016/6/main">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166:blipFill>
                      <p166:spPr xmlns:p166="http://schemas.microsoft.com/office/powerpoint/2016/6/main">
                        <a:xfrm>
                          <a:off x="0" y="0"/>
                          <a:ext cx="410714" cy="410714"/>
                        </a:xfrm>
                        <a:prstGeom prst="rect">
                          <a:avLst/>
                        </a:prstGeom>
                        <a:ln w="3175">
                          <a:noFill/>
                        </a:ln>
                      </p166:spPr>
                    </pslz:zmPr>
                  </pslz:sldZmObj>
                </pslz:sldZm>
              </a:graphicData>
            </a:graphic>
          </p:graphicFrame>
        </mc:Choice>
        <mc:Fallback>
          <p:pic>
            <p:nvPicPr>
              <p:cNvPr id="47" name="صورة الشريحة 46">
                <a:hlinkClick r:id="rId5" action="ppaction://hlinksldjump"/>
                <a:extLst>
                  <a:ext uri="{FF2B5EF4-FFF2-40B4-BE49-F238E27FC236}">
                    <a16:creationId xmlns:a16="http://schemas.microsoft.com/office/drawing/2014/main" xmlns="" xmlns:pslz="http://schemas.microsoft.com/office/powerpoint/2016/slidezoom" id="{AB6B4B0B-AD22-9131-34CE-0FD5DAA83770}"/>
                  </a:ext>
                </a:extLst>
              </p:cNvPr>
              <p:cNvPicPr>
                <a:picLocks noGrp="1" noRot="1" noChangeAspect="1" noMove="1" noResize="1" noEditPoints="1" noAdjustHandles="1" noChangeArrowheads="1" noChangeShapeType="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7"/>
                  </a:ext>
                </a:extLst>
              </a:blip>
              <a:stretch>
                <a:fillRect/>
              </a:stretch>
            </p:blipFill>
            <p:spPr>
              <a:xfrm>
                <a:off x="11288158" y="204933"/>
                <a:ext cx="410714" cy="410714"/>
              </a:xfrm>
              <a:prstGeom prst="rect">
                <a:avLst/>
              </a:prstGeom>
              <a:ln w="3175">
                <a:noFill/>
              </a:ln>
            </p:spPr>
          </p:pic>
        </mc:Fallback>
      </mc:AlternateContent>
      <p:sp>
        <p:nvSpPr>
          <p:cNvPr id="19"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335163337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ppt_x"/>
                                          </p:val>
                                        </p:tav>
                                        <p:tav tm="100000">
                                          <p:val>
                                            <p:strVal val="#ppt_x"/>
                                          </p:val>
                                        </p:tav>
                                      </p:tavLst>
                                    </p:anim>
                                    <p:anim calcmode="lin" valueType="num">
                                      <p:cBhvr additive="base">
                                        <p:cTn id="12" dur="500" fill="hold"/>
                                        <p:tgtEl>
                                          <p:spTgt spid="4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down)">
                                      <p:cBhvr>
                                        <p:cTn id="16" dur="500"/>
                                        <p:tgtEl>
                                          <p:spTgt spid="33"/>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additive="base">
                                        <p:cTn id="20" dur="500" fill="hold"/>
                                        <p:tgtEl>
                                          <p:spTgt spid="43"/>
                                        </p:tgtEl>
                                        <p:attrNameLst>
                                          <p:attrName>ppt_x</p:attrName>
                                        </p:attrNameLst>
                                      </p:cBhvr>
                                      <p:tavLst>
                                        <p:tav tm="0">
                                          <p:val>
                                            <p:strVal val="#ppt_x"/>
                                          </p:val>
                                        </p:tav>
                                        <p:tav tm="100000">
                                          <p:val>
                                            <p:strVal val="#ppt_x"/>
                                          </p:val>
                                        </p:tav>
                                      </p:tavLst>
                                    </p:anim>
                                    <p:anim calcmode="lin" valueType="num">
                                      <p:cBhvr additive="base">
                                        <p:cTn id="21" dur="500" fill="hold"/>
                                        <p:tgtEl>
                                          <p:spTgt spid="4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down)">
                                      <p:cBhvr>
                                        <p:cTn id="25" dur="500"/>
                                        <p:tgtEl>
                                          <p:spTgt spid="40"/>
                                        </p:tgtEl>
                                      </p:cBhvr>
                                    </p:animEffect>
                                  </p:childTnLst>
                                </p:cTn>
                              </p:par>
                            </p:childTnLst>
                          </p:cTn>
                        </p:par>
                        <p:par>
                          <p:cTn id="26" fill="hold">
                            <p:stCondLst>
                              <p:cond delay="2500"/>
                            </p:stCondLst>
                            <p:childTnLst>
                              <p:par>
                                <p:cTn id="27" presetID="2" presetClass="entr" presetSubtype="4"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500" fill="hold"/>
                                        <p:tgtEl>
                                          <p:spTgt spid="45"/>
                                        </p:tgtEl>
                                        <p:attrNameLst>
                                          <p:attrName>ppt_x</p:attrName>
                                        </p:attrNameLst>
                                      </p:cBhvr>
                                      <p:tavLst>
                                        <p:tav tm="0">
                                          <p:val>
                                            <p:strVal val="#ppt_x"/>
                                          </p:val>
                                        </p:tav>
                                        <p:tav tm="100000">
                                          <p:val>
                                            <p:strVal val="#ppt_x"/>
                                          </p:val>
                                        </p:tav>
                                      </p:tavLst>
                                    </p:anim>
                                    <p:anim calcmode="lin" valueType="num">
                                      <p:cBhvr additive="base">
                                        <p:cTn id="30" dur="500" fill="hold"/>
                                        <p:tgtEl>
                                          <p:spTgt spid="45"/>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down)">
                                      <p:cBhvr>
                                        <p:cTn id="34" dur="500"/>
                                        <p:tgtEl>
                                          <p:spTgt spid="39"/>
                                        </p:tgtEl>
                                      </p:cBhvr>
                                    </p:animEffect>
                                  </p:childTnLst>
                                </p:cTn>
                              </p:par>
                            </p:childTnLst>
                          </p:cTn>
                        </p:par>
                        <p:par>
                          <p:cTn id="35" fill="hold">
                            <p:stCondLst>
                              <p:cond delay="3500"/>
                            </p:stCondLst>
                            <p:childTnLst>
                              <p:par>
                                <p:cTn id="36" presetID="2" presetClass="entr" presetSubtype="4"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additive="base">
                                        <p:cTn id="38" dur="500" fill="hold"/>
                                        <p:tgtEl>
                                          <p:spTgt spid="44"/>
                                        </p:tgtEl>
                                        <p:attrNameLst>
                                          <p:attrName>ppt_x</p:attrName>
                                        </p:attrNameLst>
                                      </p:cBhvr>
                                      <p:tavLst>
                                        <p:tav tm="0">
                                          <p:val>
                                            <p:strVal val="#ppt_x"/>
                                          </p:val>
                                        </p:tav>
                                        <p:tav tm="100000">
                                          <p:val>
                                            <p:strVal val="#ppt_x"/>
                                          </p:val>
                                        </p:tav>
                                      </p:tavLst>
                                    </p:anim>
                                    <p:anim calcmode="lin" valueType="num">
                                      <p:cBhvr additive="base">
                                        <p:cTn id="39" dur="500" fill="hold"/>
                                        <p:tgtEl>
                                          <p:spTgt spid="44"/>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2" presetClass="entr" presetSubtype="4"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down)">
                                      <p:cBhvr>
                                        <p:cTn id="43" dur="500"/>
                                        <p:tgtEl>
                                          <p:spTgt spid="32"/>
                                        </p:tgtEl>
                                      </p:cBhvr>
                                    </p:animEffect>
                                  </p:childTnLst>
                                </p:cTn>
                              </p:par>
                            </p:childTnLst>
                          </p:cTn>
                        </p:par>
                        <p:par>
                          <p:cTn id="44" fill="hold">
                            <p:stCondLst>
                              <p:cond delay="4500"/>
                            </p:stCondLst>
                            <p:childTnLst>
                              <p:par>
                                <p:cTn id="45" presetID="2" presetClass="entr" presetSubtype="4"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additive="base">
                                        <p:cTn id="47" dur="500" fill="hold"/>
                                        <p:tgtEl>
                                          <p:spTgt spid="41"/>
                                        </p:tgtEl>
                                        <p:attrNameLst>
                                          <p:attrName>ppt_x</p:attrName>
                                        </p:attrNameLst>
                                      </p:cBhvr>
                                      <p:tavLst>
                                        <p:tav tm="0">
                                          <p:val>
                                            <p:strVal val="#ppt_x"/>
                                          </p:val>
                                        </p:tav>
                                        <p:tav tm="100000">
                                          <p:val>
                                            <p:strVal val="#ppt_x"/>
                                          </p:val>
                                        </p:tav>
                                      </p:tavLst>
                                    </p:anim>
                                    <p:anim calcmode="lin" valueType="num">
                                      <p:cBhvr additive="base">
                                        <p:cTn id="4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9" grpId="0" animBg="1"/>
      <p:bldP spid="40" grpId="0" animBg="1"/>
      <p:bldP spid="41" grpId="0"/>
      <p:bldP spid="42" grpId="0"/>
      <p:bldP spid="43" grpId="0"/>
      <p:bldP spid="44" grpId="0"/>
      <p:bldP spid="4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فوائد </a:t>
            </a:r>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الاستعانة بآراء الخبراء والممارسين</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7" name="مجموعة 6">
            <a:extLst>
              <a:ext uri="{FF2B5EF4-FFF2-40B4-BE49-F238E27FC236}">
                <a16:creationId xmlns:a16="http://schemas.microsoft.com/office/drawing/2014/main" xmlns="" id="{D7F72FB8-F107-06CB-94CA-151C06EFDEFA}"/>
              </a:ext>
            </a:extLst>
          </p:cNvPr>
          <p:cNvGrpSpPr/>
          <p:nvPr/>
        </p:nvGrpSpPr>
        <p:grpSpPr>
          <a:xfrm>
            <a:off x="1670570" y="3694917"/>
            <a:ext cx="2621155" cy="2575296"/>
            <a:chOff x="2770911" y="3775431"/>
            <a:chExt cx="2621155" cy="2575296"/>
          </a:xfrm>
        </p:grpSpPr>
        <p:sp>
          <p:nvSpPr>
            <p:cNvPr id="8" name="Graphic 1">
              <a:extLst>
                <a:ext uri="{FF2B5EF4-FFF2-40B4-BE49-F238E27FC236}">
                  <a16:creationId xmlns:a16="http://schemas.microsoft.com/office/drawing/2014/main" xmlns="" id="{F5E6726F-1866-12E9-863F-5E11310A9DF9}"/>
                </a:ext>
              </a:extLst>
            </p:cNvPr>
            <p:cNvSpPr/>
            <p:nvPr/>
          </p:nvSpPr>
          <p:spPr>
            <a:xfrm flipV="1">
              <a:off x="2770911" y="3775431"/>
              <a:ext cx="2621155" cy="2575296"/>
            </a:xfrm>
            <a:custGeom>
              <a:avLst/>
              <a:gdLst>
                <a:gd name="connsiteX0" fmla="*/ 4543425 w 4846319"/>
                <a:gd name="connsiteY0" fmla="*/ 3455670 h 3455669"/>
                <a:gd name="connsiteX1" fmla="*/ 341948 w 4846319"/>
                <a:gd name="connsiteY1" fmla="*/ 3341370 h 3455669"/>
                <a:gd name="connsiteX2" fmla="*/ 114300 w 4846319"/>
                <a:gd name="connsiteY2" fmla="*/ 3114675 h 3455669"/>
                <a:gd name="connsiteX3" fmla="*/ 0 w 4846319"/>
                <a:gd name="connsiteY3" fmla="*/ 398145 h 3455669"/>
                <a:gd name="connsiteX4" fmla="*/ 226695 w 4846319"/>
                <a:gd name="connsiteY4" fmla="*/ 171450 h 3455669"/>
                <a:gd name="connsiteX5" fmla="*/ 4619625 w 4846319"/>
                <a:gd name="connsiteY5" fmla="*/ 0 h 3455669"/>
                <a:gd name="connsiteX6" fmla="*/ 4846320 w 4846319"/>
                <a:gd name="connsiteY6" fmla="*/ 226695 h 3455669"/>
                <a:gd name="connsiteX7" fmla="*/ 4770120 w 4846319"/>
                <a:gd name="connsiteY7" fmla="*/ 3228975 h 3455669"/>
                <a:gd name="connsiteX8" fmla="*/ 4543425 w 4846319"/>
                <a:gd name="connsiteY8" fmla="*/ 3455670 h 345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46319" h="3455669">
                  <a:moveTo>
                    <a:pt x="4543425" y="3455670"/>
                  </a:moveTo>
                  <a:lnTo>
                    <a:pt x="341948" y="3341370"/>
                  </a:lnTo>
                  <a:cubicBezTo>
                    <a:pt x="216218" y="3341370"/>
                    <a:pt x="114300" y="3239453"/>
                    <a:pt x="114300" y="3114675"/>
                  </a:cubicBezTo>
                  <a:lnTo>
                    <a:pt x="0" y="398145"/>
                  </a:lnTo>
                  <a:cubicBezTo>
                    <a:pt x="0" y="273368"/>
                    <a:pt x="101918" y="171450"/>
                    <a:pt x="226695" y="171450"/>
                  </a:cubicBezTo>
                  <a:lnTo>
                    <a:pt x="4619625" y="0"/>
                  </a:lnTo>
                  <a:cubicBezTo>
                    <a:pt x="4744403" y="0"/>
                    <a:pt x="4846320" y="101918"/>
                    <a:pt x="4846320" y="226695"/>
                  </a:cubicBezTo>
                  <a:lnTo>
                    <a:pt x="4770120" y="3228975"/>
                  </a:lnTo>
                  <a:cubicBezTo>
                    <a:pt x="4770120" y="3353753"/>
                    <a:pt x="4668203" y="3455670"/>
                    <a:pt x="4543425" y="3455670"/>
                  </a:cubicBezTo>
                  <a:close/>
                </a:path>
              </a:pathLst>
            </a:custGeom>
            <a:solidFill>
              <a:srgbClr val="579DA5">
                <a:alpha val="70000"/>
              </a:srgbClr>
            </a:solidFill>
            <a:ln w="9525" cap="flat">
              <a:noFill/>
              <a:prstDash val="solid"/>
              <a:miter/>
            </a:ln>
          </p:spPr>
          <p:txBody>
            <a:bodyPr rtlCol="0" anchor="ctr"/>
            <a:lstStyle/>
            <a:p>
              <a:pPr algn="ctr"/>
              <a:endParaRPr lang="en-US" sz="6600" b="1" dirty="0">
                <a:solidFill>
                  <a:schemeClr val="bg1"/>
                </a:solidFill>
                <a:latin typeface="Adobe Arabic" panose="02040503050201020203" pitchFamily="18" charset="-78"/>
                <a:cs typeface="Adobe Arabic" panose="02040503050201020203" pitchFamily="18" charset="-78"/>
              </a:endParaRPr>
            </a:p>
          </p:txBody>
        </p:sp>
        <p:sp>
          <p:nvSpPr>
            <p:cNvPr id="9" name="TextBox 495">
              <a:extLst>
                <a:ext uri="{FF2B5EF4-FFF2-40B4-BE49-F238E27FC236}">
                  <a16:creationId xmlns:a16="http://schemas.microsoft.com/office/drawing/2014/main" xmlns="" id="{9B354287-C06F-A757-3203-F6E5D7196CE1}"/>
                </a:ext>
              </a:extLst>
            </p:cNvPr>
            <p:cNvSpPr txBox="1"/>
            <p:nvPr/>
          </p:nvSpPr>
          <p:spPr>
            <a:xfrm>
              <a:off x="2884907" y="4672256"/>
              <a:ext cx="2179236" cy="584775"/>
            </a:xfrm>
            <a:prstGeom prst="rect">
              <a:avLst/>
            </a:prstGeom>
            <a:noFill/>
          </p:spPr>
          <p:txBody>
            <a:bodyPr wrap="square" rtlCol="0">
              <a:spAutoFit/>
            </a:bodyPr>
            <a:lstStyle/>
            <a:p>
              <a:pPr algn="ctr"/>
              <a:r>
                <a:rPr lang="ar-SA" sz="32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التغيير المستمر</a:t>
              </a:r>
              <a:endParaRPr lang="ko-KR" altLang="en-US" sz="6600" b="1" dirty="0">
                <a:solidFill>
                  <a:schemeClr val="bg1"/>
                </a:solidFill>
                <a:latin typeface="Adobe Arabic" panose="02040503050201020203" pitchFamily="18" charset="-78"/>
                <a:cs typeface="Adobe Arabic" panose="02040503050201020203" pitchFamily="18" charset="-78"/>
              </a:endParaRPr>
            </a:p>
          </p:txBody>
        </p:sp>
      </p:grpSp>
      <p:grpSp>
        <p:nvGrpSpPr>
          <p:cNvPr id="12" name="مجموعة 11">
            <a:extLst>
              <a:ext uri="{FF2B5EF4-FFF2-40B4-BE49-F238E27FC236}">
                <a16:creationId xmlns:a16="http://schemas.microsoft.com/office/drawing/2014/main" xmlns="" id="{D0C5B32A-1CB1-045A-AA14-826AD329C881}"/>
              </a:ext>
            </a:extLst>
          </p:cNvPr>
          <p:cNvGrpSpPr/>
          <p:nvPr/>
        </p:nvGrpSpPr>
        <p:grpSpPr>
          <a:xfrm>
            <a:off x="3639336" y="1570509"/>
            <a:ext cx="2575296" cy="2621155"/>
            <a:chOff x="4739677" y="1651023"/>
            <a:chExt cx="2575296" cy="2621155"/>
          </a:xfrm>
        </p:grpSpPr>
        <p:sp>
          <p:nvSpPr>
            <p:cNvPr id="13" name="Graphic 1">
              <a:extLst>
                <a:ext uri="{FF2B5EF4-FFF2-40B4-BE49-F238E27FC236}">
                  <a16:creationId xmlns:a16="http://schemas.microsoft.com/office/drawing/2014/main" xmlns="" id="{313847FA-882A-9C45-B857-EF5F67CAE9A4}"/>
                </a:ext>
              </a:extLst>
            </p:cNvPr>
            <p:cNvSpPr/>
            <p:nvPr/>
          </p:nvSpPr>
          <p:spPr>
            <a:xfrm rot="16200000" flipV="1">
              <a:off x="4716747" y="1673953"/>
              <a:ext cx="2621155" cy="2575296"/>
            </a:xfrm>
            <a:custGeom>
              <a:avLst/>
              <a:gdLst>
                <a:gd name="connsiteX0" fmla="*/ 4543425 w 4846319"/>
                <a:gd name="connsiteY0" fmla="*/ 3455670 h 3455669"/>
                <a:gd name="connsiteX1" fmla="*/ 341948 w 4846319"/>
                <a:gd name="connsiteY1" fmla="*/ 3341370 h 3455669"/>
                <a:gd name="connsiteX2" fmla="*/ 114300 w 4846319"/>
                <a:gd name="connsiteY2" fmla="*/ 3114675 h 3455669"/>
                <a:gd name="connsiteX3" fmla="*/ 0 w 4846319"/>
                <a:gd name="connsiteY3" fmla="*/ 398145 h 3455669"/>
                <a:gd name="connsiteX4" fmla="*/ 226695 w 4846319"/>
                <a:gd name="connsiteY4" fmla="*/ 171450 h 3455669"/>
                <a:gd name="connsiteX5" fmla="*/ 4619625 w 4846319"/>
                <a:gd name="connsiteY5" fmla="*/ 0 h 3455669"/>
                <a:gd name="connsiteX6" fmla="*/ 4846320 w 4846319"/>
                <a:gd name="connsiteY6" fmla="*/ 226695 h 3455669"/>
                <a:gd name="connsiteX7" fmla="*/ 4770120 w 4846319"/>
                <a:gd name="connsiteY7" fmla="*/ 3228975 h 3455669"/>
                <a:gd name="connsiteX8" fmla="*/ 4543425 w 4846319"/>
                <a:gd name="connsiteY8" fmla="*/ 3455670 h 345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46319" h="3455669">
                  <a:moveTo>
                    <a:pt x="4543425" y="3455670"/>
                  </a:moveTo>
                  <a:lnTo>
                    <a:pt x="341948" y="3341370"/>
                  </a:lnTo>
                  <a:cubicBezTo>
                    <a:pt x="216218" y="3341370"/>
                    <a:pt x="114300" y="3239453"/>
                    <a:pt x="114300" y="3114675"/>
                  </a:cubicBezTo>
                  <a:lnTo>
                    <a:pt x="0" y="398145"/>
                  </a:lnTo>
                  <a:cubicBezTo>
                    <a:pt x="0" y="273368"/>
                    <a:pt x="101918" y="171450"/>
                    <a:pt x="226695" y="171450"/>
                  </a:cubicBezTo>
                  <a:lnTo>
                    <a:pt x="4619625" y="0"/>
                  </a:lnTo>
                  <a:cubicBezTo>
                    <a:pt x="4744403" y="0"/>
                    <a:pt x="4846320" y="101918"/>
                    <a:pt x="4846320" y="226695"/>
                  </a:cubicBezTo>
                  <a:lnTo>
                    <a:pt x="4770120" y="3228975"/>
                  </a:lnTo>
                  <a:cubicBezTo>
                    <a:pt x="4770120" y="3353753"/>
                    <a:pt x="4668203" y="3455670"/>
                    <a:pt x="4543425" y="3455670"/>
                  </a:cubicBezTo>
                  <a:close/>
                </a:path>
              </a:pathLst>
            </a:custGeom>
            <a:solidFill>
              <a:schemeClr val="accent3">
                <a:alpha val="70000"/>
              </a:schemeClr>
            </a:solidFill>
            <a:ln w="9525" cap="flat">
              <a:noFill/>
              <a:prstDash val="solid"/>
              <a:miter/>
            </a:ln>
          </p:spPr>
          <p:txBody>
            <a:bodyPr rtlCol="0" anchor="ctr"/>
            <a:lstStyle/>
            <a:p>
              <a:pPr algn="ctr"/>
              <a:endParaRPr lang="en-US" sz="6600" b="1">
                <a:solidFill>
                  <a:schemeClr val="bg1"/>
                </a:solidFill>
                <a:latin typeface="Adobe Arabic" panose="02040503050201020203" pitchFamily="18" charset="-78"/>
                <a:cs typeface="Adobe Arabic" panose="02040503050201020203" pitchFamily="18" charset="-78"/>
              </a:endParaRPr>
            </a:p>
          </p:txBody>
        </p:sp>
        <p:sp>
          <p:nvSpPr>
            <p:cNvPr id="14" name="TextBox 498">
              <a:extLst>
                <a:ext uri="{FF2B5EF4-FFF2-40B4-BE49-F238E27FC236}">
                  <a16:creationId xmlns:a16="http://schemas.microsoft.com/office/drawing/2014/main" xmlns="" id="{10A7A8D9-4C09-AB84-4862-B1D7ACC4B537}"/>
                </a:ext>
              </a:extLst>
            </p:cNvPr>
            <p:cNvSpPr txBox="1"/>
            <p:nvPr/>
          </p:nvSpPr>
          <p:spPr>
            <a:xfrm>
              <a:off x="4985156" y="2371390"/>
              <a:ext cx="2084336" cy="584775"/>
            </a:xfrm>
            <a:prstGeom prst="rect">
              <a:avLst/>
            </a:prstGeom>
            <a:noFill/>
          </p:spPr>
          <p:txBody>
            <a:bodyPr wrap="square" rtlCol="0">
              <a:spAutoFit/>
            </a:bodyPr>
            <a:lstStyle/>
            <a:p>
              <a:pPr algn="ctr"/>
              <a:r>
                <a:rPr lang="ar-SA" sz="32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تحديات التفاوض</a:t>
              </a:r>
              <a:endParaRPr lang="ko-KR" altLang="en-US" sz="6600" b="1" dirty="0">
                <a:solidFill>
                  <a:schemeClr val="bg1"/>
                </a:solidFill>
                <a:latin typeface="Adobe Arabic" panose="02040503050201020203" pitchFamily="18" charset="-78"/>
                <a:cs typeface="Adobe Arabic" panose="02040503050201020203" pitchFamily="18" charset="-78"/>
              </a:endParaRPr>
            </a:p>
          </p:txBody>
        </p:sp>
      </p:grpSp>
      <p:grpSp>
        <p:nvGrpSpPr>
          <p:cNvPr id="15" name="مجموعة 14">
            <a:extLst>
              <a:ext uri="{FF2B5EF4-FFF2-40B4-BE49-F238E27FC236}">
                <a16:creationId xmlns:a16="http://schemas.microsoft.com/office/drawing/2014/main" xmlns="" id="{404E3AC4-C3C2-94E5-1DA8-200784369052}"/>
              </a:ext>
            </a:extLst>
          </p:cNvPr>
          <p:cNvGrpSpPr/>
          <p:nvPr/>
        </p:nvGrpSpPr>
        <p:grpSpPr>
          <a:xfrm>
            <a:off x="7828568" y="1526764"/>
            <a:ext cx="2621155" cy="2575296"/>
            <a:chOff x="8928909" y="1607278"/>
            <a:chExt cx="2621155" cy="2575296"/>
          </a:xfrm>
        </p:grpSpPr>
        <p:sp>
          <p:nvSpPr>
            <p:cNvPr id="16" name="Graphic 1">
              <a:extLst>
                <a:ext uri="{FF2B5EF4-FFF2-40B4-BE49-F238E27FC236}">
                  <a16:creationId xmlns:a16="http://schemas.microsoft.com/office/drawing/2014/main" xmlns="" id="{F1A48CA6-AB2F-63BE-F1D3-08A26FD8DBBE}"/>
                </a:ext>
              </a:extLst>
            </p:cNvPr>
            <p:cNvSpPr/>
            <p:nvPr/>
          </p:nvSpPr>
          <p:spPr>
            <a:xfrm flipV="1">
              <a:off x="8928909" y="1607278"/>
              <a:ext cx="2621155" cy="2575296"/>
            </a:xfrm>
            <a:custGeom>
              <a:avLst/>
              <a:gdLst>
                <a:gd name="connsiteX0" fmla="*/ 4543425 w 4846319"/>
                <a:gd name="connsiteY0" fmla="*/ 3455670 h 3455669"/>
                <a:gd name="connsiteX1" fmla="*/ 341948 w 4846319"/>
                <a:gd name="connsiteY1" fmla="*/ 3341370 h 3455669"/>
                <a:gd name="connsiteX2" fmla="*/ 114300 w 4846319"/>
                <a:gd name="connsiteY2" fmla="*/ 3114675 h 3455669"/>
                <a:gd name="connsiteX3" fmla="*/ 0 w 4846319"/>
                <a:gd name="connsiteY3" fmla="*/ 398145 h 3455669"/>
                <a:gd name="connsiteX4" fmla="*/ 226695 w 4846319"/>
                <a:gd name="connsiteY4" fmla="*/ 171450 h 3455669"/>
                <a:gd name="connsiteX5" fmla="*/ 4619625 w 4846319"/>
                <a:gd name="connsiteY5" fmla="*/ 0 h 3455669"/>
                <a:gd name="connsiteX6" fmla="*/ 4846320 w 4846319"/>
                <a:gd name="connsiteY6" fmla="*/ 226695 h 3455669"/>
                <a:gd name="connsiteX7" fmla="*/ 4770120 w 4846319"/>
                <a:gd name="connsiteY7" fmla="*/ 3228975 h 3455669"/>
                <a:gd name="connsiteX8" fmla="*/ 4543425 w 4846319"/>
                <a:gd name="connsiteY8" fmla="*/ 3455670 h 345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46319" h="3455669">
                  <a:moveTo>
                    <a:pt x="4543425" y="3455670"/>
                  </a:moveTo>
                  <a:lnTo>
                    <a:pt x="341948" y="3341370"/>
                  </a:lnTo>
                  <a:cubicBezTo>
                    <a:pt x="216218" y="3341370"/>
                    <a:pt x="114300" y="3239453"/>
                    <a:pt x="114300" y="3114675"/>
                  </a:cubicBezTo>
                  <a:lnTo>
                    <a:pt x="0" y="398145"/>
                  </a:lnTo>
                  <a:cubicBezTo>
                    <a:pt x="0" y="273368"/>
                    <a:pt x="101918" y="171450"/>
                    <a:pt x="226695" y="171450"/>
                  </a:cubicBezTo>
                  <a:lnTo>
                    <a:pt x="4619625" y="0"/>
                  </a:lnTo>
                  <a:cubicBezTo>
                    <a:pt x="4744403" y="0"/>
                    <a:pt x="4846320" y="101918"/>
                    <a:pt x="4846320" y="226695"/>
                  </a:cubicBezTo>
                  <a:lnTo>
                    <a:pt x="4770120" y="3228975"/>
                  </a:lnTo>
                  <a:cubicBezTo>
                    <a:pt x="4770120" y="3353753"/>
                    <a:pt x="4668203" y="3455670"/>
                    <a:pt x="4543425" y="3455670"/>
                  </a:cubicBezTo>
                  <a:close/>
                </a:path>
              </a:pathLst>
            </a:custGeom>
            <a:solidFill>
              <a:schemeClr val="accent5">
                <a:alpha val="70000"/>
              </a:schemeClr>
            </a:solidFill>
            <a:ln w="9525" cap="flat">
              <a:noFill/>
              <a:prstDash val="solid"/>
              <a:miter/>
            </a:ln>
          </p:spPr>
          <p:txBody>
            <a:bodyPr rtlCol="0" anchor="ctr"/>
            <a:lstStyle/>
            <a:p>
              <a:pPr algn="ctr"/>
              <a:endParaRPr lang="en-US" sz="6600" b="1">
                <a:solidFill>
                  <a:schemeClr val="bg1"/>
                </a:solidFill>
                <a:latin typeface="Adobe Arabic" panose="02040503050201020203" pitchFamily="18" charset="-78"/>
                <a:cs typeface="Adobe Arabic" panose="02040503050201020203" pitchFamily="18" charset="-78"/>
              </a:endParaRPr>
            </a:p>
          </p:txBody>
        </p:sp>
        <p:sp>
          <p:nvSpPr>
            <p:cNvPr id="17" name="TextBox 501">
              <a:extLst>
                <a:ext uri="{FF2B5EF4-FFF2-40B4-BE49-F238E27FC236}">
                  <a16:creationId xmlns:a16="http://schemas.microsoft.com/office/drawing/2014/main" xmlns="" id="{62C189F4-FCC2-10FE-E1B5-4D74B33D2576}"/>
                </a:ext>
              </a:extLst>
            </p:cNvPr>
            <p:cNvSpPr txBox="1"/>
            <p:nvPr/>
          </p:nvSpPr>
          <p:spPr>
            <a:xfrm>
              <a:off x="9173859" y="2414852"/>
              <a:ext cx="2162248" cy="584775"/>
            </a:xfrm>
            <a:prstGeom prst="rect">
              <a:avLst/>
            </a:prstGeom>
            <a:noFill/>
          </p:spPr>
          <p:txBody>
            <a:bodyPr wrap="square" rtlCol="0">
              <a:spAutoFit/>
            </a:bodyPr>
            <a:lstStyle/>
            <a:p>
              <a:pPr algn="ctr"/>
              <a:r>
                <a:rPr lang="ar-SA" sz="32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توافر الخبراء</a:t>
              </a:r>
              <a:endParaRPr lang="ko-KR" altLang="en-US" sz="6600" b="1" dirty="0">
                <a:solidFill>
                  <a:schemeClr val="bg1"/>
                </a:solidFill>
                <a:latin typeface="Adobe Arabic" panose="02040503050201020203" pitchFamily="18" charset="-78"/>
                <a:cs typeface="Adobe Arabic" panose="02040503050201020203" pitchFamily="18" charset="-78"/>
              </a:endParaRPr>
            </a:p>
          </p:txBody>
        </p:sp>
      </p:grpSp>
      <p:grpSp>
        <p:nvGrpSpPr>
          <p:cNvPr id="18" name="مجموعة 17">
            <a:extLst>
              <a:ext uri="{FF2B5EF4-FFF2-40B4-BE49-F238E27FC236}">
                <a16:creationId xmlns:a16="http://schemas.microsoft.com/office/drawing/2014/main" xmlns="" id="{50EBF27F-1F33-37DA-22BD-3F109141E43A}"/>
              </a:ext>
            </a:extLst>
          </p:cNvPr>
          <p:cNvGrpSpPr/>
          <p:nvPr/>
        </p:nvGrpSpPr>
        <p:grpSpPr>
          <a:xfrm>
            <a:off x="5722487" y="3561534"/>
            <a:ext cx="2621155" cy="2575296"/>
            <a:chOff x="6822828" y="3642048"/>
            <a:chExt cx="2621155" cy="2575296"/>
          </a:xfrm>
        </p:grpSpPr>
        <p:sp>
          <p:nvSpPr>
            <p:cNvPr id="19" name="Graphic 1">
              <a:extLst>
                <a:ext uri="{FF2B5EF4-FFF2-40B4-BE49-F238E27FC236}">
                  <a16:creationId xmlns:a16="http://schemas.microsoft.com/office/drawing/2014/main" xmlns="" id="{416DBA02-C115-FFFE-05C4-94363F517DD8}"/>
                </a:ext>
              </a:extLst>
            </p:cNvPr>
            <p:cNvSpPr/>
            <p:nvPr/>
          </p:nvSpPr>
          <p:spPr>
            <a:xfrm flipH="1" flipV="1">
              <a:off x="6822828" y="3642048"/>
              <a:ext cx="2621155" cy="2575296"/>
            </a:xfrm>
            <a:custGeom>
              <a:avLst/>
              <a:gdLst>
                <a:gd name="connsiteX0" fmla="*/ 4543425 w 4846319"/>
                <a:gd name="connsiteY0" fmla="*/ 3455670 h 3455669"/>
                <a:gd name="connsiteX1" fmla="*/ 341948 w 4846319"/>
                <a:gd name="connsiteY1" fmla="*/ 3341370 h 3455669"/>
                <a:gd name="connsiteX2" fmla="*/ 114300 w 4846319"/>
                <a:gd name="connsiteY2" fmla="*/ 3114675 h 3455669"/>
                <a:gd name="connsiteX3" fmla="*/ 0 w 4846319"/>
                <a:gd name="connsiteY3" fmla="*/ 398145 h 3455669"/>
                <a:gd name="connsiteX4" fmla="*/ 226695 w 4846319"/>
                <a:gd name="connsiteY4" fmla="*/ 171450 h 3455669"/>
                <a:gd name="connsiteX5" fmla="*/ 4619625 w 4846319"/>
                <a:gd name="connsiteY5" fmla="*/ 0 h 3455669"/>
                <a:gd name="connsiteX6" fmla="*/ 4846320 w 4846319"/>
                <a:gd name="connsiteY6" fmla="*/ 226695 h 3455669"/>
                <a:gd name="connsiteX7" fmla="*/ 4770120 w 4846319"/>
                <a:gd name="connsiteY7" fmla="*/ 3228975 h 3455669"/>
                <a:gd name="connsiteX8" fmla="*/ 4543425 w 4846319"/>
                <a:gd name="connsiteY8" fmla="*/ 3455670 h 345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46319" h="3455669">
                  <a:moveTo>
                    <a:pt x="4543425" y="3455670"/>
                  </a:moveTo>
                  <a:lnTo>
                    <a:pt x="341948" y="3341370"/>
                  </a:lnTo>
                  <a:cubicBezTo>
                    <a:pt x="216218" y="3341370"/>
                    <a:pt x="114300" y="3239453"/>
                    <a:pt x="114300" y="3114675"/>
                  </a:cubicBezTo>
                  <a:lnTo>
                    <a:pt x="0" y="398145"/>
                  </a:lnTo>
                  <a:cubicBezTo>
                    <a:pt x="0" y="273368"/>
                    <a:pt x="101918" y="171450"/>
                    <a:pt x="226695" y="171450"/>
                  </a:cubicBezTo>
                  <a:lnTo>
                    <a:pt x="4619625" y="0"/>
                  </a:lnTo>
                  <a:cubicBezTo>
                    <a:pt x="4744403" y="0"/>
                    <a:pt x="4846320" y="101918"/>
                    <a:pt x="4846320" y="226695"/>
                  </a:cubicBezTo>
                  <a:lnTo>
                    <a:pt x="4770120" y="3228975"/>
                  </a:lnTo>
                  <a:cubicBezTo>
                    <a:pt x="4770120" y="3353753"/>
                    <a:pt x="4668203" y="3455670"/>
                    <a:pt x="4543425" y="3455670"/>
                  </a:cubicBezTo>
                  <a:close/>
                </a:path>
              </a:pathLst>
            </a:custGeom>
            <a:solidFill>
              <a:schemeClr val="accent4">
                <a:alpha val="70000"/>
              </a:schemeClr>
            </a:solidFill>
            <a:ln w="9525" cap="flat">
              <a:noFill/>
              <a:prstDash val="solid"/>
              <a:miter/>
            </a:ln>
          </p:spPr>
          <p:txBody>
            <a:bodyPr rtlCol="0" anchor="ctr"/>
            <a:lstStyle/>
            <a:p>
              <a:pPr algn="ctr"/>
              <a:endParaRPr lang="en-US" sz="6600" b="1" dirty="0">
                <a:solidFill>
                  <a:schemeClr val="bg1"/>
                </a:solidFill>
                <a:latin typeface="Adobe Arabic" panose="02040503050201020203" pitchFamily="18" charset="-78"/>
                <a:cs typeface="Adobe Arabic" panose="02040503050201020203" pitchFamily="18" charset="-78"/>
              </a:endParaRPr>
            </a:p>
          </p:txBody>
        </p:sp>
        <p:sp>
          <p:nvSpPr>
            <p:cNvPr id="20" name="TextBox 507">
              <a:extLst>
                <a:ext uri="{FF2B5EF4-FFF2-40B4-BE49-F238E27FC236}">
                  <a16:creationId xmlns:a16="http://schemas.microsoft.com/office/drawing/2014/main" xmlns="" id="{4686DE30-B4EF-45B1-B1B8-DAD7E0248B59}"/>
                </a:ext>
              </a:extLst>
            </p:cNvPr>
            <p:cNvSpPr txBox="1"/>
            <p:nvPr/>
          </p:nvSpPr>
          <p:spPr>
            <a:xfrm>
              <a:off x="6964801" y="4622365"/>
              <a:ext cx="2223714" cy="584775"/>
            </a:xfrm>
            <a:prstGeom prst="rect">
              <a:avLst/>
            </a:prstGeom>
            <a:noFill/>
          </p:spPr>
          <p:txBody>
            <a:bodyPr wrap="square" rtlCol="0">
              <a:spAutoFit/>
            </a:bodyPr>
            <a:lstStyle/>
            <a:p>
              <a:pPr algn="ctr"/>
              <a:r>
                <a:rPr lang="ar-SA" sz="32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تكلفة الاستشارات</a:t>
              </a:r>
              <a:endParaRPr lang="ko-KR" altLang="en-US" sz="6600" b="1" dirty="0">
                <a:solidFill>
                  <a:schemeClr val="bg1"/>
                </a:solidFill>
                <a:latin typeface="Adobe Arabic" panose="02040503050201020203" pitchFamily="18" charset="-78"/>
                <a:cs typeface="Adobe Arabic" panose="02040503050201020203" pitchFamily="18" charset="-78"/>
              </a:endParaRPr>
            </a:p>
          </p:txBody>
        </p:sp>
      </p:grpSp>
      <p:sp>
        <p:nvSpPr>
          <p:cNvPr id="21"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373833579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حالة عملية: مخاطر زلزالية محتملة في منطقة ما</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sp>
        <p:nvSpPr>
          <p:cNvPr id="22" name="مربع نص 21">
            <a:extLst>
              <a:ext uri="{FF2B5EF4-FFF2-40B4-BE49-F238E27FC236}">
                <a16:creationId xmlns:a16="http://schemas.microsoft.com/office/drawing/2014/main" xmlns="" id="{78244CE2-B83F-1E48-7692-7C6FB960807D}"/>
              </a:ext>
            </a:extLst>
          </p:cNvPr>
          <p:cNvSpPr txBox="1"/>
          <p:nvPr/>
        </p:nvSpPr>
        <p:spPr>
          <a:xfrm>
            <a:off x="6096000" y="3252157"/>
            <a:ext cx="5297716" cy="1977464"/>
          </a:xfrm>
          <a:prstGeom prst="rect">
            <a:avLst/>
          </a:prstGeom>
          <a:noFill/>
        </p:spPr>
        <p:txBody>
          <a:bodyPr wrap="square">
            <a:spAutoFit/>
          </a:bodyPr>
          <a:lstStyle/>
          <a:p>
            <a:pPr algn="ctr">
              <a:lnSpc>
                <a:spcPct val="150000"/>
              </a:lnSpc>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يهدف هذا التقرير إلى تقييم المخاطر الزلزالية المحتملة في المنطقة وتحديد الإجراءات الواجب اتخاذها لتعزيز السلامة والحد من التأثيرات السلبية</a:t>
            </a:r>
            <a:endParaRPr lang="ar-SY" sz="2800" dirty="0"/>
          </a:p>
        </p:txBody>
      </p:sp>
      <p:sp>
        <p:nvSpPr>
          <p:cNvPr id="24" name="مربع نص 23">
            <a:extLst>
              <a:ext uri="{FF2B5EF4-FFF2-40B4-BE49-F238E27FC236}">
                <a16:creationId xmlns:a16="http://schemas.microsoft.com/office/drawing/2014/main" xmlns="" id="{F09818B6-3688-D6D8-6FAF-31FE0FC88DB7}"/>
              </a:ext>
            </a:extLst>
          </p:cNvPr>
          <p:cNvSpPr txBox="1"/>
          <p:nvPr/>
        </p:nvSpPr>
        <p:spPr>
          <a:xfrm>
            <a:off x="4263381" y="1980672"/>
            <a:ext cx="6277428" cy="587853"/>
          </a:xfrm>
          <a:prstGeom prst="rect">
            <a:avLst/>
          </a:prstGeom>
          <a:noFill/>
        </p:spPr>
        <p:txBody>
          <a:bodyPr wrap="square">
            <a:spAutoFit/>
          </a:bodyPr>
          <a:lstStyle/>
          <a:p>
            <a:pPr algn="just" rtl="1">
              <a:lnSpc>
                <a:spcPct val="115000"/>
              </a:lnSpc>
            </a:pPr>
            <a:r>
              <a:rPr lang="ar-SA" sz="2800" b="1" dirty="0">
                <a:solidFill>
                  <a:srgbClr val="C00000"/>
                </a:solidFill>
                <a:effectLst/>
                <a:latin typeface="Adobe Arabic" panose="02040503050201020203" pitchFamily="18" charset="-78"/>
                <a:ea typeface="Calibri" panose="020F0502020204030204" pitchFamily="34" charset="0"/>
                <a:cs typeface="Adobe Arabic" panose="02040503050201020203" pitchFamily="18" charset="-78"/>
              </a:rPr>
              <a:t>تقييم مخاطر زلزالية في منطقة سكنية</a:t>
            </a:r>
            <a:endParaRPr lang="en-US" sz="2400" b="1" dirty="0">
              <a:solidFill>
                <a:srgbClr val="C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26" name="صورة 25">
            <a:extLst>
              <a:ext uri="{FF2B5EF4-FFF2-40B4-BE49-F238E27FC236}">
                <a16:creationId xmlns:a16="http://schemas.microsoft.com/office/drawing/2014/main" xmlns="" id="{BEB9D78E-C118-E0E1-503D-398F448344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785" y="2050139"/>
            <a:ext cx="5162550" cy="4381500"/>
          </a:xfrm>
          <a:prstGeom prst="rect">
            <a:avLst/>
          </a:prstGeom>
        </p:spPr>
      </p:pic>
      <mc:AlternateContent xmlns:mc="http://schemas.openxmlformats.org/markup-compatibility/2006">
        <mc:Choice xmlns:pslz="http://schemas.microsoft.com/office/powerpoint/2016/slidezoom" xmlns="" Requires="pslz">
          <p:graphicFrame>
            <p:nvGraphicFramePr>
              <p:cNvPr id="28" name="صورة الشريحة 27">
                <a:extLst>
                  <a:ext uri="{FF2B5EF4-FFF2-40B4-BE49-F238E27FC236}">
                    <a16:creationId xmlns:a16="http://schemas.microsoft.com/office/drawing/2014/main" id="{8A64F1CE-D3C4-EACA-008B-6C90CFFAB247}"/>
                  </a:ext>
                </a:extLst>
              </p:cNvPr>
              <p:cNvGraphicFramePr>
                <a:graphicFrameLocks noChangeAspect="1"/>
              </p:cNvGraphicFramePr>
              <p:nvPr>
                <p:extLst>
                  <p:ext uri="{D42A27DB-BD31-4B8C-83A1-F6EECF244321}">
                    <p14:modId xmlns:p14="http://schemas.microsoft.com/office/powerpoint/2010/main" val="4187290167"/>
                  </p:ext>
                </p:extLst>
              </p:nvPr>
            </p:nvGraphicFramePr>
            <p:xfrm>
              <a:off x="11266525" y="170613"/>
              <a:ext cx="432347" cy="432347"/>
            </p:xfrm>
            <a:graphic>
              <a:graphicData uri="http://schemas.microsoft.com/office/powerpoint/2016/slidezoom">
                <pslz:sldZm>
                  <pslz:sldZmObj sldId="326" cId="2977628025">
                    <pslz:zmPr id="{CD17148B-AB6E-417F-AC5F-1B8EF9693AA6}" returnToParent="0" imageType="cover" transitionDur="1000">
                      <p166:blipFill xmlns:p166="http://schemas.microsoft.com/office/powerpoint/2016/6/main">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166:blipFill>
                      <p166:spPr xmlns:p166="http://schemas.microsoft.com/office/powerpoint/2016/6/main">
                        <a:xfrm>
                          <a:off x="0" y="0"/>
                          <a:ext cx="432347" cy="432347"/>
                        </a:xfrm>
                        <a:prstGeom prst="rect">
                          <a:avLst/>
                        </a:prstGeom>
                        <a:ln w="3175">
                          <a:noFill/>
                        </a:ln>
                      </p166:spPr>
                    </pslz:zmPr>
                  </pslz:sldZmObj>
                </pslz:sldZm>
              </a:graphicData>
            </a:graphic>
          </p:graphicFrame>
        </mc:Choice>
        <mc:Fallback>
          <p:pic>
            <p:nvPicPr>
              <p:cNvPr id="28" name="صورة الشريحة 27">
                <a:hlinkClick r:id="rId6" action="ppaction://hlinksldjump"/>
                <a:extLst>
                  <a:ext uri="{FF2B5EF4-FFF2-40B4-BE49-F238E27FC236}">
                    <a16:creationId xmlns:a16="http://schemas.microsoft.com/office/drawing/2014/main" xmlns="" xmlns:pslz="http://schemas.microsoft.com/office/powerpoint/2016/slidezoom" id="{8A64F1CE-D3C4-EACA-008B-6C90CFFAB247}"/>
                  </a:ext>
                </a:extLst>
              </p:cNvPr>
              <p:cNvPicPr>
                <a:picLocks noGrp="1" noRot="1" noChangeAspect="1" noMove="1" noResize="1" noEditPoints="1" noAdjustHandles="1" noChangeArrowheads="1" noChangeShapeType="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8"/>
                  </a:ext>
                </a:extLst>
              </a:blip>
              <a:stretch>
                <a:fillRect/>
              </a:stretch>
            </p:blipFill>
            <p:spPr>
              <a:xfrm>
                <a:off x="11266525" y="170613"/>
                <a:ext cx="432347" cy="432347"/>
              </a:xfrm>
              <a:prstGeom prst="rect">
                <a:avLst/>
              </a:prstGeom>
              <a:ln w="3175">
                <a:noFill/>
              </a:ln>
            </p:spPr>
          </p:pic>
        </mc:Fallback>
      </mc:AlternateContent>
      <p:sp>
        <p:nvSpPr>
          <p:cNvPr id="12"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9"/>
              </a:rPr>
              <a:t>www.dawliatraining.com</a:t>
            </a:r>
            <a:endParaRPr lang="en-US" sz="1100">
              <a:effectLst/>
              <a:ea typeface="Calibri"/>
              <a:cs typeface="Arial"/>
            </a:endParaRPr>
          </a:p>
        </p:txBody>
      </p:sp>
    </p:spTree>
    <p:extLst>
      <p:ext uri="{BB962C8B-B14F-4D97-AF65-F5344CB8AC3E}">
        <p14:creationId xmlns:p14="http://schemas.microsoft.com/office/powerpoint/2010/main" val="150121047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ppt_x"/>
                                          </p:val>
                                        </p:tav>
                                        <p:tav tm="100000">
                                          <p:val>
                                            <p:strVal val="#ppt_x"/>
                                          </p:val>
                                        </p:tav>
                                      </p:tavLst>
                                    </p:anim>
                                    <p:anim calcmode="lin" valueType="num">
                                      <p:cBhvr additive="base">
                                        <p:cTn id="1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التقييم الأولي</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7" name="Group 38">
            <a:extLst>
              <a:ext uri="{FF2B5EF4-FFF2-40B4-BE49-F238E27FC236}">
                <a16:creationId xmlns:a16="http://schemas.microsoft.com/office/drawing/2014/main" xmlns="" id="{9569897E-2721-1279-E099-0C12FAA341EB}"/>
              </a:ext>
            </a:extLst>
          </p:cNvPr>
          <p:cNvGrpSpPr/>
          <p:nvPr/>
        </p:nvGrpSpPr>
        <p:grpSpPr>
          <a:xfrm>
            <a:off x="2132189" y="1650176"/>
            <a:ext cx="2004137" cy="4496623"/>
            <a:chOff x="8600276" y="1338733"/>
            <a:chExt cx="1863255" cy="4180534"/>
          </a:xfrm>
        </p:grpSpPr>
        <p:sp>
          <p:nvSpPr>
            <p:cNvPr id="8" name="Shape">
              <a:extLst>
                <a:ext uri="{FF2B5EF4-FFF2-40B4-BE49-F238E27FC236}">
                  <a16:creationId xmlns:a16="http://schemas.microsoft.com/office/drawing/2014/main" xmlns="" id="{2ED62B61-D56B-BB5F-1438-EB40B7301489}"/>
                </a:ext>
              </a:extLst>
            </p:cNvPr>
            <p:cNvSpPr/>
            <p:nvPr/>
          </p:nvSpPr>
          <p:spPr>
            <a:xfrm>
              <a:off x="8776969" y="1338733"/>
              <a:ext cx="1686562" cy="3149693"/>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chemeClr val="tx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sz="3000">
                  <a:solidFill>
                    <a:srgbClr val="FFFFFF"/>
                  </a:solidFill>
                </a:defRPr>
              </a:pPr>
              <a:endParaRPr/>
            </a:p>
          </p:txBody>
        </p:sp>
        <p:sp>
          <p:nvSpPr>
            <p:cNvPr id="9" name="Shape">
              <a:extLst>
                <a:ext uri="{FF2B5EF4-FFF2-40B4-BE49-F238E27FC236}">
                  <a16:creationId xmlns:a16="http://schemas.microsoft.com/office/drawing/2014/main" xmlns="" id="{C5678C89-3DE6-D098-13FF-5CFA8DEFA1B5}"/>
                </a:ext>
              </a:extLst>
            </p:cNvPr>
            <p:cNvSpPr/>
            <p:nvPr/>
          </p:nvSpPr>
          <p:spPr>
            <a:xfrm>
              <a:off x="8649968" y="2392833"/>
              <a:ext cx="1687831" cy="3126434"/>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16" y="20636"/>
                    <a:pt x="2194" y="21195"/>
                    <a:pt x="3706" y="20577"/>
                  </a:cubicBezTo>
                  <a:close/>
                </a:path>
              </a:pathLst>
            </a:custGeom>
            <a:solidFill>
              <a:srgbClr val="FFC000">
                <a:alpha val="90000"/>
              </a:srgb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sz="3000">
                  <a:solidFill>
                    <a:srgbClr val="FFFFFF"/>
                  </a:solidFill>
                </a:defRPr>
              </a:pPr>
              <a:endParaRPr/>
            </a:p>
          </p:txBody>
        </p:sp>
        <p:sp>
          <p:nvSpPr>
            <p:cNvPr id="12" name="TextBox 14">
              <a:extLst>
                <a:ext uri="{FF2B5EF4-FFF2-40B4-BE49-F238E27FC236}">
                  <a16:creationId xmlns:a16="http://schemas.microsoft.com/office/drawing/2014/main" xmlns="" id="{D09581FF-8EA6-8061-329B-1871550E4FA9}"/>
                </a:ext>
              </a:extLst>
            </p:cNvPr>
            <p:cNvSpPr txBox="1"/>
            <p:nvPr/>
          </p:nvSpPr>
          <p:spPr>
            <a:xfrm>
              <a:off x="9022290" y="1926178"/>
              <a:ext cx="482590" cy="768803"/>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b="1" dirty="0">
                  <a:solidFill>
                    <a:schemeClr val="bg1"/>
                  </a:solidFill>
                  <a:effectLst>
                    <a:outerShdw blurRad="38100" dist="38100" dir="2700000" algn="tl">
                      <a:srgbClr val="000000">
                        <a:alpha val="43137"/>
                      </a:srgbClr>
                    </a:outerShdw>
                  </a:effectLst>
                </a:rPr>
                <a:t>3</a:t>
              </a:r>
            </a:p>
          </p:txBody>
        </p:sp>
        <p:sp>
          <p:nvSpPr>
            <p:cNvPr id="13" name="TextBox 18">
              <a:extLst>
                <a:ext uri="{FF2B5EF4-FFF2-40B4-BE49-F238E27FC236}">
                  <a16:creationId xmlns:a16="http://schemas.microsoft.com/office/drawing/2014/main" xmlns="" id="{067B21DE-97E2-B388-35DE-B9C3EB26437B}"/>
                </a:ext>
              </a:extLst>
            </p:cNvPr>
            <p:cNvSpPr txBox="1"/>
            <p:nvPr/>
          </p:nvSpPr>
          <p:spPr>
            <a:xfrm>
              <a:off x="8600276" y="3712829"/>
              <a:ext cx="1637139" cy="486440"/>
            </a:xfrm>
            <a:prstGeom prst="rect">
              <a:avLst/>
            </a:prstGeom>
            <a:noFill/>
          </p:spPr>
          <p:txBody>
            <a:bodyPr wrap="square" lIns="0" rIns="0" rtlCol="0" anchor="t">
              <a:spAutoFit/>
            </a:bodyPr>
            <a:lstStyle>
              <a:defPPr>
                <a:defRPr lang="ar-SY"/>
              </a:defPPr>
              <a:lvl1pPr algn="ctr" rtl="0">
                <a:defRPr sz="2800" b="1">
                  <a:solidFill>
                    <a:schemeClr val="bg1"/>
                  </a:solidFill>
                  <a:latin typeface="Adobe Arabic" panose="02040503050201020203" pitchFamily="18" charset="-78"/>
                  <a:cs typeface="Adobe Arabic" panose="02040503050201020203" pitchFamily="18" charset="-78"/>
                </a:defRPr>
              </a:lvl1pPr>
              <a:lvl2pPr algn="l" rtl="0"/>
              <a:lvl3pPr algn="l" rtl="0"/>
              <a:lvl4pPr algn="l" rtl="0"/>
              <a:lvl5pPr algn="l" rtl="0"/>
              <a:lvl6pPr algn="l" rtl="0"/>
              <a:lvl7pPr algn="l" rtl="0"/>
              <a:lvl8pPr algn="l" rtl="0"/>
              <a:lvl9pPr algn="l" rtl="0"/>
            </a:lstStyle>
            <a:p>
              <a:pPr rtl="1"/>
              <a:r>
                <a:rPr lang="ar-SA" dirty="0"/>
                <a:t>البنية التحتية</a:t>
              </a:r>
              <a:endParaRPr lang="en-US" dirty="0"/>
            </a:p>
          </p:txBody>
        </p:sp>
      </p:grpSp>
      <p:grpSp>
        <p:nvGrpSpPr>
          <p:cNvPr id="14" name="Group 38">
            <a:extLst>
              <a:ext uri="{FF2B5EF4-FFF2-40B4-BE49-F238E27FC236}">
                <a16:creationId xmlns:a16="http://schemas.microsoft.com/office/drawing/2014/main" xmlns="" id="{13ADD0EE-0284-79BC-898F-E2A2358ED109}"/>
              </a:ext>
            </a:extLst>
          </p:cNvPr>
          <p:cNvGrpSpPr/>
          <p:nvPr/>
        </p:nvGrpSpPr>
        <p:grpSpPr>
          <a:xfrm>
            <a:off x="8652988" y="1650177"/>
            <a:ext cx="1950688" cy="4496622"/>
            <a:chOff x="8649968" y="1338733"/>
            <a:chExt cx="1813563" cy="4180534"/>
          </a:xfrm>
        </p:grpSpPr>
        <p:sp>
          <p:nvSpPr>
            <p:cNvPr id="15" name="Shape">
              <a:extLst>
                <a:ext uri="{FF2B5EF4-FFF2-40B4-BE49-F238E27FC236}">
                  <a16:creationId xmlns:a16="http://schemas.microsoft.com/office/drawing/2014/main" xmlns="" id="{8B92C630-ADAD-292F-E1D8-F6F16793A54D}"/>
                </a:ext>
              </a:extLst>
            </p:cNvPr>
            <p:cNvSpPr/>
            <p:nvPr/>
          </p:nvSpPr>
          <p:spPr>
            <a:xfrm>
              <a:off x="8776969" y="1338733"/>
              <a:ext cx="1686562" cy="3149693"/>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chemeClr val="tx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sz="3000">
                  <a:solidFill>
                    <a:srgbClr val="FFFFFF"/>
                  </a:solidFill>
                </a:defRPr>
              </a:pPr>
              <a:endParaRPr/>
            </a:p>
          </p:txBody>
        </p:sp>
        <p:sp>
          <p:nvSpPr>
            <p:cNvPr id="16" name="Shape">
              <a:extLst>
                <a:ext uri="{FF2B5EF4-FFF2-40B4-BE49-F238E27FC236}">
                  <a16:creationId xmlns:a16="http://schemas.microsoft.com/office/drawing/2014/main" xmlns="" id="{59B58435-BC11-1D4E-66C5-3B76073C7056}"/>
                </a:ext>
              </a:extLst>
            </p:cNvPr>
            <p:cNvSpPr/>
            <p:nvPr/>
          </p:nvSpPr>
          <p:spPr>
            <a:xfrm>
              <a:off x="8649968" y="2392833"/>
              <a:ext cx="1687831" cy="3126434"/>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16" y="20636"/>
                    <a:pt x="2194" y="21195"/>
                    <a:pt x="3706" y="20577"/>
                  </a:cubicBezTo>
                  <a:close/>
                </a:path>
              </a:pathLst>
            </a:custGeom>
            <a:solidFill>
              <a:srgbClr val="579DA5">
                <a:alpha val="90000"/>
              </a:srgb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sz="3000">
                  <a:solidFill>
                    <a:srgbClr val="FFFFFF"/>
                  </a:solidFill>
                </a:defRPr>
              </a:pPr>
              <a:endParaRPr/>
            </a:p>
          </p:txBody>
        </p:sp>
        <p:sp>
          <p:nvSpPr>
            <p:cNvPr id="17" name="TextBox 14">
              <a:extLst>
                <a:ext uri="{FF2B5EF4-FFF2-40B4-BE49-F238E27FC236}">
                  <a16:creationId xmlns:a16="http://schemas.microsoft.com/office/drawing/2014/main" xmlns="" id="{18CFBD1D-175F-67A4-635B-20808EC206A3}"/>
                </a:ext>
              </a:extLst>
            </p:cNvPr>
            <p:cNvSpPr txBox="1"/>
            <p:nvPr/>
          </p:nvSpPr>
          <p:spPr>
            <a:xfrm>
              <a:off x="9022290" y="1926178"/>
              <a:ext cx="482590" cy="768803"/>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b="1" dirty="0">
                  <a:solidFill>
                    <a:schemeClr val="bg1"/>
                  </a:solidFill>
                  <a:effectLst>
                    <a:outerShdw blurRad="38100" dist="38100" dir="2700000" algn="tl">
                      <a:srgbClr val="000000">
                        <a:alpha val="43137"/>
                      </a:srgbClr>
                    </a:outerShdw>
                  </a:effectLst>
                </a:rPr>
                <a:t>1</a:t>
              </a:r>
            </a:p>
          </p:txBody>
        </p:sp>
        <p:sp>
          <p:nvSpPr>
            <p:cNvPr id="18" name="TextBox 18">
              <a:extLst>
                <a:ext uri="{FF2B5EF4-FFF2-40B4-BE49-F238E27FC236}">
                  <a16:creationId xmlns:a16="http://schemas.microsoft.com/office/drawing/2014/main" xmlns="" id="{1E4E0A97-F976-CC85-1DB0-CA5C99AACE2A}"/>
                </a:ext>
              </a:extLst>
            </p:cNvPr>
            <p:cNvSpPr txBox="1"/>
            <p:nvPr/>
          </p:nvSpPr>
          <p:spPr>
            <a:xfrm>
              <a:off x="8802829" y="3512530"/>
              <a:ext cx="1404102" cy="887038"/>
            </a:xfrm>
            <a:prstGeom prst="rect">
              <a:avLst/>
            </a:prstGeom>
            <a:noFill/>
          </p:spPr>
          <p:txBody>
            <a:bodyPr wrap="square" lIns="0" rIns="0" rtlCol="0" anchor="t">
              <a:spAutoFit/>
            </a:bodyPr>
            <a:lstStyle>
              <a:defPPr>
                <a:defRPr lang="ar-SY"/>
              </a:defPPr>
              <a:lvl1pPr algn="ctr" rtl="0">
                <a:defRPr sz="2800" b="1">
                  <a:solidFill>
                    <a:schemeClr val="bg1"/>
                  </a:solidFill>
                  <a:latin typeface="Adobe Arabic" panose="02040503050201020203" pitchFamily="18" charset="-78"/>
                  <a:cs typeface="Adobe Arabic" panose="02040503050201020203" pitchFamily="18" charset="-78"/>
                </a:defRPr>
              </a:lvl1pPr>
              <a:lvl2pPr algn="l" rtl="0"/>
              <a:lvl3pPr algn="l" rtl="0"/>
              <a:lvl4pPr algn="l" rtl="0"/>
              <a:lvl5pPr algn="l" rtl="0"/>
              <a:lvl6pPr algn="l" rtl="0"/>
              <a:lvl7pPr algn="l" rtl="0"/>
              <a:lvl8pPr algn="l" rtl="0"/>
              <a:lvl9pPr algn="l" rtl="0"/>
            </a:lstStyle>
            <a:p>
              <a:pPr algn="ctr" rtl="1"/>
              <a:r>
                <a:rPr lang="ar-SA" dirty="0"/>
                <a:t>تحليل النشاط الزلزالي</a:t>
              </a:r>
              <a:endParaRPr lang="en-US" dirty="0"/>
            </a:p>
          </p:txBody>
        </p:sp>
      </p:grpSp>
      <p:grpSp>
        <p:nvGrpSpPr>
          <p:cNvPr id="19" name="Group 37">
            <a:extLst>
              <a:ext uri="{FF2B5EF4-FFF2-40B4-BE49-F238E27FC236}">
                <a16:creationId xmlns:a16="http://schemas.microsoft.com/office/drawing/2014/main" xmlns="" id="{A619E7BC-C34D-546A-A966-631D226F9EB5}"/>
              </a:ext>
            </a:extLst>
          </p:cNvPr>
          <p:cNvGrpSpPr/>
          <p:nvPr/>
        </p:nvGrpSpPr>
        <p:grpSpPr>
          <a:xfrm>
            <a:off x="5419313" y="1650175"/>
            <a:ext cx="1950687" cy="4496625"/>
            <a:chOff x="6342801" y="1338733"/>
            <a:chExt cx="1813563" cy="4180534"/>
          </a:xfrm>
        </p:grpSpPr>
        <p:sp>
          <p:nvSpPr>
            <p:cNvPr id="20" name="Shape">
              <a:extLst>
                <a:ext uri="{FF2B5EF4-FFF2-40B4-BE49-F238E27FC236}">
                  <a16:creationId xmlns:a16="http://schemas.microsoft.com/office/drawing/2014/main" xmlns="" id="{CA4F9B7E-3E29-5AD1-7A23-34CE60BCB6D7}"/>
                </a:ext>
              </a:extLst>
            </p:cNvPr>
            <p:cNvSpPr/>
            <p:nvPr/>
          </p:nvSpPr>
          <p:spPr>
            <a:xfrm>
              <a:off x="6469802" y="1338733"/>
              <a:ext cx="1686562" cy="3149693"/>
            </a:xfrm>
            <a:custGeom>
              <a:avLst/>
              <a:gdLst/>
              <a:ahLst/>
              <a:cxnLst>
                <a:cxn ang="0">
                  <a:pos x="wd2" y="hd2"/>
                </a:cxn>
                <a:cxn ang="5400000">
                  <a:pos x="wd2" y="hd2"/>
                </a:cxn>
                <a:cxn ang="10800000">
                  <a:pos x="wd2" y="hd2"/>
                </a:cxn>
                <a:cxn ang="16200000">
                  <a:pos x="wd2" y="hd2"/>
                </a:cxn>
              </a:cxnLst>
              <a:rect l="0" t="0" r="r" b="b"/>
              <a:pathLst>
                <a:path w="21600" h="20893" extrusionOk="0">
                  <a:moveTo>
                    <a:pt x="17908" y="20639"/>
                  </a:moveTo>
                  <a:lnTo>
                    <a:pt x="878" y="13765"/>
                  </a:lnTo>
                  <a:cubicBezTo>
                    <a:pt x="325" y="13538"/>
                    <a:pt x="0" y="13192"/>
                    <a:pt x="0" y="12830"/>
                  </a:cubicBezTo>
                  <a:lnTo>
                    <a:pt x="0" y="1188"/>
                  </a:lnTo>
                  <a:cubicBezTo>
                    <a:pt x="0" y="202"/>
                    <a:pt x="2196" y="-354"/>
                    <a:pt x="3692" y="253"/>
                  </a:cubicBezTo>
                  <a:lnTo>
                    <a:pt x="20722" y="7127"/>
                  </a:lnTo>
                  <a:cubicBezTo>
                    <a:pt x="21275" y="7354"/>
                    <a:pt x="21600" y="7700"/>
                    <a:pt x="21600" y="8062"/>
                  </a:cubicBezTo>
                  <a:lnTo>
                    <a:pt x="21600" y="19704"/>
                  </a:lnTo>
                  <a:cubicBezTo>
                    <a:pt x="21600" y="20698"/>
                    <a:pt x="19404" y="21246"/>
                    <a:pt x="17908" y="20639"/>
                  </a:cubicBezTo>
                  <a:close/>
                </a:path>
              </a:pathLst>
            </a:custGeom>
            <a:solidFill>
              <a:schemeClr val="tx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sz="3000">
                  <a:solidFill>
                    <a:srgbClr val="FFFFFF"/>
                  </a:solidFill>
                </a:defRPr>
              </a:pPr>
              <a:endParaRPr/>
            </a:p>
          </p:txBody>
        </p:sp>
        <p:sp>
          <p:nvSpPr>
            <p:cNvPr id="21" name="Shape">
              <a:extLst>
                <a:ext uri="{FF2B5EF4-FFF2-40B4-BE49-F238E27FC236}">
                  <a16:creationId xmlns:a16="http://schemas.microsoft.com/office/drawing/2014/main" xmlns="" id="{1EDFDCC4-39E1-6FDB-8346-D169D4EF4629}"/>
                </a:ext>
              </a:extLst>
            </p:cNvPr>
            <p:cNvSpPr/>
            <p:nvPr/>
          </p:nvSpPr>
          <p:spPr>
            <a:xfrm>
              <a:off x="6342801" y="2392833"/>
              <a:ext cx="1687830" cy="3126434"/>
            </a:xfrm>
            <a:custGeom>
              <a:avLst/>
              <a:gdLst/>
              <a:ahLst/>
              <a:cxnLst>
                <a:cxn ang="0">
                  <a:pos x="wd2" y="hd2"/>
                </a:cxn>
                <a:cxn ang="5400000">
                  <a:pos x="wd2" y="hd2"/>
                </a:cxn>
                <a:cxn ang="10800000">
                  <a:pos x="wd2" y="hd2"/>
                </a:cxn>
                <a:cxn ang="16200000">
                  <a:pos x="wd2" y="hd2"/>
                </a:cxn>
              </a:cxnLst>
              <a:rect l="0" t="0" r="r" b="b"/>
              <a:pathLst>
                <a:path w="21600" h="20836" extrusionOk="0">
                  <a:moveTo>
                    <a:pt x="3706" y="20577"/>
                  </a:moveTo>
                  <a:lnTo>
                    <a:pt x="20722" y="13671"/>
                  </a:lnTo>
                  <a:cubicBezTo>
                    <a:pt x="21275" y="13442"/>
                    <a:pt x="21600" y="13095"/>
                    <a:pt x="21600" y="12731"/>
                  </a:cubicBezTo>
                  <a:lnTo>
                    <a:pt x="21600" y="1347"/>
                  </a:lnTo>
                  <a:cubicBezTo>
                    <a:pt x="21600" y="230"/>
                    <a:pt x="19130" y="-405"/>
                    <a:pt x="17423" y="289"/>
                  </a:cubicBezTo>
                  <a:lnTo>
                    <a:pt x="878" y="7009"/>
                  </a:lnTo>
                  <a:cubicBezTo>
                    <a:pt x="325" y="7238"/>
                    <a:pt x="0" y="7585"/>
                    <a:pt x="0" y="7949"/>
                  </a:cubicBezTo>
                  <a:lnTo>
                    <a:pt x="0" y="19646"/>
                  </a:lnTo>
                  <a:cubicBezTo>
                    <a:pt x="0" y="20636"/>
                    <a:pt x="2194" y="21195"/>
                    <a:pt x="3706" y="20577"/>
                  </a:cubicBezTo>
                  <a:close/>
                </a:path>
              </a:pathLst>
            </a:custGeom>
            <a:solidFill>
              <a:srgbClr val="77C0E3">
                <a:alpha val="90000"/>
              </a:srgb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sz="3000">
                  <a:solidFill>
                    <a:srgbClr val="FFFFFF"/>
                  </a:solidFill>
                </a:defRPr>
              </a:pPr>
              <a:endParaRPr/>
            </a:p>
          </p:txBody>
        </p:sp>
        <p:sp>
          <p:nvSpPr>
            <p:cNvPr id="23" name="TextBox 13">
              <a:extLst>
                <a:ext uri="{FF2B5EF4-FFF2-40B4-BE49-F238E27FC236}">
                  <a16:creationId xmlns:a16="http://schemas.microsoft.com/office/drawing/2014/main" xmlns="" id="{1B132C61-07E5-6715-CE5B-124894A5C291}"/>
                </a:ext>
              </a:extLst>
            </p:cNvPr>
            <p:cNvSpPr txBox="1"/>
            <p:nvPr/>
          </p:nvSpPr>
          <p:spPr>
            <a:xfrm>
              <a:off x="6715123" y="1926178"/>
              <a:ext cx="482590" cy="768803"/>
            </a:xfrm>
            <a:prstGeom prst="rect">
              <a:avLst/>
            </a:prstGeom>
            <a:noFill/>
          </p:spPr>
          <p:txBody>
            <a:bodyPr wrap="non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b="1" dirty="0">
                  <a:solidFill>
                    <a:schemeClr val="bg1"/>
                  </a:solidFill>
                  <a:effectLst>
                    <a:outerShdw blurRad="38100" dist="38100" dir="2700000" algn="tl">
                      <a:srgbClr val="000000">
                        <a:alpha val="43137"/>
                      </a:srgbClr>
                    </a:outerShdw>
                  </a:effectLst>
                </a:rPr>
                <a:t>2</a:t>
              </a:r>
            </a:p>
          </p:txBody>
        </p:sp>
        <p:sp>
          <p:nvSpPr>
            <p:cNvPr id="25" name="TextBox 17">
              <a:extLst>
                <a:ext uri="{FF2B5EF4-FFF2-40B4-BE49-F238E27FC236}">
                  <a16:creationId xmlns:a16="http://schemas.microsoft.com/office/drawing/2014/main" xmlns="" id="{DCA29DF9-2A38-949D-BF18-888F3EBEEEEC}"/>
                </a:ext>
              </a:extLst>
            </p:cNvPr>
            <p:cNvSpPr txBox="1"/>
            <p:nvPr/>
          </p:nvSpPr>
          <p:spPr>
            <a:xfrm>
              <a:off x="6477329" y="3710401"/>
              <a:ext cx="1440767" cy="486440"/>
            </a:xfrm>
            <a:prstGeom prst="rect">
              <a:avLst/>
            </a:prstGeom>
            <a:noFill/>
          </p:spPr>
          <p:txBody>
            <a:bodyPr wrap="square" lIns="0" rIns="0" rtlCol="0" anchor="t">
              <a:spAutoFit/>
            </a:bodyPr>
            <a:lstStyle>
              <a:defPPr>
                <a:defRPr lang="ar-SY"/>
              </a:defPPr>
              <a:lvl1pPr algn="ctr" rtl="0">
                <a:defRPr sz="2800" b="1">
                  <a:solidFill>
                    <a:schemeClr val="bg1"/>
                  </a:solidFill>
                  <a:latin typeface="Adobe Arabic" panose="02040503050201020203" pitchFamily="18" charset="-78"/>
                  <a:cs typeface="Adobe Arabic" panose="02040503050201020203" pitchFamily="18" charset="-78"/>
                </a:defRPr>
              </a:lvl1pPr>
              <a:lvl2pPr algn="l" rtl="0"/>
              <a:lvl3pPr algn="l" rtl="0"/>
              <a:lvl4pPr algn="l" rtl="0"/>
              <a:lvl5pPr algn="l" rtl="0"/>
              <a:lvl6pPr algn="l" rtl="0"/>
              <a:lvl7pPr algn="l" rtl="0"/>
              <a:lvl8pPr algn="l" rtl="0"/>
              <a:lvl9pPr algn="l" rtl="0"/>
            </a:lstStyle>
            <a:p>
              <a:pPr algn="ctr" rtl="1"/>
              <a:r>
                <a:rPr lang="ar-SA" dirty="0"/>
                <a:t>الموقع الجغرافي</a:t>
              </a:r>
              <a:endParaRPr lang="en-US" dirty="0"/>
            </a:p>
          </p:txBody>
        </p:sp>
      </p:grpSp>
      <mc:AlternateContent xmlns:mc="http://schemas.openxmlformats.org/markup-compatibility/2006">
        <mc:Choice xmlns:pslz="http://schemas.microsoft.com/office/powerpoint/2016/slidezoom" xmlns="" Requires="pslz">
          <p:graphicFrame>
            <p:nvGraphicFramePr>
              <p:cNvPr id="28" name="صورة الشريحة 27">
                <a:extLst>
                  <a:ext uri="{FF2B5EF4-FFF2-40B4-BE49-F238E27FC236}">
                    <a16:creationId xmlns:a16="http://schemas.microsoft.com/office/drawing/2014/main" id="{376DAE17-CAE6-CEA8-1ACF-7EE2BF2AA6E9}"/>
                  </a:ext>
                </a:extLst>
              </p:cNvPr>
              <p:cNvGraphicFramePr>
                <a:graphicFrameLocks noChangeAspect="1"/>
              </p:cNvGraphicFramePr>
              <p:nvPr>
                <p:extLst>
                  <p:ext uri="{D42A27DB-BD31-4B8C-83A1-F6EECF244321}">
                    <p14:modId xmlns:p14="http://schemas.microsoft.com/office/powerpoint/2010/main" val="3585235609"/>
                  </p:ext>
                </p:extLst>
              </p:nvPr>
            </p:nvGraphicFramePr>
            <p:xfrm>
              <a:off x="11204231" y="194865"/>
              <a:ext cx="441953" cy="441953"/>
            </p:xfrm>
            <a:graphic>
              <a:graphicData uri="http://schemas.microsoft.com/office/powerpoint/2016/slidezoom">
                <pslz:sldZm>
                  <pslz:sldZmObj sldId="327" cId="1039384722">
                    <pslz:zmPr id="{A404D877-6003-4452-A7CC-BAF0F8405C94}" returnToParent="0" imageType="cover" transitionDur="1000">
                      <p166:blipFill xmlns:p166="http://schemas.microsoft.com/office/powerpoint/2016/6/main">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166:blipFill>
                      <p166:spPr xmlns:p166="http://schemas.microsoft.com/office/powerpoint/2016/6/main">
                        <a:xfrm>
                          <a:off x="0" y="0"/>
                          <a:ext cx="441953" cy="441953"/>
                        </a:xfrm>
                        <a:prstGeom prst="rect">
                          <a:avLst/>
                        </a:prstGeom>
                        <a:ln w="3175">
                          <a:noFill/>
                        </a:ln>
                      </p166:spPr>
                    </pslz:zmPr>
                  </pslz:sldZmObj>
                </pslz:sldZm>
              </a:graphicData>
            </a:graphic>
          </p:graphicFrame>
        </mc:Choice>
        <mc:Fallback>
          <p:pic>
            <p:nvPicPr>
              <p:cNvPr id="28" name="صورة الشريحة 27">
                <a:hlinkClick r:id="rId5" action="ppaction://hlinksldjump"/>
                <a:extLst>
                  <a:ext uri="{FF2B5EF4-FFF2-40B4-BE49-F238E27FC236}">
                    <a16:creationId xmlns:a16="http://schemas.microsoft.com/office/drawing/2014/main" xmlns="" xmlns:pslz="http://schemas.microsoft.com/office/powerpoint/2016/slidezoom" id="{376DAE17-CAE6-CEA8-1ACF-7EE2BF2AA6E9}"/>
                  </a:ext>
                </a:extLst>
              </p:cNvPr>
              <p:cNvPicPr>
                <a:picLocks noGrp="1" noRot="1" noChangeAspect="1" noMove="1" noResize="1" noEditPoints="1" noAdjustHandles="1" noChangeArrowheads="1" noChangeShapeType="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7"/>
                  </a:ext>
                </a:extLst>
              </a:blip>
              <a:stretch>
                <a:fillRect/>
              </a:stretch>
            </p:blipFill>
            <p:spPr>
              <a:xfrm>
                <a:off x="11204231" y="194865"/>
                <a:ext cx="441953" cy="441953"/>
              </a:xfrm>
              <a:prstGeom prst="rect">
                <a:avLst/>
              </a:prstGeom>
              <a:ln w="3175">
                <a:noFill/>
              </a:ln>
            </p:spPr>
          </p:pic>
        </mc:Fallback>
      </mc:AlternateContent>
      <p:sp>
        <p:nvSpPr>
          <p:cNvPr id="24"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297762802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التحليل المفصل</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22" name="مجموعة 21">
            <a:extLst>
              <a:ext uri="{FF2B5EF4-FFF2-40B4-BE49-F238E27FC236}">
                <a16:creationId xmlns:a16="http://schemas.microsoft.com/office/drawing/2014/main" xmlns="" id="{3312E67F-F8C0-8CF1-B1E1-03F3DC45D69A}"/>
              </a:ext>
            </a:extLst>
          </p:cNvPr>
          <p:cNvGrpSpPr/>
          <p:nvPr/>
        </p:nvGrpSpPr>
        <p:grpSpPr>
          <a:xfrm>
            <a:off x="8203748" y="2853351"/>
            <a:ext cx="2335422" cy="3910378"/>
            <a:chOff x="8723926" y="1911814"/>
            <a:chExt cx="2628142" cy="4400504"/>
          </a:xfrm>
        </p:grpSpPr>
        <p:sp>
          <p:nvSpPr>
            <p:cNvPr id="24" name="Rectangle 45">
              <a:extLst>
                <a:ext uri="{FF2B5EF4-FFF2-40B4-BE49-F238E27FC236}">
                  <a16:creationId xmlns:a16="http://schemas.microsoft.com/office/drawing/2014/main" xmlns="" id="{C0D877F0-CC5A-7CE7-F9B0-3591292CD50B}"/>
                </a:ext>
              </a:extLst>
            </p:cNvPr>
            <p:cNvSpPr/>
            <p:nvPr/>
          </p:nvSpPr>
          <p:spPr>
            <a:xfrm flipH="1">
              <a:off x="8723926" y="1911814"/>
              <a:ext cx="2628142" cy="3691444"/>
            </a:xfrm>
            <a:prstGeom prst="rect">
              <a:avLst/>
            </a:prstGeom>
            <a:solidFill>
              <a:srgbClr val="31394C"/>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182880" rIns="274320" rtlCol="0" anchor="t"/>
            <a:lstStyle/>
            <a:p>
              <a:pPr algn="ctr" rtl="1"/>
              <a:endParaRPr lang="ar-SA" sz="60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a:p>
              <a:pPr algn="ctr" rtl="1"/>
              <a:r>
                <a:rPr lang="ar-SA" sz="28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تصنيف المخاطر</a:t>
              </a:r>
              <a:endParaRPr lang="en-US" sz="8800" b="1"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nvGrpSpPr>
            <p:cNvPr id="26" name="Group 113">
              <a:extLst>
                <a:ext uri="{FF2B5EF4-FFF2-40B4-BE49-F238E27FC236}">
                  <a16:creationId xmlns:a16="http://schemas.microsoft.com/office/drawing/2014/main" xmlns="" id="{F20F97B4-601E-77EB-C659-1EF2F3B747A5}"/>
                </a:ext>
              </a:extLst>
            </p:cNvPr>
            <p:cNvGrpSpPr/>
            <p:nvPr/>
          </p:nvGrpSpPr>
          <p:grpSpPr>
            <a:xfrm flipH="1">
              <a:off x="9660360" y="4540668"/>
              <a:ext cx="862450" cy="1771650"/>
              <a:chOff x="1493452" y="4543091"/>
              <a:chExt cx="862450" cy="1771650"/>
            </a:xfrm>
          </p:grpSpPr>
          <p:sp>
            <p:nvSpPr>
              <p:cNvPr id="27" name="Freeform: Shape 114">
                <a:extLst>
                  <a:ext uri="{FF2B5EF4-FFF2-40B4-BE49-F238E27FC236}">
                    <a16:creationId xmlns:a16="http://schemas.microsoft.com/office/drawing/2014/main" xmlns="" id="{5249318D-BE33-4292-8B01-A8D28FCC3859}"/>
                  </a:ext>
                </a:extLst>
              </p:cNvPr>
              <p:cNvSpPr/>
              <p:nvPr/>
            </p:nvSpPr>
            <p:spPr>
              <a:xfrm>
                <a:off x="1493455" y="4553773"/>
                <a:ext cx="838433" cy="1589852"/>
              </a:xfrm>
              <a:custGeom>
                <a:avLst/>
                <a:gdLst>
                  <a:gd name="connsiteX0" fmla="*/ 53718 w 838433"/>
                  <a:gd name="connsiteY0" fmla="*/ 94 h 1589852"/>
                  <a:gd name="connsiteX1" fmla="*/ 104139 w 838433"/>
                  <a:gd name="connsiteY1" fmla="*/ 16420 h 1589852"/>
                  <a:gd name="connsiteX2" fmla="*/ 146457 w 838433"/>
                  <a:gd name="connsiteY2" fmla="*/ 197826 h 1589852"/>
                  <a:gd name="connsiteX3" fmla="*/ 202449 w 838433"/>
                  <a:gd name="connsiteY3" fmla="*/ 355396 h 1589852"/>
                  <a:gd name="connsiteX4" fmla="*/ 258440 w 838433"/>
                  <a:gd name="connsiteY4" fmla="*/ 506307 h 1589852"/>
                  <a:gd name="connsiteX5" fmla="*/ 366877 w 838433"/>
                  <a:gd name="connsiteY5" fmla="*/ 435043 h 1589852"/>
                  <a:gd name="connsiteX6" fmla="*/ 455100 w 838433"/>
                  <a:gd name="connsiteY6" fmla="*/ 540254 h 1589852"/>
                  <a:gd name="connsiteX7" fmla="*/ 573781 w 838433"/>
                  <a:gd name="connsiteY7" fmla="*/ 540254 h 1589852"/>
                  <a:gd name="connsiteX8" fmla="*/ 631467 w 838433"/>
                  <a:gd name="connsiteY8" fmla="*/ 628368 h 1589852"/>
                  <a:gd name="connsiteX9" fmla="*/ 780331 w 838433"/>
                  <a:gd name="connsiteY9" fmla="*/ 692809 h 1589852"/>
                  <a:gd name="connsiteX10" fmla="*/ 828126 w 838433"/>
                  <a:gd name="connsiteY10" fmla="*/ 848817 h 1589852"/>
                  <a:gd name="connsiteX11" fmla="*/ 828126 w 838433"/>
                  <a:gd name="connsiteY11" fmla="*/ 1028497 h 1589852"/>
                  <a:gd name="connsiteX12" fmla="*/ 780646 w 838433"/>
                  <a:gd name="connsiteY12" fmla="*/ 1343882 h 1589852"/>
                  <a:gd name="connsiteX13" fmla="*/ 789561 w 838433"/>
                  <a:gd name="connsiteY13" fmla="*/ 1589843 h 1589852"/>
                  <a:gd name="connsiteX14" fmla="*/ 789561 w 838433"/>
                  <a:gd name="connsiteY14" fmla="*/ 1589852 h 1589852"/>
                  <a:gd name="connsiteX15" fmla="*/ 322004 w 838433"/>
                  <a:gd name="connsiteY15" fmla="*/ 1589852 h 1589852"/>
                  <a:gd name="connsiteX16" fmla="*/ 327755 w 838433"/>
                  <a:gd name="connsiteY16" fmla="*/ 1523767 h 1589852"/>
                  <a:gd name="connsiteX17" fmla="*/ 343235 w 838433"/>
                  <a:gd name="connsiteY17" fmla="*/ 1338950 h 1589852"/>
                  <a:gd name="connsiteX18" fmla="*/ 155008 w 838433"/>
                  <a:gd name="connsiteY18" fmla="*/ 1138886 h 1589852"/>
                  <a:gd name="connsiteX19" fmla="*/ 54964 w 838433"/>
                  <a:gd name="connsiteY19" fmla="*/ 976138 h 1589852"/>
                  <a:gd name="connsiteX20" fmla="*/ 17650 w 838433"/>
                  <a:gd name="connsiteY20" fmla="*/ 763909 h 1589852"/>
                  <a:gd name="connsiteX21" fmla="*/ 117654 w 838433"/>
                  <a:gd name="connsiteY21" fmla="*/ 693056 h 1589852"/>
                  <a:gd name="connsiteX22" fmla="*/ 85462 w 838433"/>
                  <a:gd name="connsiteY22" fmla="*/ 521760 h 1589852"/>
                  <a:gd name="connsiteX23" fmla="*/ 32899 w 838433"/>
                  <a:gd name="connsiteY23" fmla="*/ 384411 h 1589852"/>
                  <a:gd name="connsiteX24" fmla="*/ 7287 w 838433"/>
                  <a:gd name="connsiteY24" fmla="*/ 228403 h 1589852"/>
                  <a:gd name="connsiteX25" fmla="*/ 7287 w 838433"/>
                  <a:gd name="connsiteY25" fmla="*/ 38449 h 1589852"/>
                  <a:gd name="connsiteX26" fmla="*/ 53718 w 838433"/>
                  <a:gd name="connsiteY26" fmla="*/ 94 h 1589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38433" h="1589852">
                    <a:moveTo>
                      <a:pt x="53718" y="94"/>
                    </a:moveTo>
                    <a:cubicBezTo>
                      <a:pt x="73927" y="-965"/>
                      <a:pt x="94800" y="7091"/>
                      <a:pt x="104139" y="16420"/>
                    </a:cubicBezTo>
                    <a:cubicBezTo>
                      <a:pt x="122698" y="35079"/>
                      <a:pt x="139641" y="172428"/>
                      <a:pt x="146457" y="197826"/>
                    </a:cubicBezTo>
                    <a:cubicBezTo>
                      <a:pt x="153274" y="223143"/>
                      <a:pt x="187200" y="319805"/>
                      <a:pt x="202449" y="355396"/>
                    </a:cubicBezTo>
                    <a:cubicBezTo>
                      <a:pt x="217698" y="390987"/>
                      <a:pt x="258440" y="506307"/>
                      <a:pt x="258440" y="506307"/>
                    </a:cubicBezTo>
                    <a:cubicBezTo>
                      <a:pt x="255012" y="482553"/>
                      <a:pt x="295636" y="418111"/>
                      <a:pt x="366877" y="435043"/>
                    </a:cubicBezTo>
                    <a:cubicBezTo>
                      <a:pt x="438117" y="452058"/>
                      <a:pt x="455100" y="540254"/>
                      <a:pt x="455100" y="540254"/>
                    </a:cubicBezTo>
                    <a:cubicBezTo>
                      <a:pt x="495803" y="506307"/>
                      <a:pt x="533038" y="519869"/>
                      <a:pt x="573781" y="540254"/>
                    </a:cubicBezTo>
                    <a:cubicBezTo>
                      <a:pt x="614523" y="560556"/>
                      <a:pt x="631467" y="628368"/>
                      <a:pt x="631467" y="628368"/>
                    </a:cubicBezTo>
                    <a:cubicBezTo>
                      <a:pt x="631467" y="628368"/>
                      <a:pt x="729777" y="662315"/>
                      <a:pt x="780331" y="692809"/>
                    </a:cubicBezTo>
                    <a:cubicBezTo>
                      <a:pt x="830884" y="723386"/>
                      <a:pt x="818000" y="808130"/>
                      <a:pt x="828126" y="848817"/>
                    </a:cubicBezTo>
                    <a:cubicBezTo>
                      <a:pt x="838253" y="889422"/>
                      <a:pt x="845069" y="964138"/>
                      <a:pt x="828126" y="1028497"/>
                    </a:cubicBezTo>
                    <a:cubicBezTo>
                      <a:pt x="811144" y="1092938"/>
                      <a:pt x="784074" y="1242124"/>
                      <a:pt x="780646" y="1343882"/>
                    </a:cubicBezTo>
                    <a:cubicBezTo>
                      <a:pt x="778951" y="1394720"/>
                      <a:pt x="784044" y="1498636"/>
                      <a:pt x="789561" y="1589843"/>
                    </a:cubicBezTo>
                    <a:lnTo>
                      <a:pt x="789561" y="1589852"/>
                    </a:lnTo>
                    <a:lnTo>
                      <a:pt x="322004" y="1589852"/>
                    </a:lnTo>
                    <a:lnTo>
                      <a:pt x="327755" y="1523767"/>
                    </a:lnTo>
                    <a:cubicBezTo>
                      <a:pt x="336024" y="1430907"/>
                      <a:pt x="344082" y="1346553"/>
                      <a:pt x="343235" y="1338950"/>
                    </a:cubicBezTo>
                    <a:cubicBezTo>
                      <a:pt x="341501" y="1323662"/>
                      <a:pt x="232947" y="1196505"/>
                      <a:pt x="155008" y="1138886"/>
                    </a:cubicBezTo>
                    <a:cubicBezTo>
                      <a:pt x="77030" y="1081267"/>
                      <a:pt x="66785" y="1025291"/>
                      <a:pt x="54964" y="976138"/>
                    </a:cubicBezTo>
                    <a:cubicBezTo>
                      <a:pt x="43025" y="926985"/>
                      <a:pt x="12527" y="820131"/>
                      <a:pt x="17650" y="763909"/>
                    </a:cubicBezTo>
                    <a:cubicBezTo>
                      <a:pt x="22772" y="707769"/>
                      <a:pt x="117654" y="693056"/>
                      <a:pt x="117654" y="693056"/>
                    </a:cubicBezTo>
                    <a:cubicBezTo>
                      <a:pt x="114265" y="669219"/>
                      <a:pt x="94012" y="550693"/>
                      <a:pt x="85462" y="521760"/>
                    </a:cubicBezTo>
                    <a:cubicBezTo>
                      <a:pt x="76951" y="492827"/>
                      <a:pt x="37903" y="413344"/>
                      <a:pt x="32899" y="384411"/>
                    </a:cubicBezTo>
                    <a:cubicBezTo>
                      <a:pt x="27894" y="355478"/>
                      <a:pt x="12645" y="282652"/>
                      <a:pt x="7287" y="228403"/>
                    </a:cubicBezTo>
                    <a:cubicBezTo>
                      <a:pt x="1967" y="174154"/>
                      <a:pt x="-6032" y="92780"/>
                      <a:pt x="7287" y="38449"/>
                    </a:cubicBezTo>
                    <a:cubicBezTo>
                      <a:pt x="13966" y="11324"/>
                      <a:pt x="33509" y="1153"/>
                      <a:pt x="53718" y="94"/>
                    </a:cubicBezTo>
                    <a:close/>
                  </a:path>
                </a:pathLst>
              </a:custGeom>
              <a:solidFill>
                <a:srgbClr val="FAB29A"/>
              </a:solidFill>
              <a:ln w="190500">
                <a:solidFill>
                  <a:srgbClr val="F0EEEF"/>
                </a:solidFill>
                <a:round/>
                <a:headEnd/>
                <a:tailEnd/>
              </a:ln>
            </p:spPr>
            <p:txBody>
              <a:bodyPr vert="horz" wrap="square" lIns="91440" tIns="45720" rIns="91440" bIns="45720" numCol="1" anchor="t" anchorCtr="0" compatLnSpc="1">
                <a:prstTxWarp prst="textNoShape">
                  <a:avLst/>
                </a:prstTxWarp>
                <a:noAutofit/>
              </a:bodyPr>
              <a:lstStyle/>
              <a:p>
                <a:pPr algn="ctr" rtl="0"/>
                <a:endParaRPr sz="85700" b="1" dirty="0">
                  <a:solidFill>
                    <a:schemeClr val="bg1"/>
                  </a:solidFill>
                  <a:latin typeface="Adobe Arabic" panose="02040503050201020203" pitchFamily="18" charset="-78"/>
                  <a:cs typeface="Adobe Arabic" panose="02040503050201020203" pitchFamily="18" charset="-78"/>
                </a:endParaRPr>
              </a:p>
            </p:txBody>
          </p:sp>
          <p:sp>
            <p:nvSpPr>
              <p:cNvPr id="28" name="Shape">
                <a:extLst>
                  <a:ext uri="{FF2B5EF4-FFF2-40B4-BE49-F238E27FC236}">
                    <a16:creationId xmlns:a16="http://schemas.microsoft.com/office/drawing/2014/main" xmlns="" id="{033CCDD8-A790-AB83-91FB-6CB662B586A0}"/>
                  </a:ext>
                </a:extLst>
              </p:cNvPr>
              <p:cNvSpPr/>
              <p:nvPr/>
            </p:nvSpPr>
            <p:spPr>
              <a:xfrm>
                <a:off x="1504116" y="4553754"/>
                <a:ext cx="838413" cy="1759647"/>
              </a:xfrm>
              <a:custGeom>
                <a:avLst/>
                <a:gdLst/>
                <a:ahLst/>
                <a:cxnLst>
                  <a:cxn ang="0">
                    <a:pos x="wd2" y="hd2"/>
                  </a:cxn>
                  <a:cxn ang="5400000">
                    <a:pos x="wd2" y="hd2"/>
                  </a:cxn>
                  <a:cxn ang="10800000">
                    <a:pos x="wd2" y="hd2"/>
                  </a:cxn>
                  <a:cxn ang="16200000">
                    <a:pos x="wd2" y="hd2"/>
                  </a:cxn>
                </a:cxnLst>
                <a:rect l="0" t="0" r="r" b="b"/>
                <a:pathLst>
                  <a:path w="21278" h="21408" extrusionOk="0">
                    <a:moveTo>
                      <a:pt x="20329" y="21407"/>
                    </a:moveTo>
                    <a:cubicBezTo>
                      <a:pt x="20329" y="21407"/>
                      <a:pt x="19726" y="17587"/>
                      <a:pt x="19812" y="16350"/>
                    </a:cubicBezTo>
                    <a:cubicBezTo>
                      <a:pt x="19899" y="15112"/>
                      <a:pt x="20586" y="13297"/>
                      <a:pt x="21017" y="12513"/>
                    </a:cubicBezTo>
                    <a:cubicBezTo>
                      <a:pt x="21447" y="11730"/>
                      <a:pt x="21274" y="10821"/>
                      <a:pt x="21017" y="10327"/>
                    </a:cubicBezTo>
                    <a:cubicBezTo>
                      <a:pt x="20760" y="9832"/>
                      <a:pt x="21087" y="8801"/>
                      <a:pt x="19804" y="8429"/>
                    </a:cubicBezTo>
                    <a:cubicBezTo>
                      <a:pt x="18521" y="8058"/>
                      <a:pt x="16026" y="7645"/>
                      <a:pt x="16026" y="7645"/>
                    </a:cubicBezTo>
                    <a:cubicBezTo>
                      <a:pt x="16026" y="7645"/>
                      <a:pt x="15596" y="6820"/>
                      <a:pt x="14562" y="6573"/>
                    </a:cubicBezTo>
                    <a:cubicBezTo>
                      <a:pt x="13528" y="6325"/>
                      <a:pt x="12583" y="6160"/>
                      <a:pt x="11550" y="6573"/>
                    </a:cubicBezTo>
                    <a:cubicBezTo>
                      <a:pt x="11550" y="6573"/>
                      <a:pt x="11119" y="5500"/>
                      <a:pt x="9311" y="5293"/>
                    </a:cubicBezTo>
                    <a:cubicBezTo>
                      <a:pt x="7503" y="5087"/>
                      <a:pt x="6472" y="5871"/>
                      <a:pt x="6559" y="6160"/>
                    </a:cubicBezTo>
                    <a:cubicBezTo>
                      <a:pt x="6559" y="6160"/>
                      <a:pt x="5525" y="4757"/>
                      <a:pt x="5138" y="4324"/>
                    </a:cubicBezTo>
                    <a:cubicBezTo>
                      <a:pt x="4751" y="3891"/>
                      <a:pt x="3890" y="2715"/>
                      <a:pt x="3717" y="2407"/>
                    </a:cubicBezTo>
                    <a:cubicBezTo>
                      <a:pt x="3544" y="2098"/>
                      <a:pt x="3114" y="427"/>
                      <a:pt x="2643" y="200"/>
                    </a:cubicBezTo>
                    <a:cubicBezTo>
                      <a:pt x="2169" y="-27"/>
                      <a:pt x="524" y="-192"/>
                      <a:pt x="185" y="468"/>
                    </a:cubicBezTo>
                    <a:cubicBezTo>
                      <a:pt x="-153" y="1129"/>
                      <a:pt x="50" y="2119"/>
                      <a:pt x="185" y="2779"/>
                    </a:cubicBezTo>
                    <a:cubicBezTo>
                      <a:pt x="321" y="3439"/>
                      <a:pt x="708" y="4325"/>
                      <a:pt x="835" y="4677"/>
                    </a:cubicBezTo>
                    <a:cubicBezTo>
                      <a:pt x="962" y="5029"/>
                      <a:pt x="1953" y="5996"/>
                      <a:pt x="2169" y="6348"/>
                    </a:cubicBezTo>
                    <a:cubicBezTo>
                      <a:pt x="2386" y="6700"/>
                      <a:pt x="2900" y="8142"/>
                      <a:pt x="2986" y="8432"/>
                    </a:cubicBezTo>
                    <a:cubicBezTo>
                      <a:pt x="2986" y="8432"/>
                      <a:pt x="578" y="8611"/>
                      <a:pt x="448" y="9294"/>
                    </a:cubicBezTo>
                    <a:cubicBezTo>
                      <a:pt x="318" y="9978"/>
                      <a:pt x="1092" y="11278"/>
                      <a:pt x="1395" y="11876"/>
                    </a:cubicBezTo>
                    <a:cubicBezTo>
                      <a:pt x="1695" y="12474"/>
                      <a:pt x="1955" y="13155"/>
                      <a:pt x="3934" y="13856"/>
                    </a:cubicBezTo>
                    <a:cubicBezTo>
                      <a:pt x="5912" y="14557"/>
                      <a:pt x="8667" y="16104"/>
                      <a:pt x="8711" y="16290"/>
                    </a:cubicBezTo>
                    <a:cubicBezTo>
                      <a:pt x="8754" y="16475"/>
                      <a:pt x="7893" y="20395"/>
                      <a:pt x="7893" y="21408"/>
                    </a:cubicBezTo>
                    <a:lnTo>
                      <a:pt x="20329" y="21408"/>
                    </a:lnTo>
                    <a:close/>
                  </a:path>
                </a:pathLst>
              </a:custGeom>
              <a:solidFill>
                <a:srgbClr val="EBAE78"/>
              </a:solidFill>
              <a:ln w="12700">
                <a:miter lim="400000"/>
              </a:ln>
            </p:spPr>
            <p:txBody>
              <a:bodyPr lIns="38100" tIns="38100" rIns="38100" bIns="38100" anchor="ctr"/>
              <a:lstStyle/>
              <a:p>
                <a:pPr algn="ctr" rtl="0">
                  <a:defRPr sz="3000"/>
                </a:pPr>
                <a:endParaRPr sz="85700" b="1">
                  <a:solidFill>
                    <a:schemeClr val="bg1"/>
                  </a:solidFill>
                  <a:latin typeface="Adobe Arabic" panose="02040503050201020203" pitchFamily="18" charset="-78"/>
                  <a:cs typeface="Adobe Arabic" panose="02040503050201020203" pitchFamily="18" charset="-78"/>
                </a:endParaRPr>
              </a:p>
            </p:txBody>
          </p:sp>
          <p:sp>
            <p:nvSpPr>
              <p:cNvPr id="29" name="Shape">
                <a:extLst>
                  <a:ext uri="{FF2B5EF4-FFF2-40B4-BE49-F238E27FC236}">
                    <a16:creationId xmlns:a16="http://schemas.microsoft.com/office/drawing/2014/main" xmlns="" id="{A139559A-B829-DBFF-DBC3-0CC3AC9B8E8A}"/>
                  </a:ext>
                </a:extLst>
              </p:cNvPr>
              <p:cNvSpPr/>
              <p:nvPr/>
            </p:nvSpPr>
            <p:spPr>
              <a:xfrm>
                <a:off x="1493452" y="4543091"/>
                <a:ext cx="862450" cy="1771650"/>
              </a:xfrm>
              <a:custGeom>
                <a:avLst/>
                <a:gdLst/>
                <a:ahLst/>
                <a:cxnLst>
                  <a:cxn ang="0">
                    <a:pos x="wd2" y="hd2"/>
                  </a:cxn>
                  <a:cxn ang="5400000">
                    <a:pos x="wd2" y="hd2"/>
                  </a:cxn>
                  <a:cxn ang="10800000">
                    <a:pos x="wd2" y="hd2"/>
                  </a:cxn>
                  <a:cxn ang="16200000">
                    <a:pos x="wd2" y="hd2"/>
                  </a:cxn>
                </a:cxnLst>
                <a:rect l="0" t="0" r="r" b="b"/>
                <a:pathLst>
                  <a:path w="21306" h="21537" extrusionOk="0">
                    <a:moveTo>
                      <a:pt x="21043" y="12688"/>
                    </a:moveTo>
                    <a:cubicBezTo>
                      <a:pt x="21449" y="11928"/>
                      <a:pt x="21336" y="11007"/>
                      <a:pt x="21043" y="10430"/>
                    </a:cubicBezTo>
                    <a:cubicBezTo>
                      <a:pt x="20980" y="10304"/>
                      <a:pt x="20954" y="10126"/>
                      <a:pt x="20927" y="9940"/>
                    </a:cubicBezTo>
                    <a:cubicBezTo>
                      <a:pt x="20851" y="9410"/>
                      <a:pt x="20759" y="8750"/>
                      <a:pt x="19726" y="8442"/>
                    </a:cubicBezTo>
                    <a:cubicBezTo>
                      <a:pt x="18630" y="8117"/>
                      <a:pt x="16694" y="7768"/>
                      <a:pt x="16141" y="7672"/>
                    </a:cubicBezTo>
                    <a:cubicBezTo>
                      <a:pt x="16001" y="7448"/>
                      <a:pt x="15537" y="6812"/>
                      <a:pt x="14605" y="6582"/>
                    </a:cubicBezTo>
                    <a:cubicBezTo>
                      <a:pt x="13698" y="6359"/>
                      <a:pt x="12732" y="6171"/>
                      <a:pt x="11715" y="6472"/>
                    </a:cubicBezTo>
                    <a:cubicBezTo>
                      <a:pt x="11483" y="6123"/>
                      <a:pt x="10861" y="5461"/>
                      <a:pt x="9431" y="5294"/>
                    </a:cubicBezTo>
                    <a:cubicBezTo>
                      <a:pt x="8574" y="5192"/>
                      <a:pt x="7755" y="5294"/>
                      <a:pt x="7125" y="5576"/>
                    </a:cubicBezTo>
                    <a:cubicBezTo>
                      <a:pt x="6946" y="5657"/>
                      <a:pt x="6791" y="5750"/>
                      <a:pt x="6670" y="5846"/>
                    </a:cubicBezTo>
                    <a:cubicBezTo>
                      <a:pt x="6340" y="5396"/>
                      <a:pt x="5827" y="4699"/>
                      <a:pt x="5576" y="4411"/>
                    </a:cubicBezTo>
                    <a:cubicBezTo>
                      <a:pt x="5205" y="3984"/>
                      <a:pt x="4372" y="2819"/>
                      <a:pt x="4209" y="2514"/>
                    </a:cubicBezTo>
                    <a:cubicBezTo>
                      <a:pt x="4164" y="2432"/>
                      <a:pt x="4096" y="2229"/>
                      <a:pt x="4014" y="1993"/>
                    </a:cubicBezTo>
                    <a:cubicBezTo>
                      <a:pt x="3661" y="961"/>
                      <a:pt x="3419" y="408"/>
                      <a:pt x="3084" y="243"/>
                    </a:cubicBezTo>
                    <a:cubicBezTo>
                      <a:pt x="2728" y="68"/>
                      <a:pt x="1917" y="-63"/>
                      <a:pt x="1227" y="32"/>
                    </a:cubicBezTo>
                    <a:cubicBezTo>
                      <a:pt x="697" y="104"/>
                      <a:pt x="328" y="299"/>
                      <a:pt x="189" y="580"/>
                    </a:cubicBezTo>
                    <a:cubicBezTo>
                      <a:pt x="-151" y="1259"/>
                      <a:pt x="47" y="2261"/>
                      <a:pt x="181" y="2938"/>
                    </a:cubicBezTo>
                    <a:cubicBezTo>
                      <a:pt x="284" y="3461"/>
                      <a:pt x="537" y="4116"/>
                      <a:pt x="705" y="4549"/>
                    </a:cubicBezTo>
                    <a:cubicBezTo>
                      <a:pt x="750" y="4667"/>
                      <a:pt x="790" y="4769"/>
                      <a:pt x="818" y="4845"/>
                    </a:cubicBezTo>
                    <a:cubicBezTo>
                      <a:pt x="898" y="5064"/>
                      <a:pt x="1251" y="5474"/>
                      <a:pt x="1590" y="5869"/>
                    </a:cubicBezTo>
                    <a:cubicBezTo>
                      <a:pt x="1822" y="6138"/>
                      <a:pt x="2041" y="6392"/>
                      <a:pt x="2125" y="6530"/>
                    </a:cubicBezTo>
                    <a:cubicBezTo>
                      <a:pt x="2304" y="6830"/>
                      <a:pt x="2718" y="7995"/>
                      <a:pt x="2868" y="8453"/>
                    </a:cubicBezTo>
                    <a:cubicBezTo>
                      <a:pt x="2186" y="8531"/>
                      <a:pt x="555" y="8783"/>
                      <a:pt x="439" y="9419"/>
                    </a:cubicBezTo>
                    <a:cubicBezTo>
                      <a:pt x="328" y="10024"/>
                      <a:pt x="858" y="11053"/>
                      <a:pt x="1208" y="11735"/>
                    </a:cubicBezTo>
                    <a:cubicBezTo>
                      <a:pt x="1269" y="11852"/>
                      <a:pt x="1322" y="11957"/>
                      <a:pt x="1366" y="12046"/>
                    </a:cubicBezTo>
                    <a:lnTo>
                      <a:pt x="1406" y="12131"/>
                    </a:lnTo>
                    <a:cubicBezTo>
                      <a:pt x="1696" y="12730"/>
                      <a:pt x="2025" y="13409"/>
                      <a:pt x="3948" y="14109"/>
                    </a:cubicBezTo>
                    <a:cubicBezTo>
                      <a:pt x="5853" y="14801"/>
                      <a:pt x="8343" y="16254"/>
                      <a:pt x="8477" y="16436"/>
                    </a:cubicBezTo>
                    <a:cubicBezTo>
                      <a:pt x="8487" y="16524"/>
                      <a:pt x="8343" y="17294"/>
                      <a:pt x="8206" y="18038"/>
                    </a:cubicBezTo>
                    <a:cubicBezTo>
                      <a:pt x="7971" y="19299"/>
                      <a:pt x="7681" y="20869"/>
                      <a:pt x="7681" y="21389"/>
                    </a:cubicBezTo>
                    <a:lnTo>
                      <a:pt x="7681" y="21537"/>
                    </a:lnTo>
                    <a:lnTo>
                      <a:pt x="8308" y="21537"/>
                    </a:lnTo>
                    <a:cubicBezTo>
                      <a:pt x="8350" y="20921"/>
                      <a:pt x="8590" y="19217"/>
                      <a:pt x="8804" y="18065"/>
                    </a:cubicBezTo>
                    <a:cubicBezTo>
                      <a:pt x="9014" y="16927"/>
                      <a:pt x="9093" y="16489"/>
                      <a:pt x="9075" y="16406"/>
                    </a:cubicBezTo>
                    <a:cubicBezTo>
                      <a:pt x="9012" y="16121"/>
                      <a:pt x="6053" y="14507"/>
                      <a:pt x="4307" y="13872"/>
                    </a:cubicBezTo>
                    <a:cubicBezTo>
                      <a:pt x="2557" y="13235"/>
                      <a:pt x="2270" y="12639"/>
                      <a:pt x="1991" y="12062"/>
                    </a:cubicBezTo>
                    <a:lnTo>
                      <a:pt x="1949" y="11978"/>
                    </a:lnTo>
                    <a:cubicBezTo>
                      <a:pt x="1904" y="11887"/>
                      <a:pt x="1849" y="11781"/>
                      <a:pt x="1788" y="11663"/>
                    </a:cubicBezTo>
                    <a:cubicBezTo>
                      <a:pt x="1467" y="11042"/>
                      <a:pt x="932" y="10001"/>
                      <a:pt x="1035" y="9446"/>
                    </a:cubicBezTo>
                    <a:cubicBezTo>
                      <a:pt x="1119" y="8982"/>
                      <a:pt x="2665" y="8761"/>
                      <a:pt x="3253" y="8716"/>
                    </a:cubicBezTo>
                    <a:lnTo>
                      <a:pt x="3545" y="8694"/>
                    </a:lnTo>
                    <a:lnTo>
                      <a:pt x="3540" y="8680"/>
                    </a:lnTo>
                    <a:cubicBezTo>
                      <a:pt x="3703" y="8650"/>
                      <a:pt x="4322" y="8532"/>
                      <a:pt x="4804" y="8404"/>
                    </a:cubicBezTo>
                    <a:cubicBezTo>
                      <a:pt x="4818" y="8427"/>
                      <a:pt x="4839" y="8445"/>
                      <a:pt x="4860" y="8463"/>
                    </a:cubicBezTo>
                    <a:cubicBezTo>
                      <a:pt x="4878" y="8479"/>
                      <a:pt x="4897" y="8493"/>
                      <a:pt x="4907" y="8510"/>
                    </a:cubicBezTo>
                    <a:cubicBezTo>
                      <a:pt x="4915" y="8523"/>
                      <a:pt x="4920" y="8536"/>
                      <a:pt x="4926" y="8547"/>
                    </a:cubicBezTo>
                    <a:cubicBezTo>
                      <a:pt x="4936" y="8571"/>
                      <a:pt x="4947" y="8598"/>
                      <a:pt x="4981" y="8628"/>
                    </a:cubicBezTo>
                    <a:cubicBezTo>
                      <a:pt x="4997" y="8641"/>
                      <a:pt x="5015" y="8654"/>
                      <a:pt x="5031" y="8665"/>
                    </a:cubicBezTo>
                    <a:cubicBezTo>
                      <a:pt x="5044" y="8673"/>
                      <a:pt x="5055" y="8681"/>
                      <a:pt x="5065" y="8690"/>
                    </a:cubicBezTo>
                    <a:cubicBezTo>
                      <a:pt x="5078" y="8702"/>
                      <a:pt x="5094" y="8716"/>
                      <a:pt x="5107" y="8733"/>
                    </a:cubicBezTo>
                    <a:cubicBezTo>
                      <a:pt x="5150" y="8778"/>
                      <a:pt x="5200" y="8830"/>
                      <a:pt x="5279" y="8856"/>
                    </a:cubicBezTo>
                    <a:cubicBezTo>
                      <a:pt x="5310" y="8866"/>
                      <a:pt x="5360" y="8872"/>
                      <a:pt x="5426" y="8877"/>
                    </a:cubicBezTo>
                    <a:cubicBezTo>
                      <a:pt x="5439" y="8878"/>
                      <a:pt x="5453" y="8879"/>
                      <a:pt x="5460" y="8879"/>
                    </a:cubicBezTo>
                    <a:cubicBezTo>
                      <a:pt x="5503" y="8883"/>
                      <a:pt x="5563" y="8891"/>
                      <a:pt x="5611" y="8899"/>
                    </a:cubicBezTo>
                    <a:cubicBezTo>
                      <a:pt x="5624" y="8901"/>
                      <a:pt x="5634" y="8904"/>
                      <a:pt x="5645" y="8907"/>
                    </a:cubicBezTo>
                    <a:cubicBezTo>
                      <a:pt x="5669" y="8912"/>
                      <a:pt x="5700" y="8919"/>
                      <a:pt x="5745" y="8923"/>
                    </a:cubicBezTo>
                    <a:cubicBezTo>
                      <a:pt x="5771" y="8925"/>
                      <a:pt x="5798" y="8926"/>
                      <a:pt x="5824" y="8926"/>
                    </a:cubicBezTo>
                    <a:cubicBezTo>
                      <a:pt x="5892" y="8926"/>
                      <a:pt x="5958" y="8921"/>
                      <a:pt x="6008" y="8916"/>
                    </a:cubicBezTo>
                    <a:cubicBezTo>
                      <a:pt x="6137" y="8903"/>
                      <a:pt x="6235" y="8878"/>
                      <a:pt x="6338" y="8852"/>
                    </a:cubicBezTo>
                    <a:lnTo>
                      <a:pt x="6401" y="8837"/>
                    </a:lnTo>
                    <a:cubicBezTo>
                      <a:pt x="6427" y="8830"/>
                      <a:pt x="6454" y="8825"/>
                      <a:pt x="6483" y="8818"/>
                    </a:cubicBezTo>
                    <a:cubicBezTo>
                      <a:pt x="6509" y="8813"/>
                      <a:pt x="6535" y="8807"/>
                      <a:pt x="6559" y="8802"/>
                    </a:cubicBezTo>
                    <a:cubicBezTo>
                      <a:pt x="6575" y="8798"/>
                      <a:pt x="6596" y="8795"/>
                      <a:pt x="6620" y="8792"/>
                    </a:cubicBezTo>
                    <a:cubicBezTo>
                      <a:pt x="6649" y="8790"/>
                      <a:pt x="6678" y="8786"/>
                      <a:pt x="6704" y="8779"/>
                    </a:cubicBezTo>
                    <a:cubicBezTo>
                      <a:pt x="6746" y="8770"/>
                      <a:pt x="6770" y="8755"/>
                      <a:pt x="6791" y="8743"/>
                    </a:cubicBezTo>
                    <a:cubicBezTo>
                      <a:pt x="6801" y="8737"/>
                      <a:pt x="6809" y="8732"/>
                      <a:pt x="6820" y="8729"/>
                    </a:cubicBezTo>
                    <a:cubicBezTo>
                      <a:pt x="6830" y="8725"/>
                      <a:pt x="6854" y="8721"/>
                      <a:pt x="6873" y="8717"/>
                    </a:cubicBezTo>
                    <a:cubicBezTo>
                      <a:pt x="6899" y="8712"/>
                      <a:pt x="6925" y="8707"/>
                      <a:pt x="6946" y="8702"/>
                    </a:cubicBezTo>
                    <a:cubicBezTo>
                      <a:pt x="6981" y="8691"/>
                      <a:pt x="7015" y="8681"/>
                      <a:pt x="7046" y="8671"/>
                    </a:cubicBezTo>
                    <a:cubicBezTo>
                      <a:pt x="7094" y="8655"/>
                      <a:pt x="7144" y="8638"/>
                      <a:pt x="7197" y="8625"/>
                    </a:cubicBezTo>
                    <a:cubicBezTo>
                      <a:pt x="7299" y="8599"/>
                      <a:pt x="7428" y="8562"/>
                      <a:pt x="7510" y="8494"/>
                    </a:cubicBezTo>
                    <a:cubicBezTo>
                      <a:pt x="7679" y="8357"/>
                      <a:pt x="7721" y="8200"/>
                      <a:pt x="7626" y="8076"/>
                    </a:cubicBezTo>
                    <a:cubicBezTo>
                      <a:pt x="7605" y="8048"/>
                      <a:pt x="7581" y="8024"/>
                      <a:pt x="7557" y="7999"/>
                    </a:cubicBezTo>
                    <a:cubicBezTo>
                      <a:pt x="7534" y="7973"/>
                      <a:pt x="7507" y="7947"/>
                      <a:pt x="7486" y="7919"/>
                    </a:cubicBezTo>
                    <a:cubicBezTo>
                      <a:pt x="7452" y="7872"/>
                      <a:pt x="7415" y="7824"/>
                      <a:pt x="7373" y="7775"/>
                    </a:cubicBezTo>
                    <a:cubicBezTo>
                      <a:pt x="7349" y="7746"/>
                      <a:pt x="7336" y="7718"/>
                      <a:pt x="7320" y="7688"/>
                    </a:cubicBezTo>
                    <a:cubicBezTo>
                      <a:pt x="7307" y="7662"/>
                      <a:pt x="7297" y="7637"/>
                      <a:pt x="7278" y="7611"/>
                    </a:cubicBezTo>
                    <a:cubicBezTo>
                      <a:pt x="7270" y="7602"/>
                      <a:pt x="7265" y="7592"/>
                      <a:pt x="7260" y="7580"/>
                    </a:cubicBezTo>
                    <a:cubicBezTo>
                      <a:pt x="7247" y="7557"/>
                      <a:pt x="7231" y="7528"/>
                      <a:pt x="7202" y="7504"/>
                    </a:cubicBezTo>
                    <a:cubicBezTo>
                      <a:pt x="7231" y="7501"/>
                      <a:pt x="7260" y="7495"/>
                      <a:pt x="7291" y="7493"/>
                    </a:cubicBezTo>
                    <a:cubicBezTo>
                      <a:pt x="7755" y="7461"/>
                      <a:pt x="8174" y="7608"/>
                      <a:pt x="8379" y="7814"/>
                    </a:cubicBezTo>
                    <a:cubicBezTo>
                      <a:pt x="8593" y="8016"/>
                      <a:pt x="8572" y="8264"/>
                      <a:pt x="8443" y="8494"/>
                    </a:cubicBezTo>
                    <a:cubicBezTo>
                      <a:pt x="8308" y="8726"/>
                      <a:pt x="8082" y="8954"/>
                      <a:pt x="7829" y="9168"/>
                    </a:cubicBezTo>
                    <a:cubicBezTo>
                      <a:pt x="7310" y="9594"/>
                      <a:pt x="6583" y="9958"/>
                      <a:pt x="5727" y="10215"/>
                    </a:cubicBezTo>
                    <a:lnTo>
                      <a:pt x="5576" y="10260"/>
                    </a:lnTo>
                    <a:lnTo>
                      <a:pt x="5590" y="10322"/>
                    </a:lnTo>
                    <a:cubicBezTo>
                      <a:pt x="5587" y="10323"/>
                      <a:pt x="5587" y="10323"/>
                      <a:pt x="5584" y="10323"/>
                    </a:cubicBezTo>
                    <a:cubicBezTo>
                      <a:pt x="5532" y="10347"/>
                      <a:pt x="5529" y="10348"/>
                      <a:pt x="5532" y="10349"/>
                    </a:cubicBezTo>
                    <a:cubicBezTo>
                      <a:pt x="5534" y="10352"/>
                      <a:pt x="5418" y="10347"/>
                      <a:pt x="5358" y="10366"/>
                    </a:cubicBezTo>
                    <a:cubicBezTo>
                      <a:pt x="5250" y="10384"/>
                      <a:pt x="5023" y="10388"/>
                      <a:pt x="4852" y="10387"/>
                    </a:cubicBezTo>
                    <a:cubicBezTo>
                      <a:pt x="4667" y="10383"/>
                      <a:pt x="4491" y="10368"/>
                      <a:pt x="4317" y="10339"/>
                    </a:cubicBezTo>
                    <a:cubicBezTo>
                      <a:pt x="4280" y="10330"/>
                      <a:pt x="4222" y="10325"/>
                      <a:pt x="4199" y="10312"/>
                    </a:cubicBezTo>
                    <a:cubicBezTo>
                      <a:pt x="4175" y="10298"/>
                      <a:pt x="4138" y="10272"/>
                      <a:pt x="4093" y="10263"/>
                    </a:cubicBezTo>
                    <a:cubicBezTo>
                      <a:pt x="4011" y="10238"/>
                      <a:pt x="3911" y="10228"/>
                      <a:pt x="3869" y="10183"/>
                    </a:cubicBezTo>
                    <a:cubicBezTo>
                      <a:pt x="3898" y="10230"/>
                      <a:pt x="4004" y="10251"/>
                      <a:pt x="4072" y="10278"/>
                    </a:cubicBezTo>
                    <a:cubicBezTo>
                      <a:pt x="4112" y="10291"/>
                      <a:pt x="4125" y="10307"/>
                      <a:pt x="4156" y="10330"/>
                    </a:cubicBezTo>
                    <a:cubicBezTo>
                      <a:pt x="4193" y="10355"/>
                      <a:pt x="4238" y="10357"/>
                      <a:pt x="4280" y="10371"/>
                    </a:cubicBezTo>
                    <a:cubicBezTo>
                      <a:pt x="4454" y="10415"/>
                      <a:pt x="4644" y="10445"/>
                      <a:pt x="4836" y="10461"/>
                    </a:cubicBezTo>
                    <a:cubicBezTo>
                      <a:pt x="4934" y="10475"/>
                      <a:pt x="5028" y="10470"/>
                      <a:pt x="5123" y="10475"/>
                    </a:cubicBezTo>
                    <a:cubicBezTo>
                      <a:pt x="5218" y="10471"/>
                      <a:pt x="5323" y="10497"/>
                      <a:pt x="5450" y="10467"/>
                    </a:cubicBezTo>
                    <a:cubicBezTo>
                      <a:pt x="5474" y="10462"/>
                      <a:pt x="5458" y="10470"/>
                      <a:pt x="5553" y="10469"/>
                    </a:cubicBezTo>
                    <a:cubicBezTo>
                      <a:pt x="5579" y="10469"/>
                      <a:pt x="5597" y="10462"/>
                      <a:pt x="5618" y="10458"/>
                    </a:cubicBezTo>
                    <a:lnTo>
                      <a:pt x="5711" y="10865"/>
                    </a:lnTo>
                    <a:cubicBezTo>
                      <a:pt x="5597" y="10861"/>
                      <a:pt x="5476" y="10845"/>
                      <a:pt x="5294" y="10881"/>
                    </a:cubicBezTo>
                    <a:cubicBezTo>
                      <a:pt x="5089" y="10946"/>
                      <a:pt x="4870" y="10995"/>
                      <a:pt x="4654" y="11068"/>
                    </a:cubicBezTo>
                    <a:cubicBezTo>
                      <a:pt x="4620" y="11079"/>
                      <a:pt x="4641" y="11079"/>
                      <a:pt x="4562" y="11077"/>
                    </a:cubicBezTo>
                    <a:cubicBezTo>
                      <a:pt x="4470" y="11069"/>
                      <a:pt x="4364" y="11104"/>
                      <a:pt x="4359" y="11103"/>
                    </a:cubicBezTo>
                    <a:cubicBezTo>
                      <a:pt x="4280" y="11113"/>
                      <a:pt x="4159" y="11097"/>
                      <a:pt x="4025" y="11095"/>
                    </a:cubicBezTo>
                    <a:cubicBezTo>
                      <a:pt x="3964" y="11097"/>
                      <a:pt x="3925" y="11092"/>
                      <a:pt x="3856" y="11087"/>
                    </a:cubicBezTo>
                    <a:cubicBezTo>
                      <a:pt x="3793" y="11079"/>
                      <a:pt x="3708" y="11086"/>
                      <a:pt x="3664" y="11090"/>
                    </a:cubicBezTo>
                    <a:cubicBezTo>
                      <a:pt x="3564" y="11083"/>
                      <a:pt x="3445" y="11053"/>
                      <a:pt x="3324" y="11048"/>
                    </a:cubicBezTo>
                    <a:cubicBezTo>
                      <a:pt x="3440" y="11069"/>
                      <a:pt x="3527" y="11110"/>
                      <a:pt x="3661" y="11130"/>
                    </a:cubicBezTo>
                    <a:cubicBezTo>
                      <a:pt x="3795" y="11123"/>
                      <a:pt x="3861" y="11158"/>
                      <a:pt x="4014" y="11169"/>
                    </a:cubicBezTo>
                    <a:cubicBezTo>
                      <a:pt x="4122" y="11175"/>
                      <a:pt x="4235" y="11204"/>
                      <a:pt x="4396" y="11196"/>
                    </a:cubicBezTo>
                    <a:cubicBezTo>
                      <a:pt x="4507" y="11183"/>
                      <a:pt x="4507" y="11175"/>
                      <a:pt x="4541" y="11182"/>
                    </a:cubicBezTo>
                    <a:cubicBezTo>
                      <a:pt x="4578" y="11191"/>
                      <a:pt x="4731" y="11191"/>
                      <a:pt x="4794" y="11161"/>
                    </a:cubicBezTo>
                    <a:cubicBezTo>
                      <a:pt x="4994" y="11114"/>
                      <a:pt x="5215" y="11062"/>
                      <a:pt x="5424" y="11008"/>
                    </a:cubicBezTo>
                    <a:cubicBezTo>
                      <a:pt x="5458" y="10999"/>
                      <a:pt x="5579" y="11003"/>
                      <a:pt x="5695" y="11012"/>
                    </a:cubicBezTo>
                    <a:lnTo>
                      <a:pt x="5558" y="11157"/>
                    </a:lnTo>
                    <a:lnTo>
                      <a:pt x="5410" y="11311"/>
                    </a:lnTo>
                    <a:cubicBezTo>
                      <a:pt x="5392" y="11358"/>
                      <a:pt x="5313" y="11388"/>
                      <a:pt x="5231" y="11440"/>
                    </a:cubicBezTo>
                    <a:cubicBezTo>
                      <a:pt x="5157" y="11491"/>
                      <a:pt x="5107" y="11537"/>
                      <a:pt x="5036" y="11563"/>
                    </a:cubicBezTo>
                    <a:cubicBezTo>
                      <a:pt x="4944" y="11598"/>
                      <a:pt x="4847" y="11638"/>
                      <a:pt x="4757" y="11669"/>
                    </a:cubicBezTo>
                    <a:cubicBezTo>
                      <a:pt x="4717" y="11685"/>
                      <a:pt x="4665" y="11698"/>
                      <a:pt x="4612" y="11722"/>
                    </a:cubicBezTo>
                    <a:cubicBezTo>
                      <a:pt x="4565" y="11746"/>
                      <a:pt x="4538" y="11766"/>
                      <a:pt x="4491" y="11781"/>
                    </a:cubicBezTo>
                    <a:cubicBezTo>
                      <a:pt x="4441" y="11796"/>
                      <a:pt x="4393" y="11809"/>
                      <a:pt x="4343" y="11829"/>
                    </a:cubicBezTo>
                    <a:cubicBezTo>
                      <a:pt x="4304" y="11848"/>
                      <a:pt x="4259" y="11876"/>
                      <a:pt x="4206" y="11853"/>
                    </a:cubicBezTo>
                    <a:cubicBezTo>
                      <a:pt x="4243" y="11886"/>
                      <a:pt x="4330" y="11860"/>
                      <a:pt x="4370" y="11847"/>
                    </a:cubicBezTo>
                    <a:cubicBezTo>
                      <a:pt x="4420" y="11835"/>
                      <a:pt x="4478" y="11825"/>
                      <a:pt x="4533" y="11814"/>
                    </a:cubicBezTo>
                    <a:cubicBezTo>
                      <a:pt x="4591" y="11804"/>
                      <a:pt x="4644" y="11779"/>
                      <a:pt x="4686" y="11766"/>
                    </a:cubicBezTo>
                    <a:cubicBezTo>
                      <a:pt x="4723" y="11753"/>
                      <a:pt x="4781" y="11744"/>
                      <a:pt x="4839" y="11730"/>
                    </a:cubicBezTo>
                    <a:cubicBezTo>
                      <a:pt x="4949" y="11703"/>
                      <a:pt x="5036" y="11672"/>
                      <a:pt x="5136" y="11642"/>
                    </a:cubicBezTo>
                    <a:cubicBezTo>
                      <a:pt x="5263" y="11606"/>
                      <a:pt x="5337" y="11549"/>
                      <a:pt x="5408" y="11511"/>
                    </a:cubicBezTo>
                    <a:cubicBezTo>
                      <a:pt x="5476" y="11475"/>
                      <a:pt x="5597" y="11437"/>
                      <a:pt x="5645" y="11368"/>
                    </a:cubicBezTo>
                    <a:cubicBezTo>
                      <a:pt x="5705" y="11307"/>
                      <a:pt x="5758" y="11267"/>
                      <a:pt x="5813" y="11215"/>
                    </a:cubicBezTo>
                    <a:cubicBezTo>
                      <a:pt x="5871" y="11167"/>
                      <a:pt x="5919" y="11113"/>
                      <a:pt x="5972" y="11061"/>
                    </a:cubicBezTo>
                    <a:cubicBezTo>
                      <a:pt x="5979" y="11055"/>
                      <a:pt x="5987" y="11046"/>
                      <a:pt x="5995" y="11038"/>
                    </a:cubicBezTo>
                    <a:lnTo>
                      <a:pt x="6143" y="10994"/>
                    </a:lnTo>
                    <a:cubicBezTo>
                      <a:pt x="6230" y="10968"/>
                      <a:pt x="6351" y="10966"/>
                      <a:pt x="6485" y="10982"/>
                    </a:cubicBezTo>
                    <a:lnTo>
                      <a:pt x="6501" y="11016"/>
                    </a:lnTo>
                    <a:cubicBezTo>
                      <a:pt x="6522" y="11061"/>
                      <a:pt x="6562" y="11118"/>
                      <a:pt x="6591" y="11169"/>
                    </a:cubicBezTo>
                    <a:cubicBezTo>
                      <a:pt x="6630" y="11228"/>
                      <a:pt x="6646" y="11254"/>
                      <a:pt x="6638" y="11314"/>
                    </a:cubicBezTo>
                    <a:cubicBezTo>
                      <a:pt x="6641" y="11385"/>
                      <a:pt x="6672" y="11429"/>
                      <a:pt x="6683" y="11479"/>
                    </a:cubicBezTo>
                    <a:cubicBezTo>
                      <a:pt x="6714" y="11689"/>
                      <a:pt x="6712" y="11909"/>
                      <a:pt x="6730" y="12124"/>
                    </a:cubicBezTo>
                    <a:cubicBezTo>
                      <a:pt x="6722" y="12339"/>
                      <a:pt x="6812" y="12560"/>
                      <a:pt x="6670" y="12759"/>
                    </a:cubicBezTo>
                    <a:cubicBezTo>
                      <a:pt x="6622" y="12814"/>
                      <a:pt x="6641" y="12867"/>
                      <a:pt x="6562" y="12910"/>
                    </a:cubicBezTo>
                    <a:cubicBezTo>
                      <a:pt x="6509" y="12958"/>
                      <a:pt x="6509" y="13015"/>
                      <a:pt x="6464" y="13064"/>
                    </a:cubicBezTo>
                    <a:lnTo>
                      <a:pt x="6359" y="13218"/>
                    </a:lnTo>
                    <a:cubicBezTo>
                      <a:pt x="6311" y="13265"/>
                      <a:pt x="6396" y="13343"/>
                      <a:pt x="6264" y="13360"/>
                    </a:cubicBezTo>
                    <a:cubicBezTo>
                      <a:pt x="6404" y="13345"/>
                      <a:pt x="6327" y="13262"/>
                      <a:pt x="6377" y="13221"/>
                    </a:cubicBezTo>
                    <a:lnTo>
                      <a:pt x="6498" y="13072"/>
                    </a:lnTo>
                    <a:cubicBezTo>
                      <a:pt x="6551" y="13024"/>
                      <a:pt x="6556" y="12967"/>
                      <a:pt x="6614" y="12921"/>
                    </a:cubicBezTo>
                    <a:cubicBezTo>
                      <a:pt x="6699" y="12884"/>
                      <a:pt x="6696" y="12815"/>
                      <a:pt x="6743" y="12772"/>
                    </a:cubicBezTo>
                    <a:cubicBezTo>
                      <a:pt x="6917" y="12562"/>
                      <a:pt x="6851" y="12337"/>
                      <a:pt x="6883" y="12124"/>
                    </a:cubicBezTo>
                    <a:cubicBezTo>
                      <a:pt x="6891" y="11908"/>
                      <a:pt x="6917" y="11695"/>
                      <a:pt x="6912" y="11473"/>
                    </a:cubicBezTo>
                    <a:cubicBezTo>
                      <a:pt x="6904" y="11415"/>
                      <a:pt x="6878" y="11354"/>
                      <a:pt x="6886" y="11316"/>
                    </a:cubicBezTo>
                    <a:cubicBezTo>
                      <a:pt x="6904" y="11267"/>
                      <a:pt x="6883" y="11186"/>
                      <a:pt x="6851" y="11143"/>
                    </a:cubicBezTo>
                    <a:cubicBezTo>
                      <a:pt x="6838" y="11113"/>
                      <a:pt x="6822" y="11086"/>
                      <a:pt x="6809" y="11057"/>
                    </a:cubicBezTo>
                    <a:cubicBezTo>
                      <a:pt x="6828" y="11064"/>
                      <a:pt x="6846" y="11068"/>
                      <a:pt x="6865" y="11074"/>
                    </a:cubicBezTo>
                    <a:cubicBezTo>
                      <a:pt x="7112" y="11165"/>
                      <a:pt x="7334" y="11318"/>
                      <a:pt x="7679" y="11444"/>
                    </a:cubicBezTo>
                    <a:cubicBezTo>
                      <a:pt x="8042" y="11576"/>
                      <a:pt x="8451" y="11617"/>
                      <a:pt x="8767" y="11674"/>
                    </a:cubicBezTo>
                    <a:cubicBezTo>
                      <a:pt x="9096" y="11730"/>
                      <a:pt x="9301" y="11805"/>
                      <a:pt x="9499" y="11947"/>
                    </a:cubicBezTo>
                    <a:cubicBezTo>
                      <a:pt x="9699" y="12081"/>
                      <a:pt x="9860" y="12249"/>
                      <a:pt x="10137" y="12407"/>
                    </a:cubicBezTo>
                    <a:cubicBezTo>
                      <a:pt x="10276" y="12484"/>
                      <a:pt x="10455" y="12560"/>
                      <a:pt x="10677" y="12604"/>
                    </a:cubicBezTo>
                    <a:cubicBezTo>
                      <a:pt x="10898" y="12652"/>
                      <a:pt x="11130" y="12657"/>
                      <a:pt x="11325" y="12656"/>
                    </a:cubicBezTo>
                    <a:cubicBezTo>
                      <a:pt x="11599" y="12652"/>
                      <a:pt x="11825" y="12644"/>
                      <a:pt x="12012" y="12663"/>
                    </a:cubicBezTo>
                    <a:cubicBezTo>
                      <a:pt x="12052" y="12678"/>
                      <a:pt x="12094" y="12688"/>
                      <a:pt x="12120" y="12691"/>
                    </a:cubicBezTo>
                    <a:cubicBezTo>
                      <a:pt x="12136" y="12693"/>
                      <a:pt x="12155" y="12692"/>
                      <a:pt x="12170" y="12693"/>
                    </a:cubicBezTo>
                    <a:cubicBezTo>
                      <a:pt x="12194" y="12700"/>
                      <a:pt x="12223" y="12702"/>
                      <a:pt x="12244" y="12711"/>
                    </a:cubicBezTo>
                    <a:cubicBezTo>
                      <a:pt x="12363" y="12753"/>
                      <a:pt x="12537" y="12828"/>
                      <a:pt x="12742" y="12873"/>
                    </a:cubicBezTo>
                    <a:cubicBezTo>
                      <a:pt x="12834" y="12894"/>
                      <a:pt x="12932" y="12910"/>
                      <a:pt x="13032" y="12920"/>
                    </a:cubicBezTo>
                    <a:cubicBezTo>
                      <a:pt x="13032" y="12933"/>
                      <a:pt x="13034" y="12947"/>
                      <a:pt x="13037" y="12964"/>
                    </a:cubicBezTo>
                    <a:cubicBezTo>
                      <a:pt x="13056" y="13017"/>
                      <a:pt x="13114" y="13050"/>
                      <a:pt x="13121" y="13063"/>
                    </a:cubicBezTo>
                    <a:cubicBezTo>
                      <a:pt x="13153" y="13092"/>
                      <a:pt x="13140" y="13156"/>
                      <a:pt x="13145" y="13222"/>
                    </a:cubicBezTo>
                    <a:cubicBezTo>
                      <a:pt x="13158" y="13349"/>
                      <a:pt x="13185" y="13458"/>
                      <a:pt x="13116" y="13576"/>
                    </a:cubicBezTo>
                    <a:cubicBezTo>
                      <a:pt x="13066" y="13697"/>
                      <a:pt x="13016" y="13813"/>
                      <a:pt x="12921" y="13926"/>
                    </a:cubicBezTo>
                    <a:cubicBezTo>
                      <a:pt x="12884" y="13984"/>
                      <a:pt x="12832" y="14040"/>
                      <a:pt x="12768" y="14093"/>
                    </a:cubicBezTo>
                    <a:cubicBezTo>
                      <a:pt x="12692" y="14140"/>
                      <a:pt x="12713" y="14223"/>
                      <a:pt x="12587" y="14244"/>
                    </a:cubicBezTo>
                    <a:cubicBezTo>
                      <a:pt x="12721" y="14227"/>
                      <a:pt x="12716" y="14143"/>
                      <a:pt x="12803" y="14101"/>
                    </a:cubicBezTo>
                    <a:cubicBezTo>
                      <a:pt x="12876" y="14052"/>
                      <a:pt x="12940" y="14000"/>
                      <a:pt x="12990" y="13942"/>
                    </a:cubicBezTo>
                    <a:cubicBezTo>
                      <a:pt x="13111" y="13831"/>
                      <a:pt x="13187" y="13711"/>
                      <a:pt x="13261" y="13594"/>
                    </a:cubicBezTo>
                    <a:cubicBezTo>
                      <a:pt x="13359" y="13478"/>
                      <a:pt x="13361" y="13338"/>
                      <a:pt x="13372" y="13221"/>
                    </a:cubicBezTo>
                    <a:cubicBezTo>
                      <a:pt x="13372" y="13166"/>
                      <a:pt x="13419" y="13104"/>
                      <a:pt x="13369" y="13016"/>
                    </a:cubicBezTo>
                    <a:cubicBezTo>
                      <a:pt x="13335" y="12972"/>
                      <a:pt x="13311" y="12955"/>
                      <a:pt x="13316" y="12945"/>
                    </a:cubicBezTo>
                    <a:lnTo>
                      <a:pt x="13316" y="12936"/>
                    </a:lnTo>
                    <a:cubicBezTo>
                      <a:pt x="13337" y="12936"/>
                      <a:pt x="13359" y="12940"/>
                      <a:pt x="13380" y="12940"/>
                    </a:cubicBezTo>
                    <a:cubicBezTo>
                      <a:pt x="13672" y="12937"/>
                      <a:pt x="13949" y="12903"/>
                      <a:pt x="14202" y="12849"/>
                    </a:cubicBezTo>
                    <a:cubicBezTo>
                      <a:pt x="14215" y="12853"/>
                      <a:pt x="14223" y="12854"/>
                      <a:pt x="14236" y="12859"/>
                    </a:cubicBezTo>
                    <a:cubicBezTo>
                      <a:pt x="14289" y="12877"/>
                      <a:pt x="14344" y="12905"/>
                      <a:pt x="14370" y="12919"/>
                    </a:cubicBezTo>
                    <a:lnTo>
                      <a:pt x="14391" y="12928"/>
                    </a:lnTo>
                    <a:cubicBezTo>
                      <a:pt x="14391" y="12929"/>
                      <a:pt x="14391" y="12930"/>
                      <a:pt x="14391" y="12932"/>
                    </a:cubicBezTo>
                    <a:cubicBezTo>
                      <a:pt x="14407" y="12995"/>
                      <a:pt x="14491" y="13008"/>
                      <a:pt x="14476" y="13008"/>
                    </a:cubicBezTo>
                    <a:cubicBezTo>
                      <a:pt x="14478" y="13007"/>
                      <a:pt x="14505" y="13054"/>
                      <a:pt x="14507" y="13083"/>
                    </a:cubicBezTo>
                    <a:cubicBezTo>
                      <a:pt x="14520" y="13239"/>
                      <a:pt x="14697" y="13373"/>
                      <a:pt x="14702" y="13502"/>
                    </a:cubicBezTo>
                    <a:cubicBezTo>
                      <a:pt x="14692" y="13642"/>
                      <a:pt x="14728" y="13794"/>
                      <a:pt x="14715" y="13930"/>
                    </a:cubicBezTo>
                    <a:cubicBezTo>
                      <a:pt x="14692" y="13997"/>
                      <a:pt x="14618" y="14065"/>
                      <a:pt x="14610" y="14140"/>
                    </a:cubicBezTo>
                    <a:cubicBezTo>
                      <a:pt x="14610" y="14178"/>
                      <a:pt x="14605" y="14210"/>
                      <a:pt x="14576" y="14245"/>
                    </a:cubicBezTo>
                    <a:cubicBezTo>
                      <a:pt x="14557" y="14280"/>
                      <a:pt x="14560" y="14319"/>
                      <a:pt x="14510" y="14346"/>
                    </a:cubicBezTo>
                    <a:cubicBezTo>
                      <a:pt x="14565" y="14320"/>
                      <a:pt x="14568" y="14280"/>
                      <a:pt x="14594" y="14248"/>
                    </a:cubicBezTo>
                    <a:cubicBezTo>
                      <a:pt x="14628" y="14216"/>
                      <a:pt x="14642" y="14176"/>
                      <a:pt x="14647" y="14141"/>
                    </a:cubicBezTo>
                    <a:cubicBezTo>
                      <a:pt x="14665" y="14071"/>
                      <a:pt x="14747" y="14010"/>
                      <a:pt x="14786" y="13938"/>
                    </a:cubicBezTo>
                    <a:cubicBezTo>
                      <a:pt x="14826" y="13787"/>
                      <a:pt x="14813" y="13650"/>
                      <a:pt x="14850" y="13502"/>
                    </a:cubicBezTo>
                    <a:cubicBezTo>
                      <a:pt x="14863" y="13341"/>
                      <a:pt x="14713" y="13210"/>
                      <a:pt x="14728" y="13074"/>
                    </a:cubicBezTo>
                    <a:cubicBezTo>
                      <a:pt x="14718" y="13033"/>
                      <a:pt x="14736" y="13006"/>
                      <a:pt x="14673" y="12940"/>
                    </a:cubicBezTo>
                    <a:cubicBezTo>
                      <a:pt x="14655" y="12929"/>
                      <a:pt x="14649" y="12925"/>
                      <a:pt x="14642" y="12920"/>
                    </a:cubicBezTo>
                    <a:cubicBezTo>
                      <a:pt x="14644" y="12914"/>
                      <a:pt x="14644" y="12903"/>
                      <a:pt x="14626" y="12873"/>
                    </a:cubicBezTo>
                    <a:lnTo>
                      <a:pt x="14584" y="12845"/>
                    </a:lnTo>
                    <a:cubicBezTo>
                      <a:pt x="14541" y="12818"/>
                      <a:pt x="14507" y="12798"/>
                      <a:pt x="14470" y="12779"/>
                    </a:cubicBezTo>
                    <a:cubicBezTo>
                      <a:pt x="14844" y="12669"/>
                      <a:pt x="15158" y="12514"/>
                      <a:pt x="15379" y="12342"/>
                    </a:cubicBezTo>
                    <a:cubicBezTo>
                      <a:pt x="15809" y="12023"/>
                      <a:pt x="16043" y="11673"/>
                      <a:pt x="16386" y="11361"/>
                    </a:cubicBezTo>
                    <a:cubicBezTo>
                      <a:pt x="16557" y="11204"/>
                      <a:pt x="16746" y="11052"/>
                      <a:pt x="16957" y="10906"/>
                    </a:cubicBezTo>
                    <a:cubicBezTo>
                      <a:pt x="17186" y="10768"/>
                      <a:pt x="17358" y="10587"/>
                      <a:pt x="17700" y="10592"/>
                    </a:cubicBezTo>
                    <a:cubicBezTo>
                      <a:pt x="18433" y="10596"/>
                      <a:pt x="19191" y="10540"/>
                      <a:pt x="19881" y="10412"/>
                    </a:cubicBezTo>
                    <a:cubicBezTo>
                      <a:pt x="19162" y="10505"/>
                      <a:pt x="18435" y="10532"/>
                      <a:pt x="17695" y="10505"/>
                    </a:cubicBezTo>
                    <a:cubicBezTo>
                      <a:pt x="17500" y="10497"/>
                      <a:pt x="17263" y="10549"/>
                      <a:pt x="17134" y="10622"/>
                    </a:cubicBezTo>
                    <a:cubicBezTo>
                      <a:pt x="16999" y="10690"/>
                      <a:pt x="16878" y="10758"/>
                      <a:pt x="16757" y="10829"/>
                    </a:cubicBezTo>
                    <a:cubicBezTo>
                      <a:pt x="16520" y="10972"/>
                      <a:pt x="16299" y="11122"/>
                      <a:pt x="16109" y="11283"/>
                    </a:cubicBezTo>
                    <a:cubicBezTo>
                      <a:pt x="15724" y="11603"/>
                      <a:pt x="15458" y="11945"/>
                      <a:pt x="15045" y="12225"/>
                    </a:cubicBezTo>
                    <a:cubicBezTo>
                      <a:pt x="14879" y="12344"/>
                      <a:pt x="14668" y="12446"/>
                      <a:pt x="14433" y="12525"/>
                    </a:cubicBezTo>
                    <a:cubicBezTo>
                      <a:pt x="14457" y="12412"/>
                      <a:pt x="14431" y="12330"/>
                      <a:pt x="14346" y="12277"/>
                    </a:cubicBezTo>
                    <a:cubicBezTo>
                      <a:pt x="14181" y="12173"/>
                      <a:pt x="13938" y="12137"/>
                      <a:pt x="13725" y="12106"/>
                    </a:cubicBezTo>
                    <a:lnTo>
                      <a:pt x="13651" y="12096"/>
                    </a:lnTo>
                    <a:cubicBezTo>
                      <a:pt x="13627" y="12092"/>
                      <a:pt x="13609" y="12088"/>
                      <a:pt x="13593" y="12084"/>
                    </a:cubicBezTo>
                    <a:cubicBezTo>
                      <a:pt x="13556" y="12076"/>
                      <a:pt x="13517" y="12067"/>
                      <a:pt x="13440" y="12066"/>
                    </a:cubicBezTo>
                    <a:cubicBezTo>
                      <a:pt x="13372" y="12064"/>
                      <a:pt x="13301" y="12064"/>
                      <a:pt x="13229" y="12066"/>
                    </a:cubicBezTo>
                    <a:cubicBezTo>
                      <a:pt x="13237" y="12049"/>
                      <a:pt x="13251" y="12033"/>
                      <a:pt x="13253" y="12015"/>
                    </a:cubicBezTo>
                    <a:cubicBezTo>
                      <a:pt x="13264" y="11961"/>
                      <a:pt x="13253" y="11983"/>
                      <a:pt x="13266" y="11950"/>
                    </a:cubicBezTo>
                    <a:cubicBezTo>
                      <a:pt x="13280" y="11931"/>
                      <a:pt x="13301" y="11865"/>
                      <a:pt x="13293" y="11836"/>
                    </a:cubicBezTo>
                    <a:lnTo>
                      <a:pt x="13287" y="11755"/>
                    </a:lnTo>
                    <a:cubicBezTo>
                      <a:pt x="13282" y="11644"/>
                      <a:pt x="13266" y="11533"/>
                      <a:pt x="13269" y="11432"/>
                    </a:cubicBezTo>
                    <a:cubicBezTo>
                      <a:pt x="13253" y="11228"/>
                      <a:pt x="13446" y="11058"/>
                      <a:pt x="13614" y="10851"/>
                    </a:cubicBezTo>
                    <a:cubicBezTo>
                      <a:pt x="13651" y="10802"/>
                      <a:pt x="13709" y="10755"/>
                      <a:pt x="13754" y="10685"/>
                    </a:cubicBezTo>
                    <a:cubicBezTo>
                      <a:pt x="13791" y="10622"/>
                      <a:pt x="13801" y="10575"/>
                      <a:pt x="13833" y="10533"/>
                    </a:cubicBezTo>
                    <a:cubicBezTo>
                      <a:pt x="13904" y="10439"/>
                      <a:pt x="13983" y="10303"/>
                      <a:pt x="14020" y="10211"/>
                    </a:cubicBezTo>
                    <a:cubicBezTo>
                      <a:pt x="14020" y="10178"/>
                      <a:pt x="14141" y="10125"/>
                      <a:pt x="14152" y="10051"/>
                    </a:cubicBezTo>
                    <a:cubicBezTo>
                      <a:pt x="14146" y="10029"/>
                      <a:pt x="14223" y="9960"/>
                      <a:pt x="14260" y="9914"/>
                    </a:cubicBezTo>
                    <a:cubicBezTo>
                      <a:pt x="14346" y="9814"/>
                      <a:pt x="14449" y="9706"/>
                      <a:pt x="14491" y="9595"/>
                    </a:cubicBezTo>
                    <a:cubicBezTo>
                      <a:pt x="14499" y="9565"/>
                      <a:pt x="14491" y="9544"/>
                      <a:pt x="14512" y="9533"/>
                    </a:cubicBezTo>
                    <a:cubicBezTo>
                      <a:pt x="14539" y="9517"/>
                      <a:pt x="14584" y="9463"/>
                      <a:pt x="14584" y="9439"/>
                    </a:cubicBezTo>
                    <a:cubicBezTo>
                      <a:pt x="14602" y="9380"/>
                      <a:pt x="14599" y="9321"/>
                      <a:pt x="14599" y="9267"/>
                    </a:cubicBezTo>
                    <a:cubicBezTo>
                      <a:pt x="14597" y="9207"/>
                      <a:pt x="14589" y="9168"/>
                      <a:pt x="14631" y="9120"/>
                    </a:cubicBezTo>
                    <a:cubicBezTo>
                      <a:pt x="14673" y="9066"/>
                      <a:pt x="14692" y="9012"/>
                      <a:pt x="14718" y="8962"/>
                    </a:cubicBezTo>
                    <a:lnTo>
                      <a:pt x="14916" y="8649"/>
                    </a:lnTo>
                    <a:cubicBezTo>
                      <a:pt x="14995" y="8564"/>
                      <a:pt x="15168" y="8464"/>
                      <a:pt x="15168" y="8344"/>
                    </a:cubicBezTo>
                    <a:cubicBezTo>
                      <a:pt x="15161" y="8287"/>
                      <a:pt x="15203" y="8247"/>
                      <a:pt x="15261" y="8197"/>
                    </a:cubicBezTo>
                    <a:cubicBezTo>
                      <a:pt x="15313" y="8148"/>
                      <a:pt x="15358" y="8099"/>
                      <a:pt x="15421" y="8055"/>
                    </a:cubicBezTo>
                    <a:cubicBezTo>
                      <a:pt x="15490" y="7996"/>
                      <a:pt x="15603" y="7956"/>
                      <a:pt x="15708" y="7914"/>
                    </a:cubicBezTo>
                    <a:lnTo>
                      <a:pt x="15793" y="7928"/>
                    </a:lnTo>
                    <a:cubicBezTo>
                      <a:pt x="15817" y="7932"/>
                      <a:pt x="18206" y="8339"/>
                      <a:pt x="19413" y="8698"/>
                    </a:cubicBezTo>
                    <a:cubicBezTo>
                      <a:pt x="20179" y="8925"/>
                      <a:pt x="20256" y="9476"/>
                      <a:pt x="20324" y="9962"/>
                    </a:cubicBezTo>
                    <a:cubicBezTo>
                      <a:pt x="20353" y="10163"/>
                      <a:pt x="20379" y="10352"/>
                      <a:pt x="20456" y="10502"/>
                    </a:cubicBezTo>
                    <a:cubicBezTo>
                      <a:pt x="20661" y="10906"/>
                      <a:pt x="20890" y="11803"/>
                      <a:pt x="20456" y="12614"/>
                    </a:cubicBezTo>
                    <a:cubicBezTo>
                      <a:pt x="20013" y="13440"/>
                      <a:pt x="19357" y="15243"/>
                      <a:pt x="19273" y="16480"/>
                    </a:cubicBezTo>
                    <a:cubicBezTo>
                      <a:pt x="19199" y="17578"/>
                      <a:pt x="19660" y="20811"/>
                      <a:pt x="19773" y="21537"/>
                    </a:cubicBezTo>
                    <a:lnTo>
                      <a:pt x="20408" y="21537"/>
                    </a:lnTo>
                    <a:lnTo>
                      <a:pt x="20382" y="21378"/>
                    </a:lnTo>
                    <a:cubicBezTo>
                      <a:pt x="20377" y="21341"/>
                      <a:pt x="19797" y="17704"/>
                      <a:pt x="19879" y="16489"/>
                    </a:cubicBezTo>
                    <a:cubicBezTo>
                      <a:pt x="19961" y="15290"/>
                      <a:pt x="20619" y="13480"/>
                      <a:pt x="21043" y="12688"/>
                    </a:cubicBezTo>
                    <a:close/>
                    <a:moveTo>
                      <a:pt x="6525" y="10426"/>
                    </a:moveTo>
                    <a:lnTo>
                      <a:pt x="6525" y="10550"/>
                    </a:lnTo>
                    <a:cubicBezTo>
                      <a:pt x="6525" y="10587"/>
                      <a:pt x="6530" y="10650"/>
                      <a:pt x="6559" y="10690"/>
                    </a:cubicBezTo>
                    <a:cubicBezTo>
                      <a:pt x="6462" y="10681"/>
                      <a:pt x="6353" y="10677"/>
                      <a:pt x="6245" y="10681"/>
                    </a:cubicBezTo>
                    <a:lnTo>
                      <a:pt x="6172" y="10391"/>
                    </a:lnTo>
                    <a:cubicBezTo>
                      <a:pt x="6303" y="10348"/>
                      <a:pt x="6433" y="10303"/>
                      <a:pt x="6559" y="10255"/>
                    </a:cubicBezTo>
                    <a:cubicBezTo>
                      <a:pt x="6564" y="10283"/>
                      <a:pt x="6570" y="10303"/>
                      <a:pt x="6570" y="10303"/>
                    </a:cubicBezTo>
                    <a:cubicBezTo>
                      <a:pt x="6564" y="10308"/>
                      <a:pt x="6556" y="10317"/>
                      <a:pt x="6541" y="10339"/>
                    </a:cubicBezTo>
                    <a:cubicBezTo>
                      <a:pt x="6514" y="10384"/>
                      <a:pt x="6530" y="10395"/>
                      <a:pt x="6525" y="10426"/>
                    </a:cubicBezTo>
                    <a:close/>
                    <a:moveTo>
                      <a:pt x="3867" y="8343"/>
                    </a:moveTo>
                    <a:lnTo>
                      <a:pt x="3469" y="8448"/>
                    </a:lnTo>
                    <a:cubicBezTo>
                      <a:pt x="3329" y="8012"/>
                      <a:pt x="2889" y="6773"/>
                      <a:pt x="2694" y="6446"/>
                    </a:cubicBezTo>
                    <a:cubicBezTo>
                      <a:pt x="2602" y="6290"/>
                      <a:pt x="2375" y="6029"/>
                      <a:pt x="2138" y="5752"/>
                    </a:cubicBezTo>
                    <a:cubicBezTo>
                      <a:pt x="1825" y="5391"/>
                      <a:pt x="1472" y="4980"/>
                      <a:pt x="1406" y="4793"/>
                    </a:cubicBezTo>
                    <a:cubicBezTo>
                      <a:pt x="1380" y="4717"/>
                      <a:pt x="1340" y="4614"/>
                      <a:pt x="1293" y="4494"/>
                    </a:cubicBezTo>
                    <a:cubicBezTo>
                      <a:pt x="1153" y="4136"/>
                      <a:pt x="958" y="3625"/>
                      <a:pt x="837" y="3161"/>
                    </a:cubicBezTo>
                    <a:cubicBezTo>
                      <a:pt x="898" y="3147"/>
                      <a:pt x="945" y="3125"/>
                      <a:pt x="958" y="3095"/>
                    </a:cubicBezTo>
                    <a:cubicBezTo>
                      <a:pt x="1013" y="2956"/>
                      <a:pt x="1385" y="2889"/>
                      <a:pt x="1704" y="2840"/>
                    </a:cubicBezTo>
                    <a:cubicBezTo>
                      <a:pt x="2159" y="2785"/>
                      <a:pt x="2607" y="2707"/>
                      <a:pt x="3034" y="2605"/>
                    </a:cubicBezTo>
                    <a:cubicBezTo>
                      <a:pt x="3258" y="2552"/>
                      <a:pt x="3116" y="2420"/>
                      <a:pt x="2894" y="2461"/>
                    </a:cubicBezTo>
                    <a:cubicBezTo>
                      <a:pt x="2499" y="2534"/>
                      <a:pt x="2104" y="2604"/>
                      <a:pt x="1709" y="2676"/>
                    </a:cubicBezTo>
                    <a:cubicBezTo>
                      <a:pt x="1395" y="2716"/>
                      <a:pt x="1077" y="2742"/>
                      <a:pt x="747" y="2757"/>
                    </a:cubicBezTo>
                    <a:cubicBezTo>
                      <a:pt x="624" y="2119"/>
                      <a:pt x="476" y="1237"/>
                      <a:pt x="768" y="650"/>
                    </a:cubicBezTo>
                    <a:cubicBezTo>
                      <a:pt x="858" y="470"/>
                      <a:pt x="1061" y="360"/>
                      <a:pt x="1385" y="316"/>
                    </a:cubicBezTo>
                    <a:cubicBezTo>
                      <a:pt x="1862" y="249"/>
                      <a:pt x="2457" y="352"/>
                      <a:pt x="2657" y="450"/>
                    </a:cubicBezTo>
                    <a:cubicBezTo>
                      <a:pt x="2918" y="579"/>
                      <a:pt x="3269" y="1604"/>
                      <a:pt x="3419" y="2041"/>
                    </a:cubicBezTo>
                    <a:cubicBezTo>
                      <a:pt x="3506" y="2294"/>
                      <a:pt x="3574" y="2493"/>
                      <a:pt x="3627" y="2589"/>
                    </a:cubicBezTo>
                    <a:cubicBezTo>
                      <a:pt x="3777" y="2868"/>
                      <a:pt x="4433" y="3795"/>
                      <a:pt x="4854" y="4323"/>
                    </a:cubicBezTo>
                    <a:cubicBezTo>
                      <a:pt x="4839" y="4330"/>
                      <a:pt x="4828" y="4338"/>
                      <a:pt x="4820" y="4347"/>
                    </a:cubicBezTo>
                    <a:cubicBezTo>
                      <a:pt x="4660" y="4566"/>
                      <a:pt x="3824" y="4604"/>
                      <a:pt x="3437" y="4656"/>
                    </a:cubicBezTo>
                    <a:cubicBezTo>
                      <a:pt x="3034" y="4710"/>
                      <a:pt x="2628" y="4765"/>
                      <a:pt x="2225" y="4819"/>
                    </a:cubicBezTo>
                    <a:cubicBezTo>
                      <a:pt x="2025" y="4846"/>
                      <a:pt x="1972" y="4972"/>
                      <a:pt x="2236" y="4950"/>
                    </a:cubicBezTo>
                    <a:cubicBezTo>
                      <a:pt x="2257" y="4949"/>
                      <a:pt x="2275" y="4946"/>
                      <a:pt x="2294" y="4945"/>
                    </a:cubicBezTo>
                    <a:cubicBezTo>
                      <a:pt x="2294" y="4945"/>
                      <a:pt x="2294" y="4945"/>
                      <a:pt x="2294" y="4945"/>
                    </a:cubicBezTo>
                    <a:cubicBezTo>
                      <a:pt x="2296" y="4945"/>
                      <a:pt x="2302" y="4944"/>
                      <a:pt x="2304" y="4944"/>
                    </a:cubicBezTo>
                    <a:cubicBezTo>
                      <a:pt x="2963" y="4889"/>
                      <a:pt x="3614" y="4817"/>
                      <a:pt x="4251" y="4718"/>
                    </a:cubicBezTo>
                    <a:cubicBezTo>
                      <a:pt x="4475" y="4683"/>
                      <a:pt x="4847" y="4654"/>
                      <a:pt x="5034" y="4582"/>
                    </a:cubicBezTo>
                    <a:cubicBezTo>
                      <a:pt x="5044" y="4578"/>
                      <a:pt x="5049" y="4573"/>
                      <a:pt x="5060" y="4568"/>
                    </a:cubicBezTo>
                    <a:cubicBezTo>
                      <a:pt x="5410" y="4982"/>
                      <a:pt x="6195" y="6069"/>
                      <a:pt x="6364" y="6303"/>
                    </a:cubicBezTo>
                    <a:lnTo>
                      <a:pt x="6375" y="6353"/>
                    </a:lnTo>
                    <a:cubicBezTo>
                      <a:pt x="6377" y="6375"/>
                      <a:pt x="6385" y="6407"/>
                      <a:pt x="6393" y="6425"/>
                    </a:cubicBezTo>
                    <a:cubicBezTo>
                      <a:pt x="6406" y="6428"/>
                      <a:pt x="6404" y="6454"/>
                      <a:pt x="6419" y="6507"/>
                    </a:cubicBezTo>
                    <a:lnTo>
                      <a:pt x="6480" y="6602"/>
                    </a:lnTo>
                    <a:lnTo>
                      <a:pt x="6596" y="6778"/>
                    </a:lnTo>
                    <a:lnTo>
                      <a:pt x="6654" y="6866"/>
                    </a:lnTo>
                    <a:cubicBezTo>
                      <a:pt x="6675" y="6905"/>
                      <a:pt x="6725" y="6940"/>
                      <a:pt x="6741" y="6957"/>
                    </a:cubicBezTo>
                    <a:lnTo>
                      <a:pt x="6825" y="7040"/>
                    </a:lnTo>
                    <a:cubicBezTo>
                      <a:pt x="6867" y="7086"/>
                      <a:pt x="6920" y="7097"/>
                      <a:pt x="6936" y="7119"/>
                    </a:cubicBezTo>
                    <a:cubicBezTo>
                      <a:pt x="6986" y="7176"/>
                      <a:pt x="7067" y="7217"/>
                      <a:pt x="7104" y="7283"/>
                    </a:cubicBezTo>
                    <a:cubicBezTo>
                      <a:pt x="7136" y="7300"/>
                      <a:pt x="7168" y="7317"/>
                      <a:pt x="7199" y="7334"/>
                    </a:cubicBezTo>
                    <a:cubicBezTo>
                      <a:pt x="6638" y="7387"/>
                      <a:pt x="6214" y="7553"/>
                      <a:pt x="5803" y="7692"/>
                    </a:cubicBezTo>
                    <a:cubicBezTo>
                      <a:pt x="5165" y="7912"/>
                      <a:pt x="4512" y="8124"/>
                      <a:pt x="3867" y="8343"/>
                    </a:cubicBezTo>
                    <a:close/>
                    <a:moveTo>
                      <a:pt x="7239" y="7798"/>
                    </a:moveTo>
                    <a:cubicBezTo>
                      <a:pt x="7278" y="7847"/>
                      <a:pt x="7315" y="7894"/>
                      <a:pt x="7349" y="7939"/>
                    </a:cubicBezTo>
                    <a:cubicBezTo>
                      <a:pt x="7373" y="7971"/>
                      <a:pt x="7399" y="7998"/>
                      <a:pt x="7426" y="8026"/>
                    </a:cubicBezTo>
                    <a:cubicBezTo>
                      <a:pt x="7447" y="8050"/>
                      <a:pt x="7471" y="8073"/>
                      <a:pt x="7489" y="8099"/>
                    </a:cubicBezTo>
                    <a:cubicBezTo>
                      <a:pt x="7568" y="8201"/>
                      <a:pt x="7528" y="8334"/>
                      <a:pt x="7384" y="8453"/>
                    </a:cubicBezTo>
                    <a:cubicBezTo>
                      <a:pt x="7334" y="8493"/>
                      <a:pt x="7260" y="8524"/>
                      <a:pt x="7131" y="8555"/>
                    </a:cubicBezTo>
                    <a:cubicBezTo>
                      <a:pt x="7070" y="8569"/>
                      <a:pt x="7017" y="8588"/>
                      <a:pt x="6965" y="8604"/>
                    </a:cubicBezTo>
                    <a:cubicBezTo>
                      <a:pt x="6933" y="8615"/>
                      <a:pt x="6901" y="8625"/>
                      <a:pt x="6870" y="8634"/>
                    </a:cubicBezTo>
                    <a:cubicBezTo>
                      <a:pt x="6857" y="8638"/>
                      <a:pt x="6838" y="8641"/>
                      <a:pt x="6820" y="8645"/>
                    </a:cubicBezTo>
                    <a:cubicBezTo>
                      <a:pt x="6788" y="8650"/>
                      <a:pt x="6754" y="8656"/>
                      <a:pt x="6728" y="8667"/>
                    </a:cubicBezTo>
                    <a:cubicBezTo>
                      <a:pt x="6704" y="8676"/>
                      <a:pt x="6688" y="8685"/>
                      <a:pt x="6675" y="8694"/>
                    </a:cubicBezTo>
                    <a:cubicBezTo>
                      <a:pt x="6662" y="8703"/>
                      <a:pt x="6651" y="8707"/>
                      <a:pt x="6643" y="8709"/>
                    </a:cubicBezTo>
                    <a:cubicBezTo>
                      <a:pt x="6625" y="8713"/>
                      <a:pt x="6604" y="8716"/>
                      <a:pt x="6585" y="8717"/>
                    </a:cubicBezTo>
                    <a:cubicBezTo>
                      <a:pt x="6556" y="8720"/>
                      <a:pt x="6527" y="8724"/>
                      <a:pt x="6493" y="8732"/>
                    </a:cubicBezTo>
                    <a:cubicBezTo>
                      <a:pt x="6469" y="8737"/>
                      <a:pt x="6446" y="8742"/>
                      <a:pt x="6422" y="8747"/>
                    </a:cubicBezTo>
                    <a:cubicBezTo>
                      <a:pt x="6393" y="8754"/>
                      <a:pt x="6361" y="8760"/>
                      <a:pt x="6335" y="8767"/>
                    </a:cubicBezTo>
                    <a:lnTo>
                      <a:pt x="6269" y="8783"/>
                    </a:lnTo>
                    <a:cubicBezTo>
                      <a:pt x="6172" y="8808"/>
                      <a:pt x="6087" y="8829"/>
                      <a:pt x="5979" y="8840"/>
                    </a:cubicBezTo>
                    <a:cubicBezTo>
                      <a:pt x="5900" y="8848"/>
                      <a:pt x="5824" y="8851"/>
                      <a:pt x="5769" y="8847"/>
                    </a:cubicBezTo>
                    <a:cubicBezTo>
                      <a:pt x="5748" y="8846"/>
                      <a:pt x="5732" y="8842"/>
                      <a:pt x="5713" y="8838"/>
                    </a:cubicBezTo>
                    <a:cubicBezTo>
                      <a:pt x="5698" y="8834"/>
                      <a:pt x="5679" y="8830"/>
                      <a:pt x="5661" y="8826"/>
                    </a:cubicBezTo>
                    <a:cubicBezTo>
                      <a:pt x="5611" y="8818"/>
                      <a:pt x="5545" y="8811"/>
                      <a:pt x="5500" y="8805"/>
                    </a:cubicBezTo>
                    <a:cubicBezTo>
                      <a:pt x="5489" y="8804"/>
                      <a:pt x="5476" y="8803"/>
                      <a:pt x="5458" y="8802"/>
                    </a:cubicBezTo>
                    <a:cubicBezTo>
                      <a:pt x="5434" y="8800"/>
                      <a:pt x="5381" y="8795"/>
                      <a:pt x="5371" y="8792"/>
                    </a:cubicBezTo>
                    <a:cubicBezTo>
                      <a:pt x="5326" y="8778"/>
                      <a:pt x="5284" y="8734"/>
                      <a:pt x="5252" y="8699"/>
                    </a:cubicBezTo>
                    <a:cubicBezTo>
                      <a:pt x="5234" y="8681"/>
                      <a:pt x="5218" y="8664"/>
                      <a:pt x="5202" y="8650"/>
                    </a:cubicBezTo>
                    <a:cubicBezTo>
                      <a:pt x="5189" y="8639"/>
                      <a:pt x="5173" y="8629"/>
                      <a:pt x="5160" y="8619"/>
                    </a:cubicBezTo>
                    <a:cubicBezTo>
                      <a:pt x="5147" y="8610"/>
                      <a:pt x="5131" y="8599"/>
                      <a:pt x="5121" y="8589"/>
                    </a:cubicBezTo>
                    <a:cubicBezTo>
                      <a:pt x="5097" y="8569"/>
                      <a:pt x="5089" y="8551"/>
                      <a:pt x="5081" y="8529"/>
                    </a:cubicBezTo>
                    <a:cubicBezTo>
                      <a:pt x="5076" y="8514"/>
                      <a:pt x="5068" y="8499"/>
                      <a:pt x="5057" y="8483"/>
                    </a:cubicBezTo>
                    <a:cubicBezTo>
                      <a:pt x="5042" y="8458"/>
                      <a:pt x="5018" y="8439"/>
                      <a:pt x="4997" y="8422"/>
                    </a:cubicBezTo>
                    <a:cubicBezTo>
                      <a:pt x="4970" y="8400"/>
                      <a:pt x="4957" y="8382"/>
                      <a:pt x="4952" y="8359"/>
                    </a:cubicBezTo>
                    <a:cubicBezTo>
                      <a:pt x="5458" y="8206"/>
                      <a:pt x="6359" y="7729"/>
                      <a:pt x="6825" y="7556"/>
                    </a:cubicBezTo>
                    <a:cubicBezTo>
                      <a:pt x="6896" y="7540"/>
                      <a:pt x="6970" y="7528"/>
                      <a:pt x="7044" y="7517"/>
                    </a:cubicBezTo>
                    <a:cubicBezTo>
                      <a:pt x="7086" y="7523"/>
                      <a:pt x="7107" y="7551"/>
                      <a:pt x="7131" y="7592"/>
                    </a:cubicBezTo>
                    <a:cubicBezTo>
                      <a:pt x="7139" y="7605"/>
                      <a:pt x="7144" y="7617"/>
                      <a:pt x="7152" y="7628"/>
                    </a:cubicBezTo>
                    <a:cubicBezTo>
                      <a:pt x="7168" y="7650"/>
                      <a:pt x="7178" y="7674"/>
                      <a:pt x="7191" y="7697"/>
                    </a:cubicBezTo>
                    <a:cubicBezTo>
                      <a:pt x="7194" y="7732"/>
                      <a:pt x="7210" y="7764"/>
                      <a:pt x="7239" y="7798"/>
                    </a:cubicBezTo>
                    <a:close/>
                    <a:moveTo>
                      <a:pt x="7168" y="10799"/>
                    </a:moveTo>
                    <a:cubicBezTo>
                      <a:pt x="7157" y="10791"/>
                      <a:pt x="7154" y="10789"/>
                      <a:pt x="7154" y="10788"/>
                    </a:cubicBezTo>
                    <a:lnTo>
                      <a:pt x="7146" y="10758"/>
                    </a:lnTo>
                    <a:cubicBezTo>
                      <a:pt x="7133" y="10710"/>
                      <a:pt x="7115" y="10666"/>
                      <a:pt x="7094" y="10636"/>
                    </a:cubicBezTo>
                    <a:cubicBezTo>
                      <a:pt x="7073" y="10603"/>
                      <a:pt x="7081" y="10593"/>
                      <a:pt x="7081" y="10556"/>
                    </a:cubicBezTo>
                    <a:cubicBezTo>
                      <a:pt x="7083" y="10526"/>
                      <a:pt x="7091" y="10469"/>
                      <a:pt x="7089" y="10452"/>
                    </a:cubicBezTo>
                    <a:cubicBezTo>
                      <a:pt x="7089" y="10445"/>
                      <a:pt x="7086" y="10419"/>
                      <a:pt x="7083" y="10427"/>
                    </a:cubicBezTo>
                    <a:cubicBezTo>
                      <a:pt x="7091" y="10419"/>
                      <a:pt x="7120" y="10391"/>
                      <a:pt x="7136" y="10356"/>
                    </a:cubicBezTo>
                    <a:cubicBezTo>
                      <a:pt x="7162" y="10281"/>
                      <a:pt x="7139" y="10233"/>
                      <a:pt x="7139" y="10204"/>
                    </a:cubicBezTo>
                    <a:cubicBezTo>
                      <a:pt x="7136" y="10190"/>
                      <a:pt x="7139" y="10182"/>
                      <a:pt x="7139" y="10182"/>
                    </a:cubicBezTo>
                    <a:cubicBezTo>
                      <a:pt x="7136" y="10185"/>
                      <a:pt x="7141" y="10182"/>
                      <a:pt x="7165" y="10148"/>
                    </a:cubicBezTo>
                    <a:cubicBezTo>
                      <a:pt x="7175" y="10133"/>
                      <a:pt x="7186" y="10111"/>
                      <a:pt x="7191" y="10089"/>
                    </a:cubicBezTo>
                    <a:lnTo>
                      <a:pt x="7194" y="10054"/>
                    </a:lnTo>
                    <a:lnTo>
                      <a:pt x="7197" y="9992"/>
                    </a:lnTo>
                    <a:lnTo>
                      <a:pt x="7175" y="9992"/>
                    </a:lnTo>
                    <a:cubicBezTo>
                      <a:pt x="7605" y="9783"/>
                      <a:pt x="7982" y="9550"/>
                      <a:pt x="8285" y="9293"/>
                    </a:cubicBezTo>
                    <a:cubicBezTo>
                      <a:pt x="8559" y="9060"/>
                      <a:pt x="8777" y="8814"/>
                      <a:pt x="8906" y="8546"/>
                    </a:cubicBezTo>
                    <a:cubicBezTo>
                      <a:pt x="9030" y="8282"/>
                      <a:pt x="9043" y="7974"/>
                      <a:pt x="8743" y="7716"/>
                    </a:cubicBezTo>
                    <a:cubicBezTo>
                      <a:pt x="8601" y="7591"/>
                      <a:pt x="8395" y="7479"/>
                      <a:pt x="8132" y="7404"/>
                    </a:cubicBezTo>
                    <a:cubicBezTo>
                      <a:pt x="7871" y="7328"/>
                      <a:pt x="7547" y="7303"/>
                      <a:pt x="7260" y="7325"/>
                    </a:cubicBezTo>
                    <a:cubicBezTo>
                      <a:pt x="7257" y="7325"/>
                      <a:pt x="7255" y="7326"/>
                      <a:pt x="7252" y="7326"/>
                    </a:cubicBezTo>
                    <a:lnTo>
                      <a:pt x="7175" y="7267"/>
                    </a:lnTo>
                    <a:cubicBezTo>
                      <a:pt x="7173" y="7211"/>
                      <a:pt x="7102" y="7150"/>
                      <a:pt x="7075" y="7090"/>
                    </a:cubicBezTo>
                    <a:cubicBezTo>
                      <a:pt x="7054" y="7053"/>
                      <a:pt x="6999" y="7024"/>
                      <a:pt x="7002" y="7010"/>
                    </a:cubicBezTo>
                    <a:lnTo>
                      <a:pt x="6954" y="6921"/>
                    </a:lnTo>
                    <a:cubicBezTo>
                      <a:pt x="6930" y="6879"/>
                      <a:pt x="6912" y="6861"/>
                      <a:pt x="6912" y="6839"/>
                    </a:cubicBezTo>
                    <a:lnTo>
                      <a:pt x="6891" y="6747"/>
                    </a:lnTo>
                    <a:lnTo>
                      <a:pt x="6849" y="6564"/>
                    </a:lnTo>
                    <a:lnTo>
                      <a:pt x="6830" y="6480"/>
                    </a:lnTo>
                    <a:cubicBezTo>
                      <a:pt x="6830" y="6472"/>
                      <a:pt x="6851" y="6436"/>
                      <a:pt x="6833" y="6379"/>
                    </a:cubicBezTo>
                    <a:cubicBezTo>
                      <a:pt x="6836" y="6367"/>
                      <a:pt x="6844" y="6368"/>
                      <a:pt x="6844" y="6359"/>
                    </a:cubicBezTo>
                    <a:lnTo>
                      <a:pt x="6851" y="6318"/>
                    </a:lnTo>
                    <a:lnTo>
                      <a:pt x="6870" y="6294"/>
                    </a:lnTo>
                    <a:lnTo>
                      <a:pt x="6986" y="6280"/>
                    </a:lnTo>
                    <a:cubicBezTo>
                      <a:pt x="6965" y="6209"/>
                      <a:pt x="7110" y="5986"/>
                      <a:pt x="7536" y="5793"/>
                    </a:cubicBezTo>
                    <a:cubicBezTo>
                      <a:pt x="7876" y="5641"/>
                      <a:pt x="8456" y="5480"/>
                      <a:pt x="9299" y="5579"/>
                    </a:cubicBezTo>
                    <a:cubicBezTo>
                      <a:pt x="10845" y="5760"/>
                      <a:pt x="11248" y="6731"/>
                      <a:pt x="11251" y="6742"/>
                    </a:cubicBezTo>
                    <a:lnTo>
                      <a:pt x="11301" y="6869"/>
                    </a:lnTo>
                    <a:cubicBezTo>
                      <a:pt x="11230" y="6936"/>
                      <a:pt x="11164" y="7002"/>
                      <a:pt x="11088" y="7067"/>
                    </a:cubicBezTo>
                    <a:cubicBezTo>
                      <a:pt x="11009" y="7132"/>
                      <a:pt x="10937" y="7201"/>
                      <a:pt x="10856" y="7261"/>
                    </a:cubicBezTo>
                    <a:cubicBezTo>
                      <a:pt x="10811" y="7289"/>
                      <a:pt x="10753" y="7328"/>
                      <a:pt x="10753" y="7370"/>
                    </a:cubicBezTo>
                    <a:cubicBezTo>
                      <a:pt x="10753" y="7412"/>
                      <a:pt x="10740" y="7440"/>
                      <a:pt x="10716" y="7479"/>
                    </a:cubicBezTo>
                    <a:cubicBezTo>
                      <a:pt x="10645" y="7631"/>
                      <a:pt x="10656" y="7786"/>
                      <a:pt x="10653" y="7937"/>
                    </a:cubicBezTo>
                    <a:cubicBezTo>
                      <a:pt x="10624" y="8087"/>
                      <a:pt x="10632" y="8238"/>
                      <a:pt x="10553" y="8385"/>
                    </a:cubicBezTo>
                    <a:cubicBezTo>
                      <a:pt x="10529" y="8461"/>
                      <a:pt x="10505" y="8527"/>
                      <a:pt x="10492" y="8607"/>
                    </a:cubicBezTo>
                    <a:cubicBezTo>
                      <a:pt x="10463" y="8685"/>
                      <a:pt x="10445" y="8770"/>
                      <a:pt x="10461" y="8843"/>
                    </a:cubicBezTo>
                    <a:cubicBezTo>
                      <a:pt x="10474" y="8973"/>
                      <a:pt x="10310" y="9142"/>
                      <a:pt x="10347" y="9290"/>
                    </a:cubicBezTo>
                    <a:cubicBezTo>
                      <a:pt x="10337" y="9445"/>
                      <a:pt x="10358" y="9596"/>
                      <a:pt x="10263" y="9723"/>
                    </a:cubicBezTo>
                    <a:lnTo>
                      <a:pt x="10092" y="9925"/>
                    </a:lnTo>
                    <a:cubicBezTo>
                      <a:pt x="10029" y="9975"/>
                      <a:pt x="9928" y="10075"/>
                      <a:pt x="9892" y="10142"/>
                    </a:cubicBezTo>
                    <a:cubicBezTo>
                      <a:pt x="9865" y="10181"/>
                      <a:pt x="9842" y="10229"/>
                      <a:pt x="9842" y="10277"/>
                    </a:cubicBezTo>
                    <a:cubicBezTo>
                      <a:pt x="9842" y="10300"/>
                      <a:pt x="9826" y="10318"/>
                      <a:pt x="9794" y="10360"/>
                    </a:cubicBezTo>
                    <a:cubicBezTo>
                      <a:pt x="9712" y="10451"/>
                      <a:pt x="9757" y="10557"/>
                      <a:pt x="9747" y="10605"/>
                    </a:cubicBezTo>
                    <a:cubicBezTo>
                      <a:pt x="9747" y="10609"/>
                      <a:pt x="9741" y="10615"/>
                      <a:pt x="9723" y="10638"/>
                    </a:cubicBezTo>
                    <a:cubicBezTo>
                      <a:pt x="9705" y="10657"/>
                      <a:pt x="9689" y="10707"/>
                      <a:pt x="9699" y="10731"/>
                    </a:cubicBezTo>
                    <a:cubicBezTo>
                      <a:pt x="9705" y="10758"/>
                      <a:pt x="9705" y="10758"/>
                      <a:pt x="9702" y="10763"/>
                    </a:cubicBezTo>
                    <a:lnTo>
                      <a:pt x="9697" y="10775"/>
                    </a:lnTo>
                    <a:cubicBezTo>
                      <a:pt x="9694" y="10769"/>
                      <a:pt x="9697" y="10762"/>
                      <a:pt x="9691" y="10756"/>
                    </a:cubicBezTo>
                    <a:cubicBezTo>
                      <a:pt x="9628" y="10657"/>
                      <a:pt x="9386" y="10546"/>
                      <a:pt x="9207" y="10510"/>
                    </a:cubicBezTo>
                    <a:cubicBezTo>
                      <a:pt x="9062" y="10480"/>
                      <a:pt x="8864" y="10486"/>
                      <a:pt x="8690" y="10491"/>
                    </a:cubicBezTo>
                    <a:cubicBezTo>
                      <a:pt x="8627" y="10492"/>
                      <a:pt x="8564" y="10495"/>
                      <a:pt x="8509" y="10495"/>
                    </a:cubicBezTo>
                    <a:cubicBezTo>
                      <a:pt x="8411" y="10496"/>
                      <a:pt x="8340" y="10504"/>
                      <a:pt x="8271" y="10511"/>
                    </a:cubicBezTo>
                    <a:cubicBezTo>
                      <a:pt x="8237" y="10515"/>
                      <a:pt x="8203" y="10521"/>
                      <a:pt x="8161" y="10523"/>
                    </a:cubicBezTo>
                    <a:cubicBezTo>
                      <a:pt x="8121" y="10527"/>
                      <a:pt x="8071" y="10524"/>
                      <a:pt x="8021" y="10521"/>
                    </a:cubicBezTo>
                    <a:cubicBezTo>
                      <a:pt x="7955" y="10517"/>
                      <a:pt x="7887" y="10513"/>
                      <a:pt x="7818" y="10521"/>
                    </a:cubicBezTo>
                    <a:cubicBezTo>
                      <a:pt x="7752" y="10528"/>
                      <a:pt x="7597" y="10553"/>
                      <a:pt x="7523" y="10584"/>
                    </a:cubicBezTo>
                    <a:cubicBezTo>
                      <a:pt x="7434" y="10620"/>
                      <a:pt x="7384" y="10666"/>
                      <a:pt x="7373" y="10719"/>
                    </a:cubicBezTo>
                    <a:cubicBezTo>
                      <a:pt x="7363" y="10764"/>
                      <a:pt x="7363" y="10834"/>
                      <a:pt x="7389" y="10890"/>
                    </a:cubicBezTo>
                    <a:cubicBezTo>
                      <a:pt x="7392" y="10894"/>
                      <a:pt x="7394" y="10896"/>
                      <a:pt x="7397" y="10899"/>
                    </a:cubicBezTo>
                    <a:cubicBezTo>
                      <a:pt x="7297" y="10863"/>
                      <a:pt x="7210" y="10824"/>
                      <a:pt x="7168" y="10799"/>
                    </a:cubicBezTo>
                    <a:close/>
                    <a:moveTo>
                      <a:pt x="9296" y="11274"/>
                    </a:moveTo>
                    <a:cubicBezTo>
                      <a:pt x="9246" y="11294"/>
                      <a:pt x="9193" y="11314"/>
                      <a:pt x="9138" y="11329"/>
                    </a:cubicBezTo>
                    <a:cubicBezTo>
                      <a:pt x="9062" y="11357"/>
                      <a:pt x="8946" y="11370"/>
                      <a:pt x="8825" y="11374"/>
                    </a:cubicBezTo>
                    <a:cubicBezTo>
                      <a:pt x="8511" y="11319"/>
                      <a:pt x="8232" y="11278"/>
                      <a:pt x="8029" y="11199"/>
                    </a:cubicBezTo>
                    <a:cubicBezTo>
                      <a:pt x="8026" y="11197"/>
                      <a:pt x="8024" y="11196"/>
                      <a:pt x="8018" y="11195"/>
                    </a:cubicBezTo>
                    <a:cubicBezTo>
                      <a:pt x="7955" y="11154"/>
                      <a:pt x="7881" y="11113"/>
                      <a:pt x="7813" y="11087"/>
                    </a:cubicBezTo>
                    <a:cubicBezTo>
                      <a:pt x="7718" y="11047"/>
                      <a:pt x="7642" y="11016"/>
                      <a:pt x="7565" y="10983"/>
                    </a:cubicBezTo>
                    <a:cubicBezTo>
                      <a:pt x="7565" y="10968"/>
                      <a:pt x="7568" y="10953"/>
                      <a:pt x="7565" y="10939"/>
                    </a:cubicBezTo>
                    <a:cubicBezTo>
                      <a:pt x="7560" y="10916"/>
                      <a:pt x="7544" y="10900"/>
                      <a:pt x="7531" y="10889"/>
                    </a:cubicBezTo>
                    <a:cubicBezTo>
                      <a:pt x="7526" y="10883"/>
                      <a:pt x="7521" y="10878"/>
                      <a:pt x="7518" y="10874"/>
                    </a:cubicBezTo>
                    <a:cubicBezTo>
                      <a:pt x="7499" y="10836"/>
                      <a:pt x="7494" y="10777"/>
                      <a:pt x="7505" y="10727"/>
                    </a:cubicBezTo>
                    <a:cubicBezTo>
                      <a:pt x="7513" y="10693"/>
                      <a:pt x="7544" y="10666"/>
                      <a:pt x="7602" y="10641"/>
                    </a:cubicBezTo>
                    <a:cubicBezTo>
                      <a:pt x="7642" y="10626"/>
                      <a:pt x="7763" y="10602"/>
                      <a:pt x="7837" y="10593"/>
                    </a:cubicBezTo>
                    <a:cubicBezTo>
                      <a:pt x="7876" y="10588"/>
                      <a:pt x="7929" y="10592"/>
                      <a:pt x="7987" y="10594"/>
                    </a:cubicBezTo>
                    <a:cubicBezTo>
                      <a:pt x="8047" y="10598"/>
                      <a:pt x="8108" y="10602"/>
                      <a:pt x="8171" y="10596"/>
                    </a:cubicBezTo>
                    <a:cubicBezTo>
                      <a:pt x="8216" y="10592"/>
                      <a:pt x="8256" y="10587"/>
                      <a:pt x="8292" y="10583"/>
                    </a:cubicBezTo>
                    <a:cubicBezTo>
                      <a:pt x="8358" y="10575"/>
                      <a:pt x="8419" y="10567"/>
                      <a:pt x="8493" y="10568"/>
                    </a:cubicBezTo>
                    <a:cubicBezTo>
                      <a:pt x="8548" y="10566"/>
                      <a:pt x="8617" y="10567"/>
                      <a:pt x="8685" y="10565"/>
                    </a:cubicBezTo>
                    <a:cubicBezTo>
                      <a:pt x="8843" y="10559"/>
                      <a:pt x="9022" y="10554"/>
                      <a:pt x="9136" y="10578"/>
                    </a:cubicBezTo>
                    <a:cubicBezTo>
                      <a:pt x="9280" y="10607"/>
                      <a:pt x="9486" y="10701"/>
                      <a:pt x="9536" y="10778"/>
                    </a:cubicBezTo>
                    <a:cubicBezTo>
                      <a:pt x="9573" y="10834"/>
                      <a:pt x="9560" y="10918"/>
                      <a:pt x="9546" y="10992"/>
                    </a:cubicBezTo>
                    <a:cubicBezTo>
                      <a:pt x="9541" y="11029"/>
                      <a:pt x="9536" y="11064"/>
                      <a:pt x="9536" y="11095"/>
                    </a:cubicBezTo>
                    <a:lnTo>
                      <a:pt x="9536" y="11108"/>
                    </a:lnTo>
                    <a:cubicBezTo>
                      <a:pt x="9507" y="11157"/>
                      <a:pt x="9465" y="11196"/>
                      <a:pt x="9462" y="11201"/>
                    </a:cubicBezTo>
                    <a:lnTo>
                      <a:pt x="9386" y="11232"/>
                    </a:lnTo>
                    <a:lnTo>
                      <a:pt x="9296" y="11274"/>
                    </a:lnTo>
                    <a:close/>
                    <a:moveTo>
                      <a:pt x="12026" y="12284"/>
                    </a:moveTo>
                    <a:cubicBezTo>
                      <a:pt x="11994" y="12328"/>
                      <a:pt x="11962" y="12364"/>
                      <a:pt x="11931" y="12387"/>
                    </a:cubicBezTo>
                    <a:cubicBezTo>
                      <a:pt x="11917" y="12387"/>
                      <a:pt x="11902" y="12383"/>
                      <a:pt x="11889" y="12383"/>
                    </a:cubicBezTo>
                    <a:cubicBezTo>
                      <a:pt x="11675" y="12376"/>
                      <a:pt x="11485" y="12383"/>
                      <a:pt x="11314" y="12383"/>
                    </a:cubicBezTo>
                    <a:cubicBezTo>
                      <a:pt x="10966" y="12387"/>
                      <a:pt x="10756" y="12341"/>
                      <a:pt x="10545" y="12220"/>
                    </a:cubicBezTo>
                    <a:cubicBezTo>
                      <a:pt x="10476" y="12181"/>
                      <a:pt x="10416" y="12136"/>
                      <a:pt x="10353" y="12089"/>
                    </a:cubicBezTo>
                    <a:cubicBezTo>
                      <a:pt x="10353" y="12039"/>
                      <a:pt x="10347" y="11997"/>
                      <a:pt x="10289" y="11943"/>
                    </a:cubicBezTo>
                    <a:cubicBezTo>
                      <a:pt x="10239" y="11897"/>
                      <a:pt x="10202" y="11842"/>
                      <a:pt x="10181" y="11788"/>
                    </a:cubicBezTo>
                    <a:cubicBezTo>
                      <a:pt x="10168" y="11751"/>
                      <a:pt x="10171" y="11676"/>
                      <a:pt x="10192" y="11641"/>
                    </a:cubicBezTo>
                    <a:cubicBezTo>
                      <a:pt x="10213" y="11609"/>
                      <a:pt x="10218" y="11609"/>
                      <a:pt x="10316" y="11612"/>
                    </a:cubicBezTo>
                    <a:lnTo>
                      <a:pt x="10361" y="11612"/>
                    </a:lnTo>
                    <a:cubicBezTo>
                      <a:pt x="10408" y="11612"/>
                      <a:pt x="10453" y="11612"/>
                      <a:pt x="10500" y="11612"/>
                    </a:cubicBezTo>
                    <a:cubicBezTo>
                      <a:pt x="10566" y="11612"/>
                      <a:pt x="10629" y="11611"/>
                      <a:pt x="10695" y="11612"/>
                    </a:cubicBezTo>
                    <a:cubicBezTo>
                      <a:pt x="10743" y="11613"/>
                      <a:pt x="10779" y="11619"/>
                      <a:pt x="10822" y="11625"/>
                    </a:cubicBezTo>
                    <a:cubicBezTo>
                      <a:pt x="10869" y="11631"/>
                      <a:pt x="10922" y="11639"/>
                      <a:pt x="10990" y="11641"/>
                    </a:cubicBezTo>
                    <a:cubicBezTo>
                      <a:pt x="11038" y="11641"/>
                      <a:pt x="11088" y="11639"/>
                      <a:pt x="11138" y="11638"/>
                    </a:cubicBezTo>
                    <a:cubicBezTo>
                      <a:pt x="11204" y="11635"/>
                      <a:pt x="11272" y="11633"/>
                      <a:pt x="11327" y="11638"/>
                    </a:cubicBezTo>
                    <a:cubicBezTo>
                      <a:pt x="11367" y="11642"/>
                      <a:pt x="11401" y="11646"/>
                      <a:pt x="11435" y="11650"/>
                    </a:cubicBezTo>
                    <a:cubicBezTo>
                      <a:pt x="11504" y="11659"/>
                      <a:pt x="11575" y="11666"/>
                      <a:pt x="11665" y="11666"/>
                    </a:cubicBezTo>
                    <a:cubicBezTo>
                      <a:pt x="11670" y="11666"/>
                      <a:pt x="11678" y="11666"/>
                      <a:pt x="11683" y="11666"/>
                    </a:cubicBezTo>
                    <a:cubicBezTo>
                      <a:pt x="11812" y="11666"/>
                      <a:pt x="12044" y="11704"/>
                      <a:pt x="12163" y="11744"/>
                    </a:cubicBezTo>
                    <a:cubicBezTo>
                      <a:pt x="12286" y="11786"/>
                      <a:pt x="12305" y="11861"/>
                      <a:pt x="12218" y="11972"/>
                    </a:cubicBezTo>
                    <a:cubicBezTo>
                      <a:pt x="12186" y="12014"/>
                      <a:pt x="12163" y="12061"/>
                      <a:pt x="12139" y="12105"/>
                    </a:cubicBezTo>
                    <a:cubicBezTo>
                      <a:pt x="12112" y="12155"/>
                      <a:pt x="12089" y="12203"/>
                      <a:pt x="12052" y="12246"/>
                    </a:cubicBezTo>
                    <a:cubicBezTo>
                      <a:pt x="12047" y="12258"/>
                      <a:pt x="12036" y="12269"/>
                      <a:pt x="12026" y="12284"/>
                    </a:cubicBezTo>
                    <a:close/>
                    <a:moveTo>
                      <a:pt x="13435" y="12134"/>
                    </a:moveTo>
                    <a:cubicBezTo>
                      <a:pt x="13482" y="12136"/>
                      <a:pt x="13501" y="12140"/>
                      <a:pt x="13532" y="12146"/>
                    </a:cubicBezTo>
                    <a:cubicBezTo>
                      <a:pt x="13553" y="12151"/>
                      <a:pt x="13577" y="12157"/>
                      <a:pt x="13609" y="12160"/>
                    </a:cubicBezTo>
                    <a:lnTo>
                      <a:pt x="13683" y="12171"/>
                    </a:lnTo>
                    <a:cubicBezTo>
                      <a:pt x="13893" y="12202"/>
                      <a:pt x="14096" y="12232"/>
                      <a:pt x="14231" y="12317"/>
                    </a:cubicBezTo>
                    <a:cubicBezTo>
                      <a:pt x="14291" y="12355"/>
                      <a:pt x="14310" y="12422"/>
                      <a:pt x="14286" y="12518"/>
                    </a:cubicBezTo>
                    <a:cubicBezTo>
                      <a:pt x="14281" y="12543"/>
                      <a:pt x="14262" y="12558"/>
                      <a:pt x="14246" y="12575"/>
                    </a:cubicBezTo>
                    <a:cubicBezTo>
                      <a:pt x="13975" y="12647"/>
                      <a:pt x="13683" y="12688"/>
                      <a:pt x="13385" y="12684"/>
                    </a:cubicBezTo>
                    <a:cubicBezTo>
                      <a:pt x="13232" y="12680"/>
                      <a:pt x="13085" y="12665"/>
                      <a:pt x="12953" y="12634"/>
                    </a:cubicBezTo>
                    <a:cubicBezTo>
                      <a:pt x="12903" y="12623"/>
                      <a:pt x="12858" y="12606"/>
                      <a:pt x="12811" y="12591"/>
                    </a:cubicBezTo>
                    <a:lnTo>
                      <a:pt x="12871" y="12591"/>
                    </a:lnTo>
                    <a:cubicBezTo>
                      <a:pt x="12871" y="12566"/>
                      <a:pt x="12869" y="12542"/>
                      <a:pt x="12866" y="12516"/>
                    </a:cubicBezTo>
                    <a:cubicBezTo>
                      <a:pt x="12866" y="12510"/>
                      <a:pt x="12866" y="12505"/>
                      <a:pt x="12866" y="12499"/>
                    </a:cubicBezTo>
                    <a:cubicBezTo>
                      <a:pt x="12905" y="12474"/>
                      <a:pt x="12942" y="12446"/>
                      <a:pt x="12958" y="12416"/>
                    </a:cubicBezTo>
                    <a:cubicBezTo>
                      <a:pt x="13019" y="12308"/>
                      <a:pt x="13098" y="12251"/>
                      <a:pt x="13190" y="12133"/>
                    </a:cubicBezTo>
                    <a:cubicBezTo>
                      <a:pt x="13200" y="12133"/>
                      <a:pt x="13203" y="12132"/>
                      <a:pt x="13216" y="12132"/>
                    </a:cubicBezTo>
                    <a:cubicBezTo>
                      <a:pt x="13287" y="12133"/>
                      <a:pt x="13364" y="12133"/>
                      <a:pt x="13435" y="12134"/>
                    </a:cubicBezTo>
                    <a:close/>
                    <a:moveTo>
                      <a:pt x="15392" y="8042"/>
                    </a:moveTo>
                    <a:cubicBezTo>
                      <a:pt x="15324" y="8086"/>
                      <a:pt x="15269" y="8135"/>
                      <a:pt x="15213" y="8182"/>
                    </a:cubicBezTo>
                    <a:cubicBezTo>
                      <a:pt x="15153" y="8223"/>
                      <a:pt x="15089" y="8286"/>
                      <a:pt x="15095" y="8340"/>
                    </a:cubicBezTo>
                    <a:cubicBezTo>
                      <a:pt x="15084" y="8446"/>
                      <a:pt x="14931" y="8520"/>
                      <a:pt x="14813" y="8627"/>
                    </a:cubicBezTo>
                    <a:lnTo>
                      <a:pt x="14581" y="8934"/>
                    </a:lnTo>
                    <a:cubicBezTo>
                      <a:pt x="14541" y="8990"/>
                      <a:pt x="14515" y="9043"/>
                      <a:pt x="14473" y="9089"/>
                    </a:cubicBezTo>
                    <a:cubicBezTo>
                      <a:pt x="14418" y="9141"/>
                      <a:pt x="14412" y="9215"/>
                      <a:pt x="14410" y="9264"/>
                    </a:cubicBezTo>
                    <a:cubicBezTo>
                      <a:pt x="14404" y="9319"/>
                      <a:pt x="14402" y="9371"/>
                      <a:pt x="14378" y="9419"/>
                    </a:cubicBezTo>
                    <a:cubicBezTo>
                      <a:pt x="14365" y="9450"/>
                      <a:pt x="14365" y="9446"/>
                      <a:pt x="14325" y="9476"/>
                    </a:cubicBezTo>
                    <a:cubicBezTo>
                      <a:pt x="14275" y="9509"/>
                      <a:pt x="14275" y="9546"/>
                      <a:pt x="14267" y="9570"/>
                    </a:cubicBezTo>
                    <a:cubicBezTo>
                      <a:pt x="14217" y="9673"/>
                      <a:pt x="14112" y="9762"/>
                      <a:pt x="14015" y="9861"/>
                    </a:cubicBezTo>
                    <a:cubicBezTo>
                      <a:pt x="13970" y="9915"/>
                      <a:pt x="13912" y="9940"/>
                      <a:pt x="13872" y="10027"/>
                    </a:cubicBezTo>
                    <a:cubicBezTo>
                      <a:pt x="13870" y="10067"/>
                      <a:pt x="13780" y="10088"/>
                      <a:pt x="13733" y="10164"/>
                    </a:cubicBezTo>
                    <a:cubicBezTo>
                      <a:pt x="13664" y="10285"/>
                      <a:pt x="13614" y="10358"/>
                      <a:pt x="13522" y="10466"/>
                    </a:cubicBezTo>
                    <a:cubicBezTo>
                      <a:pt x="13467" y="10526"/>
                      <a:pt x="13443" y="10589"/>
                      <a:pt x="13414" y="10629"/>
                    </a:cubicBezTo>
                    <a:cubicBezTo>
                      <a:pt x="13388" y="10663"/>
                      <a:pt x="13332" y="10711"/>
                      <a:pt x="13282" y="10763"/>
                    </a:cubicBezTo>
                    <a:cubicBezTo>
                      <a:pt x="13098" y="10953"/>
                      <a:pt x="12824" y="11178"/>
                      <a:pt x="12818" y="11420"/>
                    </a:cubicBezTo>
                    <a:cubicBezTo>
                      <a:pt x="12803" y="11537"/>
                      <a:pt x="12808" y="11646"/>
                      <a:pt x="12800" y="11753"/>
                    </a:cubicBezTo>
                    <a:lnTo>
                      <a:pt x="12795" y="11836"/>
                    </a:lnTo>
                    <a:cubicBezTo>
                      <a:pt x="12792" y="11862"/>
                      <a:pt x="12792" y="11852"/>
                      <a:pt x="12776" y="11884"/>
                    </a:cubicBezTo>
                    <a:cubicBezTo>
                      <a:pt x="12758" y="11904"/>
                      <a:pt x="12739" y="11980"/>
                      <a:pt x="12739" y="11980"/>
                    </a:cubicBezTo>
                    <a:cubicBezTo>
                      <a:pt x="12734" y="11996"/>
                      <a:pt x="12724" y="12011"/>
                      <a:pt x="12708" y="12029"/>
                    </a:cubicBezTo>
                    <a:cubicBezTo>
                      <a:pt x="12647" y="12101"/>
                      <a:pt x="12484" y="12234"/>
                      <a:pt x="12421" y="12330"/>
                    </a:cubicBezTo>
                    <a:cubicBezTo>
                      <a:pt x="12415" y="12330"/>
                      <a:pt x="12434" y="12321"/>
                      <a:pt x="12413" y="12329"/>
                    </a:cubicBezTo>
                    <a:cubicBezTo>
                      <a:pt x="12379" y="12341"/>
                      <a:pt x="12336" y="12355"/>
                      <a:pt x="12297" y="12367"/>
                    </a:cubicBezTo>
                    <a:cubicBezTo>
                      <a:pt x="12257" y="12378"/>
                      <a:pt x="12215" y="12390"/>
                      <a:pt x="12184" y="12395"/>
                    </a:cubicBezTo>
                    <a:cubicBezTo>
                      <a:pt x="12178" y="12396"/>
                      <a:pt x="12176" y="12396"/>
                      <a:pt x="12173" y="12398"/>
                    </a:cubicBezTo>
                    <a:cubicBezTo>
                      <a:pt x="12178" y="12396"/>
                      <a:pt x="12186" y="12396"/>
                      <a:pt x="12194" y="12396"/>
                    </a:cubicBezTo>
                    <a:cubicBezTo>
                      <a:pt x="12213" y="12395"/>
                      <a:pt x="12244" y="12396"/>
                      <a:pt x="12268" y="12400"/>
                    </a:cubicBezTo>
                    <a:cubicBezTo>
                      <a:pt x="12294" y="12403"/>
                      <a:pt x="12376" y="12421"/>
                      <a:pt x="12402" y="12443"/>
                    </a:cubicBezTo>
                    <a:cubicBezTo>
                      <a:pt x="12413" y="12450"/>
                      <a:pt x="12415" y="12459"/>
                      <a:pt x="12423" y="12466"/>
                    </a:cubicBezTo>
                    <a:cubicBezTo>
                      <a:pt x="12315" y="12437"/>
                      <a:pt x="12202" y="12416"/>
                      <a:pt x="12081" y="12403"/>
                    </a:cubicBezTo>
                    <a:cubicBezTo>
                      <a:pt x="12115" y="12370"/>
                      <a:pt x="12144" y="12337"/>
                      <a:pt x="12162" y="12309"/>
                    </a:cubicBezTo>
                    <a:cubicBezTo>
                      <a:pt x="12170" y="12297"/>
                      <a:pt x="12178" y="12286"/>
                      <a:pt x="12186" y="12278"/>
                    </a:cubicBezTo>
                    <a:cubicBezTo>
                      <a:pt x="12228" y="12230"/>
                      <a:pt x="12255" y="12177"/>
                      <a:pt x="12281" y="12125"/>
                    </a:cubicBezTo>
                    <a:cubicBezTo>
                      <a:pt x="12302" y="12081"/>
                      <a:pt x="12326" y="12040"/>
                      <a:pt x="12355" y="12002"/>
                    </a:cubicBezTo>
                    <a:cubicBezTo>
                      <a:pt x="12468" y="11856"/>
                      <a:pt x="12431" y="11751"/>
                      <a:pt x="12244" y="11687"/>
                    </a:cubicBezTo>
                    <a:cubicBezTo>
                      <a:pt x="12115" y="11643"/>
                      <a:pt x="11854" y="11596"/>
                      <a:pt x="11678" y="11596"/>
                    </a:cubicBezTo>
                    <a:cubicBezTo>
                      <a:pt x="11675" y="11596"/>
                      <a:pt x="11672" y="11596"/>
                      <a:pt x="11670" y="11596"/>
                    </a:cubicBezTo>
                    <a:cubicBezTo>
                      <a:pt x="11599" y="11595"/>
                      <a:pt x="11535" y="11590"/>
                      <a:pt x="11470" y="11581"/>
                    </a:cubicBezTo>
                    <a:cubicBezTo>
                      <a:pt x="11433" y="11576"/>
                      <a:pt x="11393" y="11572"/>
                      <a:pt x="11351" y="11568"/>
                    </a:cubicBezTo>
                    <a:cubicBezTo>
                      <a:pt x="11277" y="11561"/>
                      <a:pt x="11198" y="11564"/>
                      <a:pt x="11124" y="11567"/>
                    </a:cubicBezTo>
                    <a:cubicBezTo>
                      <a:pt x="11080" y="11568"/>
                      <a:pt x="11035" y="11571"/>
                      <a:pt x="10993" y="11569"/>
                    </a:cubicBezTo>
                    <a:cubicBezTo>
                      <a:pt x="10943" y="11568"/>
                      <a:pt x="10906" y="11563"/>
                      <a:pt x="10861" y="11556"/>
                    </a:cubicBezTo>
                    <a:cubicBezTo>
                      <a:pt x="10816" y="11550"/>
                      <a:pt x="10766" y="11542"/>
                      <a:pt x="10700" y="11541"/>
                    </a:cubicBezTo>
                    <a:cubicBezTo>
                      <a:pt x="10632" y="11539"/>
                      <a:pt x="10563" y="11539"/>
                      <a:pt x="10495" y="11541"/>
                    </a:cubicBezTo>
                    <a:cubicBezTo>
                      <a:pt x="10450" y="11541"/>
                      <a:pt x="10405" y="11542"/>
                      <a:pt x="10361" y="11541"/>
                    </a:cubicBezTo>
                    <a:lnTo>
                      <a:pt x="10318" y="11541"/>
                    </a:lnTo>
                    <a:cubicBezTo>
                      <a:pt x="10221" y="11538"/>
                      <a:pt x="10100" y="11537"/>
                      <a:pt x="10047" y="11621"/>
                    </a:cubicBezTo>
                    <a:cubicBezTo>
                      <a:pt x="10015" y="11669"/>
                      <a:pt x="10013" y="11756"/>
                      <a:pt x="10031" y="11804"/>
                    </a:cubicBezTo>
                    <a:cubicBezTo>
                      <a:pt x="10042" y="11831"/>
                      <a:pt x="10068" y="11854"/>
                      <a:pt x="10084" y="11880"/>
                    </a:cubicBezTo>
                    <a:cubicBezTo>
                      <a:pt x="10042" y="11847"/>
                      <a:pt x="9997" y="11812"/>
                      <a:pt x="9950" y="11778"/>
                    </a:cubicBezTo>
                    <a:cubicBezTo>
                      <a:pt x="9836" y="11698"/>
                      <a:pt x="9699" y="11615"/>
                      <a:pt x="9520" y="11547"/>
                    </a:cubicBezTo>
                    <a:cubicBezTo>
                      <a:pt x="9470" y="11528"/>
                      <a:pt x="9415" y="11515"/>
                      <a:pt x="9362" y="11498"/>
                    </a:cubicBezTo>
                    <a:cubicBezTo>
                      <a:pt x="9375" y="11494"/>
                      <a:pt x="9383" y="11489"/>
                      <a:pt x="9396" y="11485"/>
                    </a:cubicBezTo>
                    <a:cubicBezTo>
                      <a:pt x="9460" y="11473"/>
                      <a:pt x="9523" y="11458"/>
                      <a:pt x="9581" y="11429"/>
                    </a:cubicBezTo>
                    <a:cubicBezTo>
                      <a:pt x="9620" y="11410"/>
                      <a:pt x="9641" y="11393"/>
                      <a:pt x="9657" y="11376"/>
                    </a:cubicBezTo>
                    <a:lnTo>
                      <a:pt x="9734" y="11341"/>
                    </a:lnTo>
                    <a:cubicBezTo>
                      <a:pt x="9842" y="11291"/>
                      <a:pt x="9842" y="11230"/>
                      <a:pt x="9876" y="11191"/>
                    </a:cubicBezTo>
                    <a:cubicBezTo>
                      <a:pt x="9905" y="11151"/>
                      <a:pt x="9923" y="11112"/>
                      <a:pt x="9926" y="11075"/>
                    </a:cubicBezTo>
                    <a:cubicBezTo>
                      <a:pt x="9939" y="10999"/>
                      <a:pt x="9971" y="10925"/>
                      <a:pt x="10002" y="10852"/>
                    </a:cubicBezTo>
                    <a:lnTo>
                      <a:pt x="10026" y="10797"/>
                    </a:lnTo>
                    <a:cubicBezTo>
                      <a:pt x="10042" y="10764"/>
                      <a:pt x="10026" y="10727"/>
                      <a:pt x="10023" y="10716"/>
                    </a:cubicBezTo>
                    <a:cubicBezTo>
                      <a:pt x="10007" y="10708"/>
                      <a:pt x="10039" y="10701"/>
                      <a:pt x="10063" y="10622"/>
                    </a:cubicBezTo>
                    <a:cubicBezTo>
                      <a:pt x="10068" y="10519"/>
                      <a:pt x="10031" y="10469"/>
                      <a:pt x="10076" y="10416"/>
                    </a:cubicBezTo>
                    <a:cubicBezTo>
                      <a:pt x="10097" y="10386"/>
                      <a:pt x="10139" y="10331"/>
                      <a:pt x="10134" y="10278"/>
                    </a:cubicBezTo>
                    <a:cubicBezTo>
                      <a:pt x="10131" y="10250"/>
                      <a:pt x="10142" y="10222"/>
                      <a:pt x="10160" y="10189"/>
                    </a:cubicBezTo>
                    <a:cubicBezTo>
                      <a:pt x="10205" y="10108"/>
                      <a:pt x="10237" y="10072"/>
                      <a:pt x="10326" y="9989"/>
                    </a:cubicBezTo>
                    <a:lnTo>
                      <a:pt x="10492" y="9767"/>
                    </a:lnTo>
                    <a:cubicBezTo>
                      <a:pt x="10592" y="9603"/>
                      <a:pt x="10550" y="9443"/>
                      <a:pt x="10550" y="9297"/>
                    </a:cubicBezTo>
                    <a:cubicBezTo>
                      <a:pt x="10505" y="9137"/>
                      <a:pt x="10645" y="9019"/>
                      <a:pt x="10627" y="8843"/>
                    </a:cubicBezTo>
                    <a:cubicBezTo>
                      <a:pt x="10603" y="8764"/>
                      <a:pt x="10619" y="8698"/>
                      <a:pt x="10637" y="8627"/>
                    </a:cubicBezTo>
                    <a:cubicBezTo>
                      <a:pt x="10642" y="8555"/>
                      <a:pt x="10666" y="8471"/>
                      <a:pt x="10682" y="8396"/>
                    </a:cubicBezTo>
                    <a:cubicBezTo>
                      <a:pt x="10748" y="8248"/>
                      <a:pt x="10729" y="8091"/>
                      <a:pt x="10745" y="7939"/>
                    </a:cubicBezTo>
                    <a:cubicBezTo>
                      <a:pt x="10737" y="7788"/>
                      <a:pt x="10714" y="7636"/>
                      <a:pt x="10769" y="7490"/>
                    </a:cubicBezTo>
                    <a:cubicBezTo>
                      <a:pt x="10787" y="7456"/>
                      <a:pt x="10803" y="7409"/>
                      <a:pt x="10798" y="7374"/>
                    </a:cubicBezTo>
                    <a:cubicBezTo>
                      <a:pt x="10795" y="7338"/>
                      <a:pt x="10835" y="7312"/>
                      <a:pt x="10882" y="7280"/>
                    </a:cubicBezTo>
                    <a:cubicBezTo>
                      <a:pt x="10964" y="7213"/>
                      <a:pt x="11027" y="7145"/>
                      <a:pt x="11101" y="7077"/>
                    </a:cubicBezTo>
                    <a:cubicBezTo>
                      <a:pt x="11167" y="7014"/>
                      <a:pt x="11227" y="6949"/>
                      <a:pt x="11285" y="6884"/>
                    </a:cubicBezTo>
                    <a:lnTo>
                      <a:pt x="11327" y="6988"/>
                    </a:lnTo>
                    <a:lnTo>
                      <a:pt x="11717" y="6828"/>
                    </a:lnTo>
                    <a:cubicBezTo>
                      <a:pt x="12518" y="6499"/>
                      <a:pt x="13224" y="6577"/>
                      <a:pt x="14323" y="6847"/>
                    </a:cubicBezTo>
                    <a:cubicBezTo>
                      <a:pt x="15192" y="7061"/>
                      <a:pt x="15587" y="7815"/>
                      <a:pt x="15590" y="7821"/>
                    </a:cubicBezTo>
                    <a:lnTo>
                      <a:pt x="15629" y="7899"/>
                    </a:lnTo>
                    <a:lnTo>
                      <a:pt x="15682" y="7908"/>
                    </a:lnTo>
                    <a:cubicBezTo>
                      <a:pt x="15585" y="7947"/>
                      <a:pt x="15469" y="7985"/>
                      <a:pt x="15392" y="8042"/>
                    </a:cubicBezTo>
                    <a:close/>
                  </a:path>
                </a:pathLst>
              </a:custGeom>
              <a:solidFill>
                <a:srgbClr val="BC6B2E"/>
              </a:solidFill>
              <a:ln w="12700">
                <a:miter lim="400000"/>
              </a:ln>
            </p:spPr>
            <p:txBody>
              <a:bodyPr lIns="38100" tIns="38100" rIns="38100" bIns="38100" anchor="ctr"/>
              <a:lstStyle/>
              <a:p>
                <a:pPr algn="ctr" rtl="0">
                  <a:defRPr sz="3000"/>
                </a:pPr>
                <a:endParaRPr sz="85700" b="1" dirty="0">
                  <a:solidFill>
                    <a:schemeClr val="bg1"/>
                  </a:solidFill>
                  <a:latin typeface="Adobe Arabic" panose="02040503050201020203" pitchFamily="18" charset="-78"/>
                  <a:cs typeface="Adobe Arabic" panose="02040503050201020203" pitchFamily="18" charset="-78"/>
                </a:endParaRPr>
              </a:p>
            </p:txBody>
          </p:sp>
        </p:grpSp>
      </p:grpSp>
      <p:grpSp>
        <p:nvGrpSpPr>
          <p:cNvPr id="30" name="مجموعة 29">
            <a:extLst>
              <a:ext uri="{FF2B5EF4-FFF2-40B4-BE49-F238E27FC236}">
                <a16:creationId xmlns:a16="http://schemas.microsoft.com/office/drawing/2014/main" xmlns="" id="{E6DB20A3-805E-F573-B896-95BC8F534DF9}"/>
              </a:ext>
            </a:extLst>
          </p:cNvPr>
          <p:cNvGrpSpPr/>
          <p:nvPr/>
        </p:nvGrpSpPr>
        <p:grpSpPr>
          <a:xfrm>
            <a:off x="4985068" y="2853351"/>
            <a:ext cx="2335422" cy="3910378"/>
            <a:chOff x="6095784" y="1911814"/>
            <a:chExt cx="2628142" cy="4400504"/>
          </a:xfrm>
        </p:grpSpPr>
        <p:sp>
          <p:nvSpPr>
            <p:cNvPr id="31" name="Rectangle 46">
              <a:extLst>
                <a:ext uri="{FF2B5EF4-FFF2-40B4-BE49-F238E27FC236}">
                  <a16:creationId xmlns:a16="http://schemas.microsoft.com/office/drawing/2014/main" xmlns="" id="{FA83B22B-2C94-139F-2491-BD938CA5FC13}"/>
                </a:ext>
              </a:extLst>
            </p:cNvPr>
            <p:cNvSpPr/>
            <p:nvPr/>
          </p:nvSpPr>
          <p:spPr>
            <a:xfrm flipH="1">
              <a:off x="6095784" y="1911814"/>
              <a:ext cx="2628142" cy="3691444"/>
            </a:xfrm>
            <a:prstGeom prst="rect">
              <a:avLst/>
            </a:pr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182880" rIns="274320" rtlCol="0" anchor="t"/>
            <a:lstStyle/>
            <a:p>
              <a:pPr algn="ctr" rtl="1"/>
              <a:endParaRPr lang="ar-SA" sz="60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a:p>
              <a:pPr algn="ctr" rtl="1"/>
              <a:r>
                <a:rPr lang="ar-SA" sz="28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تقييم الأبنية</a:t>
              </a:r>
              <a:endParaRPr lang="en-US" sz="8800" b="1"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nvGrpSpPr>
            <p:cNvPr id="32" name="Group 117">
              <a:extLst>
                <a:ext uri="{FF2B5EF4-FFF2-40B4-BE49-F238E27FC236}">
                  <a16:creationId xmlns:a16="http://schemas.microsoft.com/office/drawing/2014/main" xmlns="" id="{1728514C-772C-36D9-BCC4-6AA47BCA415E}"/>
                </a:ext>
              </a:extLst>
            </p:cNvPr>
            <p:cNvGrpSpPr/>
            <p:nvPr/>
          </p:nvGrpSpPr>
          <p:grpSpPr>
            <a:xfrm flipH="1">
              <a:off x="6990368" y="4398820"/>
              <a:ext cx="963579" cy="1913498"/>
              <a:chOff x="3742347" y="4407964"/>
              <a:chExt cx="963579" cy="1913498"/>
            </a:xfrm>
          </p:grpSpPr>
          <p:sp>
            <p:nvSpPr>
              <p:cNvPr id="33" name="Freeform: Shape 118">
                <a:extLst>
                  <a:ext uri="{FF2B5EF4-FFF2-40B4-BE49-F238E27FC236}">
                    <a16:creationId xmlns:a16="http://schemas.microsoft.com/office/drawing/2014/main" xmlns="" id="{5FFCB36B-6A81-142C-34F2-BC3E2336C4DF}"/>
                  </a:ext>
                </a:extLst>
              </p:cNvPr>
              <p:cNvSpPr/>
              <p:nvPr/>
            </p:nvSpPr>
            <p:spPr>
              <a:xfrm>
                <a:off x="3752998" y="4418631"/>
                <a:ext cx="938560" cy="1724995"/>
              </a:xfrm>
              <a:custGeom>
                <a:avLst/>
                <a:gdLst>
                  <a:gd name="connsiteX0" fmla="*/ 456521 w 938560"/>
                  <a:gd name="connsiteY0" fmla="*/ 163 h 1724995"/>
                  <a:gd name="connsiteX1" fmla="*/ 490009 w 938560"/>
                  <a:gd name="connsiteY1" fmla="*/ 25383 h 1724995"/>
                  <a:gd name="connsiteX2" fmla="*/ 508656 w 938560"/>
                  <a:gd name="connsiteY2" fmla="*/ 213609 h 1724995"/>
                  <a:gd name="connsiteX3" fmla="*/ 522213 w 938560"/>
                  <a:gd name="connsiteY3" fmla="*/ 388125 h 1724995"/>
                  <a:gd name="connsiteX4" fmla="*/ 539149 w 938560"/>
                  <a:gd name="connsiteY4" fmla="*/ 540705 h 1724995"/>
                  <a:gd name="connsiteX5" fmla="*/ 574775 w 938560"/>
                  <a:gd name="connsiteY5" fmla="*/ 489845 h 1724995"/>
                  <a:gd name="connsiteX6" fmla="*/ 667966 w 938560"/>
                  <a:gd name="connsiteY6" fmla="*/ 498337 h 1724995"/>
                  <a:gd name="connsiteX7" fmla="*/ 722239 w 938560"/>
                  <a:gd name="connsiteY7" fmla="*/ 608460 h 1724995"/>
                  <a:gd name="connsiteX8" fmla="*/ 722239 w 938560"/>
                  <a:gd name="connsiteY8" fmla="*/ 716902 h 1724995"/>
                  <a:gd name="connsiteX9" fmla="*/ 818852 w 938560"/>
                  <a:gd name="connsiteY9" fmla="*/ 732204 h 1724995"/>
                  <a:gd name="connsiteX10" fmla="*/ 896511 w 938560"/>
                  <a:gd name="connsiteY10" fmla="*/ 833924 h 1724995"/>
                  <a:gd name="connsiteX11" fmla="*/ 925732 w 938560"/>
                  <a:gd name="connsiteY11" fmla="*/ 1026573 h 1724995"/>
                  <a:gd name="connsiteX12" fmla="*/ 925732 w 938560"/>
                  <a:gd name="connsiteY12" fmla="*/ 1252657 h 1724995"/>
                  <a:gd name="connsiteX13" fmla="*/ 868036 w 938560"/>
                  <a:gd name="connsiteY13" fmla="*/ 1591782 h 1724995"/>
                  <a:gd name="connsiteX14" fmla="*/ 863086 w 938560"/>
                  <a:gd name="connsiteY14" fmla="*/ 1690029 h 1724995"/>
                  <a:gd name="connsiteX15" fmla="*/ 861574 w 938560"/>
                  <a:gd name="connsiteY15" fmla="*/ 1724995 h 1724995"/>
                  <a:gd name="connsiteX16" fmla="*/ 386337 w 938560"/>
                  <a:gd name="connsiteY16" fmla="*/ 1724995 h 1724995"/>
                  <a:gd name="connsiteX17" fmla="*/ 386711 w 938560"/>
                  <a:gd name="connsiteY17" fmla="*/ 1722691 h 1724995"/>
                  <a:gd name="connsiteX18" fmla="*/ 408752 w 938560"/>
                  <a:gd name="connsiteY18" fmla="*/ 1552775 h 1724995"/>
                  <a:gd name="connsiteX19" fmla="*/ 386639 w 938560"/>
                  <a:gd name="connsiteY19" fmla="*/ 1442563 h 1724995"/>
                  <a:gd name="connsiteX20" fmla="*/ 239175 w 938560"/>
                  <a:gd name="connsiteY20" fmla="*/ 1244254 h 1724995"/>
                  <a:gd name="connsiteX21" fmla="*/ 193414 w 938560"/>
                  <a:gd name="connsiteY21" fmla="*/ 1088224 h 1724995"/>
                  <a:gd name="connsiteX22" fmla="*/ 218817 w 938560"/>
                  <a:gd name="connsiteY22" fmla="*/ 893275 h 1724995"/>
                  <a:gd name="connsiteX23" fmla="*/ 206971 w 938560"/>
                  <a:gd name="connsiteY23" fmla="*/ 859398 h 1724995"/>
                  <a:gd name="connsiteX24" fmla="*/ 176478 w 938560"/>
                  <a:gd name="connsiteY24" fmla="*/ 764489 h 1724995"/>
                  <a:gd name="connsiteX25" fmla="*/ 91711 w 938560"/>
                  <a:gd name="connsiteY25" fmla="*/ 594926 h 1724995"/>
                  <a:gd name="connsiteX26" fmla="*/ 40816 w 938560"/>
                  <a:gd name="connsiteY26" fmla="*/ 433855 h 1724995"/>
                  <a:gd name="connsiteX27" fmla="*/ 100 w 938560"/>
                  <a:gd name="connsiteY27" fmla="*/ 259339 h 1724995"/>
                  <a:gd name="connsiteX28" fmla="*/ 52662 w 938560"/>
                  <a:gd name="connsiteY28" fmla="*/ 201668 h 1724995"/>
                  <a:gd name="connsiteX29" fmla="*/ 135762 w 938560"/>
                  <a:gd name="connsiteY29" fmla="*/ 323732 h 1724995"/>
                  <a:gd name="connsiteX30" fmla="*/ 211972 w 938560"/>
                  <a:gd name="connsiteY30" fmla="*/ 469501 h 1724995"/>
                  <a:gd name="connsiteX31" fmla="*/ 328987 w 938560"/>
                  <a:gd name="connsiteY31" fmla="*/ 666130 h 1724995"/>
                  <a:gd name="connsiteX32" fmla="*/ 393396 w 938560"/>
                  <a:gd name="connsiteY32" fmla="*/ 671261 h 1724995"/>
                  <a:gd name="connsiteX33" fmla="*/ 378127 w 938560"/>
                  <a:gd name="connsiteY33" fmla="*/ 506828 h 1724995"/>
                  <a:gd name="connsiteX34" fmla="*/ 369703 w 938560"/>
                  <a:gd name="connsiteY34" fmla="*/ 328862 h 1724995"/>
                  <a:gd name="connsiteX35" fmla="*/ 369703 w 938560"/>
                  <a:gd name="connsiteY35" fmla="*/ 123653 h 1724995"/>
                  <a:gd name="connsiteX36" fmla="*/ 415465 w 938560"/>
                  <a:gd name="connsiteY36" fmla="*/ 6720 h 1724995"/>
                  <a:gd name="connsiteX37" fmla="*/ 456521 w 938560"/>
                  <a:gd name="connsiteY37" fmla="*/ 163 h 1724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38560" h="1724995">
                    <a:moveTo>
                      <a:pt x="456521" y="163"/>
                    </a:moveTo>
                    <a:cubicBezTo>
                      <a:pt x="469651" y="1214"/>
                      <a:pt x="481519" y="7560"/>
                      <a:pt x="490009" y="25383"/>
                    </a:cubicBezTo>
                    <a:cubicBezTo>
                      <a:pt x="506945" y="60941"/>
                      <a:pt x="503522" y="162749"/>
                      <a:pt x="508656" y="213609"/>
                    </a:cubicBezTo>
                    <a:cubicBezTo>
                      <a:pt x="513789" y="264292"/>
                      <a:pt x="517080" y="357609"/>
                      <a:pt x="522213" y="388125"/>
                    </a:cubicBezTo>
                    <a:cubicBezTo>
                      <a:pt x="527303" y="418641"/>
                      <a:pt x="539149" y="540705"/>
                      <a:pt x="539149" y="540705"/>
                    </a:cubicBezTo>
                    <a:cubicBezTo>
                      <a:pt x="542571" y="522042"/>
                      <a:pt x="562929" y="498337"/>
                      <a:pt x="574775" y="489845"/>
                    </a:cubicBezTo>
                    <a:cubicBezTo>
                      <a:pt x="586622" y="481354"/>
                      <a:pt x="640895" y="489845"/>
                      <a:pt x="667966" y="498337"/>
                    </a:cubicBezTo>
                    <a:cubicBezTo>
                      <a:pt x="695168" y="506740"/>
                      <a:pt x="712104" y="556007"/>
                      <a:pt x="722239" y="608460"/>
                    </a:cubicBezTo>
                    <a:cubicBezTo>
                      <a:pt x="732374" y="660912"/>
                      <a:pt x="722239" y="716902"/>
                      <a:pt x="722239" y="716902"/>
                    </a:cubicBezTo>
                    <a:cubicBezTo>
                      <a:pt x="766290" y="711772"/>
                      <a:pt x="784937" y="720352"/>
                      <a:pt x="818852" y="732204"/>
                    </a:cubicBezTo>
                    <a:cubicBezTo>
                      <a:pt x="852768" y="743968"/>
                      <a:pt x="878259" y="794828"/>
                      <a:pt x="896511" y="833924"/>
                    </a:cubicBezTo>
                    <a:cubicBezTo>
                      <a:pt x="914851" y="872931"/>
                      <a:pt x="912174" y="944047"/>
                      <a:pt x="925732" y="1026573"/>
                    </a:cubicBezTo>
                    <a:cubicBezTo>
                      <a:pt x="939245" y="1109099"/>
                      <a:pt x="946090" y="1191713"/>
                      <a:pt x="925732" y="1252657"/>
                    </a:cubicBezTo>
                    <a:cubicBezTo>
                      <a:pt x="905374" y="1313777"/>
                      <a:pt x="874837" y="1473079"/>
                      <a:pt x="868036" y="1591782"/>
                    </a:cubicBezTo>
                    <a:cubicBezTo>
                      <a:pt x="866358" y="1621436"/>
                      <a:pt x="864672" y="1655545"/>
                      <a:pt x="863086" y="1690029"/>
                    </a:cubicBezTo>
                    <a:lnTo>
                      <a:pt x="861574" y="1724995"/>
                    </a:lnTo>
                    <a:lnTo>
                      <a:pt x="386337" y="1724995"/>
                    </a:lnTo>
                    <a:lnTo>
                      <a:pt x="386711" y="1722691"/>
                    </a:lnTo>
                    <a:cubicBezTo>
                      <a:pt x="398573" y="1648944"/>
                      <a:pt x="409586" y="1576480"/>
                      <a:pt x="408752" y="1552775"/>
                    </a:cubicBezTo>
                    <a:cubicBezTo>
                      <a:pt x="407041" y="1505276"/>
                      <a:pt x="398485" y="1464676"/>
                      <a:pt x="386639" y="1442563"/>
                    </a:cubicBezTo>
                    <a:cubicBezTo>
                      <a:pt x="374837" y="1420539"/>
                      <a:pt x="264579" y="1283261"/>
                      <a:pt x="239175" y="1244254"/>
                    </a:cubicBezTo>
                    <a:cubicBezTo>
                      <a:pt x="213815" y="1205246"/>
                      <a:pt x="188412" y="1174730"/>
                      <a:pt x="193414" y="1088224"/>
                    </a:cubicBezTo>
                    <a:cubicBezTo>
                      <a:pt x="198459" y="1001718"/>
                      <a:pt x="218817" y="893275"/>
                      <a:pt x="218817" y="893275"/>
                    </a:cubicBezTo>
                    <a:cubicBezTo>
                      <a:pt x="218817" y="893275"/>
                      <a:pt x="210393" y="876381"/>
                      <a:pt x="206971" y="859398"/>
                    </a:cubicBezTo>
                    <a:cubicBezTo>
                      <a:pt x="203548" y="842415"/>
                      <a:pt x="193414" y="805177"/>
                      <a:pt x="176478" y="764489"/>
                    </a:cubicBezTo>
                    <a:cubicBezTo>
                      <a:pt x="159542" y="723713"/>
                      <a:pt x="106936" y="625442"/>
                      <a:pt x="91711" y="594926"/>
                    </a:cubicBezTo>
                    <a:cubicBezTo>
                      <a:pt x="76443" y="564410"/>
                      <a:pt x="59507" y="479673"/>
                      <a:pt x="40816" y="433855"/>
                    </a:cubicBezTo>
                    <a:cubicBezTo>
                      <a:pt x="22169" y="388125"/>
                      <a:pt x="1811" y="293216"/>
                      <a:pt x="100" y="259339"/>
                    </a:cubicBezTo>
                    <a:cubicBezTo>
                      <a:pt x="-1612" y="225373"/>
                      <a:pt x="18747" y="210071"/>
                      <a:pt x="52662" y="201668"/>
                    </a:cubicBezTo>
                    <a:cubicBezTo>
                      <a:pt x="86578" y="193177"/>
                      <a:pt x="123915" y="300027"/>
                      <a:pt x="135762" y="323732"/>
                    </a:cubicBezTo>
                    <a:cubicBezTo>
                      <a:pt x="147564" y="347437"/>
                      <a:pt x="196748" y="438985"/>
                      <a:pt x="211972" y="469501"/>
                    </a:cubicBezTo>
                    <a:cubicBezTo>
                      <a:pt x="227241" y="500017"/>
                      <a:pt x="308585" y="647467"/>
                      <a:pt x="328987" y="666130"/>
                    </a:cubicBezTo>
                    <a:cubicBezTo>
                      <a:pt x="349345" y="684794"/>
                      <a:pt x="384972" y="689924"/>
                      <a:pt x="393396" y="671261"/>
                    </a:cubicBezTo>
                    <a:cubicBezTo>
                      <a:pt x="401908" y="652597"/>
                      <a:pt x="383261" y="542474"/>
                      <a:pt x="378127" y="506828"/>
                    </a:cubicBezTo>
                    <a:cubicBezTo>
                      <a:pt x="373126" y="471182"/>
                      <a:pt x="373126" y="415369"/>
                      <a:pt x="369703" y="328862"/>
                    </a:cubicBezTo>
                    <a:cubicBezTo>
                      <a:pt x="366281" y="242356"/>
                      <a:pt x="366281" y="169383"/>
                      <a:pt x="369703" y="123653"/>
                    </a:cubicBezTo>
                    <a:cubicBezTo>
                      <a:pt x="373126" y="77924"/>
                      <a:pt x="388350" y="13530"/>
                      <a:pt x="415465" y="6720"/>
                    </a:cubicBezTo>
                    <a:cubicBezTo>
                      <a:pt x="429000" y="3359"/>
                      <a:pt x="443392" y="-888"/>
                      <a:pt x="456521" y="163"/>
                    </a:cubicBezTo>
                    <a:close/>
                  </a:path>
                </a:pathLst>
              </a:custGeom>
              <a:solidFill>
                <a:srgbClr val="FAB29A"/>
              </a:solidFill>
              <a:ln w="190500">
                <a:solidFill>
                  <a:srgbClr val="F0EEEF"/>
                </a:solidFill>
                <a:round/>
                <a:headEnd/>
                <a:tailEnd/>
              </a:ln>
            </p:spPr>
            <p:txBody>
              <a:bodyPr vert="horz" wrap="square" lIns="91440" tIns="45720" rIns="91440" bIns="45720" numCol="1" anchor="t" anchorCtr="0" compatLnSpc="1">
                <a:prstTxWarp prst="textNoShape">
                  <a:avLst/>
                </a:prstTxWarp>
                <a:noAutofit/>
              </a:bodyPr>
              <a:lstStyle/>
              <a:p>
                <a:pPr algn="ctr" rtl="0"/>
                <a:endParaRPr sz="85700" b="1">
                  <a:solidFill>
                    <a:schemeClr val="bg1"/>
                  </a:solidFill>
                  <a:latin typeface="Adobe Arabic" panose="02040503050201020203" pitchFamily="18" charset="-78"/>
                  <a:cs typeface="Adobe Arabic" panose="02040503050201020203" pitchFamily="18" charset="-78"/>
                </a:endParaRPr>
              </a:p>
            </p:txBody>
          </p:sp>
          <p:sp>
            <p:nvSpPr>
              <p:cNvPr id="34" name="Line">
                <a:extLst>
                  <a:ext uri="{FF2B5EF4-FFF2-40B4-BE49-F238E27FC236}">
                    <a16:creationId xmlns:a16="http://schemas.microsoft.com/office/drawing/2014/main" xmlns="" id="{3C01FBD8-620F-10AF-3915-14526B078104}"/>
                  </a:ext>
                </a:extLst>
              </p:cNvPr>
              <p:cNvSpPr/>
              <p:nvPr/>
            </p:nvSpPr>
            <p:spPr>
              <a:xfrm>
                <a:off x="3753010" y="4418627"/>
                <a:ext cx="938575" cy="1900306"/>
              </a:xfrm>
              <a:custGeom>
                <a:avLst/>
                <a:gdLst/>
                <a:ahLst/>
                <a:cxnLst>
                  <a:cxn ang="0">
                    <a:pos x="wd2" y="hd2"/>
                  </a:cxn>
                  <a:cxn ang="5400000">
                    <a:pos x="wd2" y="hd2"/>
                  </a:cxn>
                  <a:cxn ang="10800000">
                    <a:pos x="wd2" y="hd2"/>
                  </a:cxn>
                  <a:cxn ang="16200000">
                    <a:pos x="wd2" y="hd2"/>
                  </a:cxn>
                </a:cxnLst>
                <a:rect l="0" t="0" r="r" b="b"/>
                <a:pathLst>
                  <a:path w="21392" h="21484" extrusionOk="0">
                    <a:moveTo>
                      <a:pt x="19475" y="21484"/>
                    </a:moveTo>
                    <a:cubicBezTo>
                      <a:pt x="19475" y="21484"/>
                      <a:pt x="19631" y="19337"/>
                      <a:pt x="19784" y="17996"/>
                    </a:cubicBezTo>
                    <a:cubicBezTo>
                      <a:pt x="19939" y="16654"/>
                      <a:pt x="20635" y="14853"/>
                      <a:pt x="21099" y="14162"/>
                    </a:cubicBezTo>
                    <a:cubicBezTo>
                      <a:pt x="21563" y="13473"/>
                      <a:pt x="21407" y="12539"/>
                      <a:pt x="21099" y="11606"/>
                    </a:cubicBezTo>
                    <a:cubicBezTo>
                      <a:pt x="20790" y="10673"/>
                      <a:pt x="20851" y="9869"/>
                      <a:pt x="20433" y="9428"/>
                    </a:cubicBezTo>
                    <a:cubicBezTo>
                      <a:pt x="20017" y="8986"/>
                      <a:pt x="19436" y="8411"/>
                      <a:pt x="18663" y="8278"/>
                    </a:cubicBezTo>
                    <a:cubicBezTo>
                      <a:pt x="17890" y="8144"/>
                      <a:pt x="17465" y="8047"/>
                      <a:pt x="16461" y="8105"/>
                    </a:cubicBezTo>
                    <a:cubicBezTo>
                      <a:pt x="16461" y="8105"/>
                      <a:pt x="16692" y="7472"/>
                      <a:pt x="16461" y="6879"/>
                    </a:cubicBezTo>
                    <a:cubicBezTo>
                      <a:pt x="16230" y="6286"/>
                      <a:pt x="15844" y="5729"/>
                      <a:pt x="15224" y="5634"/>
                    </a:cubicBezTo>
                    <a:cubicBezTo>
                      <a:pt x="14607" y="5538"/>
                      <a:pt x="13370" y="5442"/>
                      <a:pt x="13100" y="5538"/>
                    </a:cubicBezTo>
                    <a:cubicBezTo>
                      <a:pt x="12830" y="5634"/>
                      <a:pt x="12366" y="5902"/>
                      <a:pt x="12288" y="6113"/>
                    </a:cubicBezTo>
                    <a:cubicBezTo>
                      <a:pt x="12288" y="6113"/>
                      <a:pt x="12018" y="4733"/>
                      <a:pt x="11902" y="4388"/>
                    </a:cubicBezTo>
                    <a:cubicBezTo>
                      <a:pt x="11785" y="4043"/>
                      <a:pt x="11710" y="2988"/>
                      <a:pt x="11593" y="2415"/>
                    </a:cubicBezTo>
                    <a:cubicBezTo>
                      <a:pt x="11476" y="1840"/>
                      <a:pt x="11554" y="689"/>
                      <a:pt x="11168" y="287"/>
                    </a:cubicBezTo>
                    <a:cubicBezTo>
                      <a:pt x="10781" y="-116"/>
                      <a:pt x="10086" y="0"/>
                      <a:pt x="9469" y="76"/>
                    </a:cubicBezTo>
                    <a:cubicBezTo>
                      <a:pt x="8851" y="153"/>
                      <a:pt x="8504" y="881"/>
                      <a:pt x="8426" y="1398"/>
                    </a:cubicBezTo>
                    <a:cubicBezTo>
                      <a:pt x="8348" y="1915"/>
                      <a:pt x="8348" y="2740"/>
                      <a:pt x="8426" y="3718"/>
                    </a:cubicBezTo>
                    <a:cubicBezTo>
                      <a:pt x="8504" y="4696"/>
                      <a:pt x="8504" y="5327"/>
                      <a:pt x="8618" y="5730"/>
                    </a:cubicBezTo>
                    <a:cubicBezTo>
                      <a:pt x="8735" y="6133"/>
                      <a:pt x="9160" y="7378"/>
                      <a:pt x="8966" y="7589"/>
                    </a:cubicBezTo>
                    <a:cubicBezTo>
                      <a:pt x="8774" y="7800"/>
                      <a:pt x="7962" y="7742"/>
                      <a:pt x="7498" y="7531"/>
                    </a:cubicBezTo>
                    <a:cubicBezTo>
                      <a:pt x="7033" y="7320"/>
                      <a:pt x="5179" y="5653"/>
                      <a:pt x="4831" y="5308"/>
                    </a:cubicBezTo>
                    <a:cubicBezTo>
                      <a:pt x="4484" y="4963"/>
                      <a:pt x="3363" y="3928"/>
                      <a:pt x="3094" y="3660"/>
                    </a:cubicBezTo>
                    <a:cubicBezTo>
                      <a:pt x="2824" y="3392"/>
                      <a:pt x="1973" y="2184"/>
                      <a:pt x="1200" y="2280"/>
                    </a:cubicBezTo>
                    <a:cubicBezTo>
                      <a:pt x="427" y="2375"/>
                      <a:pt x="-37" y="2548"/>
                      <a:pt x="2" y="2932"/>
                    </a:cubicBezTo>
                    <a:cubicBezTo>
                      <a:pt x="41" y="3315"/>
                      <a:pt x="505" y="4388"/>
                      <a:pt x="930" y="4905"/>
                    </a:cubicBezTo>
                    <a:cubicBezTo>
                      <a:pt x="1356" y="5423"/>
                      <a:pt x="1742" y="6381"/>
                      <a:pt x="2090" y="6726"/>
                    </a:cubicBezTo>
                    <a:cubicBezTo>
                      <a:pt x="2437" y="7071"/>
                      <a:pt x="3636" y="8182"/>
                      <a:pt x="4022" y="8643"/>
                    </a:cubicBezTo>
                    <a:cubicBezTo>
                      <a:pt x="4408" y="9103"/>
                      <a:pt x="4639" y="9524"/>
                      <a:pt x="4717" y="9716"/>
                    </a:cubicBezTo>
                    <a:cubicBezTo>
                      <a:pt x="4795" y="9908"/>
                      <a:pt x="4987" y="10099"/>
                      <a:pt x="4987" y="10099"/>
                    </a:cubicBezTo>
                    <a:cubicBezTo>
                      <a:pt x="4987" y="10099"/>
                      <a:pt x="4523" y="11325"/>
                      <a:pt x="4408" y="12303"/>
                    </a:cubicBezTo>
                    <a:cubicBezTo>
                      <a:pt x="4294" y="13281"/>
                      <a:pt x="4873" y="13626"/>
                      <a:pt x="5451" y="14067"/>
                    </a:cubicBezTo>
                    <a:cubicBezTo>
                      <a:pt x="6030" y="14508"/>
                      <a:pt x="8543" y="16060"/>
                      <a:pt x="8812" y="16309"/>
                    </a:cubicBezTo>
                    <a:cubicBezTo>
                      <a:pt x="9082" y="16559"/>
                      <a:pt x="9277" y="17018"/>
                      <a:pt x="9316" y="17555"/>
                    </a:cubicBezTo>
                    <a:cubicBezTo>
                      <a:pt x="9354" y="18091"/>
                      <a:pt x="8312" y="20832"/>
                      <a:pt x="8195" y="21484"/>
                    </a:cubicBezTo>
                  </a:path>
                </a:pathLst>
              </a:custGeom>
              <a:solidFill>
                <a:srgbClr val="EBAE78"/>
              </a:solidFill>
              <a:ln w="12700">
                <a:miter lim="400000"/>
              </a:ln>
            </p:spPr>
            <p:txBody>
              <a:bodyPr lIns="38100" tIns="38100" rIns="38100" bIns="38100" anchor="ctr"/>
              <a:lstStyle/>
              <a:p>
                <a:pPr algn="ctr" rtl="0">
                  <a:defRPr sz="3000"/>
                </a:pPr>
                <a:endParaRPr sz="85700" b="1">
                  <a:solidFill>
                    <a:schemeClr val="bg1"/>
                  </a:solidFill>
                  <a:latin typeface="Adobe Arabic" panose="02040503050201020203" pitchFamily="18" charset="-78"/>
                  <a:cs typeface="Adobe Arabic" panose="02040503050201020203" pitchFamily="18" charset="-78"/>
                </a:endParaRPr>
              </a:p>
            </p:txBody>
          </p:sp>
          <p:sp>
            <p:nvSpPr>
              <p:cNvPr id="35" name="Shape">
                <a:extLst>
                  <a:ext uri="{FF2B5EF4-FFF2-40B4-BE49-F238E27FC236}">
                    <a16:creationId xmlns:a16="http://schemas.microsoft.com/office/drawing/2014/main" xmlns="" id="{53980992-08C9-EB51-B78B-A95642E911D6}"/>
                  </a:ext>
                </a:extLst>
              </p:cNvPr>
              <p:cNvSpPr/>
              <p:nvPr/>
            </p:nvSpPr>
            <p:spPr>
              <a:xfrm>
                <a:off x="3742347" y="4407964"/>
                <a:ext cx="963579" cy="1913498"/>
              </a:xfrm>
              <a:custGeom>
                <a:avLst/>
                <a:gdLst/>
                <a:ahLst/>
                <a:cxnLst>
                  <a:cxn ang="0">
                    <a:pos x="wd2" y="hd2"/>
                  </a:cxn>
                  <a:cxn ang="5400000">
                    <a:pos x="wd2" y="hd2"/>
                  </a:cxn>
                  <a:cxn ang="10800000">
                    <a:pos x="wd2" y="hd2"/>
                  </a:cxn>
                  <a:cxn ang="16200000">
                    <a:pos x="wd2" y="hd2"/>
                  </a:cxn>
                </a:cxnLst>
                <a:rect l="0" t="0" r="r" b="b"/>
                <a:pathLst>
                  <a:path w="21340" h="21482" extrusionOk="0">
                    <a:moveTo>
                      <a:pt x="20797" y="10641"/>
                    </a:moveTo>
                    <a:cubicBezTo>
                      <a:pt x="20707" y="10152"/>
                      <a:pt x="20629" y="9729"/>
                      <a:pt x="20362" y="9439"/>
                    </a:cubicBezTo>
                    <a:cubicBezTo>
                      <a:pt x="19890" y="8929"/>
                      <a:pt x="19319" y="8374"/>
                      <a:pt x="18490" y="8227"/>
                    </a:cubicBezTo>
                    <a:lnTo>
                      <a:pt x="18310" y="8194"/>
                    </a:lnTo>
                    <a:cubicBezTo>
                      <a:pt x="17741" y="8092"/>
                      <a:pt x="17314" y="8015"/>
                      <a:pt x="16574" y="8034"/>
                    </a:cubicBezTo>
                    <a:cubicBezTo>
                      <a:pt x="16629" y="7799"/>
                      <a:pt x="16688" y="7363"/>
                      <a:pt x="16525" y="6940"/>
                    </a:cubicBezTo>
                    <a:cubicBezTo>
                      <a:pt x="16218" y="6136"/>
                      <a:pt x="15764" y="5697"/>
                      <a:pt x="15138" y="5599"/>
                    </a:cubicBezTo>
                    <a:cubicBezTo>
                      <a:pt x="14867" y="5556"/>
                      <a:pt x="13289" y="5359"/>
                      <a:pt x="12838" y="5523"/>
                    </a:cubicBezTo>
                    <a:cubicBezTo>
                      <a:pt x="12703" y="5572"/>
                      <a:pt x="12538" y="5653"/>
                      <a:pt x="12387" y="5747"/>
                    </a:cubicBezTo>
                    <a:cubicBezTo>
                      <a:pt x="12300" y="5314"/>
                      <a:pt x="12170" y="4690"/>
                      <a:pt x="12097" y="4470"/>
                    </a:cubicBezTo>
                    <a:cubicBezTo>
                      <a:pt x="12035" y="4284"/>
                      <a:pt x="11983" y="3858"/>
                      <a:pt x="11931" y="3445"/>
                    </a:cubicBezTo>
                    <a:cubicBezTo>
                      <a:pt x="11891" y="3111"/>
                      <a:pt x="11849" y="2768"/>
                      <a:pt x="11799" y="2518"/>
                    </a:cubicBezTo>
                    <a:cubicBezTo>
                      <a:pt x="11766" y="2345"/>
                      <a:pt x="11747" y="2111"/>
                      <a:pt x="11730" y="1866"/>
                    </a:cubicBezTo>
                    <a:cubicBezTo>
                      <a:pt x="11688" y="1273"/>
                      <a:pt x="11643" y="661"/>
                      <a:pt x="11362" y="361"/>
                    </a:cubicBezTo>
                    <a:cubicBezTo>
                      <a:pt x="10913" y="-118"/>
                      <a:pt x="10063" y="-8"/>
                      <a:pt x="9501" y="65"/>
                    </a:cubicBezTo>
                    <a:lnTo>
                      <a:pt x="9402" y="78"/>
                    </a:lnTo>
                    <a:cubicBezTo>
                      <a:pt x="8405" y="204"/>
                      <a:pt x="8204" y="1380"/>
                      <a:pt x="8186" y="1514"/>
                    </a:cubicBezTo>
                    <a:cubicBezTo>
                      <a:pt x="8110" y="2033"/>
                      <a:pt x="8110" y="2856"/>
                      <a:pt x="8186" y="3833"/>
                    </a:cubicBezTo>
                    <a:cubicBezTo>
                      <a:pt x="8209" y="4125"/>
                      <a:pt x="8223" y="4386"/>
                      <a:pt x="8238" y="4618"/>
                    </a:cubicBezTo>
                    <a:cubicBezTo>
                      <a:pt x="8271" y="5164"/>
                      <a:pt x="8294" y="5558"/>
                      <a:pt x="8375" y="5845"/>
                    </a:cubicBezTo>
                    <a:lnTo>
                      <a:pt x="8441" y="6066"/>
                    </a:lnTo>
                    <a:cubicBezTo>
                      <a:pt x="8545" y="6410"/>
                      <a:pt x="8859" y="7458"/>
                      <a:pt x="8736" y="7616"/>
                    </a:cubicBezTo>
                    <a:cubicBezTo>
                      <a:pt x="8729" y="7624"/>
                      <a:pt x="8705" y="7649"/>
                      <a:pt x="8589" y="7661"/>
                    </a:cubicBezTo>
                    <a:cubicBezTo>
                      <a:pt x="8375" y="7684"/>
                      <a:pt x="7997" y="7635"/>
                      <a:pt x="7737" y="7514"/>
                    </a:cubicBezTo>
                    <a:cubicBezTo>
                      <a:pt x="7354" y="7336"/>
                      <a:pt x="5621" y="5769"/>
                      <a:pt x="5205" y="5346"/>
                    </a:cubicBezTo>
                    <a:cubicBezTo>
                      <a:pt x="5026" y="5164"/>
                      <a:pt x="4634" y="4788"/>
                      <a:pt x="4268" y="4436"/>
                    </a:cubicBezTo>
                    <a:cubicBezTo>
                      <a:pt x="3944" y="4126"/>
                      <a:pt x="3639" y="3834"/>
                      <a:pt x="3517" y="3709"/>
                    </a:cubicBezTo>
                    <a:cubicBezTo>
                      <a:pt x="3472" y="3664"/>
                      <a:pt x="3408" y="3589"/>
                      <a:pt x="3332" y="3498"/>
                    </a:cubicBezTo>
                    <a:cubicBezTo>
                      <a:pt x="2766" y="2821"/>
                      <a:pt x="2140" y="2169"/>
                      <a:pt x="1370" y="2267"/>
                    </a:cubicBezTo>
                    <a:cubicBezTo>
                      <a:pt x="758" y="2345"/>
                      <a:pt x="-52" y="2510"/>
                      <a:pt x="2" y="3053"/>
                    </a:cubicBezTo>
                    <a:cubicBezTo>
                      <a:pt x="42" y="3463"/>
                      <a:pt x="515" y="4550"/>
                      <a:pt x="923" y="5059"/>
                    </a:cubicBezTo>
                    <a:cubicBezTo>
                      <a:pt x="1117" y="5299"/>
                      <a:pt x="1304" y="5645"/>
                      <a:pt x="1485" y="5978"/>
                    </a:cubicBezTo>
                    <a:cubicBezTo>
                      <a:pt x="1684" y="6343"/>
                      <a:pt x="1870" y="6687"/>
                      <a:pt x="2057" y="6876"/>
                    </a:cubicBezTo>
                    <a:cubicBezTo>
                      <a:pt x="2149" y="6969"/>
                      <a:pt x="2300" y="7118"/>
                      <a:pt x="2482" y="7295"/>
                    </a:cubicBezTo>
                    <a:cubicBezTo>
                      <a:pt x="2950" y="7752"/>
                      <a:pt x="3656" y="8443"/>
                      <a:pt x="3925" y="8770"/>
                    </a:cubicBezTo>
                    <a:cubicBezTo>
                      <a:pt x="4305" y="9231"/>
                      <a:pt x="4518" y="9640"/>
                      <a:pt x="4586" y="9810"/>
                    </a:cubicBezTo>
                    <a:cubicBezTo>
                      <a:pt x="4638" y="9941"/>
                      <a:pt x="4733" y="10065"/>
                      <a:pt x="4801" y="10144"/>
                    </a:cubicBezTo>
                    <a:cubicBezTo>
                      <a:pt x="4797" y="10154"/>
                      <a:pt x="4789" y="10160"/>
                      <a:pt x="4785" y="10170"/>
                    </a:cubicBezTo>
                    <a:lnTo>
                      <a:pt x="4825" y="10173"/>
                    </a:lnTo>
                    <a:cubicBezTo>
                      <a:pt x="4827" y="10176"/>
                      <a:pt x="4832" y="10180"/>
                      <a:pt x="4834" y="10184"/>
                    </a:cubicBezTo>
                    <a:cubicBezTo>
                      <a:pt x="4754" y="10411"/>
                      <a:pt x="4383" y="11482"/>
                      <a:pt x="4282" y="12346"/>
                    </a:cubicBezTo>
                    <a:cubicBezTo>
                      <a:pt x="4173" y="13287"/>
                      <a:pt x="4676" y="13673"/>
                      <a:pt x="5210" y="14081"/>
                    </a:cubicBezTo>
                    <a:lnTo>
                      <a:pt x="5337" y="14179"/>
                    </a:lnTo>
                    <a:cubicBezTo>
                      <a:pt x="5616" y="14396"/>
                      <a:pt x="6336" y="14872"/>
                      <a:pt x="7033" y="15332"/>
                    </a:cubicBezTo>
                    <a:cubicBezTo>
                      <a:pt x="7704" y="15776"/>
                      <a:pt x="8467" y="16279"/>
                      <a:pt x="8592" y="16396"/>
                    </a:cubicBezTo>
                    <a:cubicBezTo>
                      <a:pt x="8837" y="16629"/>
                      <a:pt x="9012" y="17080"/>
                      <a:pt x="9048" y="17574"/>
                    </a:cubicBezTo>
                    <a:cubicBezTo>
                      <a:pt x="9069" y="17878"/>
                      <a:pt x="8703" y="19018"/>
                      <a:pt x="8410" y="19934"/>
                    </a:cubicBezTo>
                    <a:cubicBezTo>
                      <a:pt x="8193" y="20609"/>
                      <a:pt x="8006" y="21192"/>
                      <a:pt x="7961" y="21458"/>
                    </a:cubicBezTo>
                    <a:lnTo>
                      <a:pt x="8497" y="21482"/>
                    </a:lnTo>
                    <a:cubicBezTo>
                      <a:pt x="8542" y="21226"/>
                      <a:pt x="8736" y="20620"/>
                      <a:pt x="8941" y="19977"/>
                    </a:cubicBezTo>
                    <a:cubicBezTo>
                      <a:pt x="9270" y="18953"/>
                      <a:pt x="9610" y="17895"/>
                      <a:pt x="9586" y="17564"/>
                    </a:cubicBezTo>
                    <a:cubicBezTo>
                      <a:pt x="9548" y="17022"/>
                      <a:pt x="9355" y="16538"/>
                      <a:pt x="9066" y="16267"/>
                    </a:cubicBezTo>
                    <a:cubicBezTo>
                      <a:pt x="8929" y="16139"/>
                      <a:pt x="8370" y="15767"/>
                      <a:pt x="7461" y="15167"/>
                    </a:cubicBezTo>
                    <a:cubicBezTo>
                      <a:pt x="6769" y="14711"/>
                      <a:pt x="6055" y="14239"/>
                      <a:pt x="5788" y="14031"/>
                    </a:cubicBezTo>
                    <a:lnTo>
                      <a:pt x="5659" y="13930"/>
                    </a:lnTo>
                    <a:cubicBezTo>
                      <a:pt x="5155" y="13545"/>
                      <a:pt x="4721" y="13213"/>
                      <a:pt x="4818" y="12362"/>
                    </a:cubicBezTo>
                    <a:cubicBezTo>
                      <a:pt x="4929" y="11411"/>
                      <a:pt x="5373" y="10202"/>
                      <a:pt x="5377" y="10190"/>
                    </a:cubicBezTo>
                    <a:lnTo>
                      <a:pt x="5394" y="10144"/>
                    </a:lnTo>
                    <a:lnTo>
                      <a:pt x="5382" y="10132"/>
                    </a:lnTo>
                    <a:cubicBezTo>
                      <a:pt x="5432" y="10089"/>
                      <a:pt x="5498" y="10038"/>
                      <a:pt x="5557" y="9988"/>
                    </a:cubicBezTo>
                    <a:lnTo>
                      <a:pt x="5864" y="9724"/>
                    </a:lnTo>
                    <a:cubicBezTo>
                      <a:pt x="6069" y="9557"/>
                      <a:pt x="6299" y="9407"/>
                      <a:pt x="6603" y="9342"/>
                    </a:cubicBezTo>
                    <a:cubicBezTo>
                      <a:pt x="6903" y="9274"/>
                      <a:pt x="7272" y="9304"/>
                      <a:pt x="7673" y="9340"/>
                    </a:cubicBezTo>
                    <a:cubicBezTo>
                      <a:pt x="8067" y="9375"/>
                      <a:pt x="8476" y="9421"/>
                      <a:pt x="8911" y="9429"/>
                    </a:cubicBezTo>
                    <a:cubicBezTo>
                      <a:pt x="9260" y="9426"/>
                      <a:pt x="9591" y="9427"/>
                      <a:pt x="9933" y="9424"/>
                    </a:cubicBezTo>
                    <a:cubicBezTo>
                      <a:pt x="9888" y="9463"/>
                      <a:pt x="9829" y="9499"/>
                      <a:pt x="9763" y="9535"/>
                    </a:cubicBezTo>
                    <a:cubicBezTo>
                      <a:pt x="9671" y="9584"/>
                      <a:pt x="9574" y="9636"/>
                      <a:pt x="9520" y="9704"/>
                    </a:cubicBezTo>
                    <a:cubicBezTo>
                      <a:pt x="9421" y="9828"/>
                      <a:pt x="9383" y="10057"/>
                      <a:pt x="9617" y="10153"/>
                    </a:cubicBezTo>
                    <a:cubicBezTo>
                      <a:pt x="9673" y="10177"/>
                      <a:pt x="9744" y="10186"/>
                      <a:pt x="9806" y="10194"/>
                    </a:cubicBezTo>
                    <a:cubicBezTo>
                      <a:pt x="9943" y="10210"/>
                      <a:pt x="10084" y="10219"/>
                      <a:pt x="10231" y="10219"/>
                    </a:cubicBezTo>
                    <a:cubicBezTo>
                      <a:pt x="10812" y="10219"/>
                      <a:pt x="11464" y="10089"/>
                      <a:pt x="12146" y="9837"/>
                    </a:cubicBezTo>
                    <a:cubicBezTo>
                      <a:pt x="12330" y="9769"/>
                      <a:pt x="12448" y="9706"/>
                      <a:pt x="12500" y="9649"/>
                    </a:cubicBezTo>
                    <a:cubicBezTo>
                      <a:pt x="12512" y="9694"/>
                      <a:pt x="12519" y="9741"/>
                      <a:pt x="12522" y="9788"/>
                    </a:cubicBezTo>
                    <a:cubicBezTo>
                      <a:pt x="12517" y="9838"/>
                      <a:pt x="12531" y="9893"/>
                      <a:pt x="12503" y="9903"/>
                    </a:cubicBezTo>
                    <a:cubicBezTo>
                      <a:pt x="12262" y="10313"/>
                      <a:pt x="11556" y="10522"/>
                      <a:pt x="10866" y="10737"/>
                    </a:cubicBezTo>
                    <a:lnTo>
                      <a:pt x="10351" y="10902"/>
                    </a:lnTo>
                    <a:cubicBezTo>
                      <a:pt x="10188" y="10950"/>
                      <a:pt x="9999" y="10981"/>
                      <a:pt x="9806" y="11011"/>
                    </a:cubicBezTo>
                    <a:cubicBezTo>
                      <a:pt x="9612" y="11042"/>
                      <a:pt x="9409" y="11071"/>
                      <a:pt x="9222" y="11127"/>
                    </a:cubicBezTo>
                    <a:cubicBezTo>
                      <a:pt x="9168" y="11139"/>
                      <a:pt x="9123" y="11162"/>
                      <a:pt x="9085" y="11188"/>
                    </a:cubicBezTo>
                    <a:lnTo>
                      <a:pt x="8580" y="11205"/>
                    </a:lnTo>
                    <a:cubicBezTo>
                      <a:pt x="8389" y="11211"/>
                      <a:pt x="8242" y="11234"/>
                      <a:pt x="8115" y="11181"/>
                    </a:cubicBezTo>
                    <a:cubicBezTo>
                      <a:pt x="7808" y="11084"/>
                      <a:pt x="7475" y="11022"/>
                      <a:pt x="7210" y="10901"/>
                    </a:cubicBezTo>
                    <a:cubicBezTo>
                      <a:pt x="7444" y="11038"/>
                      <a:pt x="7772" y="11126"/>
                      <a:pt x="8037" y="11236"/>
                    </a:cubicBezTo>
                    <a:cubicBezTo>
                      <a:pt x="8091" y="11266"/>
                      <a:pt x="8219" y="11299"/>
                      <a:pt x="8311" y="11301"/>
                    </a:cubicBezTo>
                    <a:cubicBezTo>
                      <a:pt x="8408" y="11308"/>
                      <a:pt x="8502" y="11306"/>
                      <a:pt x="8582" y="11308"/>
                    </a:cubicBezTo>
                    <a:lnTo>
                      <a:pt x="8993" y="11321"/>
                    </a:lnTo>
                    <a:cubicBezTo>
                      <a:pt x="8986" y="11356"/>
                      <a:pt x="8981" y="11387"/>
                      <a:pt x="8965" y="11423"/>
                    </a:cubicBezTo>
                    <a:cubicBezTo>
                      <a:pt x="8953" y="11465"/>
                      <a:pt x="8941" y="11507"/>
                      <a:pt x="8929" y="11549"/>
                    </a:cubicBezTo>
                    <a:cubicBezTo>
                      <a:pt x="8736" y="11558"/>
                      <a:pt x="8556" y="11580"/>
                      <a:pt x="8389" y="11586"/>
                    </a:cubicBezTo>
                    <a:cubicBezTo>
                      <a:pt x="8195" y="11592"/>
                      <a:pt x="7966" y="11597"/>
                      <a:pt x="7772" y="11610"/>
                    </a:cubicBezTo>
                    <a:cubicBezTo>
                      <a:pt x="7673" y="11617"/>
                      <a:pt x="7614" y="11600"/>
                      <a:pt x="7503" y="11575"/>
                    </a:cubicBezTo>
                    <a:cubicBezTo>
                      <a:pt x="7387" y="11560"/>
                      <a:pt x="7293" y="11557"/>
                      <a:pt x="7187" y="11549"/>
                    </a:cubicBezTo>
                    <a:cubicBezTo>
                      <a:pt x="7087" y="11548"/>
                      <a:pt x="7007" y="11516"/>
                      <a:pt x="6908" y="11495"/>
                    </a:cubicBezTo>
                    <a:cubicBezTo>
                      <a:pt x="6809" y="11478"/>
                      <a:pt x="6709" y="11458"/>
                      <a:pt x="6606" y="11460"/>
                    </a:cubicBezTo>
                    <a:cubicBezTo>
                      <a:pt x="6707" y="11463"/>
                      <a:pt x="6804" y="11489"/>
                      <a:pt x="6894" y="11509"/>
                    </a:cubicBezTo>
                    <a:cubicBezTo>
                      <a:pt x="6976" y="11533"/>
                      <a:pt x="7064" y="11574"/>
                      <a:pt x="7175" y="11582"/>
                    </a:cubicBezTo>
                    <a:cubicBezTo>
                      <a:pt x="7269" y="11595"/>
                      <a:pt x="7383" y="11607"/>
                      <a:pt x="7463" y="11623"/>
                    </a:cubicBezTo>
                    <a:cubicBezTo>
                      <a:pt x="7531" y="11646"/>
                      <a:pt x="7661" y="11684"/>
                      <a:pt x="7775" y="11679"/>
                    </a:cubicBezTo>
                    <a:cubicBezTo>
                      <a:pt x="7992" y="11677"/>
                      <a:pt x="8176" y="11684"/>
                      <a:pt x="8396" y="11689"/>
                    </a:cubicBezTo>
                    <a:cubicBezTo>
                      <a:pt x="8530" y="11691"/>
                      <a:pt x="8658" y="11686"/>
                      <a:pt x="8781" y="11683"/>
                    </a:cubicBezTo>
                    <a:cubicBezTo>
                      <a:pt x="8710" y="11709"/>
                      <a:pt x="8672" y="11742"/>
                      <a:pt x="8625" y="11761"/>
                    </a:cubicBezTo>
                    <a:lnTo>
                      <a:pt x="8393" y="11852"/>
                    </a:lnTo>
                    <a:cubicBezTo>
                      <a:pt x="8313" y="11878"/>
                      <a:pt x="8233" y="11918"/>
                      <a:pt x="8150" y="11935"/>
                    </a:cubicBezTo>
                    <a:cubicBezTo>
                      <a:pt x="8070" y="11951"/>
                      <a:pt x="7938" y="11980"/>
                      <a:pt x="7862" y="12003"/>
                    </a:cubicBezTo>
                    <a:cubicBezTo>
                      <a:pt x="7772" y="12024"/>
                      <a:pt x="7680" y="12040"/>
                      <a:pt x="7579" y="12044"/>
                    </a:cubicBezTo>
                    <a:cubicBezTo>
                      <a:pt x="7468" y="12052"/>
                      <a:pt x="7368" y="12071"/>
                      <a:pt x="7269" y="12077"/>
                    </a:cubicBezTo>
                    <a:cubicBezTo>
                      <a:pt x="7158" y="12079"/>
                      <a:pt x="7061" y="12109"/>
                      <a:pt x="6962" y="12110"/>
                    </a:cubicBezTo>
                    <a:cubicBezTo>
                      <a:pt x="6858" y="12111"/>
                      <a:pt x="6747" y="12116"/>
                      <a:pt x="6655" y="12144"/>
                    </a:cubicBezTo>
                    <a:cubicBezTo>
                      <a:pt x="6752" y="12121"/>
                      <a:pt x="6858" y="12122"/>
                      <a:pt x="6962" y="12127"/>
                    </a:cubicBezTo>
                    <a:cubicBezTo>
                      <a:pt x="7076" y="12131"/>
                      <a:pt x="7175" y="12107"/>
                      <a:pt x="7274" y="12110"/>
                    </a:cubicBezTo>
                    <a:cubicBezTo>
                      <a:pt x="7385" y="12109"/>
                      <a:pt x="7489" y="12096"/>
                      <a:pt x="7586" y="12095"/>
                    </a:cubicBezTo>
                    <a:cubicBezTo>
                      <a:pt x="7694" y="12096"/>
                      <a:pt x="7808" y="12084"/>
                      <a:pt x="7912" y="12065"/>
                    </a:cubicBezTo>
                    <a:cubicBezTo>
                      <a:pt x="8025" y="12040"/>
                      <a:pt x="8089" y="12031"/>
                      <a:pt x="8207" y="12014"/>
                    </a:cubicBezTo>
                    <a:cubicBezTo>
                      <a:pt x="8323" y="11995"/>
                      <a:pt x="8403" y="11962"/>
                      <a:pt x="8502" y="11935"/>
                    </a:cubicBezTo>
                    <a:cubicBezTo>
                      <a:pt x="8596" y="11906"/>
                      <a:pt x="8691" y="11878"/>
                      <a:pt x="8785" y="11844"/>
                    </a:cubicBezTo>
                    <a:cubicBezTo>
                      <a:pt x="8818" y="11828"/>
                      <a:pt x="8854" y="11812"/>
                      <a:pt x="8885" y="11800"/>
                    </a:cubicBezTo>
                    <a:cubicBezTo>
                      <a:pt x="8880" y="11882"/>
                      <a:pt x="8882" y="11963"/>
                      <a:pt x="8903" y="12046"/>
                    </a:cubicBezTo>
                    <a:cubicBezTo>
                      <a:pt x="8937" y="12150"/>
                      <a:pt x="9003" y="12248"/>
                      <a:pt x="9010" y="12347"/>
                    </a:cubicBezTo>
                    <a:cubicBezTo>
                      <a:pt x="9026" y="12445"/>
                      <a:pt x="8929" y="12539"/>
                      <a:pt x="8868" y="12638"/>
                    </a:cubicBezTo>
                    <a:cubicBezTo>
                      <a:pt x="8599" y="13025"/>
                      <a:pt x="8294" y="13412"/>
                      <a:pt x="7803" y="13743"/>
                    </a:cubicBezTo>
                    <a:cubicBezTo>
                      <a:pt x="8313" y="13420"/>
                      <a:pt x="8639" y="13035"/>
                      <a:pt x="8932" y="12650"/>
                    </a:cubicBezTo>
                    <a:cubicBezTo>
                      <a:pt x="8996" y="12554"/>
                      <a:pt x="9104" y="12459"/>
                      <a:pt x="9095" y="12347"/>
                    </a:cubicBezTo>
                    <a:cubicBezTo>
                      <a:pt x="9092" y="12240"/>
                      <a:pt x="9029" y="12139"/>
                      <a:pt x="9005" y="12040"/>
                    </a:cubicBezTo>
                    <a:cubicBezTo>
                      <a:pt x="8960" y="11840"/>
                      <a:pt x="9024" y="11635"/>
                      <a:pt x="9097" y="11435"/>
                    </a:cubicBezTo>
                    <a:cubicBezTo>
                      <a:pt x="9121" y="11390"/>
                      <a:pt x="9128" y="11320"/>
                      <a:pt x="9144" y="11288"/>
                    </a:cubicBezTo>
                    <a:cubicBezTo>
                      <a:pt x="9175" y="11253"/>
                      <a:pt x="9203" y="11216"/>
                      <a:pt x="9303" y="11194"/>
                    </a:cubicBezTo>
                    <a:cubicBezTo>
                      <a:pt x="9468" y="11148"/>
                      <a:pt x="9662" y="11121"/>
                      <a:pt x="9858" y="11094"/>
                    </a:cubicBezTo>
                    <a:cubicBezTo>
                      <a:pt x="10054" y="11066"/>
                      <a:pt x="10257" y="11039"/>
                      <a:pt x="10448" y="10985"/>
                    </a:cubicBezTo>
                    <a:lnTo>
                      <a:pt x="10972" y="10827"/>
                    </a:lnTo>
                    <a:cubicBezTo>
                      <a:pt x="11149" y="10775"/>
                      <a:pt x="11329" y="10723"/>
                      <a:pt x="11506" y="10666"/>
                    </a:cubicBezTo>
                    <a:cubicBezTo>
                      <a:pt x="11520" y="10738"/>
                      <a:pt x="11551" y="10815"/>
                      <a:pt x="11631" y="10890"/>
                    </a:cubicBezTo>
                    <a:cubicBezTo>
                      <a:pt x="11752" y="11009"/>
                      <a:pt x="11960" y="11089"/>
                      <a:pt x="12163" y="11138"/>
                    </a:cubicBezTo>
                    <a:cubicBezTo>
                      <a:pt x="12578" y="11234"/>
                      <a:pt x="13006" y="11245"/>
                      <a:pt x="13421" y="11220"/>
                    </a:cubicBezTo>
                    <a:cubicBezTo>
                      <a:pt x="13514" y="11215"/>
                      <a:pt x="13610" y="11204"/>
                      <a:pt x="13705" y="11191"/>
                    </a:cubicBezTo>
                    <a:lnTo>
                      <a:pt x="13565" y="11357"/>
                    </a:lnTo>
                    <a:cubicBezTo>
                      <a:pt x="13466" y="11487"/>
                      <a:pt x="13377" y="11617"/>
                      <a:pt x="13308" y="11752"/>
                    </a:cubicBezTo>
                    <a:cubicBezTo>
                      <a:pt x="13237" y="11886"/>
                      <a:pt x="13183" y="12024"/>
                      <a:pt x="13155" y="12164"/>
                    </a:cubicBezTo>
                    <a:cubicBezTo>
                      <a:pt x="13131" y="12295"/>
                      <a:pt x="13086" y="12463"/>
                      <a:pt x="13256" y="12620"/>
                    </a:cubicBezTo>
                    <a:cubicBezTo>
                      <a:pt x="13336" y="12697"/>
                      <a:pt x="13469" y="12763"/>
                      <a:pt x="13620" y="12800"/>
                    </a:cubicBezTo>
                    <a:cubicBezTo>
                      <a:pt x="13691" y="12818"/>
                      <a:pt x="13764" y="12831"/>
                      <a:pt x="13835" y="12841"/>
                    </a:cubicBezTo>
                    <a:lnTo>
                      <a:pt x="13849" y="13068"/>
                    </a:lnTo>
                    <a:lnTo>
                      <a:pt x="13856" y="13215"/>
                    </a:lnTo>
                    <a:cubicBezTo>
                      <a:pt x="13849" y="13267"/>
                      <a:pt x="13903" y="13329"/>
                      <a:pt x="13913" y="13360"/>
                    </a:cubicBezTo>
                    <a:cubicBezTo>
                      <a:pt x="13920" y="13379"/>
                      <a:pt x="13915" y="13388"/>
                      <a:pt x="13913" y="13425"/>
                    </a:cubicBezTo>
                    <a:cubicBezTo>
                      <a:pt x="13910" y="13440"/>
                      <a:pt x="13922" y="13469"/>
                      <a:pt x="13950" y="13487"/>
                    </a:cubicBezTo>
                    <a:cubicBezTo>
                      <a:pt x="13979" y="13504"/>
                      <a:pt x="13979" y="13504"/>
                      <a:pt x="13976" y="13501"/>
                    </a:cubicBezTo>
                    <a:cubicBezTo>
                      <a:pt x="13993" y="13529"/>
                      <a:pt x="13983" y="13580"/>
                      <a:pt x="13981" y="13630"/>
                    </a:cubicBezTo>
                    <a:lnTo>
                      <a:pt x="13998" y="13918"/>
                    </a:lnTo>
                    <a:lnTo>
                      <a:pt x="14014" y="14205"/>
                    </a:lnTo>
                    <a:cubicBezTo>
                      <a:pt x="14026" y="14294"/>
                      <a:pt x="13924" y="14381"/>
                      <a:pt x="13880" y="14475"/>
                    </a:cubicBezTo>
                    <a:cubicBezTo>
                      <a:pt x="13750" y="14648"/>
                      <a:pt x="13539" y="14818"/>
                      <a:pt x="13315" y="14963"/>
                    </a:cubicBezTo>
                    <a:cubicBezTo>
                      <a:pt x="13558" y="14824"/>
                      <a:pt x="13787" y="14664"/>
                      <a:pt x="13943" y="14487"/>
                    </a:cubicBezTo>
                    <a:cubicBezTo>
                      <a:pt x="13995" y="14397"/>
                      <a:pt x="14111" y="14314"/>
                      <a:pt x="14116" y="14207"/>
                    </a:cubicBezTo>
                    <a:lnTo>
                      <a:pt x="14132" y="13919"/>
                    </a:lnTo>
                    <a:lnTo>
                      <a:pt x="14149" y="13633"/>
                    </a:lnTo>
                    <a:cubicBezTo>
                      <a:pt x="14154" y="13588"/>
                      <a:pt x="14180" y="13542"/>
                      <a:pt x="14154" y="13475"/>
                    </a:cubicBezTo>
                    <a:cubicBezTo>
                      <a:pt x="14139" y="13449"/>
                      <a:pt x="14102" y="13432"/>
                      <a:pt x="14102" y="13431"/>
                    </a:cubicBezTo>
                    <a:cubicBezTo>
                      <a:pt x="14102" y="13430"/>
                      <a:pt x="14104" y="13434"/>
                      <a:pt x="14104" y="13425"/>
                    </a:cubicBezTo>
                    <a:cubicBezTo>
                      <a:pt x="14106" y="13414"/>
                      <a:pt x="14120" y="13375"/>
                      <a:pt x="14111" y="13346"/>
                    </a:cubicBezTo>
                    <a:cubicBezTo>
                      <a:pt x="14094" y="13282"/>
                      <a:pt x="14061" y="13255"/>
                      <a:pt x="14073" y="13208"/>
                    </a:cubicBezTo>
                    <a:lnTo>
                      <a:pt x="14083" y="13068"/>
                    </a:lnTo>
                    <a:lnTo>
                      <a:pt x="14094" y="12882"/>
                    </a:lnTo>
                    <a:cubicBezTo>
                      <a:pt x="14118" y="12891"/>
                      <a:pt x="14149" y="12904"/>
                      <a:pt x="14177" y="12924"/>
                    </a:cubicBezTo>
                    <a:cubicBezTo>
                      <a:pt x="14227" y="12958"/>
                      <a:pt x="14269" y="12997"/>
                      <a:pt x="14319" y="13038"/>
                    </a:cubicBezTo>
                    <a:lnTo>
                      <a:pt x="14470" y="13152"/>
                    </a:lnTo>
                    <a:cubicBezTo>
                      <a:pt x="14522" y="13193"/>
                      <a:pt x="14555" y="13233"/>
                      <a:pt x="14624" y="13281"/>
                    </a:cubicBezTo>
                    <a:cubicBezTo>
                      <a:pt x="14701" y="13328"/>
                      <a:pt x="14720" y="13331"/>
                      <a:pt x="14753" y="13388"/>
                    </a:cubicBezTo>
                    <a:cubicBezTo>
                      <a:pt x="14784" y="13436"/>
                      <a:pt x="14820" y="13479"/>
                      <a:pt x="14860" y="13521"/>
                    </a:cubicBezTo>
                    <a:lnTo>
                      <a:pt x="15086" y="13777"/>
                    </a:lnTo>
                    <a:cubicBezTo>
                      <a:pt x="15167" y="13861"/>
                      <a:pt x="15256" y="13942"/>
                      <a:pt x="15271" y="14029"/>
                    </a:cubicBezTo>
                    <a:cubicBezTo>
                      <a:pt x="15287" y="14134"/>
                      <a:pt x="15422" y="14213"/>
                      <a:pt x="15438" y="14298"/>
                    </a:cubicBezTo>
                    <a:lnTo>
                      <a:pt x="15443" y="14368"/>
                    </a:lnTo>
                    <a:cubicBezTo>
                      <a:pt x="15448" y="14383"/>
                      <a:pt x="15443" y="14390"/>
                      <a:pt x="15460" y="14409"/>
                    </a:cubicBezTo>
                    <a:cubicBezTo>
                      <a:pt x="15481" y="14423"/>
                      <a:pt x="15497" y="14427"/>
                      <a:pt x="15497" y="14433"/>
                    </a:cubicBezTo>
                    <a:cubicBezTo>
                      <a:pt x="15504" y="14452"/>
                      <a:pt x="15495" y="14476"/>
                      <a:pt x="15497" y="14500"/>
                    </a:cubicBezTo>
                    <a:cubicBezTo>
                      <a:pt x="15504" y="14524"/>
                      <a:pt x="15521" y="14547"/>
                      <a:pt x="15533" y="14571"/>
                    </a:cubicBezTo>
                    <a:cubicBezTo>
                      <a:pt x="15589" y="14662"/>
                      <a:pt x="15630" y="14752"/>
                      <a:pt x="15719" y="14836"/>
                    </a:cubicBezTo>
                    <a:cubicBezTo>
                      <a:pt x="15639" y="14752"/>
                      <a:pt x="15608" y="14657"/>
                      <a:pt x="15566" y="14568"/>
                    </a:cubicBezTo>
                    <a:cubicBezTo>
                      <a:pt x="15556" y="14545"/>
                      <a:pt x="15545" y="14523"/>
                      <a:pt x="15540" y="14501"/>
                    </a:cubicBezTo>
                    <a:cubicBezTo>
                      <a:pt x="15542" y="14480"/>
                      <a:pt x="15556" y="14457"/>
                      <a:pt x="15549" y="14428"/>
                    </a:cubicBezTo>
                    <a:cubicBezTo>
                      <a:pt x="15512" y="14391"/>
                      <a:pt x="15500" y="14397"/>
                      <a:pt x="15504" y="14367"/>
                    </a:cubicBezTo>
                    <a:lnTo>
                      <a:pt x="15509" y="14296"/>
                    </a:lnTo>
                    <a:cubicBezTo>
                      <a:pt x="15495" y="14193"/>
                      <a:pt x="15372" y="14113"/>
                      <a:pt x="15375" y="14027"/>
                    </a:cubicBezTo>
                    <a:cubicBezTo>
                      <a:pt x="15370" y="13925"/>
                      <a:pt x="15282" y="13834"/>
                      <a:pt x="15214" y="13749"/>
                    </a:cubicBezTo>
                    <a:lnTo>
                      <a:pt x="15016" y="13485"/>
                    </a:lnTo>
                    <a:cubicBezTo>
                      <a:pt x="14980" y="13440"/>
                      <a:pt x="14952" y="13396"/>
                      <a:pt x="14931" y="13353"/>
                    </a:cubicBezTo>
                    <a:cubicBezTo>
                      <a:pt x="14916" y="13333"/>
                      <a:pt x="14914" y="13310"/>
                      <a:pt x="14876" y="13279"/>
                    </a:cubicBezTo>
                    <a:cubicBezTo>
                      <a:pt x="14846" y="13254"/>
                      <a:pt x="14812" y="13236"/>
                      <a:pt x="14789" y="13219"/>
                    </a:cubicBezTo>
                    <a:cubicBezTo>
                      <a:pt x="14751" y="13190"/>
                      <a:pt x="14713" y="13142"/>
                      <a:pt x="14671" y="13103"/>
                    </a:cubicBezTo>
                    <a:lnTo>
                      <a:pt x="14527" y="12978"/>
                    </a:lnTo>
                    <a:cubicBezTo>
                      <a:pt x="14491" y="12945"/>
                      <a:pt x="14453" y="12908"/>
                      <a:pt x="14411" y="12872"/>
                    </a:cubicBezTo>
                    <a:cubicBezTo>
                      <a:pt x="14581" y="12873"/>
                      <a:pt x="14756" y="12866"/>
                      <a:pt x="14926" y="12838"/>
                    </a:cubicBezTo>
                    <a:cubicBezTo>
                      <a:pt x="15261" y="12788"/>
                      <a:pt x="15533" y="12691"/>
                      <a:pt x="15771" y="12577"/>
                    </a:cubicBezTo>
                    <a:cubicBezTo>
                      <a:pt x="15845" y="12594"/>
                      <a:pt x="15930" y="12617"/>
                      <a:pt x="16003" y="12636"/>
                    </a:cubicBezTo>
                    <a:cubicBezTo>
                      <a:pt x="16041" y="12645"/>
                      <a:pt x="16078" y="12655"/>
                      <a:pt x="16130" y="12662"/>
                    </a:cubicBezTo>
                    <a:lnTo>
                      <a:pt x="16239" y="12677"/>
                    </a:lnTo>
                    <a:cubicBezTo>
                      <a:pt x="16305" y="12687"/>
                      <a:pt x="16371" y="12704"/>
                      <a:pt x="16435" y="12723"/>
                    </a:cubicBezTo>
                    <a:cubicBezTo>
                      <a:pt x="16565" y="12760"/>
                      <a:pt x="16669" y="12815"/>
                      <a:pt x="16761" y="12879"/>
                    </a:cubicBezTo>
                    <a:cubicBezTo>
                      <a:pt x="16848" y="12945"/>
                      <a:pt x="16990" y="12999"/>
                      <a:pt x="16976" y="13082"/>
                    </a:cubicBezTo>
                    <a:cubicBezTo>
                      <a:pt x="17018" y="12999"/>
                      <a:pt x="16886" y="12927"/>
                      <a:pt x="16825" y="12859"/>
                    </a:cubicBezTo>
                    <a:cubicBezTo>
                      <a:pt x="16754" y="12787"/>
                      <a:pt x="16655" y="12715"/>
                      <a:pt x="16522" y="12661"/>
                    </a:cubicBezTo>
                    <a:cubicBezTo>
                      <a:pt x="16411" y="12602"/>
                      <a:pt x="16204" y="12568"/>
                      <a:pt x="16109" y="12538"/>
                    </a:cubicBezTo>
                    <a:cubicBezTo>
                      <a:pt x="16052" y="12523"/>
                      <a:pt x="16005" y="12504"/>
                      <a:pt x="15953" y="12486"/>
                    </a:cubicBezTo>
                    <a:cubicBezTo>
                      <a:pt x="16052" y="12432"/>
                      <a:pt x="16144" y="12376"/>
                      <a:pt x="16232" y="12321"/>
                    </a:cubicBezTo>
                    <a:cubicBezTo>
                      <a:pt x="16560" y="12105"/>
                      <a:pt x="16862" y="11884"/>
                      <a:pt x="17134" y="11649"/>
                    </a:cubicBezTo>
                    <a:cubicBezTo>
                      <a:pt x="17295" y="11519"/>
                      <a:pt x="17422" y="11382"/>
                      <a:pt x="17557" y="11248"/>
                    </a:cubicBezTo>
                    <a:cubicBezTo>
                      <a:pt x="17696" y="11235"/>
                      <a:pt x="17736" y="11212"/>
                      <a:pt x="17833" y="11197"/>
                    </a:cubicBezTo>
                    <a:cubicBezTo>
                      <a:pt x="17887" y="11184"/>
                      <a:pt x="17923" y="11170"/>
                      <a:pt x="17954" y="11161"/>
                    </a:cubicBezTo>
                    <a:cubicBezTo>
                      <a:pt x="17975" y="11156"/>
                      <a:pt x="17968" y="11155"/>
                      <a:pt x="17987" y="11153"/>
                    </a:cubicBezTo>
                    <a:lnTo>
                      <a:pt x="18053" y="11144"/>
                    </a:lnTo>
                    <a:lnTo>
                      <a:pt x="18563" y="11081"/>
                    </a:lnTo>
                    <a:cubicBezTo>
                      <a:pt x="18723" y="11065"/>
                      <a:pt x="18893" y="11071"/>
                      <a:pt x="19061" y="11096"/>
                    </a:cubicBezTo>
                    <a:cubicBezTo>
                      <a:pt x="19231" y="11117"/>
                      <a:pt x="19408" y="11133"/>
                      <a:pt x="19531" y="11200"/>
                    </a:cubicBezTo>
                    <a:cubicBezTo>
                      <a:pt x="19427" y="11125"/>
                      <a:pt x="19241" y="11094"/>
                      <a:pt x="19080" y="11064"/>
                    </a:cubicBezTo>
                    <a:cubicBezTo>
                      <a:pt x="18919" y="11027"/>
                      <a:pt x="18733" y="11006"/>
                      <a:pt x="18544" y="11014"/>
                    </a:cubicBezTo>
                    <a:lnTo>
                      <a:pt x="18017" y="11045"/>
                    </a:lnTo>
                    <a:lnTo>
                      <a:pt x="17954" y="11048"/>
                    </a:lnTo>
                    <a:cubicBezTo>
                      <a:pt x="17928" y="11050"/>
                      <a:pt x="17880" y="11057"/>
                      <a:pt x="17861" y="11062"/>
                    </a:cubicBezTo>
                    <a:cubicBezTo>
                      <a:pt x="17814" y="11071"/>
                      <a:pt x="17772" y="11083"/>
                      <a:pt x="17746" y="11087"/>
                    </a:cubicBezTo>
                    <a:cubicBezTo>
                      <a:pt x="17739" y="11087"/>
                      <a:pt x="17732" y="11088"/>
                      <a:pt x="17724" y="11089"/>
                    </a:cubicBezTo>
                    <a:cubicBezTo>
                      <a:pt x="17779" y="11040"/>
                      <a:pt x="17833" y="10992"/>
                      <a:pt x="17897" y="10947"/>
                    </a:cubicBezTo>
                    <a:cubicBezTo>
                      <a:pt x="18183" y="10724"/>
                      <a:pt x="18516" y="10511"/>
                      <a:pt x="18749" y="10265"/>
                    </a:cubicBezTo>
                    <a:cubicBezTo>
                      <a:pt x="18844" y="10140"/>
                      <a:pt x="19019" y="10040"/>
                      <a:pt x="19219" y="9953"/>
                    </a:cubicBezTo>
                    <a:cubicBezTo>
                      <a:pt x="19316" y="9906"/>
                      <a:pt x="19425" y="9870"/>
                      <a:pt x="19550" y="9850"/>
                    </a:cubicBezTo>
                    <a:cubicBezTo>
                      <a:pt x="19678" y="9831"/>
                      <a:pt x="19789" y="9789"/>
                      <a:pt x="19921" y="9779"/>
                    </a:cubicBezTo>
                    <a:lnTo>
                      <a:pt x="19921" y="9779"/>
                    </a:lnTo>
                    <a:lnTo>
                      <a:pt x="19930" y="9759"/>
                    </a:lnTo>
                    <a:lnTo>
                      <a:pt x="19921" y="9779"/>
                    </a:lnTo>
                    <a:cubicBezTo>
                      <a:pt x="19413" y="9838"/>
                      <a:pt x="18912" y="9996"/>
                      <a:pt x="18688" y="10251"/>
                    </a:cubicBezTo>
                    <a:cubicBezTo>
                      <a:pt x="18440" y="10486"/>
                      <a:pt x="18095" y="10689"/>
                      <a:pt x="17786" y="10908"/>
                    </a:cubicBezTo>
                    <a:cubicBezTo>
                      <a:pt x="17462" y="11127"/>
                      <a:pt x="17257" y="11379"/>
                      <a:pt x="16964" y="11597"/>
                    </a:cubicBezTo>
                    <a:cubicBezTo>
                      <a:pt x="16681" y="11819"/>
                      <a:pt x="16362" y="12032"/>
                      <a:pt x="16026" y="12235"/>
                    </a:cubicBezTo>
                    <a:cubicBezTo>
                      <a:pt x="15913" y="12302"/>
                      <a:pt x="15790" y="12364"/>
                      <a:pt x="15665" y="12424"/>
                    </a:cubicBezTo>
                    <a:cubicBezTo>
                      <a:pt x="15653" y="12423"/>
                      <a:pt x="15644" y="12420"/>
                      <a:pt x="15632" y="12419"/>
                    </a:cubicBezTo>
                    <a:lnTo>
                      <a:pt x="15632" y="12438"/>
                    </a:lnTo>
                    <a:cubicBezTo>
                      <a:pt x="15597" y="12454"/>
                      <a:pt x="15561" y="12472"/>
                      <a:pt x="15526" y="12486"/>
                    </a:cubicBezTo>
                    <a:cubicBezTo>
                      <a:pt x="15540" y="12454"/>
                      <a:pt x="15559" y="12422"/>
                      <a:pt x="15587" y="12384"/>
                    </a:cubicBezTo>
                    <a:cubicBezTo>
                      <a:pt x="15783" y="12123"/>
                      <a:pt x="15769" y="11792"/>
                      <a:pt x="15278" y="11682"/>
                    </a:cubicBezTo>
                    <a:cubicBezTo>
                      <a:pt x="14914" y="11600"/>
                      <a:pt x="14229" y="11622"/>
                      <a:pt x="13847" y="11716"/>
                    </a:cubicBezTo>
                    <a:cubicBezTo>
                      <a:pt x="13908" y="11629"/>
                      <a:pt x="13969" y="11540"/>
                      <a:pt x="14043" y="11454"/>
                    </a:cubicBezTo>
                    <a:lnTo>
                      <a:pt x="14208" y="11278"/>
                    </a:lnTo>
                    <a:cubicBezTo>
                      <a:pt x="14274" y="11190"/>
                      <a:pt x="14253" y="11170"/>
                      <a:pt x="14265" y="11127"/>
                    </a:cubicBezTo>
                    <a:lnTo>
                      <a:pt x="14267" y="11050"/>
                    </a:lnTo>
                    <a:cubicBezTo>
                      <a:pt x="14371" y="11009"/>
                      <a:pt x="14468" y="10965"/>
                      <a:pt x="14543" y="10909"/>
                    </a:cubicBezTo>
                    <a:cubicBezTo>
                      <a:pt x="14801" y="10731"/>
                      <a:pt x="14900" y="10536"/>
                      <a:pt x="15034" y="10354"/>
                    </a:cubicBezTo>
                    <a:cubicBezTo>
                      <a:pt x="15164" y="10168"/>
                      <a:pt x="15287" y="9980"/>
                      <a:pt x="15372" y="9785"/>
                    </a:cubicBezTo>
                    <a:cubicBezTo>
                      <a:pt x="15469" y="9583"/>
                      <a:pt x="15412" y="9383"/>
                      <a:pt x="15464" y="9196"/>
                    </a:cubicBezTo>
                    <a:cubicBezTo>
                      <a:pt x="15481" y="9105"/>
                      <a:pt x="15568" y="9015"/>
                      <a:pt x="15620" y="8920"/>
                    </a:cubicBezTo>
                    <a:cubicBezTo>
                      <a:pt x="15679" y="8832"/>
                      <a:pt x="15771" y="8744"/>
                      <a:pt x="15842" y="8652"/>
                    </a:cubicBezTo>
                    <a:lnTo>
                      <a:pt x="16076" y="8382"/>
                    </a:lnTo>
                    <a:cubicBezTo>
                      <a:pt x="16085" y="8365"/>
                      <a:pt x="16092" y="8349"/>
                      <a:pt x="16102" y="8331"/>
                    </a:cubicBezTo>
                    <a:lnTo>
                      <a:pt x="16307" y="8319"/>
                    </a:lnTo>
                    <a:cubicBezTo>
                      <a:pt x="17141" y="8270"/>
                      <a:pt x="17519" y="8338"/>
                      <a:pt x="18147" y="8450"/>
                    </a:cubicBezTo>
                    <a:lnTo>
                      <a:pt x="18329" y="8483"/>
                    </a:lnTo>
                    <a:cubicBezTo>
                      <a:pt x="19014" y="8605"/>
                      <a:pt x="19585" y="9223"/>
                      <a:pt x="19892" y="9554"/>
                    </a:cubicBezTo>
                    <a:cubicBezTo>
                      <a:pt x="20105" y="9783"/>
                      <a:pt x="20183" y="10148"/>
                      <a:pt x="20261" y="10569"/>
                    </a:cubicBezTo>
                    <a:cubicBezTo>
                      <a:pt x="20249" y="10568"/>
                      <a:pt x="20240" y="10568"/>
                      <a:pt x="20228" y="10567"/>
                    </a:cubicBezTo>
                    <a:cubicBezTo>
                      <a:pt x="20124" y="10554"/>
                      <a:pt x="20006" y="10554"/>
                      <a:pt x="19909" y="10560"/>
                    </a:cubicBezTo>
                    <a:lnTo>
                      <a:pt x="19614" y="10577"/>
                    </a:lnTo>
                    <a:cubicBezTo>
                      <a:pt x="19508" y="10579"/>
                      <a:pt x="19430" y="10617"/>
                      <a:pt x="19330" y="10620"/>
                    </a:cubicBezTo>
                    <a:cubicBezTo>
                      <a:pt x="19432" y="10629"/>
                      <a:pt x="19526" y="10601"/>
                      <a:pt x="19621" y="10611"/>
                    </a:cubicBezTo>
                    <a:lnTo>
                      <a:pt x="19909" y="10629"/>
                    </a:lnTo>
                    <a:cubicBezTo>
                      <a:pt x="20006" y="10635"/>
                      <a:pt x="20086" y="10645"/>
                      <a:pt x="20166" y="10665"/>
                    </a:cubicBezTo>
                    <a:cubicBezTo>
                      <a:pt x="20202" y="10674"/>
                      <a:pt x="20242" y="10682"/>
                      <a:pt x="20284" y="10690"/>
                    </a:cubicBezTo>
                    <a:cubicBezTo>
                      <a:pt x="20339" y="10991"/>
                      <a:pt x="20403" y="11328"/>
                      <a:pt x="20518" y="11683"/>
                    </a:cubicBezTo>
                    <a:cubicBezTo>
                      <a:pt x="20750" y="12398"/>
                      <a:pt x="21002" y="13433"/>
                      <a:pt x="20528" y="14155"/>
                    </a:cubicBezTo>
                    <a:cubicBezTo>
                      <a:pt x="20039" y="14897"/>
                      <a:pt x="19385" y="16698"/>
                      <a:pt x="19238" y="17997"/>
                    </a:cubicBezTo>
                    <a:cubicBezTo>
                      <a:pt x="19089" y="19315"/>
                      <a:pt x="18938" y="21442"/>
                      <a:pt x="18938" y="21464"/>
                    </a:cubicBezTo>
                    <a:lnTo>
                      <a:pt x="19477" y="21474"/>
                    </a:lnTo>
                    <a:cubicBezTo>
                      <a:pt x="19479" y="21452"/>
                      <a:pt x="19628" y="19328"/>
                      <a:pt x="19777" y="18012"/>
                    </a:cubicBezTo>
                    <a:cubicBezTo>
                      <a:pt x="19930" y="16649"/>
                      <a:pt x="20627" y="14869"/>
                      <a:pt x="21040" y="14241"/>
                    </a:cubicBezTo>
                    <a:cubicBezTo>
                      <a:pt x="21548" y="13470"/>
                      <a:pt x="21312" y="12445"/>
                      <a:pt x="21050" y="11639"/>
                    </a:cubicBezTo>
                    <a:cubicBezTo>
                      <a:pt x="20915" y="11284"/>
                      <a:pt x="20851" y="10943"/>
                      <a:pt x="20797" y="10641"/>
                    </a:cubicBezTo>
                    <a:close/>
                    <a:moveTo>
                      <a:pt x="11832" y="10544"/>
                    </a:moveTo>
                    <a:cubicBezTo>
                      <a:pt x="11834" y="10543"/>
                      <a:pt x="11837" y="10543"/>
                      <a:pt x="11839" y="10542"/>
                    </a:cubicBezTo>
                    <a:lnTo>
                      <a:pt x="11844" y="10544"/>
                    </a:lnTo>
                    <a:lnTo>
                      <a:pt x="11832" y="10544"/>
                    </a:lnTo>
                    <a:close/>
                    <a:moveTo>
                      <a:pt x="12418" y="9522"/>
                    </a:moveTo>
                    <a:cubicBezTo>
                      <a:pt x="12415" y="9534"/>
                      <a:pt x="12413" y="9547"/>
                      <a:pt x="12411" y="9557"/>
                    </a:cubicBezTo>
                    <a:lnTo>
                      <a:pt x="12401" y="9558"/>
                    </a:lnTo>
                    <a:lnTo>
                      <a:pt x="12399" y="9583"/>
                    </a:lnTo>
                    <a:cubicBezTo>
                      <a:pt x="12394" y="9613"/>
                      <a:pt x="12347" y="9678"/>
                      <a:pt x="12066" y="9782"/>
                    </a:cubicBezTo>
                    <a:cubicBezTo>
                      <a:pt x="11494" y="9994"/>
                      <a:pt x="10642" y="10226"/>
                      <a:pt x="9836" y="10126"/>
                    </a:cubicBezTo>
                    <a:cubicBezTo>
                      <a:pt x="9787" y="10121"/>
                      <a:pt x="9737" y="10113"/>
                      <a:pt x="9699" y="10099"/>
                    </a:cubicBezTo>
                    <a:cubicBezTo>
                      <a:pt x="9529" y="10030"/>
                      <a:pt x="9558" y="9836"/>
                      <a:pt x="9643" y="9729"/>
                    </a:cubicBezTo>
                    <a:cubicBezTo>
                      <a:pt x="9688" y="9673"/>
                      <a:pt x="9770" y="9628"/>
                      <a:pt x="9858" y="9582"/>
                    </a:cubicBezTo>
                    <a:cubicBezTo>
                      <a:pt x="9945" y="9535"/>
                      <a:pt x="10028" y="9484"/>
                      <a:pt x="10082" y="9421"/>
                    </a:cubicBezTo>
                    <a:cubicBezTo>
                      <a:pt x="10101" y="9421"/>
                      <a:pt x="10120" y="9421"/>
                      <a:pt x="10141" y="9421"/>
                    </a:cubicBezTo>
                    <a:cubicBezTo>
                      <a:pt x="10349" y="9417"/>
                      <a:pt x="10561" y="9406"/>
                      <a:pt x="10769" y="9387"/>
                    </a:cubicBezTo>
                    <a:cubicBezTo>
                      <a:pt x="10883" y="9375"/>
                      <a:pt x="10961" y="9369"/>
                      <a:pt x="11100" y="9346"/>
                    </a:cubicBezTo>
                    <a:lnTo>
                      <a:pt x="11147" y="9336"/>
                    </a:lnTo>
                    <a:cubicBezTo>
                      <a:pt x="11154" y="9336"/>
                      <a:pt x="11128" y="9335"/>
                      <a:pt x="11161" y="9336"/>
                    </a:cubicBezTo>
                    <a:cubicBezTo>
                      <a:pt x="11180" y="9338"/>
                      <a:pt x="11242" y="9342"/>
                      <a:pt x="11298" y="9334"/>
                    </a:cubicBezTo>
                    <a:lnTo>
                      <a:pt x="11371" y="9321"/>
                    </a:lnTo>
                    <a:cubicBezTo>
                      <a:pt x="11747" y="9245"/>
                      <a:pt x="12123" y="9249"/>
                      <a:pt x="12319" y="9387"/>
                    </a:cubicBezTo>
                    <a:cubicBezTo>
                      <a:pt x="12363" y="9418"/>
                      <a:pt x="12396" y="9455"/>
                      <a:pt x="12425" y="9494"/>
                    </a:cubicBezTo>
                    <a:cubicBezTo>
                      <a:pt x="12422" y="9504"/>
                      <a:pt x="12420" y="9511"/>
                      <a:pt x="12418" y="9522"/>
                    </a:cubicBezTo>
                    <a:close/>
                    <a:moveTo>
                      <a:pt x="11990" y="10487"/>
                    </a:moveTo>
                    <a:cubicBezTo>
                      <a:pt x="11995" y="10486"/>
                      <a:pt x="12000" y="10484"/>
                      <a:pt x="12002" y="10482"/>
                    </a:cubicBezTo>
                    <a:cubicBezTo>
                      <a:pt x="12163" y="10414"/>
                      <a:pt x="12316" y="10337"/>
                      <a:pt x="12444" y="10249"/>
                    </a:cubicBezTo>
                    <a:cubicBezTo>
                      <a:pt x="12583" y="10161"/>
                      <a:pt x="12654" y="10052"/>
                      <a:pt x="12727" y="9972"/>
                    </a:cubicBezTo>
                    <a:cubicBezTo>
                      <a:pt x="12765" y="9952"/>
                      <a:pt x="12796" y="9886"/>
                      <a:pt x="12789" y="9867"/>
                    </a:cubicBezTo>
                    <a:lnTo>
                      <a:pt x="12793" y="9786"/>
                    </a:lnTo>
                    <a:cubicBezTo>
                      <a:pt x="12793" y="9769"/>
                      <a:pt x="12789" y="9749"/>
                      <a:pt x="12789" y="9731"/>
                    </a:cubicBezTo>
                    <a:cubicBezTo>
                      <a:pt x="12845" y="9721"/>
                      <a:pt x="12907" y="9704"/>
                      <a:pt x="12968" y="9686"/>
                    </a:cubicBezTo>
                    <a:cubicBezTo>
                      <a:pt x="13044" y="9664"/>
                      <a:pt x="13122" y="9643"/>
                      <a:pt x="13171" y="9639"/>
                    </a:cubicBezTo>
                    <a:cubicBezTo>
                      <a:pt x="13332" y="9627"/>
                      <a:pt x="13497" y="9639"/>
                      <a:pt x="13653" y="9674"/>
                    </a:cubicBezTo>
                    <a:cubicBezTo>
                      <a:pt x="13950" y="9739"/>
                      <a:pt x="14163" y="9880"/>
                      <a:pt x="14191" y="10034"/>
                    </a:cubicBezTo>
                    <a:cubicBezTo>
                      <a:pt x="14206" y="10104"/>
                      <a:pt x="14198" y="10176"/>
                      <a:pt x="14191" y="10246"/>
                    </a:cubicBezTo>
                    <a:cubicBezTo>
                      <a:pt x="14187" y="10287"/>
                      <a:pt x="14184" y="10328"/>
                      <a:pt x="14184" y="10368"/>
                    </a:cubicBezTo>
                    <a:lnTo>
                      <a:pt x="14184" y="10399"/>
                    </a:lnTo>
                    <a:cubicBezTo>
                      <a:pt x="14187" y="10456"/>
                      <a:pt x="14187" y="10474"/>
                      <a:pt x="14106" y="10506"/>
                    </a:cubicBezTo>
                    <a:cubicBezTo>
                      <a:pt x="13915" y="10583"/>
                      <a:pt x="13535" y="10604"/>
                      <a:pt x="13228" y="10622"/>
                    </a:cubicBezTo>
                    <a:cubicBezTo>
                      <a:pt x="13143" y="10627"/>
                      <a:pt x="13062" y="10632"/>
                      <a:pt x="12994" y="10637"/>
                    </a:cubicBezTo>
                    <a:cubicBezTo>
                      <a:pt x="12538" y="10672"/>
                      <a:pt x="12222" y="10640"/>
                      <a:pt x="12002" y="10535"/>
                    </a:cubicBezTo>
                    <a:lnTo>
                      <a:pt x="11990" y="10487"/>
                    </a:lnTo>
                    <a:close/>
                    <a:moveTo>
                      <a:pt x="15205" y="11743"/>
                    </a:moveTo>
                    <a:cubicBezTo>
                      <a:pt x="15677" y="11849"/>
                      <a:pt x="15568" y="12192"/>
                      <a:pt x="15443" y="12358"/>
                    </a:cubicBezTo>
                    <a:cubicBezTo>
                      <a:pt x="15410" y="12402"/>
                      <a:pt x="15375" y="12468"/>
                      <a:pt x="15356" y="12540"/>
                    </a:cubicBezTo>
                    <a:cubicBezTo>
                      <a:pt x="15188" y="12599"/>
                      <a:pt x="15013" y="12648"/>
                      <a:pt x="14822" y="12671"/>
                    </a:cubicBezTo>
                    <a:cubicBezTo>
                      <a:pt x="14598" y="12702"/>
                      <a:pt x="14354" y="12690"/>
                      <a:pt x="14104" y="12673"/>
                    </a:cubicBezTo>
                    <a:cubicBezTo>
                      <a:pt x="13863" y="12654"/>
                      <a:pt x="13681" y="12610"/>
                      <a:pt x="13603" y="12522"/>
                    </a:cubicBezTo>
                    <a:cubicBezTo>
                      <a:pt x="13514" y="12436"/>
                      <a:pt x="13542" y="12321"/>
                      <a:pt x="13577" y="12190"/>
                    </a:cubicBezTo>
                    <a:cubicBezTo>
                      <a:pt x="13613" y="12071"/>
                      <a:pt x="13669" y="11952"/>
                      <a:pt x="13740" y="11835"/>
                    </a:cubicBezTo>
                    <a:cubicBezTo>
                      <a:pt x="13752" y="11824"/>
                      <a:pt x="13764" y="11813"/>
                      <a:pt x="13778" y="11807"/>
                    </a:cubicBezTo>
                    <a:cubicBezTo>
                      <a:pt x="14076" y="11697"/>
                      <a:pt x="14848" y="11663"/>
                      <a:pt x="15205" y="11743"/>
                    </a:cubicBezTo>
                    <a:close/>
                    <a:moveTo>
                      <a:pt x="15993" y="8161"/>
                    </a:moveTo>
                    <a:lnTo>
                      <a:pt x="15930" y="8341"/>
                    </a:lnTo>
                    <a:lnTo>
                      <a:pt x="16059" y="8334"/>
                    </a:lnTo>
                    <a:cubicBezTo>
                      <a:pt x="15826" y="8613"/>
                      <a:pt x="15453" y="8874"/>
                      <a:pt x="15313" y="9185"/>
                    </a:cubicBezTo>
                    <a:cubicBezTo>
                      <a:pt x="15238" y="9384"/>
                      <a:pt x="15268" y="9583"/>
                      <a:pt x="15160" y="9761"/>
                    </a:cubicBezTo>
                    <a:cubicBezTo>
                      <a:pt x="15058" y="9946"/>
                      <a:pt x="14916" y="10125"/>
                      <a:pt x="14768" y="10305"/>
                    </a:cubicBezTo>
                    <a:cubicBezTo>
                      <a:pt x="14614" y="10483"/>
                      <a:pt x="14484" y="10671"/>
                      <a:pt x="14265" y="10804"/>
                    </a:cubicBezTo>
                    <a:cubicBezTo>
                      <a:pt x="14047" y="10938"/>
                      <a:pt x="13726" y="11003"/>
                      <a:pt x="13374" y="11014"/>
                    </a:cubicBezTo>
                    <a:cubicBezTo>
                      <a:pt x="13027" y="11026"/>
                      <a:pt x="12654" y="10999"/>
                      <a:pt x="12373" y="10923"/>
                    </a:cubicBezTo>
                    <a:cubicBezTo>
                      <a:pt x="12125" y="10852"/>
                      <a:pt x="12037" y="10765"/>
                      <a:pt x="12028" y="10626"/>
                    </a:cubicBezTo>
                    <a:cubicBezTo>
                      <a:pt x="12226" y="10696"/>
                      <a:pt x="12458" y="10719"/>
                      <a:pt x="12673" y="10719"/>
                    </a:cubicBezTo>
                    <a:cubicBezTo>
                      <a:pt x="12798" y="10719"/>
                      <a:pt x="12918" y="10712"/>
                      <a:pt x="13025" y="10704"/>
                    </a:cubicBezTo>
                    <a:cubicBezTo>
                      <a:pt x="13093" y="10699"/>
                      <a:pt x="13171" y="10694"/>
                      <a:pt x="13254" y="10689"/>
                    </a:cubicBezTo>
                    <a:cubicBezTo>
                      <a:pt x="13577" y="10670"/>
                      <a:pt x="13979" y="10647"/>
                      <a:pt x="14198" y="10559"/>
                    </a:cubicBezTo>
                    <a:cubicBezTo>
                      <a:pt x="14331" y="10505"/>
                      <a:pt x="14328" y="10457"/>
                      <a:pt x="14326" y="10397"/>
                    </a:cubicBezTo>
                    <a:lnTo>
                      <a:pt x="14326" y="10367"/>
                    </a:lnTo>
                    <a:cubicBezTo>
                      <a:pt x="14326" y="10328"/>
                      <a:pt x="14331" y="10288"/>
                      <a:pt x="14333" y="10249"/>
                    </a:cubicBezTo>
                    <a:cubicBezTo>
                      <a:pt x="14340" y="10176"/>
                      <a:pt x="14347" y="10101"/>
                      <a:pt x="14333" y="10027"/>
                    </a:cubicBezTo>
                    <a:cubicBezTo>
                      <a:pt x="14298" y="9850"/>
                      <a:pt x="14054" y="9686"/>
                      <a:pt x="13714" y="9612"/>
                    </a:cubicBezTo>
                    <a:cubicBezTo>
                      <a:pt x="13535" y="9572"/>
                      <a:pt x="13343" y="9559"/>
                      <a:pt x="13159" y="9572"/>
                    </a:cubicBezTo>
                    <a:cubicBezTo>
                      <a:pt x="13086" y="9578"/>
                      <a:pt x="12999" y="9601"/>
                      <a:pt x="12909" y="9627"/>
                    </a:cubicBezTo>
                    <a:cubicBezTo>
                      <a:pt x="12874" y="9637"/>
                      <a:pt x="12829" y="9650"/>
                      <a:pt x="12789" y="9660"/>
                    </a:cubicBezTo>
                    <a:cubicBezTo>
                      <a:pt x="12786" y="9648"/>
                      <a:pt x="12789" y="9636"/>
                      <a:pt x="12784" y="9624"/>
                    </a:cubicBezTo>
                    <a:cubicBezTo>
                      <a:pt x="12758" y="9515"/>
                      <a:pt x="12703" y="9401"/>
                      <a:pt x="12569" y="9299"/>
                    </a:cubicBezTo>
                    <a:cubicBezTo>
                      <a:pt x="12434" y="9197"/>
                      <a:pt x="12189" y="9124"/>
                      <a:pt x="11952" y="9114"/>
                    </a:cubicBezTo>
                    <a:cubicBezTo>
                      <a:pt x="11721" y="9102"/>
                      <a:pt x="11475" y="9118"/>
                      <a:pt x="11298" y="9156"/>
                    </a:cubicBezTo>
                    <a:lnTo>
                      <a:pt x="11230" y="9168"/>
                    </a:lnTo>
                    <a:cubicBezTo>
                      <a:pt x="11227" y="9168"/>
                      <a:pt x="11225" y="9168"/>
                      <a:pt x="11213" y="9166"/>
                    </a:cubicBezTo>
                    <a:cubicBezTo>
                      <a:pt x="11197" y="9164"/>
                      <a:pt x="11116" y="9162"/>
                      <a:pt x="11076" y="9168"/>
                    </a:cubicBezTo>
                    <a:cubicBezTo>
                      <a:pt x="11029" y="9174"/>
                      <a:pt x="10996" y="9181"/>
                      <a:pt x="10982" y="9184"/>
                    </a:cubicBezTo>
                    <a:cubicBezTo>
                      <a:pt x="10927" y="9191"/>
                      <a:pt x="10805" y="9205"/>
                      <a:pt x="10717" y="9211"/>
                    </a:cubicBezTo>
                    <a:cubicBezTo>
                      <a:pt x="10526" y="9225"/>
                      <a:pt x="10332" y="9232"/>
                      <a:pt x="10134" y="9235"/>
                    </a:cubicBezTo>
                    <a:cubicBezTo>
                      <a:pt x="9744" y="9238"/>
                      <a:pt x="9322" y="9227"/>
                      <a:pt x="8929" y="9224"/>
                    </a:cubicBezTo>
                    <a:cubicBezTo>
                      <a:pt x="8549" y="9213"/>
                      <a:pt x="8162" y="9165"/>
                      <a:pt x="7758" y="9122"/>
                    </a:cubicBezTo>
                    <a:cubicBezTo>
                      <a:pt x="7553" y="9102"/>
                      <a:pt x="7357" y="9080"/>
                      <a:pt x="7128" y="9072"/>
                    </a:cubicBezTo>
                    <a:cubicBezTo>
                      <a:pt x="6901" y="9063"/>
                      <a:pt x="6655" y="9075"/>
                      <a:pt x="6428" y="9122"/>
                    </a:cubicBezTo>
                    <a:cubicBezTo>
                      <a:pt x="5966" y="9215"/>
                      <a:pt x="5673" y="9412"/>
                      <a:pt x="5444" y="9587"/>
                    </a:cubicBezTo>
                    <a:lnTo>
                      <a:pt x="5148" y="9824"/>
                    </a:lnTo>
                    <a:cubicBezTo>
                      <a:pt x="5137" y="9802"/>
                      <a:pt x="5127" y="9779"/>
                      <a:pt x="5118" y="9758"/>
                    </a:cubicBezTo>
                    <a:cubicBezTo>
                      <a:pt x="5047" y="9578"/>
                      <a:pt x="4823" y="9147"/>
                      <a:pt x="4426" y="8666"/>
                    </a:cubicBezTo>
                    <a:cubicBezTo>
                      <a:pt x="4147" y="8327"/>
                      <a:pt x="3462" y="7658"/>
                      <a:pt x="2964" y="7169"/>
                    </a:cubicBezTo>
                    <a:cubicBezTo>
                      <a:pt x="2784" y="6993"/>
                      <a:pt x="2633" y="6846"/>
                      <a:pt x="2541" y="6754"/>
                    </a:cubicBezTo>
                    <a:cubicBezTo>
                      <a:pt x="2378" y="6589"/>
                      <a:pt x="2199" y="6257"/>
                      <a:pt x="2007" y="5905"/>
                    </a:cubicBezTo>
                    <a:cubicBezTo>
                      <a:pt x="1821" y="5564"/>
                      <a:pt x="1629" y="5211"/>
                      <a:pt x="1424" y="4955"/>
                    </a:cubicBezTo>
                    <a:cubicBezTo>
                      <a:pt x="1391" y="4914"/>
                      <a:pt x="1360" y="4870"/>
                      <a:pt x="1327" y="4823"/>
                    </a:cubicBezTo>
                    <a:cubicBezTo>
                      <a:pt x="1372" y="4810"/>
                      <a:pt x="1422" y="4797"/>
                      <a:pt x="1481" y="4776"/>
                    </a:cubicBezTo>
                    <a:cubicBezTo>
                      <a:pt x="1554" y="4747"/>
                      <a:pt x="1599" y="4721"/>
                      <a:pt x="1648" y="4710"/>
                    </a:cubicBezTo>
                    <a:cubicBezTo>
                      <a:pt x="1705" y="4696"/>
                      <a:pt x="1788" y="4688"/>
                      <a:pt x="1866" y="4665"/>
                    </a:cubicBezTo>
                    <a:cubicBezTo>
                      <a:pt x="1996" y="4616"/>
                      <a:pt x="2116" y="4591"/>
                      <a:pt x="2270" y="4570"/>
                    </a:cubicBezTo>
                    <a:cubicBezTo>
                      <a:pt x="2430" y="4551"/>
                      <a:pt x="2543" y="4492"/>
                      <a:pt x="2695" y="4476"/>
                    </a:cubicBezTo>
                    <a:lnTo>
                      <a:pt x="2697" y="4476"/>
                    </a:lnTo>
                    <a:lnTo>
                      <a:pt x="2697" y="4474"/>
                    </a:lnTo>
                    <a:lnTo>
                      <a:pt x="2702" y="4453"/>
                    </a:lnTo>
                    <a:lnTo>
                      <a:pt x="2690" y="4473"/>
                    </a:lnTo>
                    <a:cubicBezTo>
                      <a:pt x="2534" y="4479"/>
                      <a:pt x="2397" y="4530"/>
                      <a:pt x="2253" y="4534"/>
                    </a:cubicBezTo>
                    <a:cubicBezTo>
                      <a:pt x="2104" y="4542"/>
                      <a:pt x="1929" y="4565"/>
                      <a:pt x="1802" y="4603"/>
                    </a:cubicBezTo>
                    <a:cubicBezTo>
                      <a:pt x="1745" y="4616"/>
                      <a:pt x="1672" y="4617"/>
                      <a:pt x="1585" y="4630"/>
                    </a:cubicBezTo>
                    <a:cubicBezTo>
                      <a:pt x="1488" y="4646"/>
                      <a:pt x="1422" y="4677"/>
                      <a:pt x="1367" y="4691"/>
                    </a:cubicBezTo>
                    <a:lnTo>
                      <a:pt x="1252" y="4715"/>
                    </a:lnTo>
                    <a:cubicBezTo>
                      <a:pt x="900" y="4168"/>
                      <a:pt x="569" y="3342"/>
                      <a:pt x="541" y="3039"/>
                    </a:cubicBezTo>
                    <a:cubicBezTo>
                      <a:pt x="517" y="2810"/>
                      <a:pt x="673" y="2636"/>
                      <a:pt x="1502" y="2531"/>
                    </a:cubicBezTo>
                    <a:cubicBezTo>
                      <a:pt x="1677" y="2509"/>
                      <a:pt x="2059" y="2676"/>
                      <a:pt x="2839" y="3604"/>
                    </a:cubicBezTo>
                    <a:cubicBezTo>
                      <a:pt x="2921" y="3701"/>
                      <a:pt x="2987" y="3781"/>
                      <a:pt x="3037" y="3830"/>
                    </a:cubicBezTo>
                    <a:cubicBezTo>
                      <a:pt x="3162" y="3956"/>
                      <a:pt x="3467" y="4251"/>
                      <a:pt x="3793" y="4563"/>
                    </a:cubicBezTo>
                    <a:cubicBezTo>
                      <a:pt x="4159" y="4914"/>
                      <a:pt x="4546" y="5286"/>
                      <a:pt x="4726" y="5467"/>
                    </a:cubicBezTo>
                    <a:cubicBezTo>
                      <a:pt x="4811" y="5552"/>
                      <a:pt x="5026" y="5758"/>
                      <a:pt x="5302" y="6012"/>
                    </a:cubicBezTo>
                    <a:lnTo>
                      <a:pt x="5300" y="6010"/>
                    </a:lnTo>
                    <a:cubicBezTo>
                      <a:pt x="5231" y="6063"/>
                      <a:pt x="5028" y="6107"/>
                      <a:pt x="4870" y="6160"/>
                    </a:cubicBezTo>
                    <a:cubicBezTo>
                      <a:pt x="4794" y="6181"/>
                      <a:pt x="4674" y="6220"/>
                      <a:pt x="4617" y="6256"/>
                    </a:cubicBezTo>
                    <a:cubicBezTo>
                      <a:pt x="4549" y="6287"/>
                      <a:pt x="4471" y="6305"/>
                      <a:pt x="4397" y="6333"/>
                    </a:cubicBezTo>
                    <a:lnTo>
                      <a:pt x="3890" y="6481"/>
                    </a:lnTo>
                    <a:lnTo>
                      <a:pt x="3635" y="6548"/>
                    </a:lnTo>
                    <a:cubicBezTo>
                      <a:pt x="3547" y="6576"/>
                      <a:pt x="3498" y="6621"/>
                      <a:pt x="3405" y="6638"/>
                    </a:cubicBezTo>
                    <a:cubicBezTo>
                      <a:pt x="3502" y="6627"/>
                      <a:pt x="3568" y="6582"/>
                      <a:pt x="3651" y="6562"/>
                    </a:cubicBezTo>
                    <a:lnTo>
                      <a:pt x="3925" y="6510"/>
                    </a:lnTo>
                    <a:lnTo>
                      <a:pt x="4454" y="6394"/>
                    </a:lnTo>
                    <a:cubicBezTo>
                      <a:pt x="4544" y="6370"/>
                      <a:pt x="4648" y="6349"/>
                      <a:pt x="4730" y="6319"/>
                    </a:cubicBezTo>
                    <a:cubicBezTo>
                      <a:pt x="4811" y="6283"/>
                      <a:pt x="4860" y="6275"/>
                      <a:pt x="4959" y="6252"/>
                    </a:cubicBezTo>
                    <a:cubicBezTo>
                      <a:pt x="5108" y="6212"/>
                      <a:pt x="5269" y="6194"/>
                      <a:pt x="5432" y="6129"/>
                    </a:cubicBezTo>
                    <a:cubicBezTo>
                      <a:pt x="6048" y="6692"/>
                      <a:pt x="6882" y="7422"/>
                      <a:pt x="7281" y="7661"/>
                    </a:cubicBezTo>
                    <a:lnTo>
                      <a:pt x="7293" y="7721"/>
                    </a:lnTo>
                    <a:cubicBezTo>
                      <a:pt x="7293" y="7742"/>
                      <a:pt x="7295" y="7739"/>
                      <a:pt x="7250" y="7772"/>
                    </a:cubicBezTo>
                    <a:cubicBezTo>
                      <a:pt x="7231" y="7785"/>
                      <a:pt x="7203" y="7811"/>
                      <a:pt x="7196" y="7831"/>
                    </a:cubicBezTo>
                    <a:cubicBezTo>
                      <a:pt x="7189" y="7847"/>
                      <a:pt x="7187" y="7854"/>
                      <a:pt x="7184" y="7859"/>
                    </a:cubicBezTo>
                    <a:lnTo>
                      <a:pt x="7151" y="7876"/>
                    </a:lnTo>
                    <a:lnTo>
                      <a:pt x="7130" y="7887"/>
                    </a:lnTo>
                    <a:lnTo>
                      <a:pt x="7125" y="7898"/>
                    </a:lnTo>
                    <a:lnTo>
                      <a:pt x="7113" y="7933"/>
                    </a:lnTo>
                    <a:cubicBezTo>
                      <a:pt x="7104" y="7937"/>
                      <a:pt x="7092" y="7942"/>
                      <a:pt x="7083" y="7946"/>
                    </a:cubicBezTo>
                    <a:lnTo>
                      <a:pt x="7033" y="7974"/>
                    </a:lnTo>
                    <a:lnTo>
                      <a:pt x="7019" y="8005"/>
                    </a:lnTo>
                    <a:cubicBezTo>
                      <a:pt x="6941" y="8057"/>
                      <a:pt x="6802" y="8106"/>
                      <a:pt x="6712" y="8163"/>
                    </a:cubicBezTo>
                    <a:cubicBezTo>
                      <a:pt x="6603" y="8215"/>
                      <a:pt x="6464" y="8249"/>
                      <a:pt x="6339" y="8301"/>
                    </a:cubicBezTo>
                    <a:cubicBezTo>
                      <a:pt x="6209" y="8345"/>
                      <a:pt x="6084" y="8398"/>
                      <a:pt x="5961" y="8446"/>
                    </a:cubicBezTo>
                    <a:cubicBezTo>
                      <a:pt x="5829" y="8484"/>
                      <a:pt x="5706" y="8544"/>
                      <a:pt x="5557" y="8565"/>
                    </a:cubicBezTo>
                    <a:cubicBezTo>
                      <a:pt x="5715" y="8550"/>
                      <a:pt x="5838" y="8497"/>
                      <a:pt x="5984" y="8465"/>
                    </a:cubicBezTo>
                    <a:cubicBezTo>
                      <a:pt x="6119" y="8422"/>
                      <a:pt x="6247" y="8377"/>
                      <a:pt x="6384" y="8339"/>
                    </a:cubicBezTo>
                    <a:cubicBezTo>
                      <a:pt x="6511" y="8296"/>
                      <a:pt x="6665" y="8266"/>
                      <a:pt x="6794" y="8215"/>
                    </a:cubicBezTo>
                    <a:cubicBezTo>
                      <a:pt x="6908" y="8155"/>
                      <a:pt x="7040" y="8125"/>
                      <a:pt x="7165" y="8055"/>
                    </a:cubicBezTo>
                    <a:lnTo>
                      <a:pt x="7175" y="8051"/>
                    </a:lnTo>
                    <a:lnTo>
                      <a:pt x="7184" y="8037"/>
                    </a:lnTo>
                    <a:lnTo>
                      <a:pt x="7198" y="8016"/>
                    </a:lnTo>
                    <a:cubicBezTo>
                      <a:pt x="7224" y="8007"/>
                      <a:pt x="7250" y="7999"/>
                      <a:pt x="7274" y="7988"/>
                    </a:cubicBezTo>
                    <a:lnTo>
                      <a:pt x="7286" y="7983"/>
                    </a:lnTo>
                    <a:lnTo>
                      <a:pt x="7295" y="7966"/>
                    </a:lnTo>
                    <a:lnTo>
                      <a:pt x="7309" y="7939"/>
                    </a:lnTo>
                    <a:lnTo>
                      <a:pt x="7338" y="7928"/>
                    </a:lnTo>
                    <a:lnTo>
                      <a:pt x="7359" y="7920"/>
                    </a:lnTo>
                    <a:lnTo>
                      <a:pt x="7366" y="7912"/>
                    </a:lnTo>
                    <a:cubicBezTo>
                      <a:pt x="7413" y="7855"/>
                      <a:pt x="7397" y="7852"/>
                      <a:pt x="7430" y="7837"/>
                    </a:cubicBezTo>
                    <a:cubicBezTo>
                      <a:pt x="7451" y="7828"/>
                      <a:pt x="7494" y="7797"/>
                      <a:pt x="7517" y="7764"/>
                    </a:cubicBezTo>
                    <a:cubicBezTo>
                      <a:pt x="7871" y="7897"/>
                      <a:pt x="8337" y="7967"/>
                      <a:pt x="8707" y="7928"/>
                    </a:cubicBezTo>
                    <a:cubicBezTo>
                      <a:pt x="8955" y="7903"/>
                      <a:pt x="9144" y="7831"/>
                      <a:pt x="9236" y="7728"/>
                    </a:cubicBezTo>
                    <a:cubicBezTo>
                      <a:pt x="9399" y="7547"/>
                      <a:pt x="9274" y="6990"/>
                      <a:pt x="8984" y="6025"/>
                    </a:cubicBezTo>
                    <a:lnTo>
                      <a:pt x="8920" y="5807"/>
                    </a:lnTo>
                    <a:cubicBezTo>
                      <a:pt x="8847" y="5548"/>
                      <a:pt x="8823" y="5182"/>
                      <a:pt x="8792" y="4686"/>
                    </a:cubicBezTo>
                    <a:cubicBezTo>
                      <a:pt x="8856" y="4685"/>
                      <a:pt x="8963" y="4692"/>
                      <a:pt x="9050" y="4677"/>
                    </a:cubicBezTo>
                    <a:cubicBezTo>
                      <a:pt x="9234" y="4656"/>
                      <a:pt x="9414" y="4634"/>
                      <a:pt x="9607" y="4615"/>
                    </a:cubicBezTo>
                    <a:cubicBezTo>
                      <a:pt x="9815" y="4599"/>
                      <a:pt x="9980" y="4555"/>
                      <a:pt x="10169" y="4545"/>
                    </a:cubicBezTo>
                    <a:cubicBezTo>
                      <a:pt x="10361" y="4531"/>
                      <a:pt x="10554" y="4506"/>
                      <a:pt x="10720" y="4455"/>
                    </a:cubicBezTo>
                    <a:cubicBezTo>
                      <a:pt x="10545" y="4496"/>
                      <a:pt x="10354" y="4508"/>
                      <a:pt x="10162" y="4512"/>
                    </a:cubicBezTo>
                    <a:cubicBezTo>
                      <a:pt x="9964" y="4510"/>
                      <a:pt x="9770" y="4546"/>
                      <a:pt x="9595" y="4549"/>
                    </a:cubicBezTo>
                    <a:cubicBezTo>
                      <a:pt x="9409" y="4556"/>
                      <a:pt x="9210" y="4568"/>
                      <a:pt x="9014" y="4579"/>
                    </a:cubicBezTo>
                    <a:cubicBezTo>
                      <a:pt x="8941" y="4587"/>
                      <a:pt x="8889" y="4575"/>
                      <a:pt x="8785" y="4573"/>
                    </a:cubicBezTo>
                    <a:cubicBezTo>
                      <a:pt x="8771" y="4349"/>
                      <a:pt x="8757" y="4101"/>
                      <a:pt x="8736" y="3823"/>
                    </a:cubicBezTo>
                    <a:cubicBezTo>
                      <a:pt x="8660" y="2857"/>
                      <a:pt x="8660" y="2045"/>
                      <a:pt x="8736" y="1535"/>
                    </a:cubicBezTo>
                    <a:cubicBezTo>
                      <a:pt x="8823" y="934"/>
                      <a:pt x="9194" y="388"/>
                      <a:pt x="9546" y="344"/>
                    </a:cubicBezTo>
                    <a:lnTo>
                      <a:pt x="9650" y="331"/>
                    </a:lnTo>
                    <a:cubicBezTo>
                      <a:pt x="10276" y="250"/>
                      <a:pt x="10642" y="217"/>
                      <a:pt x="10890" y="479"/>
                    </a:cubicBezTo>
                    <a:cubicBezTo>
                      <a:pt x="11123" y="728"/>
                      <a:pt x="11171" y="1365"/>
                      <a:pt x="11206" y="1877"/>
                    </a:cubicBezTo>
                    <a:cubicBezTo>
                      <a:pt x="11211" y="1932"/>
                      <a:pt x="11213" y="1987"/>
                      <a:pt x="11218" y="2041"/>
                    </a:cubicBezTo>
                    <a:cubicBezTo>
                      <a:pt x="11123" y="2047"/>
                      <a:pt x="11034" y="2062"/>
                      <a:pt x="10968" y="2070"/>
                    </a:cubicBezTo>
                    <a:cubicBezTo>
                      <a:pt x="10899" y="2082"/>
                      <a:pt x="10805" y="2074"/>
                      <a:pt x="10691" y="2078"/>
                    </a:cubicBezTo>
                    <a:cubicBezTo>
                      <a:pt x="10571" y="2084"/>
                      <a:pt x="10483" y="2108"/>
                      <a:pt x="10401" y="2111"/>
                    </a:cubicBezTo>
                    <a:lnTo>
                      <a:pt x="10110" y="2120"/>
                    </a:lnTo>
                    <a:lnTo>
                      <a:pt x="9957" y="2124"/>
                    </a:lnTo>
                    <a:cubicBezTo>
                      <a:pt x="9886" y="2132"/>
                      <a:pt x="9862" y="2152"/>
                      <a:pt x="9822" y="2151"/>
                    </a:cubicBezTo>
                    <a:cubicBezTo>
                      <a:pt x="9780" y="2154"/>
                      <a:pt x="9721" y="2147"/>
                      <a:pt x="9666" y="2169"/>
                    </a:cubicBezTo>
                    <a:cubicBezTo>
                      <a:pt x="9631" y="2190"/>
                      <a:pt x="9600" y="2191"/>
                      <a:pt x="9548" y="2193"/>
                    </a:cubicBezTo>
                    <a:cubicBezTo>
                      <a:pt x="9458" y="2193"/>
                      <a:pt x="9336" y="2179"/>
                      <a:pt x="9267" y="2223"/>
                    </a:cubicBezTo>
                    <a:cubicBezTo>
                      <a:pt x="9345" y="2185"/>
                      <a:pt x="9449" y="2205"/>
                      <a:pt x="9546" y="2211"/>
                    </a:cubicBezTo>
                    <a:cubicBezTo>
                      <a:pt x="9591" y="2215"/>
                      <a:pt x="9664" y="2208"/>
                      <a:pt x="9697" y="2189"/>
                    </a:cubicBezTo>
                    <a:cubicBezTo>
                      <a:pt x="9723" y="2179"/>
                      <a:pt x="9773" y="2185"/>
                      <a:pt x="9827" y="2185"/>
                    </a:cubicBezTo>
                    <a:cubicBezTo>
                      <a:pt x="9888" y="2188"/>
                      <a:pt x="9943" y="2165"/>
                      <a:pt x="9971" y="2167"/>
                    </a:cubicBezTo>
                    <a:lnTo>
                      <a:pt x="10113" y="2172"/>
                    </a:lnTo>
                    <a:lnTo>
                      <a:pt x="10410" y="2181"/>
                    </a:lnTo>
                    <a:cubicBezTo>
                      <a:pt x="10526" y="2179"/>
                      <a:pt x="10620" y="2161"/>
                      <a:pt x="10698" y="2164"/>
                    </a:cubicBezTo>
                    <a:cubicBezTo>
                      <a:pt x="10779" y="2165"/>
                      <a:pt x="10883" y="2181"/>
                      <a:pt x="11008" y="2171"/>
                    </a:cubicBezTo>
                    <a:cubicBezTo>
                      <a:pt x="11097" y="2164"/>
                      <a:pt x="11166" y="2157"/>
                      <a:pt x="11230" y="2157"/>
                    </a:cubicBezTo>
                    <a:cubicBezTo>
                      <a:pt x="11242" y="2300"/>
                      <a:pt x="11256" y="2436"/>
                      <a:pt x="11279" y="2547"/>
                    </a:cubicBezTo>
                    <a:cubicBezTo>
                      <a:pt x="11329" y="2795"/>
                      <a:pt x="11369" y="3134"/>
                      <a:pt x="11412" y="3464"/>
                    </a:cubicBezTo>
                    <a:cubicBezTo>
                      <a:pt x="11466" y="3902"/>
                      <a:pt x="11518" y="4316"/>
                      <a:pt x="11582" y="4516"/>
                    </a:cubicBezTo>
                    <a:cubicBezTo>
                      <a:pt x="11693" y="4850"/>
                      <a:pt x="11952" y="6207"/>
                      <a:pt x="11955" y="6220"/>
                    </a:cubicBezTo>
                    <a:lnTo>
                      <a:pt x="12030" y="6610"/>
                    </a:lnTo>
                    <a:cubicBezTo>
                      <a:pt x="12023" y="6633"/>
                      <a:pt x="12021" y="6657"/>
                      <a:pt x="12023" y="6668"/>
                    </a:cubicBezTo>
                    <a:cubicBezTo>
                      <a:pt x="12037" y="6693"/>
                      <a:pt x="11957" y="6762"/>
                      <a:pt x="11943" y="6856"/>
                    </a:cubicBezTo>
                    <a:cubicBezTo>
                      <a:pt x="11941" y="6912"/>
                      <a:pt x="11948" y="6910"/>
                      <a:pt x="11936" y="6943"/>
                    </a:cubicBezTo>
                    <a:cubicBezTo>
                      <a:pt x="11929" y="6967"/>
                      <a:pt x="11915" y="6999"/>
                      <a:pt x="11910" y="7037"/>
                    </a:cubicBezTo>
                    <a:cubicBezTo>
                      <a:pt x="11893" y="7040"/>
                      <a:pt x="11874" y="7041"/>
                      <a:pt x="11863" y="7046"/>
                    </a:cubicBezTo>
                    <a:cubicBezTo>
                      <a:pt x="11818" y="7059"/>
                      <a:pt x="11797" y="7069"/>
                      <a:pt x="11775" y="7074"/>
                    </a:cubicBezTo>
                    <a:lnTo>
                      <a:pt x="11582" y="7111"/>
                    </a:lnTo>
                    <a:cubicBezTo>
                      <a:pt x="11449" y="7138"/>
                      <a:pt x="11315" y="7173"/>
                      <a:pt x="11180" y="7204"/>
                    </a:cubicBezTo>
                    <a:lnTo>
                      <a:pt x="10986" y="7246"/>
                    </a:lnTo>
                    <a:cubicBezTo>
                      <a:pt x="10930" y="7262"/>
                      <a:pt x="10864" y="7248"/>
                      <a:pt x="10776" y="7254"/>
                    </a:cubicBezTo>
                    <a:cubicBezTo>
                      <a:pt x="10694" y="7263"/>
                      <a:pt x="10637" y="7288"/>
                      <a:pt x="10571" y="7290"/>
                    </a:cubicBezTo>
                    <a:cubicBezTo>
                      <a:pt x="10507" y="7293"/>
                      <a:pt x="10410" y="7287"/>
                      <a:pt x="10370" y="7324"/>
                    </a:cubicBezTo>
                    <a:cubicBezTo>
                      <a:pt x="10422" y="7292"/>
                      <a:pt x="10498" y="7306"/>
                      <a:pt x="10571" y="7307"/>
                    </a:cubicBezTo>
                    <a:cubicBezTo>
                      <a:pt x="10651" y="7309"/>
                      <a:pt x="10722" y="7288"/>
                      <a:pt x="10783" y="7288"/>
                    </a:cubicBezTo>
                    <a:cubicBezTo>
                      <a:pt x="10840" y="7286"/>
                      <a:pt x="10920" y="7307"/>
                      <a:pt x="11005" y="7295"/>
                    </a:cubicBezTo>
                    <a:lnTo>
                      <a:pt x="11225" y="7268"/>
                    </a:lnTo>
                    <a:cubicBezTo>
                      <a:pt x="11364" y="7247"/>
                      <a:pt x="11497" y="7226"/>
                      <a:pt x="11641" y="7208"/>
                    </a:cubicBezTo>
                    <a:lnTo>
                      <a:pt x="11865" y="7184"/>
                    </a:lnTo>
                    <a:cubicBezTo>
                      <a:pt x="11877" y="7181"/>
                      <a:pt x="11879" y="7181"/>
                      <a:pt x="11889" y="7179"/>
                    </a:cubicBezTo>
                    <a:cubicBezTo>
                      <a:pt x="11882" y="7201"/>
                      <a:pt x="11877" y="7223"/>
                      <a:pt x="11874" y="7251"/>
                    </a:cubicBezTo>
                    <a:lnTo>
                      <a:pt x="11889" y="7452"/>
                    </a:lnTo>
                    <a:lnTo>
                      <a:pt x="11955" y="8241"/>
                    </a:lnTo>
                    <a:cubicBezTo>
                      <a:pt x="11967" y="8371"/>
                      <a:pt x="11971" y="8508"/>
                      <a:pt x="12047" y="8637"/>
                    </a:cubicBezTo>
                    <a:cubicBezTo>
                      <a:pt x="12070" y="8674"/>
                      <a:pt x="12099" y="8695"/>
                      <a:pt x="12096" y="8728"/>
                    </a:cubicBezTo>
                    <a:cubicBezTo>
                      <a:pt x="12104" y="8762"/>
                      <a:pt x="12108" y="8796"/>
                      <a:pt x="12118" y="8829"/>
                    </a:cubicBezTo>
                    <a:cubicBezTo>
                      <a:pt x="12134" y="8860"/>
                      <a:pt x="12141" y="8893"/>
                      <a:pt x="12170" y="8924"/>
                    </a:cubicBezTo>
                    <a:cubicBezTo>
                      <a:pt x="12207" y="8953"/>
                      <a:pt x="12307" y="8957"/>
                      <a:pt x="12269" y="8999"/>
                    </a:cubicBezTo>
                    <a:cubicBezTo>
                      <a:pt x="12314" y="8959"/>
                      <a:pt x="12205" y="8945"/>
                      <a:pt x="12184" y="8921"/>
                    </a:cubicBezTo>
                    <a:cubicBezTo>
                      <a:pt x="12163" y="8892"/>
                      <a:pt x="12160" y="8857"/>
                      <a:pt x="12148" y="8825"/>
                    </a:cubicBezTo>
                    <a:cubicBezTo>
                      <a:pt x="12144" y="8792"/>
                      <a:pt x="12146" y="8760"/>
                      <a:pt x="12144" y="8728"/>
                    </a:cubicBezTo>
                    <a:cubicBezTo>
                      <a:pt x="12153" y="8695"/>
                      <a:pt x="12120" y="8655"/>
                      <a:pt x="12108" y="8629"/>
                    </a:cubicBezTo>
                    <a:cubicBezTo>
                      <a:pt x="12056" y="8502"/>
                      <a:pt x="12073" y="8371"/>
                      <a:pt x="12085" y="8241"/>
                    </a:cubicBezTo>
                    <a:lnTo>
                      <a:pt x="12151" y="7452"/>
                    </a:lnTo>
                    <a:lnTo>
                      <a:pt x="12167" y="7259"/>
                    </a:lnTo>
                    <a:cubicBezTo>
                      <a:pt x="12174" y="7216"/>
                      <a:pt x="12236" y="7136"/>
                      <a:pt x="12233" y="7063"/>
                    </a:cubicBezTo>
                    <a:cubicBezTo>
                      <a:pt x="12238" y="7042"/>
                      <a:pt x="12252" y="7017"/>
                      <a:pt x="12271" y="6981"/>
                    </a:cubicBezTo>
                    <a:cubicBezTo>
                      <a:pt x="12293" y="6952"/>
                      <a:pt x="12297" y="6882"/>
                      <a:pt x="12302" y="6874"/>
                    </a:cubicBezTo>
                    <a:cubicBezTo>
                      <a:pt x="12304" y="6834"/>
                      <a:pt x="12387" y="6789"/>
                      <a:pt x="12415" y="6681"/>
                    </a:cubicBezTo>
                    <a:cubicBezTo>
                      <a:pt x="12422" y="6638"/>
                      <a:pt x="12422" y="6649"/>
                      <a:pt x="12448" y="6608"/>
                    </a:cubicBezTo>
                    <a:cubicBezTo>
                      <a:pt x="12481" y="6570"/>
                      <a:pt x="12479" y="6495"/>
                      <a:pt x="12484" y="6489"/>
                    </a:cubicBezTo>
                    <a:cubicBezTo>
                      <a:pt x="12491" y="6467"/>
                      <a:pt x="12505" y="6439"/>
                      <a:pt x="12519" y="6403"/>
                    </a:cubicBezTo>
                    <a:cubicBezTo>
                      <a:pt x="12536" y="6373"/>
                      <a:pt x="12545" y="6310"/>
                      <a:pt x="12550" y="6309"/>
                    </a:cubicBezTo>
                    <a:cubicBezTo>
                      <a:pt x="12562" y="6277"/>
                      <a:pt x="12642" y="6228"/>
                      <a:pt x="12703" y="6133"/>
                    </a:cubicBezTo>
                    <a:cubicBezTo>
                      <a:pt x="12734" y="6087"/>
                      <a:pt x="12727" y="6026"/>
                      <a:pt x="12729" y="6016"/>
                    </a:cubicBezTo>
                    <a:cubicBezTo>
                      <a:pt x="12737" y="6013"/>
                      <a:pt x="12755" y="5990"/>
                      <a:pt x="12774" y="5949"/>
                    </a:cubicBezTo>
                    <a:cubicBezTo>
                      <a:pt x="12902" y="5864"/>
                      <a:pt x="13046" y="5789"/>
                      <a:pt x="13155" y="5751"/>
                    </a:cubicBezTo>
                    <a:cubicBezTo>
                      <a:pt x="13332" y="5705"/>
                      <a:pt x="14309" y="5755"/>
                      <a:pt x="14990" y="5863"/>
                    </a:cubicBezTo>
                    <a:cubicBezTo>
                      <a:pt x="15176" y="5893"/>
                      <a:pt x="15651" y="6063"/>
                      <a:pt x="16007" y="6996"/>
                    </a:cubicBezTo>
                    <a:cubicBezTo>
                      <a:pt x="16208" y="7549"/>
                      <a:pt x="15996" y="8155"/>
                      <a:pt x="15993" y="8161"/>
                    </a:cubicBezTo>
                    <a:close/>
                  </a:path>
                </a:pathLst>
              </a:custGeom>
              <a:solidFill>
                <a:srgbClr val="BC6B2E"/>
              </a:solidFill>
              <a:ln w="12700">
                <a:miter lim="400000"/>
              </a:ln>
            </p:spPr>
            <p:txBody>
              <a:bodyPr lIns="38100" tIns="38100" rIns="38100" bIns="38100" anchor="ctr"/>
              <a:lstStyle/>
              <a:p>
                <a:pPr algn="ctr" rtl="0">
                  <a:defRPr sz="3000"/>
                </a:pPr>
                <a:endParaRPr sz="85700" b="1">
                  <a:solidFill>
                    <a:schemeClr val="bg1"/>
                  </a:solidFill>
                  <a:latin typeface="Adobe Arabic" panose="02040503050201020203" pitchFamily="18" charset="-78"/>
                  <a:cs typeface="Adobe Arabic" panose="02040503050201020203" pitchFamily="18" charset="-78"/>
                </a:endParaRPr>
              </a:p>
            </p:txBody>
          </p:sp>
        </p:grpSp>
      </p:grpSp>
      <p:grpSp>
        <p:nvGrpSpPr>
          <p:cNvPr id="36" name="مجموعة 35">
            <a:extLst>
              <a:ext uri="{FF2B5EF4-FFF2-40B4-BE49-F238E27FC236}">
                <a16:creationId xmlns:a16="http://schemas.microsoft.com/office/drawing/2014/main" xmlns="" id="{7CCB42A1-791D-4D7A-EB17-5125375BD116}"/>
              </a:ext>
            </a:extLst>
          </p:cNvPr>
          <p:cNvGrpSpPr/>
          <p:nvPr/>
        </p:nvGrpSpPr>
        <p:grpSpPr>
          <a:xfrm>
            <a:off x="1670570" y="2853351"/>
            <a:ext cx="2335422" cy="3910378"/>
            <a:chOff x="3467641" y="1911814"/>
            <a:chExt cx="2628142" cy="4400504"/>
          </a:xfrm>
        </p:grpSpPr>
        <p:sp>
          <p:nvSpPr>
            <p:cNvPr id="37" name="Rectangle 47">
              <a:extLst>
                <a:ext uri="{FF2B5EF4-FFF2-40B4-BE49-F238E27FC236}">
                  <a16:creationId xmlns:a16="http://schemas.microsoft.com/office/drawing/2014/main" xmlns="" id="{7A26EBFA-26F7-87FD-FB9D-1D81430C33C1}"/>
                </a:ext>
              </a:extLst>
            </p:cNvPr>
            <p:cNvSpPr/>
            <p:nvPr/>
          </p:nvSpPr>
          <p:spPr>
            <a:xfrm flipH="1">
              <a:off x="3467641" y="1911814"/>
              <a:ext cx="2628142" cy="3691444"/>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182880" rIns="274320" rtlCol="0" anchor="t"/>
            <a:lstStyle/>
            <a:p>
              <a:pPr algn="ctr"/>
              <a:endParaRPr lang="ar-SA" sz="60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endParaRPr>
            </a:p>
            <a:p>
              <a:pPr algn="ctr"/>
              <a:r>
                <a:rPr lang="ar-SA" sz="28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الأنظمة الحيوية والخدمات الأساسية</a:t>
              </a:r>
              <a:endParaRPr lang="en-US" sz="8800" b="1"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nvGrpSpPr>
            <p:cNvPr id="38" name="Group 122">
              <a:extLst>
                <a:ext uri="{FF2B5EF4-FFF2-40B4-BE49-F238E27FC236}">
                  <a16:creationId xmlns:a16="http://schemas.microsoft.com/office/drawing/2014/main" xmlns="" id="{FDEE48C4-E9DD-A0DF-5EF3-22B52AEFBAB6}"/>
                </a:ext>
              </a:extLst>
            </p:cNvPr>
            <p:cNvGrpSpPr/>
            <p:nvPr/>
          </p:nvGrpSpPr>
          <p:grpSpPr>
            <a:xfrm flipH="1">
              <a:off x="4342189" y="4382826"/>
              <a:ext cx="912512" cy="1929492"/>
              <a:chOff x="6226504" y="4380757"/>
              <a:chExt cx="912512" cy="1929492"/>
            </a:xfrm>
          </p:grpSpPr>
          <p:sp>
            <p:nvSpPr>
              <p:cNvPr id="39" name="Freeform: Shape 124">
                <a:extLst>
                  <a:ext uri="{FF2B5EF4-FFF2-40B4-BE49-F238E27FC236}">
                    <a16:creationId xmlns:a16="http://schemas.microsoft.com/office/drawing/2014/main" xmlns="" id="{8A8D10A1-4E39-7BA6-D693-56503A42867D}"/>
                  </a:ext>
                </a:extLst>
              </p:cNvPr>
              <p:cNvSpPr/>
              <p:nvPr/>
            </p:nvSpPr>
            <p:spPr>
              <a:xfrm>
                <a:off x="6237171" y="4380766"/>
                <a:ext cx="889159" cy="1762859"/>
              </a:xfrm>
              <a:custGeom>
                <a:avLst/>
                <a:gdLst>
                  <a:gd name="connsiteX0" fmla="*/ 313541 w 889159"/>
                  <a:gd name="connsiteY0" fmla="*/ 937 h 1762859"/>
                  <a:gd name="connsiteX1" fmla="*/ 353929 w 889159"/>
                  <a:gd name="connsiteY1" fmla="*/ 34933 h 1762859"/>
                  <a:gd name="connsiteX2" fmla="*/ 385586 w 889159"/>
                  <a:gd name="connsiteY2" fmla="*/ 198797 h 1762859"/>
                  <a:gd name="connsiteX3" fmla="*/ 423992 w 889159"/>
                  <a:gd name="connsiteY3" fmla="*/ 380799 h 1762859"/>
                  <a:gd name="connsiteX4" fmla="*/ 455649 w 889159"/>
                  <a:gd name="connsiteY4" fmla="*/ 490427 h 1762859"/>
                  <a:gd name="connsiteX5" fmla="*/ 500885 w 889159"/>
                  <a:gd name="connsiteY5" fmla="*/ 627083 h 1762859"/>
                  <a:gd name="connsiteX6" fmla="*/ 496387 w 889159"/>
                  <a:gd name="connsiteY6" fmla="*/ 569380 h 1762859"/>
                  <a:gd name="connsiteX7" fmla="*/ 482849 w 889159"/>
                  <a:gd name="connsiteY7" fmla="*/ 324162 h 1762859"/>
                  <a:gd name="connsiteX8" fmla="*/ 468145 w 889159"/>
                  <a:gd name="connsiteY8" fmla="*/ 129713 h 1762859"/>
                  <a:gd name="connsiteX9" fmla="*/ 521254 w 889159"/>
                  <a:gd name="connsiteY9" fmla="*/ 12261 h 1762859"/>
                  <a:gd name="connsiteX10" fmla="*/ 602605 w 889159"/>
                  <a:gd name="connsiteY10" fmla="*/ 148918 h 1762859"/>
                  <a:gd name="connsiteX11" fmla="*/ 636511 w 889159"/>
                  <a:gd name="connsiteY11" fmla="*/ 320695 h 1762859"/>
                  <a:gd name="connsiteX12" fmla="*/ 659130 w 889159"/>
                  <a:gd name="connsiteY12" fmla="*/ 512921 h 1762859"/>
                  <a:gd name="connsiteX13" fmla="*/ 668210 w 889159"/>
                  <a:gd name="connsiteY13" fmla="*/ 679008 h 1762859"/>
                  <a:gd name="connsiteX14" fmla="*/ 721319 w 889159"/>
                  <a:gd name="connsiteY14" fmla="*/ 595431 h 1762859"/>
                  <a:gd name="connsiteX15" fmla="*/ 797005 w 889159"/>
                  <a:gd name="connsiteY15" fmla="*/ 585295 h 1762859"/>
                  <a:gd name="connsiteX16" fmla="*/ 856946 w 889159"/>
                  <a:gd name="connsiteY16" fmla="*/ 646288 h 1762859"/>
                  <a:gd name="connsiteX17" fmla="*/ 876148 w 889159"/>
                  <a:gd name="connsiteY17" fmla="*/ 762762 h 1762859"/>
                  <a:gd name="connsiteX18" fmla="*/ 879564 w 889159"/>
                  <a:gd name="connsiteY18" fmla="*/ 840737 h 1762859"/>
                  <a:gd name="connsiteX19" fmla="*/ 887436 w 889159"/>
                  <a:gd name="connsiteY19" fmla="*/ 1019361 h 1762859"/>
                  <a:gd name="connsiteX20" fmla="*/ 876148 w 889159"/>
                  <a:gd name="connsiteY20" fmla="*/ 1238616 h 1762859"/>
                  <a:gd name="connsiteX21" fmla="*/ 806086 w 889159"/>
                  <a:gd name="connsiteY21" fmla="*/ 1437422 h 1762859"/>
                  <a:gd name="connsiteX22" fmla="*/ 781260 w 889159"/>
                  <a:gd name="connsiteY22" fmla="*/ 1726740 h 1762859"/>
                  <a:gd name="connsiteX23" fmla="*/ 780581 w 889159"/>
                  <a:gd name="connsiteY23" fmla="*/ 1745878 h 1762859"/>
                  <a:gd name="connsiteX24" fmla="*/ 779438 w 889159"/>
                  <a:gd name="connsiteY24" fmla="*/ 1762859 h 1762859"/>
                  <a:gd name="connsiteX25" fmla="*/ 287867 w 889159"/>
                  <a:gd name="connsiteY25" fmla="*/ 1762859 h 1762859"/>
                  <a:gd name="connsiteX26" fmla="*/ 296459 w 889159"/>
                  <a:gd name="connsiteY26" fmla="*/ 1725923 h 1762859"/>
                  <a:gd name="connsiteX27" fmla="*/ 336976 w 889159"/>
                  <a:gd name="connsiteY27" fmla="*/ 1505617 h 1762859"/>
                  <a:gd name="connsiteX28" fmla="*/ 259041 w 889159"/>
                  <a:gd name="connsiteY28" fmla="*/ 1427642 h 1762859"/>
                  <a:gd name="connsiteX29" fmla="*/ 122290 w 889159"/>
                  <a:gd name="connsiteY29" fmla="*/ 1234437 h 1762859"/>
                  <a:gd name="connsiteX30" fmla="*/ 92882 w 889159"/>
                  <a:gd name="connsiteY30" fmla="*/ 1078398 h 1762859"/>
                  <a:gd name="connsiteX31" fmla="*/ 104170 w 889159"/>
                  <a:gd name="connsiteY31" fmla="*/ 888483 h 1762859"/>
                  <a:gd name="connsiteX32" fmla="*/ 162945 w 889159"/>
                  <a:gd name="connsiteY32" fmla="*/ 845539 h 1762859"/>
                  <a:gd name="connsiteX33" fmla="*/ 114292 w 889159"/>
                  <a:gd name="connsiteY33" fmla="*/ 659003 h 1762859"/>
                  <a:gd name="connsiteX34" fmla="*/ 50978 w 889159"/>
                  <a:gd name="connsiteY34" fmla="*/ 510965 h 1762859"/>
                  <a:gd name="connsiteX35" fmla="*/ 12573 w 889159"/>
                  <a:gd name="connsiteY35" fmla="*/ 321050 h 1762859"/>
                  <a:gd name="connsiteX36" fmla="*/ 37440 w 889159"/>
                  <a:gd name="connsiteY36" fmla="*/ 148118 h 1762859"/>
                  <a:gd name="connsiteX37" fmla="*/ 118791 w 889159"/>
                  <a:gd name="connsiteY37" fmla="*/ 188839 h 1762859"/>
                  <a:gd name="connsiteX38" fmla="*/ 168485 w 889159"/>
                  <a:gd name="connsiteY38" fmla="*/ 353770 h 1762859"/>
                  <a:gd name="connsiteX39" fmla="*/ 231841 w 889159"/>
                  <a:gd name="connsiteY39" fmla="*/ 492827 h 1762859"/>
                  <a:gd name="connsiteX40" fmla="*/ 282700 w 889159"/>
                  <a:gd name="connsiteY40" fmla="*/ 623883 h 1762859"/>
                  <a:gd name="connsiteX41" fmla="*/ 333560 w 889159"/>
                  <a:gd name="connsiteY41" fmla="*/ 673584 h 1762859"/>
                  <a:gd name="connsiteX42" fmla="*/ 281534 w 889159"/>
                  <a:gd name="connsiteY42" fmla="*/ 477979 h 1762859"/>
                  <a:gd name="connsiteX43" fmla="*/ 261165 w 889159"/>
                  <a:gd name="connsiteY43" fmla="*/ 332253 h 1762859"/>
                  <a:gd name="connsiteX44" fmla="*/ 239713 w 889159"/>
                  <a:gd name="connsiteY44" fmla="*/ 151407 h 1762859"/>
                  <a:gd name="connsiteX45" fmla="*/ 286116 w 889159"/>
                  <a:gd name="connsiteY45" fmla="*/ 1058 h 1762859"/>
                  <a:gd name="connsiteX46" fmla="*/ 313541 w 889159"/>
                  <a:gd name="connsiteY46" fmla="*/ 937 h 1762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889159" h="1762859">
                    <a:moveTo>
                      <a:pt x="313541" y="937"/>
                    </a:moveTo>
                    <a:cubicBezTo>
                      <a:pt x="337161" y="4642"/>
                      <a:pt x="349680" y="18863"/>
                      <a:pt x="353929" y="34933"/>
                    </a:cubicBezTo>
                    <a:cubicBezTo>
                      <a:pt x="359594" y="56450"/>
                      <a:pt x="378797" y="170612"/>
                      <a:pt x="385586" y="198797"/>
                    </a:cubicBezTo>
                    <a:cubicBezTo>
                      <a:pt x="392334" y="227071"/>
                      <a:pt x="418327" y="355904"/>
                      <a:pt x="423992" y="380799"/>
                    </a:cubicBezTo>
                    <a:cubicBezTo>
                      <a:pt x="429657" y="405605"/>
                      <a:pt x="447776" y="453173"/>
                      <a:pt x="455649" y="490427"/>
                    </a:cubicBezTo>
                    <a:cubicBezTo>
                      <a:pt x="463563" y="527592"/>
                      <a:pt x="500885" y="627083"/>
                      <a:pt x="500885" y="627083"/>
                    </a:cubicBezTo>
                    <a:cubicBezTo>
                      <a:pt x="500885" y="627083"/>
                      <a:pt x="498636" y="588585"/>
                      <a:pt x="496387" y="569380"/>
                    </a:cubicBezTo>
                    <a:cubicBezTo>
                      <a:pt x="494179" y="550175"/>
                      <a:pt x="487431" y="377242"/>
                      <a:pt x="482849" y="324162"/>
                    </a:cubicBezTo>
                    <a:cubicBezTo>
                      <a:pt x="478267" y="270993"/>
                      <a:pt x="473810" y="194174"/>
                      <a:pt x="468145" y="129713"/>
                    </a:cubicBezTo>
                    <a:cubicBezTo>
                      <a:pt x="462480" y="65341"/>
                      <a:pt x="457898" y="15640"/>
                      <a:pt x="521254" y="12261"/>
                    </a:cubicBezTo>
                    <a:cubicBezTo>
                      <a:pt x="584485" y="8793"/>
                      <a:pt x="595774" y="118421"/>
                      <a:pt x="602605" y="148918"/>
                    </a:cubicBezTo>
                    <a:cubicBezTo>
                      <a:pt x="609436" y="179414"/>
                      <a:pt x="627472" y="250632"/>
                      <a:pt x="636511" y="320695"/>
                    </a:cubicBezTo>
                    <a:cubicBezTo>
                      <a:pt x="645592" y="390757"/>
                      <a:pt x="656880" y="490249"/>
                      <a:pt x="659130" y="512921"/>
                    </a:cubicBezTo>
                    <a:cubicBezTo>
                      <a:pt x="661379" y="535505"/>
                      <a:pt x="668210" y="679008"/>
                      <a:pt x="668210" y="679008"/>
                    </a:cubicBezTo>
                    <a:cubicBezTo>
                      <a:pt x="683997" y="650823"/>
                      <a:pt x="707782" y="614636"/>
                      <a:pt x="721319" y="595431"/>
                    </a:cubicBezTo>
                    <a:cubicBezTo>
                      <a:pt x="734857" y="576226"/>
                      <a:pt x="759683" y="575159"/>
                      <a:pt x="797005" y="585295"/>
                    </a:cubicBezTo>
                    <a:cubicBezTo>
                      <a:pt x="834369" y="595431"/>
                      <a:pt x="847907" y="621482"/>
                      <a:pt x="856946" y="646288"/>
                    </a:cubicBezTo>
                    <a:cubicBezTo>
                      <a:pt x="866026" y="671272"/>
                      <a:pt x="877314" y="741335"/>
                      <a:pt x="876148" y="762762"/>
                    </a:cubicBezTo>
                    <a:cubicBezTo>
                      <a:pt x="875107" y="784190"/>
                      <a:pt x="877314" y="819310"/>
                      <a:pt x="879564" y="840737"/>
                    </a:cubicBezTo>
                    <a:cubicBezTo>
                      <a:pt x="881813" y="862254"/>
                      <a:pt x="882979" y="940229"/>
                      <a:pt x="887436" y="1019361"/>
                    </a:cubicBezTo>
                    <a:cubicBezTo>
                      <a:pt x="891935" y="1098492"/>
                      <a:pt x="887436" y="1184291"/>
                      <a:pt x="876148" y="1238616"/>
                    </a:cubicBezTo>
                    <a:cubicBezTo>
                      <a:pt x="864860" y="1292763"/>
                      <a:pt x="828704" y="1362914"/>
                      <a:pt x="806086" y="1437422"/>
                    </a:cubicBezTo>
                    <a:cubicBezTo>
                      <a:pt x="783467" y="1512019"/>
                      <a:pt x="781260" y="1688419"/>
                      <a:pt x="781260" y="1726740"/>
                    </a:cubicBezTo>
                    <a:cubicBezTo>
                      <a:pt x="781260" y="1731541"/>
                      <a:pt x="781013" y="1738091"/>
                      <a:pt x="780581" y="1745878"/>
                    </a:cubicBezTo>
                    <a:lnTo>
                      <a:pt x="779438" y="1762859"/>
                    </a:lnTo>
                    <a:lnTo>
                      <a:pt x="287867" y="1762859"/>
                    </a:lnTo>
                    <a:lnTo>
                      <a:pt x="296459" y="1725923"/>
                    </a:lnTo>
                    <a:cubicBezTo>
                      <a:pt x="316654" y="1636583"/>
                      <a:pt x="339538" y="1520888"/>
                      <a:pt x="336976" y="1505617"/>
                    </a:cubicBezTo>
                    <a:cubicBezTo>
                      <a:pt x="333560" y="1485345"/>
                      <a:pt x="311067" y="1483033"/>
                      <a:pt x="259041" y="1427642"/>
                    </a:cubicBezTo>
                    <a:cubicBezTo>
                      <a:pt x="207098" y="1372339"/>
                      <a:pt x="153989" y="1276226"/>
                      <a:pt x="122290" y="1234437"/>
                    </a:cubicBezTo>
                    <a:cubicBezTo>
                      <a:pt x="90633" y="1192471"/>
                      <a:pt x="90633" y="1123654"/>
                      <a:pt x="92882" y="1078398"/>
                    </a:cubicBezTo>
                    <a:cubicBezTo>
                      <a:pt x="95131" y="1033231"/>
                      <a:pt x="96298" y="925826"/>
                      <a:pt x="104170" y="888483"/>
                    </a:cubicBezTo>
                    <a:cubicBezTo>
                      <a:pt x="112085" y="851140"/>
                      <a:pt x="162945" y="845539"/>
                      <a:pt x="162945" y="845539"/>
                    </a:cubicBezTo>
                    <a:cubicBezTo>
                      <a:pt x="162945" y="845539"/>
                      <a:pt x="139160" y="722307"/>
                      <a:pt x="114292" y="659003"/>
                    </a:cubicBezTo>
                    <a:cubicBezTo>
                      <a:pt x="89342" y="595787"/>
                      <a:pt x="64516" y="553909"/>
                      <a:pt x="50978" y="510965"/>
                    </a:cubicBezTo>
                    <a:cubicBezTo>
                      <a:pt x="37440" y="468021"/>
                      <a:pt x="31775" y="411473"/>
                      <a:pt x="12573" y="321050"/>
                    </a:cubicBezTo>
                    <a:cubicBezTo>
                      <a:pt x="-6630" y="230627"/>
                      <a:pt x="-7797" y="167234"/>
                      <a:pt x="37440" y="148118"/>
                    </a:cubicBezTo>
                    <a:cubicBezTo>
                      <a:pt x="82635" y="128913"/>
                      <a:pt x="108669" y="165100"/>
                      <a:pt x="118791" y="188839"/>
                    </a:cubicBezTo>
                    <a:cubicBezTo>
                      <a:pt x="128913" y="212490"/>
                      <a:pt x="158238" y="331186"/>
                      <a:pt x="168485" y="353770"/>
                    </a:cubicBezTo>
                    <a:cubicBezTo>
                      <a:pt x="178732" y="376353"/>
                      <a:pt x="219344" y="466954"/>
                      <a:pt x="231841" y="492827"/>
                    </a:cubicBezTo>
                    <a:cubicBezTo>
                      <a:pt x="244295" y="518789"/>
                      <a:pt x="257833" y="563956"/>
                      <a:pt x="282700" y="623883"/>
                    </a:cubicBezTo>
                    <a:cubicBezTo>
                      <a:pt x="307526" y="683720"/>
                      <a:pt x="333560" y="684876"/>
                      <a:pt x="333560" y="673584"/>
                    </a:cubicBezTo>
                    <a:cubicBezTo>
                      <a:pt x="333560" y="662292"/>
                      <a:pt x="290573" y="523235"/>
                      <a:pt x="281534" y="477979"/>
                    </a:cubicBezTo>
                    <a:cubicBezTo>
                      <a:pt x="272453" y="432812"/>
                      <a:pt x="265622" y="381955"/>
                      <a:pt x="261165" y="332253"/>
                    </a:cubicBezTo>
                    <a:cubicBezTo>
                      <a:pt x="256667" y="282463"/>
                      <a:pt x="248794" y="231605"/>
                      <a:pt x="239713" y="151407"/>
                    </a:cubicBezTo>
                    <a:cubicBezTo>
                      <a:pt x="230758" y="71120"/>
                      <a:pt x="244295" y="6660"/>
                      <a:pt x="286116" y="1058"/>
                    </a:cubicBezTo>
                    <a:cubicBezTo>
                      <a:pt x="296561" y="-365"/>
                      <a:pt x="305668" y="-298"/>
                      <a:pt x="313541" y="937"/>
                    </a:cubicBezTo>
                    <a:close/>
                  </a:path>
                </a:pathLst>
              </a:custGeom>
              <a:solidFill>
                <a:srgbClr val="FAB29A"/>
              </a:solidFill>
              <a:ln w="190500">
                <a:solidFill>
                  <a:srgbClr val="F0EEEF"/>
                </a:solidFill>
                <a:round/>
                <a:headEnd/>
                <a:tailEnd/>
              </a:ln>
            </p:spPr>
            <p:txBody>
              <a:bodyPr vert="horz" wrap="square" lIns="91440" tIns="45720" rIns="91440" bIns="45720" numCol="1" anchor="t" anchorCtr="0" compatLnSpc="1">
                <a:prstTxWarp prst="textNoShape">
                  <a:avLst/>
                </a:prstTxWarp>
                <a:noAutofit/>
              </a:bodyPr>
              <a:lstStyle/>
              <a:p>
                <a:pPr algn="ctr" rtl="0"/>
                <a:endParaRPr sz="85700" b="1">
                  <a:solidFill>
                    <a:schemeClr val="bg1"/>
                  </a:solidFill>
                  <a:latin typeface="Adobe Arabic" panose="02040503050201020203" pitchFamily="18" charset="-78"/>
                  <a:cs typeface="Adobe Arabic" panose="02040503050201020203" pitchFamily="18" charset="-78"/>
                </a:endParaRPr>
              </a:p>
            </p:txBody>
          </p:sp>
          <p:sp>
            <p:nvSpPr>
              <p:cNvPr id="40" name="Line">
                <a:extLst>
                  <a:ext uri="{FF2B5EF4-FFF2-40B4-BE49-F238E27FC236}">
                    <a16:creationId xmlns:a16="http://schemas.microsoft.com/office/drawing/2014/main" xmlns="" id="{3B4F911E-35EC-12F9-77DC-55FD09981181}"/>
                  </a:ext>
                </a:extLst>
              </p:cNvPr>
              <p:cNvSpPr/>
              <p:nvPr/>
            </p:nvSpPr>
            <p:spPr>
              <a:xfrm>
                <a:off x="6237164" y="4391454"/>
                <a:ext cx="889151" cy="1915863"/>
              </a:xfrm>
              <a:custGeom>
                <a:avLst/>
                <a:gdLst/>
                <a:ahLst/>
                <a:cxnLst>
                  <a:cxn ang="0">
                    <a:pos x="wd2" y="hd2"/>
                  </a:cxn>
                  <a:cxn ang="5400000">
                    <a:pos x="wd2" y="hd2"/>
                  </a:cxn>
                  <a:cxn ang="10800000">
                    <a:pos x="wd2" y="hd2"/>
                  </a:cxn>
                  <a:cxn ang="16200000">
                    <a:pos x="wd2" y="hd2"/>
                  </a:cxn>
                </a:cxnLst>
                <a:rect l="0" t="0" r="r" b="b"/>
                <a:pathLst>
                  <a:path w="21346" h="21548" extrusionOk="0">
                    <a:moveTo>
                      <a:pt x="18377" y="21544"/>
                    </a:moveTo>
                    <a:cubicBezTo>
                      <a:pt x="18377" y="21544"/>
                      <a:pt x="18756" y="19853"/>
                      <a:pt x="18756" y="19421"/>
                    </a:cubicBezTo>
                    <a:cubicBezTo>
                      <a:pt x="18756" y="18990"/>
                      <a:pt x="18809" y="17006"/>
                      <a:pt x="19352" y="16167"/>
                    </a:cubicBezTo>
                    <a:cubicBezTo>
                      <a:pt x="19895" y="15329"/>
                      <a:pt x="20763" y="14540"/>
                      <a:pt x="21034" y="13931"/>
                    </a:cubicBezTo>
                    <a:cubicBezTo>
                      <a:pt x="21305" y="13320"/>
                      <a:pt x="21413" y="12355"/>
                      <a:pt x="21305" y="11465"/>
                    </a:cubicBezTo>
                    <a:cubicBezTo>
                      <a:pt x="21198" y="10575"/>
                      <a:pt x="21170" y="9698"/>
                      <a:pt x="21116" y="9456"/>
                    </a:cubicBezTo>
                    <a:cubicBezTo>
                      <a:pt x="21062" y="9215"/>
                      <a:pt x="21009" y="8820"/>
                      <a:pt x="21034" y="8579"/>
                    </a:cubicBezTo>
                    <a:cubicBezTo>
                      <a:pt x="21062" y="8338"/>
                      <a:pt x="20791" y="7550"/>
                      <a:pt x="20573" y="7269"/>
                    </a:cubicBezTo>
                    <a:cubicBezTo>
                      <a:pt x="20356" y="6990"/>
                      <a:pt x="20031" y="6697"/>
                      <a:pt x="19134" y="6583"/>
                    </a:cubicBezTo>
                    <a:cubicBezTo>
                      <a:pt x="18238" y="6469"/>
                      <a:pt x="17642" y="6481"/>
                      <a:pt x="17317" y="6697"/>
                    </a:cubicBezTo>
                    <a:cubicBezTo>
                      <a:pt x="16992" y="6913"/>
                      <a:pt x="16421" y="7320"/>
                      <a:pt x="16042" y="7637"/>
                    </a:cubicBezTo>
                    <a:cubicBezTo>
                      <a:pt x="16042" y="7637"/>
                      <a:pt x="15878" y="6023"/>
                      <a:pt x="15824" y="5769"/>
                    </a:cubicBezTo>
                    <a:cubicBezTo>
                      <a:pt x="15770" y="5514"/>
                      <a:pt x="15499" y="4395"/>
                      <a:pt x="15281" y="3607"/>
                    </a:cubicBezTo>
                    <a:cubicBezTo>
                      <a:pt x="15064" y="2819"/>
                      <a:pt x="14631" y="2018"/>
                      <a:pt x="14467" y="1675"/>
                    </a:cubicBezTo>
                    <a:cubicBezTo>
                      <a:pt x="14303" y="1332"/>
                      <a:pt x="14032" y="99"/>
                      <a:pt x="12514" y="138"/>
                    </a:cubicBezTo>
                    <a:cubicBezTo>
                      <a:pt x="10993" y="176"/>
                      <a:pt x="11103" y="735"/>
                      <a:pt x="11239" y="1459"/>
                    </a:cubicBezTo>
                    <a:cubicBezTo>
                      <a:pt x="11375" y="2184"/>
                      <a:pt x="11482" y="3048"/>
                      <a:pt x="11592" y="3646"/>
                    </a:cubicBezTo>
                    <a:cubicBezTo>
                      <a:pt x="11702" y="4243"/>
                      <a:pt x="11864" y="6188"/>
                      <a:pt x="11917" y="6404"/>
                    </a:cubicBezTo>
                    <a:cubicBezTo>
                      <a:pt x="11971" y="6620"/>
                      <a:pt x="12025" y="7053"/>
                      <a:pt x="12025" y="7053"/>
                    </a:cubicBezTo>
                    <a:cubicBezTo>
                      <a:pt x="12025" y="7053"/>
                      <a:pt x="11129" y="5934"/>
                      <a:pt x="10939" y="5516"/>
                    </a:cubicBezTo>
                    <a:cubicBezTo>
                      <a:pt x="10750" y="5097"/>
                      <a:pt x="10315" y="4562"/>
                      <a:pt x="10179" y="4283"/>
                    </a:cubicBezTo>
                    <a:cubicBezTo>
                      <a:pt x="10043" y="4003"/>
                      <a:pt x="9419" y="2554"/>
                      <a:pt x="9257" y="2236"/>
                    </a:cubicBezTo>
                    <a:cubicBezTo>
                      <a:pt x="9094" y="1919"/>
                      <a:pt x="8633" y="635"/>
                      <a:pt x="8497" y="393"/>
                    </a:cubicBezTo>
                    <a:cubicBezTo>
                      <a:pt x="8361" y="152"/>
                      <a:pt x="7872" y="-52"/>
                      <a:pt x="6869" y="12"/>
                    </a:cubicBezTo>
                    <a:cubicBezTo>
                      <a:pt x="5865" y="75"/>
                      <a:pt x="5540" y="800"/>
                      <a:pt x="5755" y="1703"/>
                    </a:cubicBezTo>
                    <a:cubicBezTo>
                      <a:pt x="5973" y="2605"/>
                      <a:pt x="6162" y="3177"/>
                      <a:pt x="6270" y="3737"/>
                    </a:cubicBezTo>
                    <a:cubicBezTo>
                      <a:pt x="6377" y="4296"/>
                      <a:pt x="6541" y="4868"/>
                      <a:pt x="6759" y="5376"/>
                    </a:cubicBezTo>
                    <a:cubicBezTo>
                      <a:pt x="6976" y="5885"/>
                      <a:pt x="8008" y="7449"/>
                      <a:pt x="8008" y="7576"/>
                    </a:cubicBezTo>
                    <a:cubicBezTo>
                      <a:pt x="8008" y="7703"/>
                      <a:pt x="7383" y="7690"/>
                      <a:pt x="6787" y="7017"/>
                    </a:cubicBezTo>
                    <a:cubicBezTo>
                      <a:pt x="6190" y="6343"/>
                      <a:pt x="5865" y="5835"/>
                      <a:pt x="5566" y="5543"/>
                    </a:cubicBezTo>
                    <a:cubicBezTo>
                      <a:pt x="5266" y="5252"/>
                      <a:pt x="4291" y="4233"/>
                      <a:pt x="4045" y="3979"/>
                    </a:cubicBezTo>
                    <a:cubicBezTo>
                      <a:pt x="3799" y="3725"/>
                      <a:pt x="3095" y="2390"/>
                      <a:pt x="2852" y="2124"/>
                    </a:cubicBezTo>
                    <a:cubicBezTo>
                      <a:pt x="2609" y="1857"/>
                      <a:pt x="1984" y="1450"/>
                      <a:pt x="899" y="1666"/>
                    </a:cubicBezTo>
                    <a:cubicBezTo>
                      <a:pt x="-187" y="1881"/>
                      <a:pt x="-159" y="2594"/>
                      <a:pt x="302" y="3611"/>
                    </a:cubicBezTo>
                    <a:cubicBezTo>
                      <a:pt x="763" y="4628"/>
                      <a:pt x="899" y="5264"/>
                      <a:pt x="1224" y="5747"/>
                    </a:cubicBezTo>
                    <a:cubicBezTo>
                      <a:pt x="1549" y="6230"/>
                      <a:pt x="2145" y="6701"/>
                      <a:pt x="2744" y="7412"/>
                    </a:cubicBezTo>
                    <a:cubicBezTo>
                      <a:pt x="3341" y="8124"/>
                      <a:pt x="3912" y="9510"/>
                      <a:pt x="3912" y="9510"/>
                    </a:cubicBezTo>
                    <a:cubicBezTo>
                      <a:pt x="3912" y="9510"/>
                      <a:pt x="2691" y="9573"/>
                      <a:pt x="2501" y="9993"/>
                    </a:cubicBezTo>
                    <a:cubicBezTo>
                      <a:pt x="2312" y="10413"/>
                      <a:pt x="2284" y="11621"/>
                      <a:pt x="2230" y="12129"/>
                    </a:cubicBezTo>
                    <a:cubicBezTo>
                      <a:pt x="2176" y="12638"/>
                      <a:pt x="2176" y="13412"/>
                      <a:pt x="2936" y="13884"/>
                    </a:cubicBezTo>
                    <a:cubicBezTo>
                      <a:pt x="3697" y="14354"/>
                      <a:pt x="4972" y="15435"/>
                      <a:pt x="6219" y="16057"/>
                    </a:cubicBezTo>
                    <a:cubicBezTo>
                      <a:pt x="7468" y="16680"/>
                      <a:pt x="8008" y="16706"/>
                      <a:pt x="8090" y="16934"/>
                    </a:cubicBezTo>
                    <a:cubicBezTo>
                      <a:pt x="8172" y="17163"/>
                      <a:pt x="7168" y="19400"/>
                      <a:pt x="6679" y="20265"/>
                    </a:cubicBezTo>
                    <a:cubicBezTo>
                      <a:pt x="6190" y="21129"/>
                      <a:pt x="6137" y="21548"/>
                      <a:pt x="6137" y="21548"/>
                    </a:cubicBezTo>
                  </a:path>
                </a:pathLst>
              </a:custGeom>
              <a:solidFill>
                <a:srgbClr val="EBAE78"/>
              </a:solidFill>
              <a:ln w="12700">
                <a:miter lim="400000"/>
              </a:ln>
            </p:spPr>
            <p:txBody>
              <a:bodyPr lIns="38100" tIns="38100" rIns="38100" bIns="38100" anchor="ctr"/>
              <a:lstStyle/>
              <a:p>
                <a:pPr algn="ctr" rtl="0">
                  <a:defRPr sz="3000"/>
                </a:pPr>
                <a:endParaRPr sz="85700" b="1">
                  <a:solidFill>
                    <a:schemeClr val="bg1"/>
                  </a:solidFill>
                  <a:latin typeface="Adobe Arabic" panose="02040503050201020203" pitchFamily="18" charset="-78"/>
                  <a:cs typeface="Adobe Arabic" panose="02040503050201020203" pitchFamily="18" charset="-78"/>
                </a:endParaRPr>
              </a:p>
            </p:txBody>
          </p:sp>
          <p:sp>
            <p:nvSpPr>
              <p:cNvPr id="41" name="Freeform: Shape 127">
                <a:extLst>
                  <a:ext uri="{FF2B5EF4-FFF2-40B4-BE49-F238E27FC236}">
                    <a16:creationId xmlns:a16="http://schemas.microsoft.com/office/drawing/2014/main" xmlns="" id="{41A88D92-157A-E4B6-A8EB-05D45EE90537}"/>
                  </a:ext>
                </a:extLst>
              </p:cNvPr>
              <p:cNvSpPr/>
              <p:nvPr/>
            </p:nvSpPr>
            <p:spPr>
              <a:xfrm>
                <a:off x="6226504" y="4380757"/>
                <a:ext cx="912512" cy="1929492"/>
              </a:xfrm>
              <a:custGeom>
                <a:avLst/>
                <a:gdLst>
                  <a:gd name="connsiteX0" fmla="*/ 1189892 w 1906382"/>
                  <a:gd name="connsiteY0" fmla="*/ 2539834 h 4031012"/>
                  <a:gd name="connsiteX1" fmla="*/ 1190117 w 1906382"/>
                  <a:gd name="connsiteY1" fmla="*/ 2539834 h 4031012"/>
                  <a:gd name="connsiteX2" fmla="*/ 1194127 w 1906382"/>
                  <a:gd name="connsiteY2" fmla="*/ 2539834 h 4031012"/>
                  <a:gd name="connsiteX3" fmla="*/ 1191006 w 1906382"/>
                  <a:gd name="connsiteY3" fmla="*/ 2541176 h 4031012"/>
                  <a:gd name="connsiteX4" fmla="*/ 1195908 w 1906382"/>
                  <a:gd name="connsiteY4" fmla="*/ 2581276 h 4031012"/>
                  <a:gd name="connsiteX5" fmla="*/ 1199250 w 1906382"/>
                  <a:gd name="connsiteY5" fmla="*/ 2622040 h 4031012"/>
                  <a:gd name="connsiteX6" fmla="*/ 1190785 w 1906382"/>
                  <a:gd name="connsiteY6" fmla="*/ 2705818 h 4031012"/>
                  <a:gd name="connsiteX7" fmla="*/ 1162713 w 1906382"/>
                  <a:gd name="connsiteY7" fmla="*/ 2784460 h 4031012"/>
                  <a:gd name="connsiteX8" fmla="*/ 1113921 w 1906382"/>
                  <a:gd name="connsiteY8" fmla="*/ 2851514 h 4031012"/>
                  <a:gd name="connsiteX9" fmla="*/ 1145114 w 1906382"/>
                  <a:gd name="connsiteY9" fmla="*/ 2776437 h 4031012"/>
                  <a:gd name="connsiteX10" fmla="*/ 1166276 w 1906382"/>
                  <a:gd name="connsiteY10" fmla="*/ 2699801 h 4031012"/>
                  <a:gd name="connsiteX11" fmla="*/ 1179644 w 1906382"/>
                  <a:gd name="connsiteY11" fmla="*/ 2622040 h 4031012"/>
                  <a:gd name="connsiteX12" fmla="*/ 1182986 w 1906382"/>
                  <a:gd name="connsiteY12" fmla="*/ 2581276 h 4031012"/>
                  <a:gd name="connsiteX13" fmla="*/ 1189670 w 1906382"/>
                  <a:gd name="connsiteY13" fmla="*/ 2540281 h 4031012"/>
                  <a:gd name="connsiteX14" fmla="*/ 1024808 w 1906382"/>
                  <a:gd name="connsiteY14" fmla="*/ 2116539 h 4031012"/>
                  <a:gd name="connsiteX15" fmla="*/ 1062453 w 1906382"/>
                  <a:gd name="connsiteY15" fmla="*/ 2145289 h 4031012"/>
                  <a:gd name="connsiteX16" fmla="*/ 1097441 w 1906382"/>
                  <a:gd name="connsiteY16" fmla="*/ 2179360 h 4031012"/>
                  <a:gd name="connsiteX17" fmla="*/ 1155577 w 1906382"/>
                  <a:gd name="connsiteY17" fmla="*/ 2256005 h 4031012"/>
                  <a:gd name="connsiteX18" fmla="*/ 1245597 w 1906382"/>
                  <a:gd name="connsiteY18" fmla="*/ 2426425 h 4031012"/>
                  <a:gd name="connsiteX19" fmla="*/ 1260961 w 1906382"/>
                  <a:gd name="connsiteY19" fmla="*/ 2471423 h 4031012"/>
                  <a:gd name="connsiteX20" fmla="*/ 1274780 w 1906382"/>
                  <a:gd name="connsiteY20" fmla="*/ 2519130 h 4031012"/>
                  <a:gd name="connsiteX21" fmla="*/ 1287025 w 1906382"/>
                  <a:gd name="connsiteY21" fmla="*/ 2563908 h 4031012"/>
                  <a:gd name="connsiteX22" fmla="*/ 1294375 w 1906382"/>
                  <a:gd name="connsiteY22" fmla="*/ 2589729 h 4031012"/>
                  <a:gd name="connsiteX23" fmla="*/ 1294158 w 1906382"/>
                  <a:gd name="connsiteY23" fmla="*/ 2601317 h 4031012"/>
                  <a:gd name="connsiteX24" fmla="*/ 1296382 w 1906382"/>
                  <a:gd name="connsiteY24" fmla="*/ 2607772 h 4031012"/>
                  <a:gd name="connsiteX25" fmla="*/ 1322894 w 1906382"/>
                  <a:gd name="connsiteY25" fmla="*/ 2702461 h 4031012"/>
                  <a:gd name="connsiteX26" fmla="*/ 1329132 w 1906382"/>
                  <a:gd name="connsiteY26" fmla="*/ 2750828 h 4031012"/>
                  <a:gd name="connsiteX27" fmla="*/ 1332916 w 1906382"/>
                  <a:gd name="connsiteY27" fmla="*/ 2773752 h 4031012"/>
                  <a:gd name="connsiteX28" fmla="*/ 1336713 w 1906382"/>
                  <a:gd name="connsiteY28" fmla="*/ 2796708 h 4031012"/>
                  <a:gd name="connsiteX29" fmla="*/ 1329580 w 1906382"/>
                  <a:gd name="connsiteY29" fmla="*/ 2774886 h 4031012"/>
                  <a:gd name="connsiteX30" fmla="*/ 1322678 w 1906382"/>
                  <a:gd name="connsiteY30" fmla="*/ 2751269 h 4031012"/>
                  <a:gd name="connsiteX31" fmla="*/ 1311097 w 1906382"/>
                  <a:gd name="connsiteY31" fmla="*/ 2705799 h 4031012"/>
                  <a:gd name="connsiteX32" fmla="*/ 1296166 w 1906382"/>
                  <a:gd name="connsiteY32" fmla="*/ 2660359 h 4031012"/>
                  <a:gd name="connsiteX33" fmla="*/ 1280354 w 1906382"/>
                  <a:gd name="connsiteY33" fmla="*/ 2618699 h 4031012"/>
                  <a:gd name="connsiteX34" fmla="*/ 1274116 w 1906382"/>
                  <a:gd name="connsiteY34" fmla="*/ 2603112 h 4031012"/>
                  <a:gd name="connsiteX35" fmla="*/ 1273437 w 1906382"/>
                  <a:gd name="connsiteY35" fmla="*/ 2590863 h 4031012"/>
                  <a:gd name="connsiteX36" fmla="*/ 1266535 w 1906382"/>
                  <a:gd name="connsiteY36" fmla="*/ 2571245 h 4031012"/>
                  <a:gd name="connsiteX37" fmla="*/ 1252499 w 1906382"/>
                  <a:gd name="connsiteY37" fmla="*/ 2524231 h 4031012"/>
                  <a:gd name="connsiteX38" fmla="*/ 1222204 w 1906382"/>
                  <a:gd name="connsiteY38" fmla="*/ 2435337 h 4031012"/>
                  <a:gd name="connsiteX39" fmla="*/ 1139549 w 1906382"/>
                  <a:gd name="connsiteY39" fmla="*/ 2266459 h 4031012"/>
                  <a:gd name="connsiteX40" fmla="*/ 1087636 w 1906382"/>
                  <a:gd name="connsiteY40" fmla="*/ 2186729 h 4031012"/>
                  <a:gd name="connsiteX41" fmla="*/ 1058901 w 1906382"/>
                  <a:gd name="connsiteY41" fmla="*/ 2150862 h 4031012"/>
                  <a:gd name="connsiteX42" fmla="*/ 1024808 w 1906382"/>
                  <a:gd name="connsiteY42" fmla="*/ 2116539 h 4031012"/>
                  <a:gd name="connsiteX43" fmla="*/ 791634 w 1906382"/>
                  <a:gd name="connsiteY43" fmla="*/ 1763208 h 4031012"/>
                  <a:gd name="connsiteX44" fmla="*/ 752223 w 1906382"/>
                  <a:gd name="connsiteY44" fmla="*/ 1774635 h 4031012"/>
                  <a:gd name="connsiteX45" fmla="*/ 577160 w 1906382"/>
                  <a:gd name="connsiteY45" fmla="*/ 1808541 h 4031012"/>
                  <a:gd name="connsiteX46" fmla="*/ 575095 w 1906382"/>
                  <a:gd name="connsiteY46" fmla="*/ 1812850 h 4031012"/>
                  <a:gd name="connsiteX47" fmla="*/ 568002 w 1906382"/>
                  <a:gd name="connsiteY47" fmla="*/ 1830084 h 4031012"/>
                  <a:gd name="connsiteX48" fmla="*/ 562436 w 1906382"/>
                  <a:gd name="connsiteY48" fmla="*/ 1844508 h 4031012"/>
                  <a:gd name="connsiteX49" fmla="*/ 558396 w 1906382"/>
                  <a:gd name="connsiteY49" fmla="*/ 1853875 h 4031012"/>
                  <a:gd name="connsiteX50" fmla="*/ 553997 w 1906382"/>
                  <a:gd name="connsiteY50" fmla="*/ 1890217 h 4031012"/>
                  <a:gd name="connsiteX51" fmla="*/ 553279 w 1906382"/>
                  <a:gd name="connsiteY51" fmla="*/ 1901831 h 4031012"/>
                  <a:gd name="connsiteX52" fmla="*/ 553548 w 1906382"/>
                  <a:gd name="connsiteY52" fmla="*/ 1922063 h 4031012"/>
                  <a:gd name="connsiteX53" fmla="*/ 565758 w 1906382"/>
                  <a:gd name="connsiteY53" fmla="*/ 1929743 h 4031012"/>
                  <a:gd name="connsiteX54" fmla="*/ 573299 w 1906382"/>
                  <a:gd name="connsiteY54" fmla="*/ 1931616 h 4031012"/>
                  <a:gd name="connsiteX55" fmla="*/ 603643 w 1906382"/>
                  <a:gd name="connsiteY55" fmla="*/ 1936112 h 4031012"/>
                  <a:gd name="connsiteX56" fmla="*/ 627255 w 1906382"/>
                  <a:gd name="connsiteY56" fmla="*/ 1936112 h 4031012"/>
                  <a:gd name="connsiteX57" fmla="*/ 649968 w 1906382"/>
                  <a:gd name="connsiteY57" fmla="*/ 1936112 h 4031012"/>
                  <a:gd name="connsiteX58" fmla="*/ 672681 w 1906382"/>
                  <a:gd name="connsiteY58" fmla="*/ 1936112 h 4031012"/>
                  <a:gd name="connsiteX59" fmla="*/ 684532 w 1906382"/>
                  <a:gd name="connsiteY59" fmla="*/ 1936112 h 4031012"/>
                  <a:gd name="connsiteX60" fmla="*/ 708143 w 1906382"/>
                  <a:gd name="connsiteY60" fmla="*/ 1936112 h 4031012"/>
                  <a:gd name="connsiteX61" fmla="*/ 730587 w 1906382"/>
                  <a:gd name="connsiteY61" fmla="*/ 1929181 h 4031012"/>
                  <a:gd name="connsiteX62" fmla="*/ 732652 w 1906382"/>
                  <a:gd name="connsiteY62" fmla="*/ 1927870 h 4031012"/>
                  <a:gd name="connsiteX63" fmla="*/ 781669 w 1906382"/>
                  <a:gd name="connsiteY63" fmla="*/ 1877291 h 4031012"/>
                  <a:gd name="connsiteX64" fmla="*/ 801061 w 1906382"/>
                  <a:gd name="connsiteY64" fmla="*/ 1814723 h 4031012"/>
                  <a:gd name="connsiteX65" fmla="*/ 801240 w 1906382"/>
                  <a:gd name="connsiteY65" fmla="*/ 1810040 h 4031012"/>
                  <a:gd name="connsiteX66" fmla="*/ 801240 w 1906382"/>
                  <a:gd name="connsiteY66" fmla="*/ 1783065 h 4031012"/>
                  <a:gd name="connsiteX67" fmla="*/ 796393 w 1906382"/>
                  <a:gd name="connsiteY67" fmla="*/ 1767704 h 4031012"/>
                  <a:gd name="connsiteX68" fmla="*/ 793879 w 1906382"/>
                  <a:gd name="connsiteY68" fmla="*/ 1765268 h 4031012"/>
                  <a:gd name="connsiteX69" fmla="*/ 791634 w 1906382"/>
                  <a:gd name="connsiteY69" fmla="*/ 1763208 h 4031012"/>
                  <a:gd name="connsiteX70" fmla="*/ 1408396 w 1906382"/>
                  <a:gd name="connsiteY70" fmla="*/ 1627020 h 4031012"/>
                  <a:gd name="connsiteX71" fmla="*/ 1392775 w 1906382"/>
                  <a:gd name="connsiteY71" fmla="*/ 1627582 h 4031012"/>
                  <a:gd name="connsiteX72" fmla="*/ 1366022 w 1906382"/>
                  <a:gd name="connsiteY72" fmla="*/ 1631141 h 4031012"/>
                  <a:gd name="connsiteX73" fmla="*/ 1357762 w 1906382"/>
                  <a:gd name="connsiteY73" fmla="*/ 1633763 h 4031012"/>
                  <a:gd name="connsiteX74" fmla="*/ 1353812 w 1906382"/>
                  <a:gd name="connsiteY74" fmla="*/ 1634700 h 4031012"/>
                  <a:gd name="connsiteX75" fmla="*/ 1330201 w 1906382"/>
                  <a:gd name="connsiteY75" fmla="*/ 1677973 h 4031012"/>
                  <a:gd name="connsiteX76" fmla="*/ 1298061 w 1906382"/>
                  <a:gd name="connsiteY76" fmla="*/ 1728552 h 4031012"/>
                  <a:gd name="connsiteX77" fmla="*/ 1305692 w 1906382"/>
                  <a:gd name="connsiteY77" fmla="*/ 1728177 h 4031012"/>
                  <a:gd name="connsiteX78" fmla="*/ 1327508 w 1906382"/>
                  <a:gd name="connsiteY78" fmla="*/ 1728177 h 4031012"/>
                  <a:gd name="connsiteX79" fmla="*/ 1348874 w 1906382"/>
                  <a:gd name="connsiteY79" fmla="*/ 1733797 h 4031012"/>
                  <a:gd name="connsiteX80" fmla="*/ 1357313 w 1906382"/>
                  <a:gd name="connsiteY80" fmla="*/ 1736982 h 4031012"/>
                  <a:gd name="connsiteX81" fmla="*/ 1394301 w 1906382"/>
                  <a:gd name="connsiteY81" fmla="*/ 1750469 h 4031012"/>
                  <a:gd name="connsiteX82" fmla="*/ 1411718 w 1906382"/>
                  <a:gd name="connsiteY82" fmla="*/ 1757213 h 4031012"/>
                  <a:gd name="connsiteX83" fmla="*/ 1459568 w 1906382"/>
                  <a:gd name="connsiteY83" fmla="*/ 1757401 h 4031012"/>
                  <a:gd name="connsiteX84" fmla="*/ 1468097 w 1906382"/>
                  <a:gd name="connsiteY84" fmla="*/ 1740916 h 4031012"/>
                  <a:gd name="connsiteX85" fmla="*/ 1469443 w 1906382"/>
                  <a:gd name="connsiteY85" fmla="*/ 1735670 h 4031012"/>
                  <a:gd name="connsiteX86" fmla="*/ 1473214 w 1906382"/>
                  <a:gd name="connsiteY86" fmla="*/ 1724993 h 4031012"/>
                  <a:gd name="connsiteX87" fmla="*/ 1476266 w 1906382"/>
                  <a:gd name="connsiteY87" fmla="*/ 1711130 h 4031012"/>
                  <a:gd name="connsiteX88" fmla="*/ 1478960 w 1906382"/>
                  <a:gd name="connsiteY88" fmla="*/ 1694645 h 4031012"/>
                  <a:gd name="connsiteX89" fmla="*/ 1481204 w 1906382"/>
                  <a:gd name="connsiteY89" fmla="*/ 1682656 h 4031012"/>
                  <a:gd name="connsiteX90" fmla="*/ 1483628 w 1906382"/>
                  <a:gd name="connsiteY90" fmla="*/ 1669169 h 4031012"/>
                  <a:gd name="connsiteX91" fmla="*/ 1485693 w 1906382"/>
                  <a:gd name="connsiteY91" fmla="*/ 1654557 h 4031012"/>
                  <a:gd name="connsiteX92" fmla="*/ 1483179 w 1906382"/>
                  <a:gd name="connsiteY92" fmla="*/ 1652122 h 4031012"/>
                  <a:gd name="connsiteX93" fmla="*/ 1478780 w 1906382"/>
                  <a:gd name="connsiteY93" fmla="*/ 1647813 h 4031012"/>
                  <a:gd name="connsiteX94" fmla="*/ 1475638 w 1906382"/>
                  <a:gd name="connsiteY94" fmla="*/ 1641069 h 4031012"/>
                  <a:gd name="connsiteX95" fmla="*/ 1474291 w 1906382"/>
                  <a:gd name="connsiteY95" fmla="*/ 1639009 h 4031012"/>
                  <a:gd name="connsiteX96" fmla="*/ 1460915 w 1906382"/>
                  <a:gd name="connsiteY96" fmla="*/ 1633576 h 4031012"/>
                  <a:gd name="connsiteX97" fmla="*/ 1451847 w 1906382"/>
                  <a:gd name="connsiteY97" fmla="*/ 1630766 h 4031012"/>
                  <a:gd name="connsiteX98" fmla="*/ 1408396 w 1906382"/>
                  <a:gd name="connsiteY98" fmla="*/ 1627020 h 4031012"/>
                  <a:gd name="connsiteX99" fmla="*/ 664253 w 1906382"/>
                  <a:gd name="connsiteY99" fmla="*/ 204 h 4031012"/>
                  <a:gd name="connsiteX100" fmla="*/ 789210 w 1906382"/>
                  <a:gd name="connsiteY100" fmla="*/ 92046 h 4031012"/>
                  <a:gd name="connsiteX101" fmla="*/ 822428 w 1906382"/>
                  <a:gd name="connsiteY101" fmla="*/ 263640 h 4031012"/>
                  <a:gd name="connsiteX102" fmla="*/ 855375 w 1906382"/>
                  <a:gd name="connsiteY102" fmla="*/ 435233 h 4031012"/>
                  <a:gd name="connsiteX103" fmla="*/ 904393 w 1906382"/>
                  <a:gd name="connsiteY103" fmla="*/ 666397 h 4031012"/>
                  <a:gd name="connsiteX104" fmla="*/ 935815 w 1906382"/>
                  <a:gd name="connsiteY104" fmla="*/ 815698 h 4031012"/>
                  <a:gd name="connsiteX105" fmla="*/ 961221 w 1906382"/>
                  <a:gd name="connsiteY105" fmla="*/ 901495 h 4031012"/>
                  <a:gd name="connsiteX106" fmla="*/ 1001980 w 1906382"/>
                  <a:gd name="connsiteY106" fmla="*/ 1044989 h 4031012"/>
                  <a:gd name="connsiteX107" fmla="*/ 1032503 w 1906382"/>
                  <a:gd name="connsiteY107" fmla="*/ 1148956 h 4031012"/>
                  <a:gd name="connsiteX108" fmla="*/ 1026039 w 1906382"/>
                  <a:gd name="connsiteY108" fmla="*/ 1018201 h 4031012"/>
                  <a:gd name="connsiteX109" fmla="*/ 1008713 w 1906382"/>
                  <a:gd name="connsiteY109" fmla="*/ 705174 h 4031012"/>
                  <a:gd name="connsiteX110" fmla="*/ 995516 w 1906382"/>
                  <a:gd name="connsiteY110" fmla="*/ 529459 h 4031012"/>
                  <a:gd name="connsiteX111" fmla="*/ 977920 w 1906382"/>
                  <a:gd name="connsiteY111" fmla="*/ 299045 h 4031012"/>
                  <a:gd name="connsiteX112" fmla="*/ 1006199 w 1906382"/>
                  <a:gd name="connsiteY112" fmla="*/ 69942 h 4031012"/>
                  <a:gd name="connsiteX113" fmla="*/ 1112943 w 1906382"/>
                  <a:gd name="connsiteY113" fmla="*/ 25919 h 4031012"/>
                  <a:gd name="connsiteX114" fmla="*/ 1303627 w 1906382"/>
                  <a:gd name="connsiteY114" fmla="*/ 302791 h 4031012"/>
                  <a:gd name="connsiteX115" fmla="*/ 1309193 w 1906382"/>
                  <a:gd name="connsiteY115" fmla="*/ 331453 h 4031012"/>
                  <a:gd name="connsiteX116" fmla="*/ 1318350 w 1906382"/>
                  <a:gd name="connsiteY116" fmla="*/ 371167 h 4031012"/>
                  <a:gd name="connsiteX117" fmla="*/ 1380475 w 1906382"/>
                  <a:gd name="connsiteY117" fmla="*/ 692436 h 4031012"/>
                  <a:gd name="connsiteX118" fmla="*/ 1427698 w 1906382"/>
                  <a:gd name="connsiteY118" fmla="*/ 1094631 h 4031012"/>
                  <a:gd name="connsiteX119" fmla="*/ 1442690 w 1906382"/>
                  <a:gd name="connsiteY119" fmla="*/ 1359139 h 4031012"/>
                  <a:gd name="connsiteX120" fmla="*/ 1511548 w 1906382"/>
                  <a:gd name="connsiteY120" fmla="*/ 1254797 h 4031012"/>
                  <a:gd name="connsiteX121" fmla="*/ 1697115 w 1906382"/>
                  <a:gd name="connsiteY121" fmla="*/ 1223700 h 4031012"/>
                  <a:gd name="connsiteX122" fmla="*/ 1839500 w 1906382"/>
                  <a:gd name="connsiteY122" fmla="*/ 1366820 h 4031012"/>
                  <a:gd name="connsiteX123" fmla="*/ 1881156 w 1906382"/>
                  <a:gd name="connsiteY123" fmla="*/ 1620276 h 4031012"/>
                  <a:gd name="connsiteX124" fmla="*/ 1888069 w 1906382"/>
                  <a:gd name="connsiteY124" fmla="*/ 1779131 h 4031012"/>
                  <a:gd name="connsiteX125" fmla="*/ 1894443 w 1906382"/>
                  <a:gd name="connsiteY125" fmla="*/ 1914944 h 4031012"/>
                  <a:gd name="connsiteX126" fmla="*/ 1902702 w 1906382"/>
                  <a:gd name="connsiteY126" fmla="*/ 2154538 h 4031012"/>
                  <a:gd name="connsiteX127" fmla="*/ 1878642 w 1906382"/>
                  <a:gd name="connsiteY127" fmla="*/ 2619114 h 4031012"/>
                  <a:gd name="connsiteX128" fmla="*/ 1805116 w 1906382"/>
                  <a:gd name="connsiteY128" fmla="*/ 2835479 h 4031012"/>
                  <a:gd name="connsiteX129" fmla="*/ 1731859 w 1906382"/>
                  <a:gd name="connsiteY129" fmla="*/ 3036857 h 4031012"/>
                  <a:gd name="connsiteX130" fmla="*/ 1681045 w 1906382"/>
                  <a:gd name="connsiteY130" fmla="*/ 3634062 h 4031012"/>
                  <a:gd name="connsiteX131" fmla="*/ 1647828 w 1906382"/>
                  <a:gd name="connsiteY131" fmla="*/ 4031012 h 4031012"/>
                  <a:gd name="connsiteX132" fmla="*/ 1597284 w 1906382"/>
                  <a:gd name="connsiteY132" fmla="*/ 4025580 h 4031012"/>
                  <a:gd name="connsiteX133" fmla="*/ 1630232 w 1906382"/>
                  <a:gd name="connsiteY133" fmla="*/ 3634062 h 4031012"/>
                  <a:gd name="connsiteX134" fmla="*/ 1683290 w 1906382"/>
                  <a:gd name="connsiteY134" fmla="*/ 3022246 h 4031012"/>
                  <a:gd name="connsiteX135" fmla="*/ 1757894 w 1906382"/>
                  <a:gd name="connsiteY135" fmla="*/ 2816746 h 4031012"/>
                  <a:gd name="connsiteX136" fmla="*/ 1828996 w 1906382"/>
                  <a:gd name="connsiteY136" fmla="*/ 2608998 h 4031012"/>
                  <a:gd name="connsiteX137" fmla="*/ 1852158 w 1906382"/>
                  <a:gd name="connsiteY137" fmla="*/ 2157535 h 4031012"/>
                  <a:gd name="connsiteX138" fmla="*/ 1848388 w 1906382"/>
                  <a:gd name="connsiteY138" fmla="*/ 2081292 h 4031012"/>
                  <a:gd name="connsiteX139" fmla="*/ 1808976 w 1906382"/>
                  <a:gd name="connsiteY139" fmla="*/ 2094780 h 4031012"/>
                  <a:gd name="connsiteX140" fmla="*/ 1747659 w 1906382"/>
                  <a:gd name="connsiteY140" fmla="*/ 2104146 h 4031012"/>
                  <a:gd name="connsiteX141" fmla="*/ 1687060 w 1906382"/>
                  <a:gd name="connsiteY141" fmla="*/ 2107518 h 4031012"/>
                  <a:gd name="connsiteX142" fmla="*/ 1655010 w 1906382"/>
                  <a:gd name="connsiteY142" fmla="*/ 2105083 h 4031012"/>
                  <a:gd name="connsiteX143" fmla="*/ 1628257 w 1906382"/>
                  <a:gd name="connsiteY143" fmla="*/ 2100962 h 4031012"/>
                  <a:gd name="connsiteX144" fmla="*/ 1596656 w 1906382"/>
                  <a:gd name="connsiteY144" fmla="*/ 2094967 h 4031012"/>
                  <a:gd name="connsiteX145" fmla="*/ 1568107 w 1906382"/>
                  <a:gd name="connsiteY145" fmla="*/ 2088223 h 4031012"/>
                  <a:gd name="connsiteX146" fmla="*/ 1508855 w 1906382"/>
                  <a:gd name="connsiteY146" fmla="*/ 2076796 h 4031012"/>
                  <a:gd name="connsiteX147" fmla="*/ 1395917 w 1906382"/>
                  <a:gd name="connsiteY147" fmla="*/ 2038207 h 4031012"/>
                  <a:gd name="connsiteX148" fmla="*/ 1452476 w 1906382"/>
                  <a:gd name="connsiteY148" fmla="*/ 2054504 h 4031012"/>
                  <a:gd name="connsiteX149" fmla="*/ 1510651 w 1906382"/>
                  <a:gd name="connsiteY149" fmla="*/ 2070427 h 4031012"/>
                  <a:gd name="connsiteX150" fmla="*/ 1570082 w 1906382"/>
                  <a:gd name="connsiteY150" fmla="*/ 2078857 h 4031012"/>
                  <a:gd name="connsiteX151" fmla="*/ 1600427 w 1906382"/>
                  <a:gd name="connsiteY151" fmla="*/ 2084477 h 4031012"/>
                  <a:gd name="connsiteX152" fmla="*/ 1627539 w 1906382"/>
                  <a:gd name="connsiteY152" fmla="*/ 2088223 h 4031012"/>
                  <a:gd name="connsiteX153" fmla="*/ 1643609 w 1906382"/>
                  <a:gd name="connsiteY153" fmla="*/ 2087099 h 4031012"/>
                  <a:gd name="connsiteX154" fmla="*/ 1659679 w 1906382"/>
                  <a:gd name="connsiteY154" fmla="*/ 2091221 h 4031012"/>
                  <a:gd name="connsiteX155" fmla="*/ 1687509 w 1906382"/>
                  <a:gd name="connsiteY155" fmla="*/ 2091408 h 4031012"/>
                  <a:gd name="connsiteX156" fmla="*/ 1746761 w 1906382"/>
                  <a:gd name="connsiteY156" fmla="*/ 2085039 h 4031012"/>
                  <a:gd name="connsiteX157" fmla="*/ 1803769 w 1906382"/>
                  <a:gd name="connsiteY157" fmla="*/ 2073050 h 4031012"/>
                  <a:gd name="connsiteX158" fmla="*/ 1847670 w 1906382"/>
                  <a:gd name="connsiteY158" fmla="*/ 2056190 h 4031012"/>
                  <a:gd name="connsiteX159" fmla="*/ 1842373 w 1906382"/>
                  <a:gd name="connsiteY159" fmla="*/ 1918129 h 4031012"/>
                  <a:gd name="connsiteX160" fmla="*/ 1836358 w 1906382"/>
                  <a:gd name="connsiteY160" fmla="*/ 1785687 h 4031012"/>
                  <a:gd name="connsiteX161" fmla="*/ 1829176 w 1906382"/>
                  <a:gd name="connsiteY161" fmla="*/ 1618964 h 4031012"/>
                  <a:gd name="connsiteX162" fmla="*/ 1790662 w 1906382"/>
                  <a:gd name="connsiteY162" fmla="*/ 1385553 h 4031012"/>
                  <a:gd name="connsiteX163" fmla="*/ 1682572 w 1906382"/>
                  <a:gd name="connsiteY163" fmla="*/ 1273905 h 4031012"/>
                  <a:gd name="connsiteX164" fmla="*/ 1551858 w 1906382"/>
                  <a:gd name="connsiteY164" fmla="*/ 1285332 h 4031012"/>
                  <a:gd name="connsiteX165" fmla="*/ 1442241 w 1906382"/>
                  <a:gd name="connsiteY165" fmla="*/ 1457862 h 4031012"/>
                  <a:gd name="connsiteX166" fmla="*/ 1398969 w 1906382"/>
                  <a:gd name="connsiteY166" fmla="*/ 1535041 h 4031012"/>
                  <a:gd name="connsiteX167" fmla="*/ 1398520 w 1906382"/>
                  <a:gd name="connsiteY167" fmla="*/ 1527923 h 4031012"/>
                  <a:gd name="connsiteX168" fmla="*/ 1395468 w 1906382"/>
                  <a:gd name="connsiteY168" fmla="*/ 1534292 h 4031012"/>
                  <a:gd name="connsiteX169" fmla="*/ 1389902 w 1906382"/>
                  <a:gd name="connsiteY169" fmla="*/ 1551151 h 4031012"/>
                  <a:gd name="connsiteX170" fmla="*/ 1360635 w 1906382"/>
                  <a:gd name="connsiteY170" fmla="*/ 1620463 h 4031012"/>
                  <a:gd name="connsiteX171" fmla="*/ 1361982 w 1906382"/>
                  <a:gd name="connsiteY171" fmla="*/ 1620276 h 4031012"/>
                  <a:gd name="connsiteX172" fmla="*/ 1391877 w 1906382"/>
                  <a:gd name="connsiteY172" fmla="*/ 1616342 h 4031012"/>
                  <a:gd name="connsiteX173" fmla="*/ 1406780 w 1906382"/>
                  <a:gd name="connsiteY173" fmla="*/ 1615967 h 4031012"/>
                  <a:gd name="connsiteX174" fmla="*/ 1455798 w 1906382"/>
                  <a:gd name="connsiteY174" fmla="*/ 1620463 h 4031012"/>
                  <a:gd name="connsiteX175" fmla="*/ 1463608 w 1906382"/>
                  <a:gd name="connsiteY175" fmla="*/ 1622898 h 4031012"/>
                  <a:gd name="connsiteX176" fmla="*/ 1481204 w 1906382"/>
                  <a:gd name="connsiteY176" fmla="*/ 1630392 h 4031012"/>
                  <a:gd name="connsiteX177" fmla="*/ 1487040 w 1906382"/>
                  <a:gd name="connsiteY177" fmla="*/ 1639383 h 4031012"/>
                  <a:gd name="connsiteX178" fmla="*/ 1487668 w 1906382"/>
                  <a:gd name="connsiteY178" fmla="*/ 1641069 h 4031012"/>
                  <a:gd name="connsiteX179" fmla="*/ 1490092 w 1906382"/>
                  <a:gd name="connsiteY179" fmla="*/ 1643317 h 4031012"/>
                  <a:gd name="connsiteX180" fmla="*/ 1496825 w 1906382"/>
                  <a:gd name="connsiteY180" fmla="*/ 1651560 h 4031012"/>
                  <a:gd name="connsiteX181" fmla="*/ 1495030 w 1906382"/>
                  <a:gd name="connsiteY181" fmla="*/ 1673665 h 4031012"/>
                  <a:gd name="connsiteX182" fmla="*/ 1492785 w 1906382"/>
                  <a:gd name="connsiteY182" fmla="*/ 1684342 h 4031012"/>
                  <a:gd name="connsiteX183" fmla="*/ 1490092 w 1906382"/>
                  <a:gd name="connsiteY183" fmla="*/ 1699141 h 4031012"/>
                  <a:gd name="connsiteX184" fmla="*/ 1487848 w 1906382"/>
                  <a:gd name="connsiteY184" fmla="*/ 1712442 h 4031012"/>
                  <a:gd name="connsiteX185" fmla="*/ 1483628 w 1906382"/>
                  <a:gd name="connsiteY185" fmla="*/ 1730987 h 4031012"/>
                  <a:gd name="connsiteX186" fmla="*/ 1480576 w 1906382"/>
                  <a:gd name="connsiteY186" fmla="*/ 1739792 h 4031012"/>
                  <a:gd name="connsiteX187" fmla="*/ 1479229 w 1906382"/>
                  <a:gd name="connsiteY187" fmla="*/ 1745037 h 4031012"/>
                  <a:gd name="connsiteX188" fmla="*/ 1466750 w 1906382"/>
                  <a:gd name="connsiteY188" fmla="*/ 1767891 h 4031012"/>
                  <a:gd name="connsiteX189" fmla="*/ 1439279 w 1906382"/>
                  <a:gd name="connsiteY189" fmla="*/ 1776321 h 4031012"/>
                  <a:gd name="connsiteX190" fmla="*/ 1405882 w 1906382"/>
                  <a:gd name="connsiteY190" fmla="*/ 1770139 h 4031012"/>
                  <a:gd name="connsiteX191" fmla="*/ 1388286 w 1906382"/>
                  <a:gd name="connsiteY191" fmla="*/ 1763395 h 4031012"/>
                  <a:gd name="connsiteX192" fmla="*/ 1352196 w 1906382"/>
                  <a:gd name="connsiteY192" fmla="*/ 1750282 h 4031012"/>
                  <a:gd name="connsiteX193" fmla="*/ 1342859 w 1906382"/>
                  <a:gd name="connsiteY193" fmla="*/ 1746910 h 4031012"/>
                  <a:gd name="connsiteX194" fmla="*/ 1325263 w 1906382"/>
                  <a:gd name="connsiteY194" fmla="*/ 1742227 h 4031012"/>
                  <a:gd name="connsiteX195" fmla="*/ 1304345 w 1906382"/>
                  <a:gd name="connsiteY195" fmla="*/ 1742227 h 4031012"/>
                  <a:gd name="connsiteX196" fmla="*/ 1292495 w 1906382"/>
                  <a:gd name="connsiteY196" fmla="*/ 1742602 h 4031012"/>
                  <a:gd name="connsiteX197" fmla="*/ 1292495 w 1906382"/>
                  <a:gd name="connsiteY197" fmla="*/ 1737356 h 4031012"/>
                  <a:gd name="connsiteX198" fmla="*/ 1285582 w 1906382"/>
                  <a:gd name="connsiteY198" fmla="*/ 1761522 h 4031012"/>
                  <a:gd name="connsiteX199" fmla="*/ 1286300 w 1906382"/>
                  <a:gd name="connsiteY199" fmla="*/ 1792806 h 4031012"/>
                  <a:gd name="connsiteX200" fmla="*/ 1309912 w 1906382"/>
                  <a:gd name="connsiteY200" fmla="*/ 1841699 h 4031012"/>
                  <a:gd name="connsiteX201" fmla="*/ 1368266 w 1906382"/>
                  <a:gd name="connsiteY201" fmla="*/ 1861555 h 4031012"/>
                  <a:gd name="connsiteX202" fmla="*/ 1496376 w 1906382"/>
                  <a:gd name="connsiteY202" fmla="*/ 1848817 h 4031012"/>
                  <a:gd name="connsiteX203" fmla="*/ 1587499 w 1906382"/>
                  <a:gd name="connsiteY203" fmla="*/ 1756089 h 4031012"/>
                  <a:gd name="connsiteX204" fmla="*/ 1617125 w 1906382"/>
                  <a:gd name="connsiteY204" fmla="*/ 1695582 h 4031012"/>
                  <a:gd name="connsiteX205" fmla="*/ 1649893 w 1906382"/>
                  <a:gd name="connsiteY205" fmla="*/ 1634325 h 4031012"/>
                  <a:gd name="connsiteX206" fmla="*/ 1665424 w 1906382"/>
                  <a:gd name="connsiteY206" fmla="*/ 1624022 h 4031012"/>
                  <a:gd name="connsiteX207" fmla="*/ 1683290 w 1906382"/>
                  <a:gd name="connsiteY207" fmla="*/ 1624397 h 4031012"/>
                  <a:gd name="connsiteX208" fmla="*/ 1700437 w 1906382"/>
                  <a:gd name="connsiteY208" fmla="*/ 1626083 h 4031012"/>
                  <a:gd name="connsiteX209" fmla="*/ 1716956 w 1906382"/>
                  <a:gd name="connsiteY209" fmla="*/ 1630766 h 4031012"/>
                  <a:gd name="connsiteX210" fmla="*/ 1750981 w 1906382"/>
                  <a:gd name="connsiteY210" fmla="*/ 1631328 h 4031012"/>
                  <a:gd name="connsiteX211" fmla="*/ 1783749 w 1906382"/>
                  <a:gd name="connsiteY211" fmla="*/ 1627394 h 4031012"/>
                  <a:gd name="connsiteX212" fmla="*/ 1750981 w 1906382"/>
                  <a:gd name="connsiteY212" fmla="*/ 1632827 h 4031012"/>
                  <a:gd name="connsiteX213" fmla="*/ 1716507 w 1906382"/>
                  <a:gd name="connsiteY213" fmla="*/ 1633576 h 4031012"/>
                  <a:gd name="connsiteX214" fmla="*/ 1699809 w 1906382"/>
                  <a:gd name="connsiteY214" fmla="*/ 1629830 h 4031012"/>
                  <a:gd name="connsiteX215" fmla="*/ 1682841 w 1906382"/>
                  <a:gd name="connsiteY215" fmla="*/ 1628893 h 4031012"/>
                  <a:gd name="connsiteX216" fmla="*/ 1666592 w 1906382"/>
                  <a:gd name="connsiteY216" fmla="*/ 1629080 h 4031012"/>
                  <a:gd name="connsiteX217" fmla="*/ 1654562 w 1906382"/>
                  <a:gd name="connsiteY217" fmla="*/ 1638259 h 4031012"/>
                  <a:gd name="connsiteX218" fmla="*/ 1626013 w 1906382"/>
                  <a:gd name="connsiteY218" fmla="*/ 1698392 h 4031012"/>
                  <a:gd name="connsiteX219" fmla="*/ 1598362 w 1906382"/>
                  <a:gd name="connsiteY219" fmla="*/ 1761896 h 4031012"/>
                  <a:gd name="connsiteX220" fmla="*/ 1504636 w 1906382"/>
                  <a:gd name="connsiteY220" fmla="*/ 1865489 h 4031012"/>
                  <a:gd name="connsiteX221" fmla="*/ 1364675 w 1906382"/>
                  <a:gd name="connsiteY221" fmla="*/ 1886283 h 4031012"/>
                  <a:gd name="connsiteX222" fmla="*/ 1293662 w 1906382"/>
                  <a:gd name="connsiteY222" fmla="*/ 1864740 h 4031012"/>
                  <a:gd name="connsiteX223" fmla="*/ 1254879 w 1906382"/>
                  <a:gd name="connsiteY223" fmla="*/ 1796740 h 4031012"/>
                  <a:gd name="connsiteX224" fmla="*/ 1252365 w 1906382"/>
                  <a:gd name="connsiteY224" fmla="*/ 1759648 h 4031012"/>
                  <a:gd name="connsiteX225" fmla="*/ 1261522 w 1906382"/>
                  <a:gd name="connsiteY225" fmla="*/ 1720497 h 4031012"/>
                  <a:gd name="connsiteX226" fmla="*/ 1296266 w 1906382"/>
                  <a:gd name="connsiteY226" fmla="*/ 1658491 h 4031012"/>
                  <a:gd name="connsiteX227" fmla="*/ 1347528 w 1906382"/>
                  <a:gd name="connsiteY227" fmla="*/ 1537289 h 4031012"/>
                  <a:gd name="connsiteX228" fmla="*/ 1352016 w 1906382"/>
                  <a:gd name="connsiteY228" fmla="*/ 1521553 h 4031012"/>
                  <a:gd name="connsiteX229" fmla="*/ 1360455 w 1906382"/>
                  <a:gd name="connsiteY229" fmla="*/ 1500947 h 4031012"/>
                  <a:gd name="connsiteX230" fmla="*/ 1374909 w 1906382"/>
                  <a:gd name="connsiteY230" fmla="*/ 1470225 h 4031012"/>
                  <a:gd name="connsiteX231" fmla="*/ 1387388 w 1906382"/>
                  <a:gd name="connsiteY231" fmla="*/ 1439691 h 4031012"/>
                  <a:gd name="connsiteX232" fmla="*/ 1393403 w 1906382"/>
                  <a:gd name="connsiteY232" fmla="*/ 1428638 h 4031012"/>
                  <a:gd name="connsiteX233" fmla="*/ 1387658 w 1906382"/>
                  <a:gd name="connsiteY233" fmla="*/ 1310996 h 4031012"/>
                  <a:gd name="connsiteX234" fmla="*/ 1386939 w 1906382"/>
                  <a:gd name="connsiteY234" fmla="*/ 1310996 h 4031012"/>
                  <a:gd name="connsiteX235" fmla="*/ 1365124 w 1906382"/>
                  <a:gd name="connsiteY235" fmla="*/ 1312307 h 4031012"/>
                  <a:gd name="connsiteX236" fmla="*/ 1315208 w 1906382"/>
                  <a:gd name="connsiteY236" fmla="*/ 1320737 h 4031012"/>
                  <a:gd name="connsiteX237" fmla="*/ 1292046 w 1906382"/>
                  <a:gd name="connsiteY237" fmla="*/ 1322610 h 4031012"/>
                  <a:gd name="connsiteX238" fmla="*/ 1266191 w 1906382"/>
                  <a:gd name="connsiteY238" fmla="*/ 1323172 h 4031012"/>
                  <a:gd name="connsiteX239" fmla="*/ 1216724 w 1906382"/>
                  <a:gd name="connsiteY239" fmla="*/ 1320175 h 4031012"/>
                  <a:gd name="connsiteX240" fmla="*/ 1266011 w 1906382"/>
                  <a:gd name="connsiteY240" fmla="*/ 1316990 h 4031012"/>
                  <a:gd name="connsiteX241" fmla="*/ 1288904 w 1906382"/>
                  <a:gd name="connsiteY241" fmla="*/ 1313618 h 4031012"/>
                  <a:gd name="connsiteX242" fmla="*/ 1314311 w 1906382"/>
                  <a:gd name="connsiteY242" fmla="*/ 1307998 h 4031012"/>
                  <a:gd name="connsiteX243" fmla="*/ 1360007 w 1906382"/>
                  <a:gd name="connsiteY243" fmla="*/ 1294136 h 4031012"/>
                  <a:gd name="connsiteX244" fmla="*/ 1386760 w 1906382"/>
                  <a:gd name="connsiteY244" fmla="*/ 1288891 h 4031012"/>
                  <a:gd name="connsiteX245" fmla="*/ 1375807 w 1906382"/>
                  <a:gd name="connsiteY245" fmla="*/ 1100813 h 4031012"/>
                  <a:gd name="connsiteX246" fmla="*/ 1328585 w 1906382"/>
                  <a:gd name="connsiteY246" fmla="*/ 700304 h 4031012"/>
                  <a:gd name="connsiteX247" fmla="*/ 1267358 w 1906382"/>
                  <a:gd name="connsiteY247" fmla="*/ 383905 h 4031012"/>
                  <a:gd name="connsiteX248" fmla="*/ 1257931 w 1906382"/>
                  <a:gd name="connsiteY248" fmla="*/ 343629 h 4031012"/>
                  <a:gd name="connsiteX249" fmla="*/ 1252186 w 1906382"/>
                  <a:gd name="connsiteY249" fmla="*/ 313095 h 4031012"/>
                  <a:gd name="connsiteX250" fmla="*/ 1114290 w 1906382"/>
                  <a:gd name="connsiteY250" fmla="*/ 77622 h 4031012"/>
                  <a:gd name="connsiteX251" fmla="*/ 1043187 w 1906382"/>
                  <a:gd name="connsiteY251" fmla="*/ 104410 h 4031012"/>
                  <a:gd name="connsiteX252" fmla="*/ 1027207 w 1906382"/>
                  <a:gd name="connsiteY252" fmla="*/ 294549 h 4031012"/>
                  <a:gd name="connsiteX253" fmla="*/ 1043636 w 1906382"/>
                  <a:gd name="connsiteY253" fmla="*/ 510914 h 4031012"/>
                  <a:gd name="connsiteX254" fmla="*/ 1044533 w 1906382"/>
                  <a:gd name="connsiteY254" fmla="*/ 510914 h 4031012"/>
                  <a:gd name="connsiteX255" fmla="*/ 1072364 w 1906382"/>
                  <a:gd name="connsiteY255" fmla="*/ 512413 h 4031012"/>
                  <a:gd name="connsiteX256" fmla="*/ 1126769 w 1906382"/>
                  <a:gd name="connsiteY256" fmla="*/ 515035 h 4031012"/>
                  <a:gd name="connsiteX257" fmla="*/ 1151008 w 1906382"/>
                  <a:gd name="connsiteY257" fmla="*/ 506231 h 4031012"/>
                  <a:gd name="connsiteX258" fmla="*/ 1180455 w 1906382"/>
                  <a:gd name="connsiteY258" fmla="*/ 504920 h 4031012"/>
                  <a:gd name="connsiteX259" fmla="*/ 1235936 w 1906382"/>
                  <a:gd name="connsiteY259" fmla="*/ 508104 h 4031012"/>
                  <a:gd name="connsiteX260" fmla="*/ 1180455 w 1906382"/>
                  <a:gd name="connsiteY260" fmla="*/ 511101 h 4031012"/>
                  <a:gd name="connsiteX261" fmla="*/ 1155497 w 1906382"/>
                  <a:gd name="connsiteY261" fmla="*/ 514661 h 4031012"/>
                  <a:gd name="connsiteX262" fmla="*/ 1129193 w 1906382"/>
                  <a:gd name="connsiteY262" fmla="*/ 527399 h 4031012"/>
                  <a:gd name="connsiteX263" fmla="*/ 1072813 w 1906382"/>
                  <a:gd name="connsiteY263" fmla="*/ 531707 h 4031012"/>
                  <a:gd name="connsiteX264" fmla="*/ 1045700 w 1906382"/>
                  <a:gd name="connsiteY264" fmla="*/ 533206 h 4031012"/>
                  <a:gd name="connsiteX265" fmla="*/ 1058359 w 1906382"/>
                  <a:gd name="connsiteY265" fmla="*/ 701802 h 4031012"/>
                  <a:gd name="connsiteX266" fmla="*/ 1075506 w 1906382"/>
                  <a:gd name="connsiteY266" fmla="*/ 1007148 h 4031012"/>
                  <a:gd name="connsiteX267" fmla="*/ 1083317 w 1906382"/>
                  <a:gd name="connsiteY267" fmla="*/ 1007523 h 4031012"/>
                  <a:gd name="connsiteX268" fmla="*/ 1096244 w 1906382"/>
                  <a:gd name="connsiteY268" fmla="*/ 1003214 h 4031012"/>
                  <a:gd name="connsiteX269" fmla="*/ 1111596 w 1906382"/>
                  <a:gd name="connsiteY269" fmla="*/ 1004339 h 4031012"/>
                  <a:gd name="connsiteX270" fmla="*/ 1119856 w 1906382"/>
                  <a:gd name="connsiteY270" fmla="*/ 999468 h 4031012"/>
                  <a:gd name="connsiteX271" fmla="*/ 1138529 w 1906382"/>
                  <a:gd name="connsiteY271" fmla="*/ 995721 h 4031012"/>
                  <a:gd name="connsiteX272" fmla="*/ 1163487 w 1906382"/>
                  <a:gd name="connsiteY272" fmla="*/ 990101 h 4031012"/>
                  <a:gd name="connsiteX273" fmla="*/ 1221213 w 1906382"/>
                  <a:gd name="connsiteY273" fmla="*/ 984107 h 4031012"/>
                  <a:gd name="connsiteX274" fmla="*/ 1274270 w 1906382"/>
                  <a:gd name="connsiteY274" fmla="*/ 966311 h 4031012"/>
                  <a:gd name="connsiteX275" fmla="*/ 1222560 w 1906382"/>
                  <a:gd name="connsiteY275" fmla="*/ 990476 h 4031012"/>
                  <a:gd name="connsiteX276" fmla="*/ 1167976 w 1906382"/>
                  <a:gd name="connsiteY276" fmla="*/ 1002278 h 4031012"/>
                  <a:gd name="connsiteX277" fmla="*/ 1138529 w 1906382"/>
                  <a:gd name="connsiteY277" fmla="*/ 1011831 h 4031012"/>
                  <a:gd name="connsiteX278" fmla="*/ 1130090 w 1906382"/>
                  <a:gd name="connsiteY278" fmla="*/ 1014079 h 4031012"/>
                  <a:gd name="connsiteX279" fmla="*/ 1114020 w 1906382"/>
                  <a:gd name="connsiteY279" fmla="*/ 1023446 h 4031012"/>
                  <a:gd name="connsiteX280" fmla="*/ 1101092 w 1906382"/>
                  <a:gd name="connsiteY280" fmla="*/ 1023446 h 4031012"/>
                  <a:gd name="connsiteX281" fmla="*/ 1087536 w 1906382"/>
                  <a:gd name="connsiteY281" fmla="*/ 1029066 h 4031012"/>
                  <a:gd name="connsiteX282" fmla="*/ 1077032 w 1906382"/>
                  <a:gd name="connsiteY282" fmla="*/ 1030003 h 4031012"/>
                  <a:gd name="connsiteX283" fmla="*/ 1087087 w 1906382"/>
                  <a:gd name="connsiteY283" fmla="*/ 1213397 h 4031012"/>
                  <a:gd name="connsiteX284" fmla="*/ 1096693 w 1906382"/>
                  <a:gd name="connsiteY284" fmla="*/ 1335348 h 4031012"/>
                  <a:gd name="connsiteX285" fmla="*/ 1106479 w 1906382"/>
                  <a:gd name="connsiteY285" fmla="*/ 1502821 h 4031012"/>
                  <a:gd name="connsiteX286" fmla="*/ 1047406 w 1906382"/>
                  <a:gd name="connsiteY286" fmla="*/ 1345464 h 4031012"/>
                  <a:gd name="connsiteX287" fmla="*/ 1019396 w 1906382"/>
                  <a:gd name="connsiteY287" fmla="*/ 1268659 h 4031012"/>
                  <a:gd name="connsiteX288" fmla="*/ 941830 w 1906382"/>
                  <a:gd name="connsiteY288" fmla="*/ 1300505 h 4031012"/>
                  <a:gd name="connsiteX289" fmla="*/ 914179 w 1906382"/>
                  <a:gd name="connsiteY289" fmla="*/ 1312494 h 4031012"/>
                  <a:gd name="connsiteX290" fmla="*/ 888592 w 1906382"/>
                  <a:gd name="connsiteY290" fmla="*/ 1326544 h 4031012"/>
                  <a:gd name="connsiteX291" fmla="*/ 860313 w 1906382"/>
                  <a:gd name="connsiteY291" fmla="*/ 1337034 h 4031012"/>
                  <a:gd name="connsiteX292" fmla="*/ 831136 w 1906382"/>
                  <a:gd name="connsiteY292" fmla="*/ 1340219 h 4031012"/>
                  <a:gd name="connsiteX293" fmla="*/ 830238 w 1906382"/>
                  <a:gd name="connsiteY293" fmla="*/ 1343966 h 4031012"/>
                  <a:gd name="connsiteX294" fmla="*/ 830867 w 1906382"/>
                  <a:gd name="connsiteY294" fmla="*/ 1340032 h 4031012"/>
                  <a:gd name="connsiteX295" fmla="*/ 831136 w 1906382"/>
                  <a:gd name="connsiteY295" fmla="*/ 1339657 h 4031012"/>
                  <a:gd name="connsiteX296" fmla="*/ 859415 w 1906382"/>
                  <a:gd name="connsiteY296" fmla="*/ 1333662 h 4031012"/>
                  <a:gd name="connsiteX297" fmla="*/ 885271 w 1906382"/>
                  <a:gd name="connsiteY297" fmla="*/ 1320924 h 4031012"/>
                  <a:gd name="connsiteX298" fmla="*/ 909780 w 1906382"/>
                  <a:gd name="connsiteY298" fmla="*/ 1304065 h 4031012"/>
                  <a:gd name="connsiteX299" fmla="*/ 935186 w 1906382"/>
                  <a:gd name="connsiteY299" fmla="*/ 1289828 h 4031012"/>
                  <a:gd name="connsiteX300" fmla="*/ 1012034 w 1906382"/>
                  <a:gd name="connsiteY300" fmla="*/ 1248240 h 4031012"/>
                  <a:gd name="connsiteX301" fmla="*/ 951885 w 1906382"/>
                  <a:gd name="connsiteY301" fmla="*/ 1056416 h 4031012"/>
                  <a:gd name="connsiteX302" fmla="*/ 912473 w 1906382"/>
                  <a:gd name="connsiteY302" fmla="*/ 917605 h 4031012"/>
                  <a:gd name="connsiteX303" fmla="*/ 885899 w 1906382"/>
                  <a:gd name="connsiteY303" fmla="*/ 827500 h 4031012"/>
                  <a:gd name="connsiteX304" fmla="*/ 884822 w 1906382"/>
                  <a:gd name="connsiteY304" fmla="*/ 822442 h 4031012"/>
                  <a:gd name="connsiteX305" fmla="*/ 834906 w 1906382"/>
                  <a:gd name="connsiteY305" fmla="*/ 819445 h 4031012"/>
                  <a:gd name="connsiteX306" fmla="*/ 806178 w 1906382"/>
                  <a:gd name="connsiteY306" fmla="*/ 821880 h 4031012"/>
                  <a:gd name="connsiteX307" fmla="*/ 796123 w 1906382"/>
                  <a:gd name="connsiteY307" fmla="*/ 822817 h 4031012"/>
                  <a:gd name="connsiteX308" fmla="*/ 784363 w 1906382"/>
                  <a:gd name="connsiteY308" fmla="*/ 830123 h 4031012"/>
                  <a:gd name="connsiteX309" fmla="*/ 756442 w 1906382"/>
                  <a:gd name="connsiteY309" fmla="*/ 842674 h 4031012"/>
                  <a:gd name="connsiteX310" fmla="*/ 727983 w 1906382"/>
                  <a:gd name="connsiteY310" fmla="*/ 846607 h 4031012"/>
                  <a:gd name="connsiteX311" fmla="*/ 714158 w 1906382"/>
                  <a:gd name="connsiteY311" fmla="*/ 848106 h 4031012"/>
                  <a:gd name="connsiteX312" fmla="*/ 700961 w 1906382"/>
                  <a:gd name="connsiteY312" fmla="*/ 853539 h 4031012"/>
                  <a:gd name="connsiteX313" fmla="*/ 681210 w 1906382"/>
                  <a:gd name="connsiteY313" fmla="*/ 857660 h 4031012"/>
                  <a:gd name="connsiteX314" fmla="*/ 700153 w 1906382"/>
                  <a:gd name="connsiteY314" fmla="*/ 850541 h 4031012"/>
                  <a:gd name="connsiteX315" fmla="*/ 712362 w 1906382"/>
                  <a:gd name="connsiteY315" fmla="*/ 843423 h 4031012"/>
                  <a:gd name="connsiteX316" fmla="*/ 726637 w 1906382"/>
                  <a:gd name="connsiteY316" fmla="*/ 840238 h 4031012"/>
                  <a:gd name="connsiteX317" fmla="*/ 754288 w 1906382"/>
                  <a:gd name="connsiteY317" fmla="*/ 833120 h 4031012"/>
                  <a:gd name="connsiteX318" fmla="*/ 777001 w 1906382"/>
                  <a:gd name="connsiteY318" fmla="*/ 819445 h 4031012"/>
                  <a:gd name="connsiteX319" fmla="*/ 788582 w 1906382"/>
                  <a:gd name="connsiteY319" fmla="*/ 810453 h 4031012"/>
                  <a:gd name="connsiteX320" fmla="*/ 806178 w 1906382"/>
                  <a:gd name="connsiteY320" fmla="*/ 805957 h 4031012"/>
                  <a:gd name="connsiteX321" fmla="*/ 834009 w 1906382"/>
                  <a:gd name="connsiteY321" fmla="*/ 800337 h 4031012"/>
                  <a:gd name="connsiteX322" fmla="*/ 879256 w 1906382"/>
                  <a:gd name="connsiteY322" fmla="*/ 797902 h 4031012"/>
                  <a:gd name="connsiteX323" fmla="*/ 854029 w 1906382"/>
                  <a:gd name="connsiteY323" fmla="*/ 677075 h 4031012"/>
                  <a:gd name="connsiteX324" fmla="*/ 805280 w 1906382"/>
                  <a:gd name="connsiteY324" fmla="*/ 447409 h 4031012"/>
                  <a:gd name="connsiteX325" fmla="*/ 790108 w 1906382"/>
                  <a:gd name="connsiteY325" fmla="*/ 372291 h 4031012"/>
                  <a:gd name="connsiteX326" fmla="*/ 761111 w 1906382"/>
                  <a:gd name="connsiteY326" fmla="*/ 374726 h 4031012"/>
                  <a:gd name="connsiteX327" fmla="*/ 735345 w 1906382"/>
                  <a:gd name="connsiteY327" fmla="*/ 377910 h 4031012"/>
                  <a:gd name="connsiteX328" fmla="*/ 712183 w 1906382"/>
                  <a:gd name="connsiteY328" fmla="*/ 384467 h 4031012"/>
                  <a:gd name="connsiteX329" fmla="*/ 697459 w 1906382"/>
                  <a:gd name="connsiteY329" fmla="*/ 385216 h 4031012"/>
                  <a:gd name="connsiteX330" fmla="*/ 687674 w 1906382"/>
                  <a:gd name="connsiteY330" fmla="*/ 389150 h 4031012"/>
                  <a:gd name="connsiteX331" fmla="*/ 661998 w 1906382"/>
                  <a:gd name="connsiteY331" fmla="*/ 394021 h 4031012"/>
                  <a:gd name="connsiteX332" fmla="*/ 613698 w 1906382"/>
                  <a:gd name="connsiteY332" fmla="*/ 409944 h 4031012"/>
                  <a:gd name="connsiteX333" fmla="*/ 612801 w 1906382"/>
                  <a:gd name="connsiteY333" fmla="*/ 413503 h 4031012"/>
                  <a:gd name="connsiteX334" fmla="*/ 613429 w 1906382"/>
                  <a:gd name="connsiteY334" fmla="*/ 409756 h 4031012"/>
                  <a:gd name="connsiteX335" fmla="*/ 613429 w 1906382"/>
                  <a:gd name="connsiteY335" fmla="*/ 409569 h 4031012"/>
                  <a:gd name="connsiteX336" fmla="*/ 613698 w 1906382"/>
                  <a:gd name="connsiteY336" fmla="*/ 409569 h 4031012"/>
                  <a:gd name="connsiteX337" fmla="*/ 660202 w 1906382"/>
                  <a:gd name="connsiteY337" fmla="*/ 387652 h 4031012"/>
                  <a:gd name="connsiteX338" fmla="*/ 684532 w 1906382"/>
                  <a:gd name="connsiteY338" fmla="*/ 380158 h 4031012"/>
                  <a:gd name="connsiteX339" fmla="*/ 688751 w 1906382"/>
                  <a:gd name="connsiteY339" fmla="*/ 376412 h 4031012"/>
                  <a:gd name="connsiteX340" fmla="*/ 697459 w 1906382"/>
                  <a:gd name="connsiteY340" fmla="*/ 374351 h 4031012"/>
                  <a:gd name="connsiteX341" fmla="*/ 708143 w 1906382"/>
                  <a:gd name="connsiteY341" fmla="*/ 372665 h 4031012"/>
                  <a:gd name="connsiteX342" fmla="*/ 733280 w 1906382"/>
                  <a:gd name="connsiteY342" fmla="*/ 362550 h 4031012"/>
                  <a:gd name="connsiteX343" fmla="*/ 758058 w 1906382"/>
                  <a:gd name="connsiteY343" fmla="*/ 356555 h 4031012"/>
                  <a:gd name="connsiteX344" fmla="*/ 785889 w 1906382"/>
                  <a:gd name="connsiteY344" fmla="*/ 350373 h 4031012"/>
                  <a:gd name="connsiteX345" fmla="*/ 771884 w 1906382"/>
                  <a:gd name="connsiteY345" fmla="*/ 273756 h 4031012"/>
                  <a:gd name="connsiteX346" fmla="*/ 739295 w 1906382"/>
                  <a:gd name="connsiteY346" fmla="*/ 105909 h 4031012"/>
                  <a:gd name="connsiteX347" fmla="*/ 625728 w 1906382"/>
                  <a:gd name="connsiteY347" fmla="*/ 53831 h 4031012"/>
                  <a:gd name="connsiteX348" fmla="*/ 550586 w 1906382"/>
                  <a:gd name="connsiteY348" fmla="*/ 339883 h 4031012"/>
                  <a:gd name="connsiteX349" fmla="*/ 574017 w 1906382"/>
                  <a:gd name="connsiteY349" fmla="*/ 532082 h 4031012"/>
                  <a:gd name="connsiteX350" fmla="*/ 595653 w 1906382"/>
                  <a:gd name="connsiteY350" fmla="*/ 718100 h 4031012"/>
                  <a:gd name="connsiteX351" fmla="*/ 637758 w 1906382"/>
                  <a:gd name="connsiteY351" fmla="*/ 1020074 h 4031012"/>
                  <a:gd name="connsiteX352" fmla="*/ 701679 w 1906382"/>
                  <a:gd name="connsiteY352" fmla="*/ 1259668 h 4031012"/>
                  <a:gd name="connsiteX353" fmla="*/ 746657 w 1906382"/>
                  <a:gd name="connsiteY353" fmla="*/ 1433509 h 4031012"/>
                  <a:gd name="connsiteX354" fmla="*/ 717031 w 1906382"/>
                  <a:gd name="connsiteY354" fmla="*/ 1469663 h 4031012"/>
                  <a:gd name="connsiteX355" fmla="*/ 645569 w 1906382"/>
                  <a:gd name="connsiteY355" fmla="*/ 1432385 h 4031012"/>
                  <a:gd name="connsiteX356" fmla="*/ 621958 w 1906382"/>
                  <a:gd name="connsiteY356" fmla="*/ 1441939 h 4031012"/>
                  <a:gd name="connsiteX357" fmla="*/ 590985 w 1906382"/>
                  <a:gd name="connsiteY357" fmla="*/ 1449994 h 4031012"/>
                  <a:gd name="connsiteX358" fmla="*/ 564232 w 1906382"/>
                  <a:gd name="connsiteY358" fmla="*/ 1463669 h 4031012"/>
                  <a:gd name="connsiteX359" fmla="*/ 551484 w 1906382"/>
                  <a:gd name="connsiteY359" fmla="*/ 1469851 h 4031012"/>
                  <a:gd name="connsiteX360" fmla="*/ 542416 w 1906382"/>
                  <a:gd name="connsiteY360" fmla="*/ 1480528 h 4031012"/>
                  <a:gd name="connsiteX361" fmla="*/ 490436 w 1906382"/>
                  <a:gd name="connsiteY361" fmla="*/ 1517994 h 4031012"/>
                  <a:gd name="connsiteX362" fmla="*/ 437648 w 1906382"/>
                  <a:gd name="connsiteY362" fmla="*/ 1551339 h 4031012"/>
                  <a:gd name="connsiteX363" fmla="*/ 486486 w 1906382"/>
                  <a:gd name="connsiteY363" fmla="*/ 1513124 h 4031012"/>
                  <a:gd name="connsiteX364" fmla="*/ 532092 w 1906382"/>
                  <a:gd name="connsiteY364" fmla="*/ 1473035 h 4031012"/>
                  <a:gd name="connsiteX365" fmla="*/ 542147 w 1906382"/>
                  <a:gd name="connsiteY365" fmla="*/ 1459173 h 4031012"/>
                  <a:gd name="connsiteX366" fmla="*/ 556421 w 1906382"/>
                  <a:gd name="connsiteY366" fmla="*/ 1449806 h 4031012"/>
                  <a:gd name="connsiteX367" fmla="*/ 583803 w 1906382"/>
                  <a:gd name="connsiteY367" fmla="*/ 1432198 h 4031012"/>
                  <a:gd name="connsiteX368" fmla="*/ 612531 w 1906382"/>
                  <a:gd name="connsiteY368" fmla="*/ 1421707 h 4031012"/>
                  <a:gd name="connsiteX369" fmla="*/ 629948 w 1906382"/>
                  <a:gd name="connsiteY369" fmla="*/ 1411591 h 4031012"/>
                  <a:gd name="connsiteX370" fmla="*/ 591614 w 1906382"/>
                  <a:gd name="connsiteY370" fmla="*/ 1339282 h 4031012"/>
                  <a:gd name="connsiteX371" fmla="*/ 528142 w 1906382"/>
                  <a:gd name="connsiteY371" fmla="*/ 1174246 h 4031012"/>
                  <a:gd name="connsiteX372" fmla="*/ 485768 w 1906382"/>
                  <a:gd name="connsiteY372" fmla="*/ 1066532 h 4031012"/>
                  <a:gd name="connsiteX373" fmla="*/ 353258 w 1906382"/>
                  <a:gd name="connsiteY373" fmla="*/ 775610 h 4031012"/>
                  <a:gd name="connsiteX374" fmla="*/ 326954 w 1906382"/>
                  <a:gd name="connsiteY374" fmla="*/ 695433 h 4031012"/>
                  <a:gd name="connsiteX375" fmla="*/ 293557 w 1906382"/>
                  <a:gd name="connsiteY375" fmla="*/ 699554 h 4031012"/>
                  <a:gd name="connsiteX376" fmla="*/ 270575 w 1906382"/>
                  <a:gd name="connsiteY376" fmla="*/ 709295 h 4031012"/>
                  <a:gd name="connsiteX377" fmla="*/ 245617 w 1906382"/>
                  <a:gd name="connsiteY377" fmla="*/ 711918 h 4031012"/>
                  <a:gd name="connsiteX378" fmla="*/ 198395 w 1906382"/>
                  <a:gd name="connsiteY378" fmla="*/ 723720 h 4031012"/>
                  <a:gd name="connsiteX379" fmla="*/ 150903 w 1906382"/>
                  <a:gd name="connsiteY379" fmla="*/ 735709 h 4031012"/>
                  <a:gd name="connsiteX380" fmla="*/ 150005 w 1906382"/>
                  <a:gd name="connsiteY380" fmla="*/ 739455 h 4031012"/>
                  <a:gd name="connsiteX381" fmla="*/ 150454 w 1906382"/>
                  <a:gd name="connsiteY381" fmla="*/ 735521 h 4031012"/>
                  <a:gd name="connsiteX382" fmla="*/ 150454 w 1906382"/>
                  <a:gd name="connsiteY382" fmla="*/ 735334 h 4031012"/>
                  <a:gd name="connsiteX383" fmla="*/ 150724 w 1906382"/>
                  <a:gd name="connsiteY383" fmla="*/ 735334 h 4031012"/>
                  <a:gd name="connsiteX384" fmla="*/ 196420 w 1906382"/>
                  <a:gd name="connsiteY384" fmla="*/ 717163 h 4031012"/>
                  <a:gd name="connsiteX385" fmla="*/ 242924 w 1906382"/>
                  <a:gd name="connsiteY385" fmla="*/ 699367 h 4031012"/>
                  <a:gd name="connsiteX386" fmla="*/ 266535 w 1906382"/>
                  <a:gd name="connsiteY386" fmla="*/ 693934 h 4031012"/>
                  <a:gd name="connsiteX387" fmla="*/ 287542 w 1906382"/>
                  <a:gd name="connsiteY387" fmla="*/ 681571 h 4031012"/>
                  <a:gd name="connsiteX388" fmla="*/ 320490 w 1906382"/>
                  <a:gd name="connsiteY388" fmla="*/ 672766 h 4031012"/>
                  <a:gd name="connsiteX389" fmla="*/ 298854 w 1906382"/>
                  <a:gd name="connsiteY389" fmla="*/ 595961 h 4031012"/>
                  <a:gd name="connsiteX390" fmla="*/ 249387 w 1906382"/>
                  <a:gd name="connsiteY390" fmla="*/ 430737 h 4031012"/>
                  <a:gd name="connsiteX391" fmla="*/ 112659 w 1906382"/>
                  <a:gd name="connsiteY391" fmla="*/ 358990 h 4031012"/>
                  <a:gd name="connsiteX392" fmla="*/ 75671 w 1906382"/>
                  <a:gd name="connsiteY392" fmla="*/ 691687 h 4031012"/>
                  <a:gd name="connsiteX393" fmla="*/ 114813 w 1906382"/>
                  <a:gd name="connsiteY393" fmla="*/ 897186 h 4031012"/>
                  <a:gd name="connsiteX394" fmla="*/ 155212 w 1906382"/>
                  <a:gd name="connsiteY394" fmla="*/ 1086014 h 4031012"/>
                  <a:gd name="connsiteX395" fmla="*/ 180799 w 1906382"/>
                  <a:gd name="connsiteY395" fmla="*/ 1153452 h 4031012"/>
                  <a:gd name="connsiteX396" fmla="*/ 217068 w 1906382"/>
                  <a:gd name="connsiteY396" fmla="*/ 1136780 h 4031012"/>
                  <a:gd name="connsiteX397" fmla="*/ 281707 w 1906382"/>
                  <a:gd name="connsiteY397" fmla="*/ 1108868 h 4031012"/>
                  <a:gd name="connsiteX398" fmla="*/ 312680 w 1906382"/>
                  <a:gd name="connsiteY398" fmla="*/ 1095942 h 4031012"/>
                  <a:gd name="connsiteX399" fmla="*/ 323812 w 1906382"/>
                  <a:gd name="connsiteY399" fmla="*/ 1084141 h 4031012"/>
                  <a:gd name="connsiteX400" fmla="*/ 340061 w 1906382"/>
                  <a:gd name="connsiteY400" fmla="*/ 1073838 h 4031012"/>
                  <a:gd name="connsiteX401" fmla="*/ 374176 w 1906382"/>
                  <a:gd name="connsiteY401" fmla="*/ 1064658 h 4031012"/>
                  <a:gd name="connsiteX402" fmla="*/ 409638 w 1906382"/>
                  <a:gd name="connsiteY402" fmla="*/ 1065033 h 4031012"/>
                  <a:gd name="connsiteX403" fmla="*/ 375074 w 1906382"/>
                  <a:gd name="connsiteY403" fmla="*/ 1067468 h 4031012"/>
                  <a:gd name="connsiteX404" fmla="*/ 342575 w 1906382"/>
                  <a:gd name="connsiteY404" fmla="*/ 1079645 h 4031012"/>
                  <a:gd name="connsiteX405" fmla="*/ 318695 w 1906382"/>
                  <a:gd name="connsiteY405" fmla="*/ 1103248 h 4031012"/>
                  <a:gd name="connsiteX406" fmla="*/ 286644 w 1906382"/>
                  <a:gd name="connsiteY406" fmla="*/ 1120482 h 4031012"/>
                  <a:gd name="connsiteX407" fmla="*/ 225148 w 1906382"/>
                  <a:gd name="connsiteY407" fmla="*/ 1153827 h 4031012"/>
                  <a:gd name="connsiteX408" fmla="*/ 189956 w 1906382"/>
                  <a:gd name="connsiteY408" fmla="*/ 1173871 h 4031012"/>
                  <a:gd name="connsiteX409" fmla="*/ 217068 w 1906382"/>
                  <a:gd name="connsiteY409" fmla="*/ 1233816 h 4031012"/>
                  <a:gd name="connsiteX410" fmla="*/ 286824 w 1906382"/>
                  <a:gd name="connsiteY410" fmla="*/ 1393233 h 4031012"/>
                  <a:gd name="connsiteX411" fmla="*/ 385129 w 1906382"/>
                  <a:gd name="connsiteY411" fmla="*/ 1764332 h 4031012"/>
                  <a:gd name="connsiteX412" fmla="*/ 459014 w 1906382"/>
                  <a:gd name="connsiteY412" fmla="*/ 1757026 h 4031012"/>
                  <a:gd name="connsiteX413" fmla="*/ 511174 w 1906382"/>
                  <a:gd name="connsiteY413" fmla="*/ 1758337 h 4031012"/>
                  <a:gd name="connsiteX414" fmla="*/ 537299 w 1906382"/>
                  <a:gd name="connsiteY414" fmla="*/ 1762646 h 4031012"/>
                  <a:gd name="connsiteX415" fmla="*/ 558217 w 1906382"/>
                  <a:gd name="connsiteY415" fmla="*/ 1765643 h 4031012"/>
                  <a:gd name="connsiteX416" fmla="*/ 741809 w 1906382"/>
                  <a:gd name="connsiteY416" fmla="*/ 1738480 h 4031012"/>
                  <a:gd name="connsiteX417" fmla="*/ 842896 w 1906382"/>
                  <a:gd name="connsiteY417" fmla="*/ 1721621 h 4031012"/>
                  <a:gd name="connsiteX418" fmla="*/ 894877 w 1906382"/>
                  <a:gd name="connsiteY418" fmla="*/ 1750095 h 4031012"/>
                  <a:gd name="connsiteX419" fmla="*/ 919745 w 1906382"/>
                  <a:gd name="connsiteY419" fmla="*/ 1799362 h 4031012"/>
                  <a:gd name="connsiteX420" fmla="*/ 867675 w 1906382"/>
                  <a:gd name="connsiteY420" fmla="*/ 1980322 h 4031012"/>
                  <a:gd name="connsiteX421" fmla="*/ 870368 w 1906382"/>
                  <a:gd name="connsiteY421" fmla="*/ 1982195 h 4031012"/>
                  <a:gd name="connsiteX422" fmla="*/ 882398 w 1906382"/>
                  <a:gd name="connsiteY422" fmla="*/ 1994184 h 4031012"/>
                  <a:gd name="connsiteX423" fmla="*/ 903316 w 1906382"/>
                  <a:gd name="connsiteY423" fmla="*/ 2016851 h 4031012"/>
                  <a:gd name="connsiteX424" fmla="*/ 927376 w 1906382"/>
                  <a:gd name="connsiteY424" fmla="*/ 2039331 h 4031012"/>
                  <a:gd name="connsiteX425" fmla="*/ 942278 w 1906382"/>
                  <a:gd name="connsiteY425" fmla="*/ 2068741 h 4031012"/>
                  <a:gd name="connsiteX426" fmla="*/ 945600 w 1906382"/>
                  <a:gd name="connsiteY426" fmla="*/ 2069865 h 4031012"/>
                  <a:gd name="connsiteX427" fmla="*/ 941830 w 1906382"/>
                  <a:gd name="connsiteY427" fmla="*/ 2069303 h 4031012"/>
                  <a:gd name="connsiteX428" fmla="*/ 941650 w 1906382"/>
                  <a:gd name="connsiteY428" fmla="*/ 2069303 h 4031012"/>
                  <a:gd name="connsiteX429" fmla="*/ 941650 w 1906382"/>
                  <a:gd name="connsiteY429" fmla="*/ 2068929 h 4031012"/>
                  <a:gd name="connsiteX430" fmla="*/ 921989 w 1906382"/>
                  <a:gd name="connsiteY430" fmla="*/ 2045887 h 4031012"/>
                  <a:gd name="connsiteX431" fmla="*/ 894159 w 1906382"/>
                  <a:gd name="connsiteY431" fmla="*/ 2030526 h 4031012"/>
                  <a:gd name="connsiteX432" fmla="*/ 867675 w 1906382"/>
                  <a:gd name="connsiteY432" fmla="*/ 2009733 h 4031012"/>
                  <a:gd name="connsiteX433" fmla="*/ 855645 w 1906382"/>
                  <a:gd name="connsiteY433" fmla="*/ 2000366 h 4031012"/>
                  <a:gd name="connsiteX434" fmla="*/ 850976 w 1906382"/>
                  <a:gd name="connsiteY434" fmla="*/ 1997369 h 4031012"/>
                  <a:gd name="connsiteX435" fmla="*/ 773679 w 1906382"/>
                  <a:gd name="connsiteY435" fmla="*/ 2062372 h 4031012"/>
                  <a:gd name="connsiteX436" fmla="*/ 780951 w 1906382"/>
                  <a:gd name="connsiteY436" fmla="*/ 2070615 h 4031012"/>
                  <a:gd name="connsiteX437" fmla="*/ 788313 w 1906382"/>
                  <a:gd name="connsiteY437" fmla="*/ 2076984 h 4031012"/>
                  <a:gd name="connsiteX438" fmla="*/ 800163 w 1906382"/>
                  <a:gd name="connsiteY438" fmla="*/ 2083166 h 4031012"/>
                  <a:gd name="connsiteX439" fmla="*/ 846936 w 1906382"/>
                  <a:gd name="connsiteY439" fmla="*/ 2110328 h 4031012"/>
                  <a:gd name="connsiteX440" fmla="*/ 891286 w 1906382"/>
                  <a:gd name="connsiteY440" fmla="*/ 2142362 h 4031012"/>
                  <a:gd name="connsiteX441" fmla="*/ 924503 w 1906382"/>
                  <a:gd name="connsiteY441" fmla="*/ 2183574 h 4031012"/>
                  <a:gd name="connsiteX442" fmla="*/ 887964 w 1906382"/>
                  <a:gd name="connsiteY442" fmla="*/ 2147981 h 4031012"/>
                  <a:gd name="connsiteX443" fmla="*/ 841550 w 1906382"/>
                  <a:gd name="connsiteY443" fmla="*/ 2122317 h 4031012"/>
                  <a:gd name="connsiteX444" fmla="*/ 792173 w 1906382"/>
                  <a:gd name="connsiteY444" fmla="*/ 2101149 h 4031012"/>
                  <a:gd name="connsiteX445" fmla="*/ 779425 w 1906382"/>
                  <a:gd name="connsiteY445" fmla="*/ 2096279 h 4031012"/>
                  <a:gd name="connsiteX446" fmla="*/ 765150 w 1906382"/>
                  <a:gd name="connsiteY446" fmla="*/ 2086912 h 4031012"/>
                  <a:gd name="connsiteX447" fmla="*/ 753121 w 1906382"/>
                  <a:gd name="connsiteY447" fmla="*/ 2076047 h 4031012"/>
                  <a:gd name="connsiteX448" fmla="*/ 701858 w 1906382"/>
                  <a:gd name="connsiteY448" fmla="*/ 2104708 h 4031012"/>
                  <a:gd name="connsiteX449" fmla="*/ 679414 w 1906382"/>
                  <a:gd name="connsiteY449" fmla="*/ 2114824 h 4031012"/>
                  <a:gd name="connsiteX450" fmla="*/ 666936 w 1906382"/>
                  <a:gd name="connsiteY450" fmla="*/ 2119507 h 4031012"/>
                  <a:gd name="connsiteX451" fmla="*/ 663165 w 1906382"/>
                  <a:gd name="connsiteY451" fmla="*/ 2120631 h 4031012"/>
                  <a:gd name="connsiteX452" fmla="*/ 663793 w 1906382"/>
                  <a:gd name="connsiteY452" fmla="*/ 2141612 h 4031012"/>
                  <a:gd name="connsiteX453" fmla="*/ 661818 w 1906382"/>
                  <a:gd name="connsiteY453" fmla="*/ 2167651 h 4031012"/>
                  <a:gd name="connsiteX454" fmla="*/ 648442 w 1906382"/>
                  <a:gd name="connsiteY454" fmla="*/ 2211299 h 4031012"/>
                  <a:gd name="connsiteX455" fmla="*/ 650417 w 1906382"/>
                  <a:gd name="connsiteY455" fmla="*/ 2218042 h 4031012"/>
                  <a:gd name="connsiteX456" fmla="*/ 658497 w 1906382"/>
                  <a:gd name="connsiteY456" fmla="*/ 2229095 h 4031012"/>
                  <a:gd name="connsiteX457" fmla="*/ 670078 w 1906382"/>
                  <a:gd name="connsiteY457" fmla="*/ 2250450 h 4031012"/>
                  <a:gd name="connsiteX458" fmla="*/ 675823 w 1906382"/>
                  <a:gd name="connsiteY458" fmla="*/ 2276489 h 4031012"/>
                  <a:gd name="connsiteX459" fmla="*/ 675375 w 1906382"/>
                  <a:gd name="connsiteY459" fmla="*/ 2293536 h 4031012"/>
                  <a:gd name="connsiteX460" fmla="*/ 676272 w 1906382"/>
                  <a:gd name="connsiteY460" fmla="*/ 2293536 h 4031012"/>
                  <a:gd name="connsiteX461" fmla="*/ 679145 w 1906382"/>
                  <a:gd name="connsiteY461" fmla="*/ 2348049 h 4031012"/>
                  <a:gd name="connsiteX462" fmla="*/ 689828 w 1906382"/>
                  <a:gd name="connsiteY462" fmla="*/ 2371465 h 4031012"/>
                  <a:gd name="connsiteX463" fmla="*/ 704821 w 1906382"/>
                  <a:gd name="connsiteY463" fmla="*/ 2394694 h 4031012"/>
                  <a:gd name="connsiteX464" fmla="*/ 747375 w 1906382"/>
                  <a:gd name="connsiteY464" fmla="*/ 2429349 h 4031012"/>
                  <a:gd name="connsiteX465" fmla="*/ 769370 w 1906382"/>
                  <a:gd name="connsiteY465" fmla="*/ 2445647 h 4031012"/>
                  <a:gd name="connsiteX466" fmla="*/ 796572 w 1906382"/>
                  <a:gd name="connsiteY466" fmla="*/ 2450143 h 4031012"/>
                  <a:gd name="connsiteX467" fmla="*/ 797290 w 1906382"/>
                  <a:gd name="connsiteY467" fmla="*/ 2454077 h 4031012"/>
                  <a:gd name="connsiteX468" fmla="*/ 796393 w 1906382"/>
                  <a:gd name="connsiteY468" fmla="*/ 2450330 h 4031012"/>
                  <a:gd name="connsiteX469" fmla="*/ 768742 w 1906382"/>
                  <a:gd name="connsiteY469" fmla="*/ 2447146 h 4031012"/>
                  <a:gd name="connsiteX470" fmla="*/ 745310 w 1906382"/>
                  <a:gd name="connsiteY470" fmla="*/ 2431972 h 4031012"/>
                  <a:gd name="connsiteX471" fmla="*/ 699883 w 1906382"/>
                  <a:gd name="connsiteY471" fmla="*/ 2398815 h 4031012"/>
                  <a:gd name="connsiteX472" fmla="*/ 683185 w 1906382"/>
                  <a:gd name="connsiteY472" fmla="*/ 2376148 h 4031012"/>
                  <a:gd name="connsiteX473" fmla="*/ 669808 w 1906382"/>
                  <a:gd name="connsiteY473" fmla="*/ 2350109 h 4031012"/>
                  <a:gd name="connsiteX474" fmla="*/ 666038 w 1906382"/>
                  <a:gd name="connsiteY474" fmla="*/ 2315266 h 4031012"/>
                  <a:gd name="connsiteX475" fmla="*/ 661549 w 1906382"/>
                  <a:gd name="connsiteY475" fmla="*/ 2322947 h 4031012"/>
                  <a:gd name="connsiteX476" fmla="*/ 655354 w 1906382"/>
                  <a:gd name="connsiteY476" fmla="*/ 2345988 h 4031012"/>
                  <a:gd name="connsiteX477" fmla="*/ 633539 w 1906382"/>
                  <a:gd name="connsiteY477" fmla="*/ 2390198 h 4031012"/>
                  <a:gd name="connsiteX478" fmla="*/ 613429 w 1906382"/>
                  <a:gd name="connsiteY478" fmla="*/ 2433658 h 4031012"/>
                  <a:gd name="connsiteX479" fmla="*/ 591434 w 1906382"/>
                  <a:gd name="connsiteY479" fmla="*/ 2477493 h 4031012"/>
                  <a:gd name="connsiteX480" fmla="*/ 578237 w 1906382"/>
                  <a:gd name="connsiteY480" fmla="*/ 2496226 h 4031012"/>
                  <a:gd name="connsiteX481" fmla="*/ 565309 w 1906382"/>
                  <a:gd name="connsiteY481" fmla="*/ 2516457 h 4031012"/>
                  <a:gd name="connsiteX482" fmla="*/ 528142 w 1906382"/>
                  <a:gd name="connsiteY482" fmla="*/ 2603753 h 4031012"/>
                  <a:gd name="connsiteX483" fmla="*/ 607683 w 1906382"/>
                  <a:gd name="connsiteY483" fmla="*/ 2430661 h 4031012"/>
                  <a:gd name="connsiteX484" fmla="*/ 626626 w 1906382"/>
                  <a:gd name="connsiteY484" fmla="*/ 2385889 h 4031012"/>
                  <a:gd name="connsiteX485" fmla="*/ 646018 w 1906382"/>
                  <a:gd name="connsiteY485" fmla="*/ 2343366 h 4031012"/>
                  <a:gd name="connsiteX486" fmla="*/ 651315 w 1906382"/>
                  <a:gd name="connsiteY486" fmla="*/ 2319762 h 4031012"/>
                  <a:gd name="connsiteX487" fmla="*/ 663614 w 1906382"/>
                  <a:gd name="connsiteY487" fmla="*/ 2298781 h 4031012"/>
                  <a:gd name="connsiteX488" fmla="*/ 663793 w 1906382"/>
                  <a:gd name="connsiteY488" fmla="*/ 2296533 h 4031012"/>
                  <a:gd name="connsiteX489" fmla="*/ 663345 w 1906382"/>
                  <a:gd name="connsiteY489" fmla="*/ 2293536 h 4031012"/>
                  <a:gd name="connsiteX490" fmla="*/ 664063 w 1906382"/>
                  <a:gd name="connsiteY490" fmla="*/ 2293536 h 4031012"/>
                  <a:gd name="connsiteX491" fmla="*/ 663793 w 1906382"/>
                  <a:gd name="connsiteY491" fmla="*/ 2277051 h 4031012"/>
                  <a:gd name="connsiteX492" fmla="*/ 658676 w 1906382"/>
                  <a:gd name="connsiteY492" fmla="*/ 2256445 h 4031012"/>
                  <a:gd name="connsiteX493" fmla="*/ 654008 w 1906382"/>
                  <a:gd name="connsiteY493" fmla="*/ 2248764 h 4031012"/>
                  <a:gd name="connsiteX494" fmla="*/ 603913 w 1906382"/>
                  <a:gd name="connsiteY494" fmla="*/ 2267123 h 4031012"/>
                  <a:gd name="connsiteX495" fmla="*/ 588471 w 1906382"/>
                  <a:gd name="connsiteY495" fmla="*/ 2269371 h 4031012"/>
                  <a:gd name="connsiteX496" fmla="*/ 578506 w 1906382"/>
                  <a:gd name="connsiteY496" fmla="*/ 2271806 h 4031012"/>
                  <a:gd name="connsiteX497" fmla="*/ 549957 w 1906382"/>
                  <a:gd name="connsiteY497" fmla="*/ 2278924 h 4031012"/>
                  <a:gd name="connsiteX498" fmla="*/ 445458 w 1906382"/>
                  <a:gd name="connsiteY498" fmla="*/ 2305338 h 4031012"/>
                  <a:gd name="connsiteX499" fmla="*/ 438815 w 1906382"/>
                  <a:gd name="connsiteY499" fmla="*/ 2309272 h 4031012"/>
                  <a:gd name="connsiteX500" fmla="*/ 438097 w 1906382"/>
                  <a:gd name="connsiteY500" fmla="*/ 2309272 h 4031012"/>
                  <a:gd name="connsiteX501" fmla="*/ 428760 w 1906382"/>
                  <a:gd name="connsiteY501" fmla="*/ 2308335 h 4031012"/>
                  <a:gd name="connsiteX502" fmla="*/ 414306 w 1906382"/>
                  <a:gd name="connsiteY502" fmla="*/ 2313580 h 4031012"/>
                  <a:gd name="connsiteX503" fmla="*/ 398416 w 1906382"/>
                  <a:gd name="connsiteY503" fmla="*/ 2312269 h 4031012"/>
                  <a:gd name="connsiteX504" fmla="*/ 367263 w 1906382"/>
                  <a:gd name="connsiteY504" fmla="*/ 2315453 h 4031012"/>
                  <a:gd name="connsiteX505" fmla="*/ 398416 w 1906382"/>
                  <a:gd name="connsiteY505" fmla="*/ 2309459 h 4031012"/>
                  <a:gd name="connsiteX506" fmla="*/ 414306 w 1906382"/>
                  <a:gd name="connsiteY506" fmla="*/ 2309459 h 4031012"/>
                  <a:gd name="connsiteX507" fmla="*/ 427862 w 1906382"/>
                  <a:gd name="connsiteY507" fmla="*/ 2303090 h 4031012"/>
                  <a:gd name="connsiteX508" fmla="*/ 428131 w 1906382"/>
                  <a:gd name="connsiteY508" fmla="*/ 2303090 h 4031012"/>
                  <a:gd name="connsiteX509" fmla="*/ 428760 w 1906382"/>
                  <a:gd name="connsiteY509" fmla="*/ 2303090 h 4031012"/>
                  <a:gd name="connsiteX510" fmla="*/ 438097 w 1906382"/>
                  <a:gd name="connsiteY510" fmla="*/ 2303090 h 4031012"/>
                  <a:gd name="connsiteX511" fmla="*/ 440969 w 1906382"/>
                  <a:gd name="connsiteY511" fmla="*/ 2300842 h 4031012"/>
                  <a:gd name="connsiteX512" fmla="*/ 441688 w 1906382"/>
                  <a:gd name="connsiteY512" fmla="*/ 2299531 h 4031012"/>
                  <a:gd name="connsiteX513" fmla="*/ 443483 w 1906382"/>
                  <a:gd name="connsiteY513" fmla="*/ 2298969 h 4031012"/>
                  <a:gd name="connsiteX514" fmla="*/ 546815 w 1906382"/>
                  <a:gd name="connsiteY514" fmla="*/ 2263376 h 4031012"/>
                  <a:gd name="connsiteX515" fmla="*/ 570696 w 1906382"/>
                  <a:gd name="connsiteY515" fmla="*/ 2255321 h 4031012"/>
                  <a:gd name="connsiteX516" fmla="*/ 586496 w 1906382"/>
                  <a:gd name="connsiteY516" fmla="*/ 2250076 h 4031012"/>
                  <a:gd name="connsiteX517" fmla="*/ 597898 w 1906382"/>
                  <a:gd name="connsiteY517" fmla="*/ 2247266 h 4031012"/>
                  <a:gd name="connsiteX518" fmla="*/ 640452 w 1906382"/>
                  <a:gd name="connsiteY518" fmla="*/ 2227222 h 4031012"/>
                  <a:gd name="connsiteX519" fmla="*/ 634616 w 1906382"/>
                  <a:gd name="connsiteY519" fmla="*/ 2212235 h 4031012"/>
                  <a:gd name="connsiteX520" fmla="*/ 634796 w 1906382"/>
                  <a:gd name="connsiteY520" fmla="*/ 2198935 h 4031012"/>
                  <a:gd name="connsiteX521" fmla="*/ 616571 w 1906382"/>
                  <a:gd name="connsiteY521" fmla="*/ 2197624 h 4031012"/>
                  <a:gd name="connsiteX522" fmla="*/ 583803 w 1906382"/>
                  <a:gd name="connsiteY522" fmla="*/ 2200621 h 4031012"/>
                  <a:gd name="connsiteX523" fmla="*/ 553997 w 1906382"/>
                  <a:gd name="connsiteY523" fmla="*/ 2198748 h 4031012"/>
                  <a:gd name="connsiteX524" fmla="*/ 539454 w 1906382"/>
                  <a:gd name="connsiteY524" fmla="*/ 2203243 h 4031012"/>
                  <a:gd name="connsiteX525" fmla="*/ 522755 w 1906382"/>
                  <a:gd name="connsiteY525" fmla="*/ 2202307 h 4031012"/>
                  <a:gd name="connsiteX526" fmla="*/ 400929 w 1906382"/>
                  <a:gd name="connsiteY526" fmla="*/ 2177205 h 4031012"/>
                  <a:gd name="connsiteX527" fmla="*/ 522755 w 1906382"/>
                  <a:gd name="connsiteY527" fmla="*/ 2189568 h 4031012"/>
                  <a:gd name="connsiteX528" fmla="*/ 537030 w 1906382"/>
                  <a:gd name="connsiteY528" fmla="*/ 2189194 h 4031012"/>
                  <a:gd name="connsiteX529" fmla="*/ 551484 w 1906382"/>
                  <a:gd name="connsiteY529" fmla="*/ 2183199 h 4031012"/>
                  <a:gd name="connsiteX530" fmla="*/ 583803 w 1906382"/>
                  <a:gd name="connsiteY530" fmla="*/ 2181701 h 4031012"/>
                  <a:gd name="connsiteX531" fmla="*/ 612531 w 1906382"/>
                  <a:gd name="connsiteY531" fmla="*/ 2175893 h 4031012"/>
                  <a:gd name="connsiteX532" fmla="*/ 641080 w 1906382"/>
                  <a:gd name="connsiteY532" fmla="*/ 2173833 h 4031012"/>
                  <a:gd name="connsiteX533" fmla="*/ 641978 w 1906382"/>
                  <a:gd name="connsiteY533" fmla="*/ 2176268 h 4031012"/>
                  <a:gd name="connsiteX534" fmla="*/ 646826 w 1906382"/>
                  <a:gd name="connsiteY534" fmla="*/ 2164092 h 4031012"/>
                  <a:gd name="connsiteX535" fmla="*/ 647723 w 1906382"/>
                  <a:gd name="connsiteY535" fmla="*/ 2141987 h 4031012"/>
                  <a:gd name="connsiteX536" fmla="*/ 646826 w 1906382"/>
                  <a:gd name="connsiteY536" fmla="*/ 2134494 h 4031012"/>
                  <a:gd name="connsiteX537" fmla="*/ 624831 w 1906382"/>
                  <a:gd name="connsiteY537" fmla="*/ 2135243 h 4031012"/>
                  <a:gd name="connsiteX538" fmla="*/ 601220 w 1906382"/>
                  <a:gd name="connsiteY538" fmla="*/ 2138428 h 4031012"/>
                  <a:gd name="connsiteX539" fmla="*/ 580481 w 1906382"/>
                  <a:gd name="connsiteY539" fmla="*/ 2140676 h 4031012"/>
                  <a:gd name="connsiteX540" fmla="*/ 496271 w 1906382"/>
                  <a:gd name="connsiteY540" fmla="*/ 2143298 h 4031012"/>
                  <a:gd name="connsiteX541" fmla="*/ 455064 w 1906382"/>
                  <a:gd name="connsiteY541" fmla="*/ 2131122 h 4031012"/>
                  <a:gd name="connsiteX542" fmla="*/ 417807 w 1906382"/>
                  <a:gd name="connsiteY542" fmla="*/ 2116510 h 4031012"/>
                  <a:gd name="connsiteX543" fmla="*/ 396889 w 1906382"/>
                  <a:gd name="connsiteY543" fmla="*/ 2109954 h 4031012"/>
                  <a:gd name="connsiteX544" fmla="*/ 382166 w 1906382"/>
                  <a:gd name="connsiteY544" fmla="*/ 2095155 h 4031012"/>
                  <a:gd name="connsiteX545" fmla="*/ 349039 w 1906382"/>
                  <a:gd name="connsiteY545" fmla="*/ 2070615 h 4031012"/>
                  <a:gd name="connsiteX546" fmla="*/ 384231 w 1906382"/>
                  <a:gd name="connsiteY546" fmla="*/ 2092907 h 4031012"/>
                  <a:gd name="connsiteX547" fmla="*/ 417628 w 1906382"/>
                  <a:gd name="connsiteY547" fmla="*/ 2110328 h 4031012"/>
                  <a:gd name="connsiteX548" fmla="*/ 458206 w 1906382"/>
                  <a:gd name="connsiteY548" fmla="*/ 2122130 h 4031012"/>
                  <a:gd name="connsiteX549" fmla="*/ 496720 w 1906382"/>
                  <a:gd name="connsiteY549" fmla="*/ 2130747 h 4031012"/>
                  <a:gd name="connsiteX550" fmla="*/ 577608 w 1906382"/>
                  <a:gd name="connsiteY550" fmla="*/ 2121943 h 4031012"/>
                  <a:gd name="connsiteX551" fmla="*/ 597898 w 1906382"/>
                  <a:gd name="connsiteY551" fmla="*/ 2118196 h 4031012"/>
                  <a:gd name="connsiteX552" fmla="*/ 614776 w 1906382"/>
                  <a:gd name="connsiteY552" fmla="*/ 2115761 h 4031012"/>
                  <a:gd name="connsiteX553" fmla="*/ 651315 w 1906382"/>
                  <a:gd name="connsiteY553" fmla="*/ 2110328 h 4031012"/>
                  <a:gd name="connsiteX554" fmla="*/ 662447 w 1906382"/>
                  <a:gd name="connsiteY554" fmla="*/ 2103210 h 4031012"/>
                  <a:gd name="connsiteX555" fmla="*/ 672502 w 1906382"/>
                  <a:gd name="connsiteY555" fmla="*/ 2098901 h 4031012"/>
                  <a:gd name="connsiteX556" fmla="*/ 693689 w 1906382"/>
                  <a:gd name="connsiteY556" fmla="*/ 2088598 h 4031012"/>
                  <a:gd name="connsiteX557" fmla="*/ 841370 w 1906382"/>
                  <a:gd name="connsiteY557" fmla="*/ 1972454 h 4031012"/>
                  <a:gd name="connsiteX558" fmla="*/ 889670 w 1906382"/>
                  <a:gd name="connsiteY558" fmla="*/ 1807979 h 4031012"/>
                  <a:gd name="connsiteX559" fmla="*/ 839395 w 1906382"/>
                  <a:gd name="connsiteY559" fmla="*/ 1756464 h 4031012"/>
                  <a:gd name="connsiteX560" fmla="*/ 805460 w 1906382"/>
                  <a:gd name="connsiteY560" fmla="*/ 1760585 h 4031012"/>
                  <a:gd name="connsiteX561" fmla="*/ 806358 w 1906382"/>
                  <a:gd name="connsiteY561" fmla="*/ 1761522 h 4031012"/>
                  <a:gd name="connsiteX562" fmla="*/ 813270 w 1906382"/>
                  <a:gd name="connsiteY562" fmla="*/ 1781941 h 4031012"/>
                  <a:gd name="connsiteX563" fmla="*/ 813540 w 1906382"/>
                  <a:gd name="connsiteY563" fmla="*/ 1811726 h 4031012"/>
                  <a:gd name="connsiteX564" fmla="*/ 813270 w 1906382"/>
                  <a:gd name="connsiteY564" fmla="*/ 1816409 h 4031012"/>
                  <a:gd name="connsiteX565" fmla="*/ 792532 w 1906382"/>
                  <a:gd name="connsiteY565" fmla="*/ 1884035 h 4031012"/>
                  <a:gd name="connsiteX566" fmla="*/ 739564 w 1906382"/>
                  <a:gd name="connsiteY566" fmla="*/ 1939297 h 4031012"/>
                  <a:gd name="connsiteX567" fmla="*/ 737589 w 1906382"/>
                  <a:gd name="connsiteY567" fmla="*/ 1940608 h 4031012"/>
                  <a:gd name="connsiteX568" fmla="*/ 709040 w 1906382"/>
                  <a:gd name="connsiteY568" fmla="*/ 1949787 h 4031012"/>
                  <a:gd name="connsiteX569" fmla="*/ 696113 w 1906382"/>
                  <a:gd name="connsiteY569" fmla="*/ 1949787 h 4031012"/>
                  <a:gd name="connsiteX570" fmla="*/ 684262 w 1906382"/>
                  <a:gd name="connsiteY570" fmla="*/ 1949787 h 4031012"/>
                  <a:gd name="connsiteX571" fmla="*/ 672502 w 1906382"/>
                  <a:gd name="connsiteY571" fmla="*/ 1949787 h 4031012"/>
                  <a:gd name="connsiteX572" fmla="*/ 649788 w 1906382"/>
                  <a:gd name="connsiteY572" fmla="*/ 1949787 h 4031012"/>
                  <a:gd name="connsiteX573" fmla="*/ 604092 w 1906382"/>
                  <a:gd name="connsiteY573" fmla="*/ 1949787 h 4031012"/>
                  <a:gd name="connsiteX574" fmla="*/ 603195 w 1906382"/>
                  <a:gd name="connsiteY574" fmla="*/ 1949787 h 4031012"/>
                  <a:gd name="connsiteX575" fmla="*/ 568900 w 1906382"/>
                  <a:gd name="connsiteY575" fmla="*/ 1944542 h 4031012"/>
                  <a:gd name="connsiteX576" fmla="*/ 562616 w 1906382"/>
                  <a:gd name="connsiteY576" fmla="*/ 1943044 h 4031012"/>
                  <a:gd name="connsiteX577" fmla="*/ 540800 w 1906382"/>
                  <a:gd name="connsiteY577" fmla="*/ 1925809 h 4031012"/>
                  <a:gd name="connsiteX578" fmla="*/ 540351 w 1906382"/>
                  <a:gd name="connsiteY578" fmla="*/ 1902018 h 4031012"/>
                  <a:gd name="connsiteX579" fmla="*/ 541070 w 1906382"/>
                  <a:gd name="connsiteY579" fmla="*/ 1891341 h 4031012"/>
                  <a:gd name="connsiteX580" fmla="*/ 545918 w 1906382"/>
                  <a:gd name="connsiteY580" fmla="*/ 1851440 h 4031012"/>
                  <a:gd name="connsiteX581" fmla="*/ 550855 w 1906382"/>
                  <a:gd name="connsiteY581" fmla="*/ 1839825 h 4031012"/>
                  <a:gd name="connsiteX582" fmla="*/ 555344 w 1906382"/>
                  <a:gd name="connsiteY582" fmla="*/ 1828773 h 4031012"/>
                  <a:gd name="connsiteX583" fmla="*/ 562616 w 1906382"/>
                  <a:gd name="connsiteY583" fmla="*/ 1809665 h 4031012"/>
                  <a:gd name="connsiteX584" fmla="*/ 555972 w 1906382"/>
                  <a:gd name="connsiteY584" fmla="*/ 1809853 h 4031012"/>
                  <a:gd name="connsiteX585" fmla="*/ 529040 w 1906382"/>
                  <a:gd name="connsiteY585" fmla="*/ 1806668 h 4031012"/>
                  <a:gd name="connsiteX586" fmla="*/ 507134 w 1906382"/>
                  <a:gd name="connsiteY586" fmla="*/ 1803858 h 4031012"/>
                  <a:gd name="connsiteX587" fmla="*/ 462875 w 1906382"/>
                  <a:gd name="connsiteY587" fmla="*/ 1804233 h 4031012"/>
                  <a:gd name="connsiteX588" fmla="*/ 395363 w 1906382"/>
                  <a:gd name="connsiteY588" fmla="*/ 1813225 h 4031012"/>
                  <a:gd name="connsiteX589" fmla="*/ 395543 w 1906382"/>
                  <a:gd name="connsiteY589" fmla="*/ 1813787 h 4031012"/>
                  <a:gd name="connsiteX590" fmla="*/ 368341 w 1906382"/>
                  <a:gd name="connsiteY590" fmla="*/ 1816971 h 4031012"/>
                  <a:gd name="connsiteX591" fmla="*/ 267432 w 1906382"/>
                  <a:gd name="connsiteY591" fmla="*/ 1886658 h 4031012"/>
                  <a:gd name="connsiteX592" fmla="*/ 247861 w 1906382"/>
                  <a:gd name="connsiteY592" fmla="*/ 2185260 h 4031012"/>
                  <a:gd name="connsiteX593" fmla="*/ 244540 w 1906382"/>
                  <a:gd name="connsiteY593" fmla="*/ 2279486 h 4031012"/>
                  <a:gd name="connsiteX594" fmla="*/ 300919 w 1906382"/>
                  <a:gd name="connsiteY594" fmla="*/ 2588579 h 4031012"/>
                  <a:gd name="connsiteX595" fmla="*/ 385757 w 1906382"/>
                  <a:gd name="connsiteY595" fmla="*/ 2715026 h 4031012"/>
                  <a:gd name="connsiteX596" fmla="*/ 584970 w 1906382"/>
                  <a:gd name="connsiteY596" fmla="*/ 2990400 h 4031012"/>
                  <a:gd name="connsiteX597" fmla="*/ 697011 w 1906382"/>
                  <a:gd name="connsiteY597" fmla="*/ 3093056 h 4031012"/>
                  <a:gd name="connsiteX598" fmla="*/ 754288 w 1906382"/>
                  <a:gd name="connsiteY598" fmla="*/ 3166676 h 4031012"/>
                  <a:gd name="connsiteX599" fmla="*/ 631025 w 1906382"/>
                  <a:gd name="connsiteY599" fmla="*/ 3795914 h 4031012"/>
                  <a:gd name="connsiteX600" fmla="*/ 584701 w 1906382"/>
                  <a:gd name="connsiteY600" fmla="*/ 4029513 h 4031012"/>
                  <a:gd name="connsiteX601" fmla="*/ 534157 w 1906382"/>
                  <a:gd name="connsiteY601" fmla="*/ 4026329 h 4031012"/>
                  <a:gd name="connsiteX602" fmla="*/ 582277 w 1906382"/>
                  <a:gd name="connsiteY602" fmla="*/ 3782801 h 4031012"/>
                  <a:gd name="connsiteX603" fmla="*/ 704552 w 1906382"/>
                  <a:gd name="connsiteY603" fmla="*/ 3174544 h 4031012"/>
                  <a:gd name="connsiteX604" fmla="*/ 665768 w 1906382"/>
                  <a:gd name="connsiteY604" fmla="*/ 3132770 h 4031012"/>
                  <a:gd name="connsiteX605" fmla="*/ 548162 w 1906382"/>
                  <a:gd name="connsiteY605" fmla="*/ 3025056 h 4031012"/>
                  <a:gd name="connsiteX606" fmla="*/ 343383 w 1906382"/>
                  <a:gd name="connsiteY606" fmla="*/ 2742376 h 4031012"/>
                  <a:gd name="connsiteX607" fmla="*/ 260789 w 1906382"/>
                  <a:gd name="connsiteY607" fmla="*/ 2619114 h 4031012"/>
                  <a:gd name="connsiteX608" fmla="*/ 194175 w 1906382"/>
                  <a:gd name="connsiteY608" fmla="*/ 2276676 h 4031012"/>
                  <a:gd name="connsiteX609" fmla="*/ 197497 w 1906382"/>
                  <a:gd name="connsiteY609" fmla="*/ 2183387 h 4031012"/>
                  <a:gd name="connsiteX610" fmla="*/ 218235 w 1906382"/>
                  <a:gd name="connsiteY610" fmla="*/ 1875980 h 4031012"/>
                  <a:gd name="connsiteX611" fmla="*/ 336111 w 1906382"/>
                  <a:gd name="connsiteY611" fmla="*/ 1771638 h 4031012"/>
                  <a:gd name="connsiteX612" fmla="*/ 240679 w 1906382"/>
                  <a:gd name="connsiteY612" fmla="*/ 1411217 h 4031012"/>
                  <a:gd name="connsiteX613" fmla="*/ 172360 w 1906382"/>
                  <a:gd name="connsiteY613" fmla="*/ 1254610 h 4031012"/>
                  <a:gd name="connsiteX614" fmla="*/ 107900 w 1906382"/>
                  <a:gd name="connsiteY614" fmla="*/ 1100251 h 4031012"/>
                  <a:gd name="connsiteX615" fmla="*/ 66065 w 1906382"/>
                  <a:gd name="connsiteY615" fmla="*/ 905054 h 4031012"/>
                  <a:gd name="connsiteX616" fmla="*/ 27102 w 1906382"/>
                  <a:gd name="connsiteY616" fmla="*/ 701053 h 4031012"/>
                  <a:gd name="connsiteX617" fmla="*/ 93895 w 1906382"/>
                  <a:gd name="connsiteY617" fmla="*/ 311034 h 4031012"/>
                  <a:gd name="connsiteX618" fmla="*/ 297058 w 1906382"/>
                  <a:gd name="connsiteY618" fmla="*/ 409382 h 4031012"/>
                  <a:gd name="connsiteX619" fmla="*/ 348769 w 1906382"/>
                  <a:gd name="connsiteY619" fmla="*/ 581162 h 4031012"/>
                  <a:gd name="connsiteX620" fmla="*/ 400660 w 1906382"/>
                  <a:gd name="connsiteY620" fmla="*/ 753692 h 4031012"/>
                  <a:gd name="connsiteX621" fmla="*/ 532541 w 1906382"/>
                  <a:gd name="connsiteY621" fmla="*/ 1043678 h 4031012"/>
                  <a:gd name="connsiteX622" fmla="*/ 576711 w 1906382"/>
                  <a:gd name="connsiteY622" fmla="*/ 1155700 h 4031012"/>
                  <a:gd name="connsiteX623" fmla="*/ 639285 w 1906382"/>
                  <a:gd name="connsiteY623" fmla="*/ 1318864 h 4031012"/>
                  <a:gd name="connsiteX624" fmla="*/ 690277 w 1906382"/>
                  <a:gd name="connsiteY624" fmla="*/ 1404473 h 4031012"/>
                  <a:gd name="connsiteX625" fmla="*/ 653559 w 1906382"/>
                  <a:gd name="connsiteY625" fmla="*/ 1272406 h 4031012"/>
                  <a:gd name="connsiteX626" fmla="*/ 588741 w 1906382"/>
                  <a:gd name="connsiteY626" fmla="*/ 1028878 h 4031012"/>
                  <a:gd name="connsiteX627" fmla="*/ 545738 w 1906382"/>
                  <a:gd name="connsiteY627" fmla="*/ 721659 h 4031012"/>
                  <a:gd name="connsiteX628" fmla="*/ 524371 w 1906382"/>
                  <a:gd name="connsiteY628" fmla="*/ 537515 h 4031012"/>
                  <a:gd name="connsiteX629" fmla="*/ 500940 w 1906382"/>
                  <a:gd name="connsiteY629" fmla="*/ 344566 h 4031012"/>
                  <a:gd name="connsiteX630" fmla="*/ 619713 w 1906382"/>
                  <a:gd name="connsiteY630" fmla="*/ 2503 h 4031012"/>
                  <a:gd name="connsiteX631" fmla="*/ 664253 w 1906382"/>
                  <a:gd name="connsiteY631" fmla="*/ 204 h 4031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Lst>
                <a:rect l="l" t="t" r="r" b="b"/>
                <a:pathLst>
                  <a:path w="1906382" h="4031012">
                    <a:moveTo>
                      <a:pt x="1189892" y="2539834"/>
                    </a:moveTo>
                    <a:lnTo>
                      <a:pt x="1190117" y="2539834"/>
                    </a:lnTo>
                    <a:lnTo>
                      <a:pt x="1194127" y="2539834"/>
                    </a:lnTo>
                    <a:lnTo>
                      <a:pt x="1191006" y="2541176"/>
                    </a:lnTo>
                    <a:cubicBezTo>
                      <a:pt x="1190117" y="2554754"/>
                      <a:pt x="1194127" y="2567236"/>
                      <a:pt x="1195908" y="2581276"/>
                    </a:cubicBezTo>
                    <a:lnTo>
                      <a:pt x="1199250" y="2622040"/>
                    </a:lnTo>
                    <a:cubicBezTo>
                      <a:pt x="1198804" y="2649672"/>
                      <a:pt x="1197469" y="2677969"/>
                      <a:pt x="1190785" y="2705818"/>
                    </a:cubicBezTo>
                    <a:cubicBezTo>
                      <a:pt x="1185436" y="2734331"/>
                      <a:pt x="1175413" y="2758616"/>
                      <a:pt x="1162713" y="2784460"/>
                    </a:cubicBezTo>
                    <a:cubicBezTo>
                      <a:pt x="1148677" y="2809856"/>
                      <a:pt x="1131967" y="2829682"/>
                      <a:pt x="1113921" y="2851514"/>
                    </a:cubicBezTo>
                    <a:cubicBezTo>
                      <a:pt x="1122387" y="2825671"/>
                      <a:pt x="1136423" y="2800275"/>
                      <a:pt x="1145114" y="2776437"/>
                    </a:cubicBezTo>
                    <a:cubicBezTo>
                      <a:pt x="1152465" y="2751921"/>
                      <a:pt x="1162713" y="2724966"/>
                      <a:pt x="1166276" y="2699801"/>
                    </a:cubicBezTo>
                    <a:cubicBezTo>
                      <a:pt x="1172960" y="2674621"/>
                      <a:pt x="1174746" y="2648331"/>
                      <a:pt x="1179644" y="2622040"/>
                    </a:cubicBezTo>
                    <a:lnTo>
                      <a:pt x="1182986" y="2581276"/>
                    </a:lnTo>
                    <a:cubicBezTo>
                      <a:pt x="1184547" y="2568347"/>
                      <a:pt x="1183654" y="2553427"/>
                      <a:pt x="1189670" y="2540281"/>
                    </a:cubicBezTo>
                    <a:close/>
                    <a:moveTo>
                      <a:pt x="1024808" y="2116539"/>
                    </a:moveTo>
                    <a:cubicBezTo>
                      <a:pt x="1037732" y="2125891"/>
                      <a:pt x="1049096" y="2137259"/>
                      <a:pt x="1062453" y="2145289"/>
                    </a:cubicBezTo>
                    <a:cubicBezTo>
                      <a:pt x="1078048" y="2152405"/>
                      <a:pt x="1087636" y="2167772"/>
                      <a:pt x="1097441" y="2179360"/>
                    </a:cubicBezTo>
                    <a:cubicBezTo>
                      <a:pt x="1117268" y="2204331"/>
                      <a:pt x="1136430" y="2229932"/>
                      <a:pt x="1155577" y="2256005"/>
                    </a:cubicBezTo>
                    <a:cubicBezTo>
                      <a:pt x="1192789" y="2306797"/>
                      <a:pt x="1229323" y="2365399"/>
                      <a:pt x="1245597" y="2426425"/>
                    </a:cubicBezTo>
                    <a:lnTo>
                      <a:pt x="1260961" y="2471423"/>
                    </a:lnTo>
                    <a:cubicBezTo>
                      <a:pt x="1265856" y="2485688"/>
                      <a:pt x="1272325" y="2503952"/>
                      <a:pt x="1274780" y="2519130"/>
                    </a:cubicBezTo>
                    <a:cubicBezTo>
                      <a:pt x="1278116" y="2535378"/>
                      <a:pt x="1281235" y="2548761"/>
                      <a:pt x="1287025" y="2563908"/>
                    </a:cubicBezTo>
                    <a:cubicBezTo>
                      <a:pt x="1289480" y="2572599"/>
                      <a:pt x="1292815" y="2579495"/>
                      <a:pt x="1294375" y="2589729"/>
                    </a:cubicBezTo>
                    <a:lnTo>
                      <a:pt x="1294158" y="2601317"/>
                    </a:lnTo>
                    <a:cubicBezTo>
                      <a:pt x="1294158" y="2603773"/>
                      <a:pt x="1294606" y="2604434"/>
                      <a:pt x="1296382" y="2607772"/>
                    </a:cubicBezTo>
                    <a:cubicBezTo>
                      <a:pt x="1311082" y="2642537"/>
                      <a:pt x="1313089" y="2670373"/>
                      <a:pt x="1322894" y="2702461"/>
                    </a:cubicBezTo>
                    <a:cubicBezTo>
                      <a:pt x="1327573" y="2718961"/>
                      <a:pt x="1328468" y="2734769"/>
                      <a:pt x="1329132" y="2750828"/>
                    </a:cubicBezTo>
                    <a:cubicBezTo>
                      <a:pt x="1329363" y="2759488"/>
                      <a:pt x="1330027" y="2765282"/>
                      <a:pt x="1332916" y="2773752"/>
                    </a:cubicBezTo>
                    <a:cubicBezTo>
                      <a:pt x="1335370" y="2782223"/>
                      <a:pt x="1328916" y="2790694"/>
                      <a:pt x="1336713" y="2796708"/>
                    </a:cubicBezTo>
                    <a:cubicBezTo>
                      <a:pt x="1328251" y="2792016"/>
                      <a:pt x="1332930" y="2780901"/>
                      <a:pt x="1329580" y="2774886"/>
                    </a:cubicBezTo>
                    <a:cubicBezTo>
                      <a:pt x="1326013" y="2768399"/>
                      <a:pt x="1323573" y="2758827"/>
                      <a:pt x="1322678" y="2751269"/>
                    </a:cubicBezTo>
                    <a:cubicBezTo>
                      <a:pt x="1320006" y="2735430"/>
                      <a:pt x="1317104" y="2719622"/>
                      <a:pt x="1311097" y="2705799"/>
                    </a:cubicBezTo>
                    <a:cubicBezTo>
                      <a:pt x="1306635" y="2692227"/>
                      <a:pt x="1299732" y="2674624"/>
                      <a:pt x="1296166" y="2660359"/>
                    </a:cubicBezTo>
                    <a:cubicBezTo>
                      <a:pt x="1290375" y="2649685"/>
                      <a:pt x="1287025" y="2624493"/>
                      <a:pt x="1280354" y="2618699"/>
                    </a:cubicBezTo>
                    <a:cubicBezTo>
                      <a:pt x="1277899" y="2615361"/>
                      <a:pt x="1274549" y="2608685"/>
                      <a:pt x="1274116" y="2603112"/>
                    </a:cubicBezTo>
                    <a:lnTo>
                      <a:pt x="1273437" y="2590863"/>
                    </a:lnTo>
                    <a:cubicBezTo>
                      <a:pt x="1272108" y="2585509"/>
                      <a:pt x="1268758" y="2577700"/>
                      <a:pt x="1266535" y="2571245"/>
                    </a:cubicBezTo>
                    <a:cubicBezTo>
                      <a:pt x="1260513" y="2556980"/>
                      <a:pt x="1255835" y="2539157"/>
                      <a:pt x="1252499" y="2524231"/>
                    </a:cubicBezTo>
                    <a:cubicBezTo>
                      <a:pt x="1246044" y="2494599"/>
                      <a:pt x="1232442" y="2466102"/>
                      <a:pt x="1222204" y="2435337"/>
                    </a:cubicBezTo>
                    <a:cubicBezTo>
                      <a:pt x="1206825" y="2371854"/>
                      <a:pt x="1173858" y="2320621"/>
                      <a:pt x="1139549" y="2266459"/>
                    </a:cubicBezTo>
                    <a:cubicBezTo>
                      <a:pt x="1122611" y="2239977"/>
                      <a:pt x="1105239" y="2213243"/>
                      <a:pt x="1087636" y="2186729"/>
                    </a:cubicBezTo>
                    <a:cubicBezTo>
                      <a:pt x="1078496" y="2173125"/>
                      <a:pt x="1072489" y="2158860"/>
                      <a:pt x="1058901" y="2150862"/>
                    </a:cubicBezTo>
                    <a:cubicBezTo>
                      <a:pt x="1045746" y="2140817"/>
                      <a:pt x="1035941" y="2127907"/>
                      <a:pt x="1024808" y="2116539"/>
                    </a:cubicBezTo>
                    <a:close/>
                    <a:moveTo>
                      <a:pt x="791634" y="1763208"/>
                    </a:moveTo>
                    <a:cubicBezTo>
                      <a:pt x="778976" y="1766767"/>
                      <a:pt x="765869" y="1771076"/>
                      <a:pt x="752223" y="1774635"/>
                    </a:cubicBezTo>
                    <a:cubicBezTo>
                      <a:pt x="697459" y="1789996"/>
                      <a:pt x="639105" y="1807043"/>
                      <a:pt x="577160" y="1808541"/>
                    </a:cubicBezTo>
                    <a:cubicBezTo>
                      <a:pt x="576441" y="1809853"/>
                      <a:pt x="575813" y="1811539"/>
                      <a:pt x="575095" y="1812850"/>
                    </a:cubicBezTo>
                    <a:cubicBezTo>
                      <a:pt x="572042" y="1818470"/>
                      <a:pt x="569080" y="1823902"/>
                      <a:pt x="568002" y="1830084"/>
                    </a:cubicBezTo>
                    <a:cubicBezTo>
                      <a:pt x="566835" y="1835891"/>
                      <a:pt x="564411" y="1840575"/>
                      <a:pt x="562436" y="1844508"/>
                    </a:cubicBezTo>
                    <a:cubicBezTo>
                      <a:pt x="560820" y="1847693"/>
                      <a:pt x="559294" y="1850503"/>
                      <a:pt x="558396" y="1853875"/>
                    </a:cubicBezTo>
                    <a:cubicBezTo>
                      <a:pt x="555254" y="1864365"/>
                      <a:pt x="553997" y="1875043"/>
                      <a:pt x="553997" y="1890217"/>
                    </a:cubicBezTo>
                    <a:cubicBezTo>
                      <a:pt x="553997" y="1893776"/>
                      <a:pt x="553548" y="1897710"/>
                      <a:pt x="553279" y="1901831"/>
                    </a:cubicBezTo>
                    <a:cubicBezTo>
                      <a:pt x="552830" y="1909137"/>
                      <a:pt x="552202" y="1916443"/>
                      <a:pt x="553548" y="1922063"/>
                    </a:cubicBezTo>
                    <a:cubicBezTo>
                      <a:pt x="554356" y="1926746"/>
                      <a:pt x="557768" y="1927870"/>
                      <a:pt x="565758" y="1929743"/>
                    </a:cubicBezTo>
                    <a:cubicBezTo>
                      <a:pt x="568451" y="1930305"/>
                      <a:pt x="570875" y="1930680"/>
                      <a:pt x="573299" y="1931616"/>
                    </a:cubicBezTo>
                    <a:cubicBezTo>
                      <a:pt x="582456" y="1934801"/>
                      <a:pt x="590895" y="1936112"/>
                      <a:pt x="603643" y="1936112"/>
                    </a:cubicBezTo>
                    <a:cubicBezTo>
                      <a:pt x="611005" y="1935925"/>
                      <a:pt x="619444" y="1936112"/>
                      <a:pt x="627255" y="1936112"/>
                    </a:cubicBezTo>
                    <a:cubicBezTo>
                      <a:pt x="634796" y="1936112"/>
                      <a:pt x="642427" y="1936112"/>
                      <a:pt x="649968" y="1936112"/>
                    </a:cubicBezTo>
                    <a:lnTo>
                      <a:pt x="672681" y="1936112"/>
                    </a:lnTo>
                    <a:lnTo>
                      <a:pt x="684532" y="1936112"/>
                    </a:lnTo>
                    <a:cubicBezTo>
                      <a:pt x="692342" y="1936112"/>
                      <a:pt x="700332" y="1936112"/>
                      <a:pt x="708143" y="1936112"/>
                    </a:cubicBezTo>
                    <a:cubicBezTo>
                      <a:pt x="720352" y="1936112"/>
                      <a:pt x="721070" y="1935738"/>
                      <a:pt x="730587" y="1929181"/>
                    </a:cubicBezTo>
                    <a:lnTo>
                      <a:pt x="732652" y="1927870"/>
                    </a:lnTo>
                    <a:cubicBezTo>
                      <a:pt x="751145" y="1915319"/>
                      <a:pt x="769819" y="1900707"/>
                      <a:pt x="781669" y="1877291"/>
                    </a:cubicBezTo>
                    <a:cubicBezTo>
                      <a:pt x="788313" y="1863991"/>
                      <a:pt x="799714" y="1838327"/>
                      <a:pt x="801061" y="1814723"/>
                    </a:cubicBezTo>
                    <a:lnTo>
                      <a:pt x="801240" y="1810040"/>
                    </a:lnTo>
                    <a:cubicBezTo>
                      <a:pt x="801959" y="1801423"/>
                      <a:pt x="802587" y="1790558"/>
                      <a:pt x="801240" y="1783065"/>
                    </a:cubicBezTo>
                    <a:cubicBezTo>
                      <a:pt x="800612" y="1778381"/>
                      <a:pt x="797919" y="1769952"/>
                      <a:pt x="796393" y="1767704"/>
                    </a:cubicBezTo>
                    <a:cubicBezTo>
                      <a:pt x="795944" y="1766767"/>
                      <a:pt x="795046" y="1766205"/>
                      <a:pt x="793879" y="1765268"/>
                    </a:cubicBezTo>
                    <a:cubicBezTo>
                      <a:pt x="793250" y="1764706"/>
                      <a:pt x="792353" y="1763957"/>
                      <a:pt x="791634" y="1763208"/>
                    </a:cubicBezTo>
                    <a:close/>
                    <a:moveTo>
                      <a:pt x="1408396" y="1627020"/>
                    </a:moveTo>
                    <a:cubicBezTo>
                      <a:pt x="1403009" y="1627394"/>
                      <a:pt x="1397623" y="1627582"/>
                      <a:pt x="1392775" y="1627582"/>
                    </a:cubicBezTo>
                    <a:cubicBezTo>
                      <a:pt x="1382091" y="1627582"/>
                      <a:pt x="1374909" y="1628893"/>
                      <a:pt x="1366022" y="1631141"/>
                    </a:cubicBezTo>
                    <a:cubicBezTo>
                      <a:pt x="1363149" y="1631703"/>
                      <a:pt x="1360276" y="1632639"/>
                      <a:pt x="1357762" y="1633763"/>
                    </a:cubicBezTo>
                    <a:cubicBezTo>
                      <a:pt x="1356416" y="1634325"/>
                      <a:pt x="1355069" y="1634325"/>
                      <a:pt x="1353812" y="1634700"/>
                    </a:cubicBezTo>
                    <a:cubicBezTo>
                      <a:pt x="1346181" y="1649124"/>
                      <a:pt x="1338819" y="1663736"/>
                      <a:pt x="1330201" y="1677973"/>
                    </a:cubicBezTo>
                    <a:cubicBezTo>
                      <a:pt x="1318350" y="1695769"/>
                      <a:pt x="1306769" y="1712067"/>
                      <a:pt x="1298061" y="1728552"/>
                    </a:cubicBezTo>
                    <a:cubicBezTo>
                      <a:pt x="1300754" y="1728177"/>
                      <a:pt x="1303178" y="1728177"/>
                      <a:pt x="1305692" y="1728177"/>
                    </a:cubicBezTo>
                    <a:cubicBezTo>
                      <a:pt x="1312964" y="1727990"/>
                      <a:pt x="1320326" y="1727803"/>
                      <a:pt x="1327508" y="1728177"/>
                    </a:cubicBezTo>
                    <a:cubicBezTo>
                      <a:pt x="1335318" y="1728739"/>
                      <a:pt x="1342231" y="1731362"/>
                      <a:pt x="1348874" y="1733797"/>
                    </a:cubicBezTo>
                    <a:cubicBezTo>
                      <a:pt x="1351568" y="1734921"/>
                      <a:pt x="1354440" y="1736045"/>
                      <a:pt x="1357313" y="1736982"/>
                    </a:cubicBezTo>
                    <a:cubicBezTo>
                      <a:pt x="1369792" y="1740916"/>
                      <a:pt x="1382271" y="1745786"/>
                      <a:pt x="1394301" y="1750469"/>
                    </a:cubicBezTo>
                    <a:cubicBezTo>
                      <a:pt x="1400136" y="1752717"/>
                      <a:pt x="1405882" y="1755153"/>
                      <a:pt x="1411718" y="1757213"/>
                    </a:cubicBezTo>
                    <a:cubicBezTo>
                      <a:pt x="1425274" y="1762271"/>
                      <a:pt x="1449603" y="1766580"/>
                      <a:pt x="1459568" y="1757401"/>
                    </a:cubicBezTo>
                    <a:cubicBezTo>
                      <a:pt x="1465404" y="1752155"/>
                      <a:pt x="1466301" y="1748221"/>
                      <a:pt x="1468097" y="1740916"/>
                    </a:cubicBezTo>
                    <a:lnTo>
                      <a:pt x="1469443" y="1735670"/>
                    </a:lnTo>
                    <a:cubicBezTo>
                      <a:pt x="1470521" y="1731174"/>
                      <a:pt x="1471867" y="1727990"/>
                      <a:pt x="1473214" y="1724993"/>
                    </a:cubicBezTo>
                    <a:cubicBezTo>
                      <a:pt x="1475010" y="1720497"/>
                      <a:pt x="1476266" y="1717125"/>
                      <a:pt x="1476266" y="1711130"/>
                    </a:cubicBezTo>
                    <a:cubicBezTo>
                      <a:pt x="1476266" y="1704948"/>
                      <a:pt x="1477613" y="1699703"/>
                      <a:pt x="1478960" y="1694645"/>
                    </a:cubicBezTo>
                    <a:cubicBezTo>
                      <a:pt x="1480127" y="1690524"/>
                      <a:pt x="1481025" y="1686590"/>
                      <a:pt x="1481204" y="1682656"/>
                    </a:cubicBezTo>
                    <a:cubicBezTo>
                      <a:pt x="1481204" y="1678348"/>
                      <a:pt x="1482551" y="1673852"/>
                      <a:pt x="1483628" y="1669169"/>
                    </a:cubicBezTo>
                    <a:cubicBezTo>
                      <a:pt x="1484795" y="1664111"/>
                      <a:pt x="1486591" y="1657180"/>
                      <a:pt x="1485693" y="1654557"/>
                    </a:cubicBezTo>
                    <a:cubicBezTo>
                      <a:pt x="1485424" y="1653808"/>
                      <a:pt x="1484346" y="1652871"/>
                      <a:pt x="1483179" y="1652122"/>
                    </a:cubicBezTo>
                    <a:cubicBezTo>
                      <a:pt x="1481922" y="1650998"/>
                      <a:pt x="1480127" y="1649686"/>
                      <a:pt x="1478780" y="1647813"/>
                    </a:cubicBezTo>
                    <a:cubicBezTo>
                      <a:pt x="1476715" y="1645191"/>
                      <a:pt x="1476087" y="1642755"/>
                      <a:pt x="1475638" y="1641069"/>
                    </a:cubicBezTo>
                    <a:cubicBezTo>
                      <a:pt x="1475189" y="1639758"/>
                      <a:pt x="1475189" y="1639571"/>
                      <a:pt x="1474291" y="1639009"/>
                    </a:cubicBezTo>
                    <a:cubicBezTo>
                      <a:pt x="1471419" y="1636761"/>
                      <a:pt x="1465852" y="1634887"/>
                      <a:pt x="1460915" y="1633576"/>
                    </a:cubicBezTo>
                    <a:cubicBezTo>
                      <a:pt x="1457593" y="1632639"/>
                      <a:pt x="1454451" y="1631703"/>
                      <a:pt x="1451847" y="1630766"/>
                    </a:cubicBezTo>
                    <a:cubicBezTo>
                      <a:pt x="1439728" y="1625521"/>
                      <a:pt x="1423748" y="1626458"/>
                      <a:pt x="1408396" y="1627020"/>
                    </a:cubicBezTo>
                    <a:close/>
                    <a:moveTo>
                      <a:pt x="664253" y="204"/>
                    </a:moveTo>
                    <a:cubicBezTo>
                      <a:pt x="758064" y="4333"/>
                      <a:pt x="783397" y="69918"/>
                      <a:pt x="789210" y="92046"/>
                    </a:cubicBezTo>
                    <a:cubicBezTo>
                      <a:pt x="795495" y="115837"/>
                      <a:pt x="808602" y="187584"/>
                      <a:pt x="822428" y="263640"/>
                    </a:cubicBezTo>
                    <a:cubicBezTo>
                      <a:pt x="835355" y="334076"/>
                      <a:pt x="848732" y="406946"/>
                      <a:pt x="855375" y="435233"/>
                    </a:cubicBezTo>
                    <a:cubicBezTo>
                      <a:pt x="863635" y="469702"/>
                      <a:pt x="885271" y="574231"/>
                      <a:pt x="904393" y="666397"/>
                    </a:cubicBezTo>
                    <a:cubicBezTo>
                      <a:pt x="918398" y="733461"/>
                      <a:pt x="930877" y="793968"/>
                      <a:pt x="935815" y="815698"/>
                    </a:cubicBezTo>
                    <a:cubicBezTo>
                      <a:pt x="940752" y="836866"/>
                      <a:pt x="950717" y="868338"/>
                      <a:pt x="961221" y="901495"/>
                    </a:cubicBezTo>
                    <a:cubicBezTo>
                      <a:pt x="975675" y="947390"/>
                      <a:pt x="992194" y="999280"/>
                      <a:pt x="1001980" y="1044989"/>
                    </a:cubicBezTo>
                    <a:cubicBezTo>
                      <a:pt x="1007366" y="1069716"/>
                      <a:pt x="1019127" y="1108306"/>
                      <a:pt x="1032503" y="1148956"/>
                    </a:cubicBezTo>
                    <a:cubicBezTo>
                      <a:pt x="1030708" y="1114113"/>
                      <a:pt x="1028463" y="1068780"/>
                      <a:pt x="1026039" y="1018201"/>
                    </a:cubicBezTo>
                    <a:cubicBezTo>
                      <a:pt x="1020294" y="899621"/>
                      <a:pt x="1013830" y="765494"/>
                      <a:pt x="1008713" y="705174"/>
                    </a:cubicBezTo>
                    <a:cubicBezTo>
                      <a:pt x="1004403" y="654408"/>
                      <a:pt x="1000004" y="593526"/>
                      <a:pt x="995516" y="529459"/>
                    </a:cubicBezTo>
                    <a:cubicBezTo>
                      <a:pt x="989950" y="453029"/>
                      <a:pt x="984383" y="372103"/>
                      <a:pt x="977920" y="299045"/>
                    </a:cubicBezTo>
                    <a:cubicBezTo>
                      <a:pt x="969660" y="202758"/>
                      <a:pt x="962299" y="120521"/>
                      <a:pt x="1006199" y="69942"/>
                    </a:cubicBezTo>
                    <a:cubicBezTo>
                      <a:pt x="1029810" y="42779"/>
                      <a:pt x="1064553" y="28542"/>
                      <a:pt x="1112943" y="25919"/>
                    </a:cubicBezTo>
                    <a:cubicBezTo>
                      <a:pt x="1251916" y="19550"/>
                      <a:pt x="1286749" y="210626"/>
                      <a:pt x="1303627" y="302791"/>
                    </a:cubicBezTo>
                    <a:cubicBezTo>
                      <a:pt x="1305872" y="314219"/>
                      <a:pt x="1307667" y="323960"/>
                      <a:pt x="1309193" y="331453"/>
                    </a:cubicBezTo>
                    <a:lnTo>
                      <a:pt x="1318350" y="371167"/>
                    </a:lnTo>
                    <a:cubicBezTo>
                      <a:pt x="1335767" y="445723"/>
                      <a:pt x="1364675" y="569923"/>
                      <a:pt x="1380475" y="692436"/>
                    </a:cubicBezTo>
                    <a:cubicBezTo>
                      <a:pt x="1399688" y="841175"/>
                      <a:pt x="1423029" y="1047424"/>
                      <a:pt x="1427698" y="1094631"/>
                    </a:cubicBezTo>
                    <a:cubicBezTo>
                      <a:pt x="1430840" y="1126289"/>
                      <a:pt x="1438022" y="1266411"/>
                      <a:pt x="1442690" y="1359139"/>
                    </a:cubicBezTo>
                    <a:cubicBezTo>
                      <a:pt x="1468725" y="1317178"/>
                      <a:pt x="1495209" y="1278026"/>
                      <a:pt x="1511548" y="1254797"/>
                    </a:cubicBezTo>
                    <a:cubicBezTo>
                      <a:pt x="1554282" y="1193915"/>
                      <a:pt x="1633195" y="1206279"/>
                      <a:pt x="1697115" y="1223700"/>
                    </a:cubicBezTo>
                    <a:cubicBezTo>
                      <a:pt x="1785275" y="1247679"/>
                      <a:pt x="1818493" y="1309684"/>
                      <a:pt x="1839500" y="1366820"/>
                    </a:cubicBezTo>
                    <a:cubicBezTo>
                      <a:pt x="1859251" y="1421332"/>
                      <a:pt x="1883760" y="1570259"/>
                      <a:pt x="1881156" y="1620276"/>
                    </a:cubicBezTo>
                    <a:cubicBezTo>
                      <a:pt x="1878912" y="1660739"/>
                      <a:pt x="1882862" y="1730987"/>
                      <a:pt x="1888069" y="1779131"/>
                    </a:cubicBezTo>
                    <a:cubicBezTo>
                      <a:pt x="1890493" y="1801610"/>
                      <a:pt x="1892288" y="1849004"/>
                      <a:pt x="1894443" y="1914944"/>
                    </a:cubicBezTo>
                    <a:cubicBezTo>
                      <a:pt x="1896687" y="1983132"/>
                      <a:pt x="1899830" y="2067992"/>
                      <a:pt x="1902702" y="2154538"/>
                    </a:cubicBezTo>
                    <a:cubicBezTo>
                      <a:pt x="1912308" y="2320886"/>
                      <a:pt x="1902702" y="2503344"/>
                      <a:pt x="1878642" y="2619114"/>
                    </a:cubicBezTo>
                    <a:cubicBezTo>
                      <a:pt x="1865266" y="2683555"/>
                      <a:pt x="1836089" y="2757363"/>
                      <a:pt x="1805116" y="2835479"/>
                    </a:cubicBezTo>
                    <a:cubicBezTo>
                      <a:pt x="1779530" y="2900295"/>
                      <a:pt x="1752776" y="2967358"/>
                      <a:pt x="1731859" y="3036857"/>
                    </a:cubicBezTo>
                    <a:cubicBezTo>
                      <a:pt x="1681764" y="3202644"/>
                      <a:pt x="1681045" y="3616453"/>
                      <a:pt x="1681045" y="3634062"/>
                    </a:cubicBezTo>
                    <a:cubicBezTo>
                      <a:pt x="1681045" y="3714614"/>
                      <a:pt x="1649175" y="4018086"/>
                      <a:pt x="1647828" y="4031012"/>
                    </a:cubicBezTo>
                    <a:lnTo>
                      <a:pt x="1597284" y="4025580"/>
                    </a:lnTo>
                    <a:cubicBezTo>
                      <a:pt x="1597733" y="4022582"/>
                      <a:pt x="1630232" y="3711991"/>
                      <a:pt x="1630232" y="3634062"/>
                    </a:cubicBezTo>
                    <a:cubicBezTo>
                      <a:pt x="1630232" y="3616266"/>
                      <a:pt x="1630950" y="3195150"/>
                      <a:pt x="1683290" y="3022246"/>
                    </a:cubicBezTo>
                    <a:cubicBezTo>
                      <a:pt x="1704926" y="2950686"/>
                      <a:pt x="1731859" y="2882686"/>
                      <a:pt x="1757894" y="2816746"/>
                    </a:cubicBezTo>
                    <a:cubicBezTo>
                      <a:pt x="1787969" y="2740878"/>
                      <a:pt x="1816517" y="2668943"/>
                      <a:pt x="1828996" y="2608998"/>
                    </a:cubicBezTo>
                    <a:cubicBezTo>
                      <a:pt x="1852338" y="2497163"/>
                      <a:pt x="1861495" y="2319949"/>
                      <a:pt x="1852158" y="2157535"/>
                    </a:cubicBezTo>
                    <a:cubicBezTo>
                      <a:pt x="1850812" y="2131871"/>
                      <a:pt x="1849465" y="2106582"/>
                      <a:pt x="1848388" y="2081292"/>
                    </a:cubicBezTo>
                    <a:cubicBezTo>
                      <a:pt x="1836986" y="2084664"/>
                      <a:pt x="1824059" y="2091033"/>
                      <a:pt x="1808976" y="2094780"/>
                    </a:cubicBezTo>
                    <a:cubicBezTo>
                      <a:pt x="1787340" y="2097590"/>
                      <a:pt x="1770193" y="2102461"/>
                      <a:pt x="1747659" y="2104146"/>
                    </a:cubicBezTo>
                    <a:cubicBezTo>
                      <a:pt x="1727639" y="2103022"/>
                      <a:pt x="1709145" y="2108642"/>
                      <a:pt x="1687060" y="2107518"/>
                    </a:cubicBezTo>
                    <a:cubicBezTo>
                      <a:pt x="1676826" y="2106582"/>
                      <a:pt x="1667938" y="2108642"/>
                      <a:pt x="1655010" y="2105083"/>
                    </a:cubicBezTo>
                    <a:cubicBezTo>
                      <a:pt x="1644507" y="2100025"/>
                      <a:pt x="1639838" y="2100025"/>
                      <a:pt x="1628257" y="2100962"/>
                    </a:cubicBezTo>
                    <a:cubicBezTo>
                      <a:pt x="1617305" y="2102086"/>
                      <a:pt x="1605544" y="2098527"/>
                      <a:pt x="1596656" y="2094967"/>
                    </a:cubicBezTo>
                    <a:cubicBezTo>
                      <a:pt x="1587678" y="2091408"/>
                      <a:pt x="1578162" y="2090284"/>
                      <a:pt x="1568107" y="2088223"/>
                    </a:cubicBezTo>
                    <a:cubicBezTo>
                      <a:pt x="1548267" y="2084477"/>
                      <a:pt x="1528875" y="2081854"/>
                      <a:pt x="1508855" y="2076796"/>
                    </a:cubicBezTo>
                    <a:cubicBezTo>
                      <a:pt x="1471598" y="2061623"/>
                      <a:pt x="1431558" y="2053942"/>
                      <a:pt x="1395917" y="2038207"/>
                    </a:cubicBezTo>
                    <a:cubicBezTo>
                      <a:pt x="1416835" y="2039143"/>
                      <a:pt x="1431289" y="2056190"/>
                      <a:pt x="1452476" y="2054504"/>
                    </a:cubicBezTo>
                    <a:cubicBezTo>
                      <a:pt x="1472765" y="2057501"/>
                      <a:pt x="1491439" y="2065931"/>
                      <a:pt x="1510651" y="2070427"/>
                    </a:cubicBezTo>
                    <a:cubicBezTo>
                      <a:pt x="1529773" y="2074174"/>
                      <a:pt x="1550242" y="2076047"/>
                      <a:pt x="1570082" y="2078857"/>
                    </a:cubicBezTo>
                    <a:cubicBezTo>
                      <a:pt x="1579868" y="2080356"/>
                      <a:pt x="1590372" y="2080918"/>
                      <a:pt x="1600427" y="2084477"/>
                    </a:cubicBezTo>
                    <a:cubicBezTo>
                      <a:pt x="1610212" y="2087661"/>
                      <a:pt x="1618472" y="2089535"/>
                      <a:pt x="1627539" y="2088223"/>
                    </a:cubicBezTo>
                    <a:cubicBezTo>
                      <a:pt x="1632477" y="2087661"/>
                      <a:pt x="1637594" y="2086912"/>
                      <a:pt x="1643609" y="2087099"/>
                    </a:cubicBezTo>
                    <a:cubicBezTo>
                      <a:pt x="1650342" y="2087661"/>
                      <a:pt x="1655639" y="2090097"/>
                      <a:pt x="1659679" y="2091221"/>
                    </a:cubicBezTo>
                    <a:cubicBezTo>
                      <a:pt x="1666143" y="2092907"/>
                      <a:pt x="1677724" y="2091221"/>
                      <a:pt x="1687509" y="2091408"/>
                    </a:cubicBezTo>
                    <a:cubicBezTo>
                      <a:pt x="1705734" y="2091595"/>
                      <a:pt x="1726472" y="2085039"/>
                      <a:pt x="1746761" y="2085039"/>
                    </a:cubicBezTo>
                    <a:cubicBezTo>
                      <a:pt x="1764178" y="2083166"/>
                      <a:pt x="1785724" y="2076234"/>
                      <a:pt x="1803769" y="2073050"/>
                    </a:cubicBezTo>
                    <a:cubicBezTo>
                      <a:pt x="1816697" y="2069865"/>
                      <a:pt x="1830074" y="2060686"/>
                      <a:pt x="1847670" y="2056190"/>
                    </a:cubicBezTo>
                    <a:cubicBezTo>
                      <a:pt x="1845425" y="2006548"/>
                      <a:pt x="1843899" y="1959154"/>
                      <a:pt x="1842373" y="1918129"/>
                    </a:cubicBezTo>
                    <a:cubicBezTo>
                      <a:pt x="1840308" y="1855748"/>
                      <a:pt x="1838602" y="1806481"/>
                      <a:pt x="1836358" y="1785687"/>
                    </a:cubicBezTo>
                    <a:cubicBezTo>
                      <a:pt x="1831241" y="1737169"/>
                      <a:pt x="1826752" y="1664111"/>
                      <a:pt x="1829176" y="1618964"/>
                    </a:cubicBezTo>
                    <a:cubicBezTo>
                      <a:pt x="1831420" y="1579625"/>
                      <a:pt x="1808886" y="1435944"/>
                      <a:pt x="1790662" y="1385553"/>
                    </a:cubicBezTo>
                    <a:cubicBezTo>
                      <a:pt x="1770642" y="1330853"/>
                      <a:pt x="1744517" y="1290951"/>
                      <a:pt x="1682572" y="1273905"/>
                    </a:cubicBezTo>
                    <a:cubicBezTo>
                      <a:pt x="1591898" y="1249177"/>
                      <a:pt x="1565683" y="1265662"/>
                      <a:pt x="1551858" y="1285332"/>
                    </a:cubicBezTo>
                    <a:cubicBezTo>
                      <a:pt x="1526631" y="1320924"/>
                      <a:pt x="1476536" y="1396605"/>
                      <a:pt x="1442241" y="1457862"/>
                    </a:cubicBezTo>
                    <a:lnTo>
                      <a:pt x="1398969" y="1535041"/>
                    </a:lnTo>
                    <a:lnTo>
                      <a:pt x="1398520" y="1527923"/>
                    </a:lnTo>
                    <a:cubicBezTo>
                      <a:pt x="1397443" y="1530171"/>
                      <a:pt x="1395917" y="1532793"/>
                      <a:pt x="1395468" y="1534292"/>
                    </a:cubicBezTo>
                    <a:lnTo>
                      <a:pt x="1389902" y="1551151"/>
                    </a:lnTo>
                    <a:cubicBezTo>
                      <a:pt x="1381373" y="1574942"/>
                      <a:pt x="1371588" y="1597984"/>
                      <a:pt x="1360635" y="1620463"/>
                    </a:cubicBezTo>
                    <a:cubicBezTo>
                      <a:pt x="1361084" y="1620463"/>
                      <a:pt x="1361533" y="1620276"/>
                      <a:pt x="1361982" y="1620276"/>
                    </a:cubicBezTo>
                    <a:cubicBezTo>
                      <a:pt x="1371588" y="1618028"/>
                      <a:pt x="1380027" y="1616342"/>
                      <a:pt x="1391877" y="1616342"/>
                    </a:cubicBezTo>
                    <a:cubicBezTo>
                      <a:pt x="1396545" y="1616342"/>
                      <a:pt x="1401663" y="1616155"/>
                      <a:pt x="1406780" y="1615967"/>
                    </a:cubicBezTo>
                    <a:cubicBezTo>
                      <a:pt x="1422580" y="1615031"/>
                      <a:pt x="1440895" y="1614281"/>
                      <a:pt x="1455798" y="1620463"/>
                    </a:cubicBezTo>
                    <a:cubicBezTo>
                      <a:pt x="1458042" y="1621400"/>
                      <a:pt x="1460735" y="1621962"/>
                      <a:pt x="1463608" y="1622898"/>
                    </a:cubicBezTo>
                    <a:cubicBezTo>
                      <a:pt x="1469623" y="1624584"/>
                      <a:pt x="1476266" y="1626645"/>
                      <a:pt x="1481204" y="1630392"/>
                    </a:cubicBezTo>
                    <a:cubicBezTo>
                      <a:pt x="1485693" y="1633763"/>
                      <a:pt x="1486591" y="1637135"/>
                      <a:pt x="1487040" y="1639383"/>
                    </a:cubicBezTo>
                    <a:cubicBezTo>
                      <a:pt x="1487219" y="1640507"/>
                      <a:pt x="1487219" y="1640695"/>
                      <a:pt x="1487668" y="1641069"/>
                    </a:cubicBezTo>
                    <a:cubicBezTo>
                      <a:pt x="1488117" y="1641819"/>
                      <a:pt x="1489194" y="1642755"/>
                      <a:pt x="1490092" y="1643317"/>
                    </a:cubicBezTo>
                    <a:cubicBezTo>
                      <a:pt x="1492336" y="1645191"/>
                      <a:pt x="1495209" y="1647626"/>
                      <a:pt x="1496825" y="1651560"/>
                    </a:cubicBezTo>
                    <a:cubicBezTo>
                      <a:pt x="1499070" y="1657929"/>
                      <a:pt x="1497005" y="1665797"/>
                      <a:pt x="1495030" y="1673665"/>
                    </a:cubicBezTo>
                    <a:cubicBezTo>
                      <a:pt x="1493863" y="1677598"/>
                      <a:pt x="1492785" y="1681720"/>
                      <a:pt x="1492785" y="1684342"/>
                    </a:cubicBezTo>
                    <a:cubicBezTo>
                      <a:pt x="1492606" y="1689775"/>
                      <a:pt x="1491259" y="1694645"/>
                      <a:pt x="1490092" y="1699141"/>
                    </a:cubicBezTo>
                    <a:cubicBezTo>
                      <a:pt x="1489015" y="1703450"/>
                      <a:pt x="1487848" y="1707758"/>
                      <a:pt x="1487848" y="1712442"/>
                    </a:cubicBezTo>
                    <a:cubicBezTo>
                      <a:pt x="1487848" y="1720871"/>
                      <a:pt x="1485693" y="1726117"/>
                      <a:pt x="1483628" y="1730987"/>
                    </a:cubicBezTo>
                    <a:cubicBezTo>
                      <a:pt x="1482551" y="1733422"/>
                      <a:pt x="1481384" y="1736232"/>
                      <a:pt x="1480576" y="1739792"/>
                    </a:cubicBezTo>
                    <a:lnTo>
                      <a:pt x="1479229" y="1745037"/>
                    </a:lnTo>
                    <a:cubicBezTo>
                      <a:pt x="1477164" y="1752905"/>
                      <a:pt x="1475638" y="1759836"/>
                      <a:pt x="1466750" y="1767891"/>
                    </a:cubicBezTo>
                    <a:cubicBezTo>
                      <a:pt x="1459837" y="1774073"/>
                      <a:pt x="1449603" y="1776321"/>
                      <a:pt x="1439279" y="1776321"/>
                    </a:cubicBezTo>
                    <a:cubicBezTo>
                      <a:pt x="1427069" y="1776321"/>
                      <a:pt x="1414411" y="1773324"/>
                      <a:pt x="1405882" y="1770139"/>
                    </a:cubicBezTo>
                    <a:cubicBezTo>
                      <a:pt x="1400136" y="1768078"/>
                      <a:pt x="1394301" y="1765830"/>
                      <a:pt x="1388286" y="1763395"/>
                    </a:cubicBezTo>
                    <a:cubicBezTo>
                      <a:pt x="1376525" y="1758712"/>
                      <a:pt x="1364495" y="1754029"/>
                      <a:pt x="1352196" y="1750282"/>
                    </a:cubicBezTo>
                    <a:cubicBezTo>
                      <a:pt x="1348874" y="1749345"/>
                      <a:pt x="1346002" y="1748034"/>
                      <a:pt x="1342859" y="1746910"/>
                    </a:cubicBezTo>
                    <a:cubicBezTo>
                      <a:pt x="1336844" y="1744662"/>
                      <a:pt x="1331009" y="1742602"/>
                      <a:pt x="1325263" y="1742227"/>
                    </a:cubicBezTo>
                    <a:cubicBezTo>
                      <a:pt x="1318350" y="1741852"/>
                      <a:pt x="1311258" y="1742040"/>
                      <a:pt x="1304345" y="1742227"/>
                    </a:cubicBezTo>
                    <a:cubicBezTo>
                      <a:pt x="1300306" y="1742602"/>
                      <a:pt x="1296535" y="1742602"/>
                      <a:pt x="1292495" y="1742602"/>
                    </a:cubicBezTo>
                    <a:lnTo>
                      <a:pt x="1292495" y="1737356"/>
                    </a:lnTo>
                    <a:cubicBezTo>
                      <a:pt x="1288724" y="1745599"/>
                      <a:pt x="1286300" y="1753654"/>
                      <a:pt x="1285582" y="1761522"/>
                    </a:cubicBezTo>
                    <a:cubicBezTo>
                      <a:pt x="1285133" y="1770888"/>
                      <a:pt x="1285403" y="1782877"/>
                      <a:pt x="1286300" y="1792806"/>
                    </a:cubicBezTo>
                    <a:cubicBezTo>
                      <a:pt x="1288276" y="1813787"/>
                      <a:pt x="1294739" y="1831021"/>
                      <a:pt x="1309912" y="1841699"/>
                    </a:cubicBezTo>
                    <a:cubicBezTo>
                      <a:pt x="1324994" y="1852751"/>
                      <a:pt x="1346630" y="1857622"/>
                      <a:pt x="1368266" y="1861555"/>
                    </a:cubicBezTo>
                    <a:cubicBezTo>
                      <a:pt x="1411269" y="1868112"/>
                      <a:pt x="1456965" y="1866613"/>
                      <a:pt x="1496376" y="1848817"/>
                    </a:cubicBezTo>
                    <a:cubicBezTo>
                      <a:pt x="1535608" y="1831208"/>
                      <a:pt x="1564516" y="1794492"/>
                      <a:pt x="1587499" y="1756089"/>
                    </a:cubicBezTo>
                    <a:cubicBezTo>
                      <a:pt x="1599080" y="1736420"/>
                      <a:pt x="1609494" y="1717125"/>
                      <a:pt x="1617125" y="1695582"/>
                    </a:cubicBezTo>
                    <a:cubicBezTo>
                      <a:pt x="1625564" y="1674601"/>
                      <a:pt x="1633374" y="1652122"/>
                      <a:pt x="1649893" y="1634325"/>
                    </a:cubicBezTo>
                    <a:cubicBezTo>
                      <a:pt x="1654562" y="1630204"/>
                      <a:pt x="1658063" y="1625521"/>
                      <a:pt x="1665424" y="1624022"/>
                    </a:cubicBezTo>
                    <a:cubicBezTo>
                      <a:pt x="1671888" y="1623086"/>
                      <a:pt x="1677454" y="1623835"/>
                      <a:pt x="1683290" y="1624397"/>
                    </a:cubicBezTo>
                    <a:lnTo>
                      <a:pt x="1700437" y="1626083"/>
                    </a:lnTo>
                    <a:cubicBezTo>
                      <a:pt x="1706452" y="1627207"/>
                      <a:pt x="1711569" y="1629830"/>
                      <a:pt x="1716956" y="1630766"/>
                    </a:cubicBezTo>
                    <a:lnTo>
                      <a:pt x="1750981" y="1631328"/>
                    </a:lnTo>
                    <a:cubicBezTo>
                      <a:pt x="1762113" y="1631328"/>
                      <a:pt x="1775041" y="1635824"/>
                      <a:pt x="1783749" y="1627394"/>
                    </a:cubicBezTo>
                    <a:cubicBezTo>
                      <a:pt x="1775310" y="1636386"/>
                      <a:pt x="1761664" y="1632452"/>
                      <a:pt x="1750981" y="1632827"/>
                    </a:cubicBezTo>
                    <a:lnTo>
                      <a:pt x="1716507" y="1633576"/>
                    </a:lnTo>
                    <a:cubicBezTo>
                      <a:pt x="1710492" y="1633201"/>
                      <a:pt x="1705105" y="1630392"/>
                      <a:pt x="1699809" y="1629830"/>
                    </a:cubicBezTo>
                    <a:lnTo>
                      <a:pt x="1682841" y="1628893"/>
                    </a:lnTo>
                    <a:cubicBezTo>
                      <a:pt x="1677275" y="1628518"/>
                      <a:pt x="1671439" y="1627956"/>
                      <a:pt x="1666592" y="1629080"/>
                    </a:cubicBezTo>
                    <a:cubicBezTo>
                      <a:pt x="1662552" y="1629830"/>
                      <a:pt x="1658063" y="1634700"/>
                      <a:pt x="1654562" y="1638259"/>
                    </a:cubicBezTo>
                    <a:cubicBezTo>
                      <a:pt x="1640287" y="1654932"/>
                      <a:pt x="1633374" y="1677036"/>
                      <a:pt x="1626013" y="1698392"/>
                    </a:cubicBezTo>
                    <a:cubicBezTo>
                      <a:pt x="1619369" y="1720497"/>
                      <a:pt x="1609045" y="1741852"/>
                      <a:pt x="1598362" y="1761896"/>
                    </a:cubicBezTo>
                    <a:cubicBezTo>
                      <a:pt x="1576546" y="1802172"/>
                      <a:pt x="1548446" y="1842823"/>
                      <a:pt x="1504636" y="1865489"/>
                    </a:cubicBezTo>
                    <a:cubicBezTo>
                      <a:pt x="1461184" y="1887594"/>
                      <a:pt x="1411718" y="1891341"/>
                      <a:pt x="1364675" y="1886283"/>
                    </a:cubicBezTo>
                    <a:cubicBezTo>
                      <a:pt x="1341513" y="1883098"/>
                      <a:pt x="1316824" y="1879726"/>
                      <a:pt x="1293662" y="1864740"/>
                    </a:cubicBezTo>
                    <a:cubicBezTo>
                      <a:pt x="1269512" y="1849941"/>
                      <a:pt x="1257482" y="1820718"/>
                      <a:pt x="1254879" y="1796740"/>
                    </a:cubicBezTo>
                    <a:cubicBezTo>
                      <a:pt x="1253083" y="1784001"/>
                      <a:pt x="1252365" y="1772949"/>
                      <a:pt x="1252365" y="1759648"/>
                    </a:cubicBezTo>
                    <a:cubicBezTo>
                      <a:pt x="1252814" y="1745411"/>
                      <a:pt x="1256674" y="1732111"/>
                      <a:pt x="1261522" y="1720497"/>
                    </a:cubicBezTo>
                    <a:cubicBezTo>
                      <a:pt x="1271577" y="1696893"/>
                      <a:pt x="1285133" y="1677411"/>
                      <a:pt x="1296266" y="1658491"/>
                    </a:cubicBezTo>
                    <a:cubicBezTo>
                      <a:pt x="1317004" y="1620838"/>
                      <a:pt x="1335318" y="1579063"/>
                      <a:pt x="1347528" y="1537289"/>
                    </a:cubicBezTo>
                    <a:lnTo>
                      <a:pt x="1352016" y="1521553"/>
                    </a:lnTo>
                    <a:cubicBezTo>
                      <a:pt x="1354171" y="1512749"/>
                      <a:pt x="1357583" y="1506754"/>
                      <a:pt x="1360455" y="1500947"/>
                    </a:cubicBezTo>
                    <a:cubicBezTo>
                      <a:pt x="1366650" y="1489707"/>
                      <a:pt x="1370241" y="1482589"/>
                      <a:pt x="1374909" y="1470225"/>
                    </a:cubicBezTo>
                    <a:lnTo>
                      <a:pt x="1387388" y="1439691"/>
                    </a:lnTo>
                    <a:cubicBezTo>
                      <a:pt x="1389004" y="1436131"/>
                      <a:pt x="1391159" y="1432198"/>
                      <a:pt x="1393403" y="1428638"/>
                    </a:cubicBezTo>
                    <a:cubicBezTo>
                      <a:pt x="1392326" y="1405035"/>
                      <a:pt x="1390082" y="1360451"/>
                      <a:pt x="1387658" y="1310996"/>
                    </a:cubicBezTo>
                    <a:cubicBezTo>
                      <a:pt x="1387388" y="1310996"/>
                      <a:pt x="1387209" y="1310996"/>
                      <a:pt x="1386939" y="1310996"/>
                    </a:cubicBezTo>
                    <a:cubicBezTo>
                      <a:pt x="1379847" y="1310621"/>
                      <a:pt x="1372037" y="1310996"/>
                      <a:pt x="1365124" y="1312307"/>
                    </a:cubicBezTo>
                    <a:cubicBezTo>
                      <a:pt x="1351298" y="1317178"/>
                      <a:pt x="1331278" y="1320924"/>
                      <a:pt x="1315208" y="1320737"/>
                    </a:cubicBezTo>
                    <a:cubicBezTo>
                      <a:pt x="1306051" y="1321299"/>
                      <a:pt x="1299228" y="1319613"/>
                      <a:pt x="1292046" y="1322610"/>
                    </a:cubicBezTo>
                    <a:cubicBezTo>
                      <a:pt x="1283338" y="1325982"/>
                      <a:pt x="1274450" y="1323172"/>
                      <a:pt x="1266191" y="1323172"/>
                    </a:cubicBezTo>
                    <a:lnTo>
                      <a:pt x="1216724" y="1320175"/>
                    </a:lnTo>
                    <a:lnTo>
                      <a:pt x="1266011" y="1316990"/>
                    </a:lnTo>
                    <a:cubicBezTo>
                      <a:pt x="1274001" y="1316054"/>
                      <a:pt x="1282261" y="1317740"/>
                      <a:pt x="1288904" y="1313618"/>
                    </a:cubicBezTo>
                    <a:cubicBezTo>
                      <a:pt x="1296984" y="1309497"/>
                      <a:pt x="1307218" y="1309497"/>
                      <a:pt x="1314311" y="1307998"/>
                    </a:cubicBezTo>
                    <a:cubicBezTo>
                      <a:pt x="1331009" y="1305938"/>
                      <a:pt x="1343488" y="1302004"/>
                      <a:pt x="1360007" y="1294136"/>
                    </a:cubicBezTo>
                    <a:cubicBezTo>
                      <a:pt x="1369164" y="1291139"/>
                      <a:pt x="1377603" y="1289640"/>
                      <a:pt x="1386760" y="1288891"/>
                    </a:cubicBezTo>
                    <a:cubicBezTo>
                      <a:pt x="1382720" y="1208901"/>
                      <a:pt x="1378052" y="1123854"/>
                      <a:pt x="1375807" y="1100813"/>
                    </a:cubicBezTo>
                    <a:cubicBezTo>
                      <a:pt x="1371139" y="1055292"/>
                      <a:pt x="1347348" y="846045"/>
                      <a:pt x="1328585" y="700304"/>
                    </a:cubicBezTo>
                    <a:cubicBezTo>
                      <a:pt x="1312964" y="580413"/>
                      <a:pt x="1284505" y="457525"/>
                      <a:pt x="1267358" y="383905"/>
                    </a:cubicBezTo>
                    <a:lnTo>
                      <a:pt x="1257931" y="343629"/>
                    </a:lnTo>
                    <a:cubicBezTo>
                      <a:pt x="1256226" y="335574"/>
                      <a:pt x="1254430" y="325084"/>
                      <a:pt x="1252186" y="313095"/>
                    </a:cubicBezTo>
                    <a:cubicBezTo>
                      <a:pt x="1237911" y="234979"/>
                      <a:pt x="1208554" y="70316"/>
                      <a:pt x="1114290" y="77622"/>
                    </a:cubicBezTo>
                    <a:cubicBezTo>
                      <a:pt x="1080444" y="79308"/>
                      <a:pt x="1057282" y="88113"/>
                      <a:pt x="1043187" y="104410"/>
                    </a:cubicBezTo>
                    <a:cubicBezTo>
                      <a:pt x="1013381" y="138504"/>
                      <a:pt x="1019845" y="210813"/>
                      <a:pt x="1027207" y="294549"/>
                    </a:cubicBezTo>
                    <a:cubicBezTo>
                      <a:pt x="1033222" y="363861"/>
                      <a:pt x="1038518" y="438980"/>
                      <a:pt x="1043636" y="510914"/>
                    </a:cubicBezTo>
                    <a:lnTo>
                      <a:pt x="1044533" y="510914"/>
                    </a:lnTo>
                    <a:lnTo>
                      <a:pt x="1072364" y="512413"/>
                    </a:lnTo>
                    <a:cubicBezTo>
                      <a:pt x="1091576" y="513537"/>
                      <a:pt x="1109621" y="516721"/>
                      <a:pt x="1126769" y="515035"/>
                    </a:cubicBezTo>
                    <a:cubicBezTo>
                      <a:pt x="1135656" y="514661"/>
                      <a:pt x="1141492" y="510914"/>
                      <a:pt x="1151008" y="506231"/>
                    </a:cubicBezTo>
                    <a:cubicBezTo>
                      <a:pt x="1161512" y="501360"/>
                      <a:pt x="1172016" y="504545"/>
                      <a:pt x="1180455" y="504920"/>
                    </a:cubicBezTo>
                    <a:lnTo>
                      <a:pt x="1235936" y="508104"/>
                    </a:lnTo>
                    <a:lnTo>
                      <a:pt x="1180455" y="511101"/>
                    </a:lnTo>
                    <a:cubicBezTo>
                      <a:pt x="1171118" y="511476"/>
                      <a:pt x="1161691" y="510539"/>
                      <a:pt x="1155497" y="514661"/>
                    </a:cubicBezTo>
                    <a:cubicBezTo>
                      <a:pt x="1149033" y="518969"/>
                      <a:pt x="1138978" y="526088"/>
                      <a:pt x="1129193" y="527399"/>
                    </a:cubicBezTo>
                    <a:cubicBezTo>
                      <a:pt x="1109801" y="531707"/>
                      <a:pt x="1090678" y="530396"/>
                      <a:pt x="1072813" y="531707"/>
                    </a:cubicBezTo>
                    <a:lnTo>
                      <a:pt x="1045700" y="533206"/>
                    </a:lnTo>
                    <a:cubicBezTo>
                      <a:pt x="1050099" y="594650"/>
                      <a:pt x="1054139" y="653097"/>
                      <a:pt x="1058359" y="701802"/>
                    </a:cubicBezTo>
                    <a:cubicBezTo>
                      <a:pt x="1063476" y="761560"/>
                      <a:pt x="1069940" y="890630"/>
                      <a:pt x="1075506" y="1007148"/>
                    </a:cubicBezTo>
                    <a:cubicBezTo>
                      <a:pt x="1078379" y="1007336"/>
                      <a:pt x="1081072" y="1007710"/>
                      <a:pt x="1083317" y="1007523"/>
                    </a:cubicBezTo>
                    <a:cubicBezTo>
                      <a:pt x="1084394" y="1007898"/>
                      <a:pt x="1088434" y="1005088"/>
                      <a:pt x="1096244" y="1003214"/>
                    </a:cubicBezTo>
                    <a:cubicBezTo>
                      <a:pt x="1105581" y="1001903"/>
                      <a:pt x="1110698" y="1004900"/>
                      <a:pt x="1111596" y="1004339"/>
                    </a:cubicBezTo>
                    <a:cubicBezTo>
                      <a:pt x="1112314" y="1004713"/>
                      <a:pt x="1114290" y="1003589"/>
                      <a:pt x="1119856" y="999468"/>
                    </a:cubicBezTo>
                    <a:cubicBezTo>
                      <a:pt x="1125601" y="995347"/>
                      <a:pt x="1134579" y="994972"/>
                      <a:pt x="1138529" y="995721"/>
                    </a:cubicBezTo>
                    <a:cubicBezTo>
                      <a:pt x="1145711" y="997032"/>
                      <a:pt x="1153522" y="993286"/>
                      <a:pt x="1163487" y="990101"/>
                    </a:cubicBezTo>
                    <a:cubicBezTo>
                      <a:pt x="1184495" y="985980"/>
                      <a:pt x="1202270" y="987104"/>
                      <a:pt x="1221213" y="984107"/>
                    </a:cubicBezTo>
                    <a:cubicBezTo>
                      <a:pt x="1239707" y="981672"/>
                      <a:pt x="1258201" y="976801"/>
                      <a:pt x="1274270" y="966311"/>
                    </a:cubicBezTo>
                    <a:cubicBezTo>
                      <a:pt x="1259727" y="978487"/>
                      <a:pt x="1241233" y="985980"/>
                      <a:pt x="1222560" y="990476"/>
                    </a:cubicBezTo>
                    <a:cubicBezTo>
                      <a:pt x="1204515" y="994972"/>
                      <a:pt x="1183776" y="997032"/>
                      <a:pt x="1167976" y="1002278"/>
                    </a:cubicBezTo>
                    <a:cubicBezTo>
                      <a:pt x="1160165" y="1005275"/>
                      <a:pt x="1150829" y="1011831"/>
                      <a:pt x="1138529" y="1011831"/>
                    </a:cubicBezTo>
                    <a:cubicBezTo>
                      <a:pt x="1133232" y="1012019"/>
                      <a:pt x="1132065" y="1012206"/>
                      <a:pt x="1130090" y="1014079"/>
                    </a:cubicBezTo>
                    <a:cubicBezTo>
                      <a:pt x="1127846" y="1015578"/>
                      <a:pt x="1122998" y="1021760"/>
                      <a:pt x="1114020" y="1023446"/>
                    </a:cubicBezTo>
                    <a:cubicBezTo>
                      <a:pt x="1105581" y="1024008"/>
                      <a:pt x="1101362" y="1022509"/>
                      <a:pt x="1101092" y="1023446"/>
                    </a:cubicBezTo>
                    <a:cubicBezTo>
                      <a:pt x="1099566" y="1023446"/>
                      <a:pt x="1095795" y="1027192"/>
                      <a:pt x="1087536" y="1029066"/>
                    </a:cubicBezTo>
                    <a:cubicBezTo>
                      <a:pt x="1083765" y="1029815"/>
                      <a:pt x="1080444" y="1029815"/>
                      <a:pt x="1077032" y="1030003"/>
                    </a:cubicBezTo>
                    <a:cubicBezTo>
                      <a:pt x="1081342" y="1117110"/>
                      <a:pt x="1085112" y="1196912"/>
                      <a:pt x="1087087" y="1213397"/>
                    </a:cubicBezTo>
                    <a:cubicBezTo>
                      <a:pt x="1091756" y="1253673"/>
                      <a:pt x="1096424" y="1331977"/>
                      <a:pt x="1096693" y="1335348"/>
                    </a:cubicBezTo>
                    <a:lnTo>
                      <a:pt x="1106479" y="1502821"/>
                    </a:lnTo>
                    <a:lnTo>
                      <a:pt x="1047406" y="1345464"/>
                    </a:lnTo>
                    <a:cubicBezTo>
                      <a:pt x="1046060" y="1342092"/>
                      <a:pt x="1034299" y="1310808"/>
                      <a:pt x="1019396" y="1268659"/>
                    </a:cubicBezTo>
                    <a:cubicBezTo>
                      <a:pt x="992822" y="1273530"/>
                      <a:pt x="967057" y="1286268"/>
                      <a:pt x="941830" y="1300505"/>
                    </a:cubicBezTo>
                    <a:cubicBezTo>
                      <a:pt x="933121" y="1305376"/>
                      <a:pt x="923336" y="1308560"/>
                      <a:pt x="914179" y="1312494"/>
                    </a:cubicBezTo>
                    <a:cubicBezTo>
                      <a:pt x="905291" y="1316803"/>
                      <a:pt x="897301" y="1321861"/>
                      <a:pt x="888592" y="1326544"/>
                    </a:cubicBezTo>
                    <a:cubicBezTo>
                      <a:pt x="880333" y="1332164"/>
                      <a:pt x="869650" y="1334974"/>
                      <a:pt x="860313" y="1337034"/>
                    </a:cubicBezTo>
                    <a:cubicBezTo>
                      <a:pt x="851605" y="1342842"/>
                      <a:pt x="840024" y="1338908"/>
                      <a:pt x="831136" y="1340219"/>
                    </a:cubicBezTo>
                    <a:lnTo>
                      <a:pt x="830238" y="1343966"/>
                    </a:lnTo>
                    <a:lnTo>
                      <a:pt x="830867" y="1340032"/>
                    </a:lnTo>
                    <a:lnTo>
                      <a:pt x="831136" y="1339657"/>
                    </a:lnTo>
                    <a:cubicBezTo>
                      <a:pt x="841370" y="1337222"/>
                      <a:pt x="850707" y="1340406"/>
                      <a:pt x="859415" y="1333662"/>
                    </a:cubicBezTo>
                    <a:cubicBezTo>
                      <a:pt x="869201" y="1330291"/>
                      <a:pt x="877460" y="1327293"/>
                      <a:pt x="885271" y="1320924"/>
                    </a:cubicBezTo>
                    <a:cubicBezTo>
                      <a:pt x="893261" y="1315492"/>
                      <a:pt x="901251" y="1309122"/>
                      <a:pt x="909780" y="1304065"/>
                    </a:cubicBezTo>
                    <a:cubicBezTo>
                      <a:pt x="918219" y="1299194"/>
                      <a:pt x="927106" y="1295447"/>
                      <a:pt x="935186" y="1289828"/>
                    </a:cubicBezTo>
                    <a:cubicBezTo>
                      <a:pt x="957900" y="1273530"/>
                      <a:pt x="983306" y="1257045"/>
                      <a:pt x="1012034" y="1248240"/>
                    </a:cubicBezTo>
                    <a:cubicBezTo>
                      <a:pt x="988872" y="1182675"/>
                      <a:pt x="961221" y="1100251"/>
                      <a:pt x="951885" y="1056416"/>
                    </a:cubicBezTo>
                    <a:cubicBezTo>
                      <a:pt x="942727" y="1013143"/>
                      <a:pt x="926657" y="962377"/>
                      <a:pt x="912473" y="917605"/>
                    </a:cubicBezTo>
                    <a:cubicBezTo>
                      <a:pt x="901071" y="881825"/>
                      <a:pt x="891286" y="850916"/>
                      <a:pt x="885899" y="827500"/>
                    </a:cubicBezTo>
                    <a:cubicBezTo>
                      <a:pt x="885720" y="826189"/>
                      <a:pt x="885271" y="824128"/>
                      <a:pt x="884822" y="822442"/>
                    </a:cubicBezTo>
                    <a:lnTo>
                      <a:pt x="834906" y="819445"/>
                    </a:lnTo>
                    <a:cubicBezTo>
                      <a:pt x="824672" y="819070"/>
                      <a:pt x="819285" y="821880"/>
                      <a:pt x="806178" y="821880"/>
                    </a:cubicBezTo>
                    <a:cubicBezTo>
                      <a:pt x="799894" y="821693"/>
                      <a:pt x="799714" y="821131"/>
                      <a:pt x="796123" y="822817"/>
                    </a:cubicBezTo>
                    <a:cubicBezTo>
                      <a:pt x="792532" y="824690"/>
                      <a:pt x="788762" y="827500"/>
                      <a:pt x="784363" y="830123"/>
                    </a:cubicBezTo>
                    <a:cubicBezTo>
                      <a:pt x="775385" y="834618"/>
                      <a:pt x="767574" y="840426"/>
                      <a:pt x="756442" y="842674"/>
                    </a:cubicBezTo>
                    <a:lnTo>
                      <a:pt x="727983" y="846607"/>
                    </a:lnTo>
                    <a:cubicBezTo>
                      <a:pt x="722417" y="847357"/>
                      <a:pt x="718198" y="846420"/>
                      <a:pt x="714158" y="848106"/>
                    </a:cubicBezTo>
                    <a:cubicBezTo>
                      <a:pt x="710118" y="849417"/>
                      <a:pt x="706168" y="852227"/>
                      <a:pt x="700961" y="853539"/>
                    </a:cubicBezTo>
                    <a:cubicBezTo>
                      <a:pt x="694317" y="855224"/>
                      <a:pt x="687225" y="855224"/>
                      <a:pt x="681210" y="857660"/>
                    </a:cubicBezTo>
                    <a:cubicBezTo>
                      <a:pt x="687225" y="854475"/>
                      <a:pt x="694138" y="852789"/>
                      <a:pt x="700153" y="850541"/>
                    </a:cubicBezTo>
                    <a:cubicBezTo>
                      <a:pt x="704103" y="848855"/>
                      <a:pt x="707694" y="845484"/>
                      <a:pt x="712362" y="843423"/>
                    </a:cubicBezTo>
                    <a:cubicBezTo>
                      <a:pt x="717300" y="840800"/>
                      <a:pt x="722866" y="841362"/>
                      <a:pt x="726637" y="840238"/>
                    </a:cubicBezTo>
                    <a:lnTo>
                      <a:pt x="754288" y="833120"/>
                    </a:lnTo>
                    <a:cubicBezTo>
                      <a:pt x="761829" y="831059"/>
                      <a:pt x="769370" y="824690"/>
                      <a:pt x="777001" y="819445"/>
                    </a:cubicBezTo>
                    <a:cubicBezTo>
                      <a:pt x="780323" y="816822"/>
                      <a:pt x="783914" y="813450"/>
                      <a:pt x="788582" y="810453"/>
                    </a:cubicBezTo>
                    <a:cubicBezTo>
                      <a:pt x="792981" y="806332"/>
                      <a:pt x="803036" y="805770"/>
                      <a:pt x="806178" y="805957"/>
                    </a:cubicBezTo>
                    <a:cubicBezTo>
                      <a:pt x="812193" y="805395"/>
                      <a:pt x="825121" y="800712"/>
                      <a:pt x="834009" y="800337"/>
                    </a:cubicBezTo>
                    <a:lnTo>
                      <a:pt x="879256" y="797902"/>
                    </a:lnTo>
                    <a:cubicBezTo>
                      <a:pt x="872971" y="768304"/>
                      <a:pt x="863904" y="724282"/>
                      <a:pt x="854029" y="677075"/>
                    </a:cubicBezTo>
                    <a:cubicBezTo>
                      <a:pt x="834906" y="585283"/>
                      <a:pt x="813270" y="481129"/>
                      <a:pt x="805280" y="447409"/>
                    </a:cubicBezTo>
                    <a:cubicBezTo>
                      <a:pt x="801689" y="432048"/>
                      <a:pt x="796393" y="404886"/>
                      <a:pt x="790108" y="372291"/>
                    </a:cubicBezTo>
                    <a:cubicBezTo>
                      <a:pt x="781220" y="372665"/>
                      <a:pt x="771614" y="373415"/>
                      <a:pt x="761111" y="374726"/>
                    </a:cubicBezTo>
                    <a:lnTo>
                      <a:pt x="735345" y="377910"/>
                    </a:lnTo>
                    <a:cubicBezTo>
                      <a:pt x="727265" y="377910"/>
                      <a:pt x="722597" y="381095"/>
                      <a:pt x="712183" y="384467"/>
                    </a:cubicBezTo>
                    <a:cubicBezTo>
                      <a:pt x="707425" y="386153"/>
                      <a:pt x="700781" y="385778"/>
                      <a:pt x="697459" y="385216"/>
                    </a:cubicBezTo>
                    <a:cubicBezTo>
                      <a:pt x="692073" y="385216"/>
                      <a:pt x="696292" y="384092"/>
                      <a:pt x="687674" y="389150"/>
                    </a:cubicBezTo>
                    <a:lnTo>
                      <a:pt x="661998" y="394021"/>
                    </a:lnTo>
                    <a:cubicBezTo>
                      <a:pt x="646018" y="397393"/>
                      <a:pt x="630846" y="407696"/>
                      <a:pt x="613698" y="409944"/>
                    </a:cubicBezTo>
                    <a:lnTo>
                      <a:pt x="612801" y="413503"/>
                    </a:lnTo>
                    <a:lnTo>
                      <a:pt x="613429" y="409756"/>
                    </a:lnTo>
                    <a:lnTo>
                      <a:pt x="613429" y="409569"/>
                    </a:lnTo>
                    <a:lnTo>
                      <a:pt x="613698" y="409569"/>
                    </a:lnTo>
                    <a:cubicBezTo>
                      <a:pt x="630397" y="405261"/>
                      <a:pt x="643324" y="393459"/>
                      <a:pt x="660202" y="387652"/>
                    </a:cubicBezTo>
                    <a:lnTo>
                      <a:pt x="684532" y="380158"/>
                    </a:lnTo>
                    <a:cubicBezTo>
                      <a:pt x="684532" y="380158"/>
                      <a:pt x="685429" y="378847"/>
                      <a:pt x="688751" y="376412"/>
                    </a:cubicBezTo>
                    <a:cubicBezTo>
                      <a:pt x="692791" y="374351"/>
                      <a:pt x="694766" y="374538"/>
                      <a:pt x="697459" y="374351"/>
                    </a:cubicBezTo>
                    <a:cubicBezTo>
                      <a:pt x="702756" y="374164"/>
                      <a:pt x="704552" y="374164"/>
                      <a:pt x="708143" y="372665"/>
                    </a:cubicBezTo>
                    <a:cubicBezTo>
                      <a:pt x="713709" y="370230"/>
                      <a:pt x="723764" y="363486"/>
                      <a:pt x="733280" y="362550"/>
                    </a:cubicBezTo>
                    <a:lnTo>
                      <a:pt x="758058" y="356555"/>
                    </a:lnTo>
                    <a:cubicBezTo>
                      <a:pt x="766497" y="354682"/>
                      <a:pt x="775834" y="351872"/>
                      <a:pt x="785889" y="350373"/>
                    </a:cubicBezTo>
                    <a:cubicBezTo>
                      <a:pt x="781400" y="325833"/>
                      <a:pt x="776552" y="299794"/>
                      <a:pt x="771884" y="273756"/>
                    </a:cubicBezTo>
                    <a:cubicBezTo>
                      <a:pt x="758687" y="202009"/>
                      <a:pt x="745130" y="127826"/>
                      <a:pt x="739295" y="105909"/>
                    </a:cubicBezTo>
                    <a:cubicBezTo>
                      <a:pt x="728432" y="63760"/>
                      <a:pt x="687853" y="45402"/>
                      <a:pt x="625728" y="53831"/>
                    </a:cubicBezTo>
                    <a:cubicBezTo>
                      <a:pt x="561539" y="62449"/>
                      <a:pt x="531912" y="174659"/>
                      <a:pt x="550586" y="339883"/>
                    </a:cubicBezTo>
                    <a:cubicBezTo>
                      <a:pt x="559115" y="414252"/>
                      <a:pt x="566925" y="476633"/>
                      <a:pt x="574017" y="532082"/>
                    </a:cubicBezTo>
                    <a:cubicBezTo>
                      <a:pt x="582905" y="601581"/>
                      <a:pt x="590267" y="660215"/>
                      <a:pt x="595653" y="718100"/>
                    </a:cubicBezTo>
                    <a:cubicBezTo>
                      <a:pt x="605619" y="827500"/>
                      <a:pt x="620162" y="932029"/>
                      <a:pt x="637758" y="1020074"/>
                    </a:cubicBezTo>
                    <a:cubicBezTo>
                      <a:pt x="647275" y="1068218"/>
                      <a:pt x="676272" y="1169937"/>
                      <a:pt x="701679" y="1259668"/>
                    </a:cubicBezTo>
                    <a:cubicBezTo>
                      <a:pt x="737140" y="1384803"/>
                      <a:pt x="746657" y="1420583"/>
                      <a:pt x="746657" y="1433509"/>
                    </a:cubicBezTo>
                    <a:cubicBezTo>
                      <a:pt x="746657" y="1451492"/>
                      <a:pt x="734896" y="1466104"/>
                      <a:pt x="717031" y="1469663"/>
                    </a:cubicBezTo>
                    <a:cubicBezTo>
                      <a:pt x="697908" y="1473410"/>
                      <a:pt x="672232" y="1463294"/>
                      <a:pt x="645569" y="1432385"/>
                    </a:cubicBezTo>
                    <a:cubicBezTo>
                      <a:pt x="640182" y="1432759"/>
                      <a:pt x="631923" y="1437443"/>
                      <a:pt x="621958" y="1441939"/>
                    </a:cubicBezTo>
                    <a:cubicBezTo>
                      <a:pt x="611005" y="1445498"/>
                      <a:pt x="600501" y="1447371"/>
                      <a:pt x="590985" y="1449994"/>
                    </a:cubicBezTo>
                    <a:cubicBezTo>
                      <a:pt x="582905" y="1452616"/>
                      <a:pt x="574017" y="1458986"/>
                      <a:pt x="564232" y="1463669"/>
                    </a:cubicBezTo>
                    <a:lnTo>
                      <a:pt x="551484" y="1469851"/>
                    </a:lnTo>
                    <a:cubicBezTo>
                      <a:pt x="548880" y="1471911"/>
                      <a:pt x="546187" y="1475845"/>
                      <a:pt x="542416" y="1480528"/>
                    </a:cubicBezTo>
                    <a:cubicBezTo>
                      <a:pt x="524551" y="1495889"/>
                      <a:pt x="507853" y="1505256"/>
                      <a:pt x="490436" y="1517994"/>
                    </a:cubicBezTo>
                    <a:cubicBezTo>
                      <a:pt x="472840" y="1528859"/>
                      <a:pt x="458206" y="1545157"/>
                      <a:pt x="437648" y="1551339"/>
                    </a:cubicBezTo>
                    <a:cubicBezTo>
                      <a:pt x="457039" y="1543284"/>
                      <a:pt x="469967" y="1525675"/>
                      <a:pt x="486486" y="1513124"/>
                    </a:cubicBezTo>
                    <a:cubicBezTo>
                      <a:pt x="501568" y="1499636"/>
                      <a:pt x="519613" y="1485774"/>
                      <a:pt x="532092" y="1473035"/>
                    </a:cubicBezTo>
                    <a:cubicBezTo>
                      <a:pt x="534785" y="1469101"/>
                      <a:pt x="537030" y="1464043"/>
                      <a:pt x="542147" y="1459173"/>
                    </a:cubicBezTo>
                    <a:cubicBezTo>
                      <a:pt x="547085" y="1455426"/>
                      <a:pt x="551484" y="1452804"/>
                      <a:pt x="556421" y="1449806"/>
                    </a:cubicBezTo>
                    <a:cubicBezTo>
                      <a:pt x="565130" y="1444561"/>
                      <a:pt x="572491" y="1437443"/>
                      <a:pt x="583803" y="1432198"/>
                    </a:cubicBezTo>
                    <a:cubicBezTo>
                      <a:pt x="593858" y="1428076"/>
                      <a:pt x="604092" y="1425266"/>
                      <a:pt x="612531" y="1421707"/>
                    </a:cubicBezTo>
                    <a:cubicBezTo>
                      <a:pt x="617649" y="1419272"/>
                      <a:pt x="622766" y="1415151"/>
                      <a:pt x="629948" y="1411591"/>
                    </a:cubicBezTo>
                    <a:cubicBezTo>
                      <a:pt x="617020" y="1392671"/>
                      <a:pt x="604092" y="1369255"/>
                      <a:pt x="591614" y="1339282"/>
                    </a:cubicBezTo>
                    <a:cubicBezTo>
                      <a:pt x="565309" y="1275965"/>
                      <a:pt x="544571" y="1219392"/>
                      <a:pt x="528142" y="1174246"/>
                    </a:cubicBezTo>
                    <a:cubicBezTo>
                      <a:pt x="511444" y="1128537"/>
                      <a:pt x="498246" y="1092383"/>
                      <a:pt x="485768" y="1066532"/>
                    </a:cubicBezTo>
                    <a:cubicBezTo>
                      <a:pt x="459912" y="1012956"/>
                      <a:pt x="377767" y="830123"/>
                      <a:pt x="353258" y="775610"/>
                    </a:cubicBezTo>
                    <a:cubicBezTo>
                      <a:pt x="346974" y="761373"/>
                      <a:pt x="337637" y="731962"/>
                      <a:pt x="326954" y="695433"/>
                    </a:cubicBezTo>
                    <a:cubicBezTo>
                      <a:pt x="315822" y="695620"/>
                      <a:pt x="304420" y="696744"/>
                      <a:pt x="293557" y="699554"/>
                    </a:cubicBezTo>
                    <a:cubicBezTo>
                      <a:pt x="286824" y="700304"/>
                      <a:pt x="282784" y="705923"/>
                      <a:pt x="270575" y="709295"/>
                    </a:cubicBezTo>
                    <a:cubicBezTo>
                      <a:pt x="261238" y="711169"/>
                      <a:pt x="252709" y="710794"/>
                      <a:pt x="245617" y="711918"/>
                    </a:cubicBezTo>
                    <a:lnTo>
                      <a:pt x="198395" y="723720"/>
                    </a:lnTo>
                    <a:cubicBezTo>
                      <a:pt x="182774" y="727091"/>
                      <a:pt x="167602" y="734772"/>
                      <a:pt x="150903" y="735709"/>
                    </a:cubicBezTo>
                    <a:lnTo>
                      <a:pt x="150005" y="739455"/>
                    </a:lnTo>
                    <a:lnTo>
                      <a:pt x="150454" y="735521"/>
                    </a:lnTo>
                    <a:lnTo>
                      <a:pt x="150454" y="735334"/>
                    </a:lnTo>
                    <a:lnTo>
                      <a:pt x="150724" y="735334"/>
                    </a:lnTo>
                    <a:cubicBezTo>
                      <a:pt x="166973" y="732337"/>
                      <a:pt x="180529" y="722970"/>
                      <a:pt x="196420" y="717163"/>
                    </a:cubicBezTo>
                    <a:lnTo>
                      <a:pt x="242924" y="699367"/>
                    </a:lnTo>
                    <a:cubicBezTo>
                      <a:pt x="251632" y="696932"/>
                      <a:pt x="260071" y="695995"/>
                      <a:pt x="266535" y="693934"/>
                    </a:cubicBezTo>
                    <a:cubicBezTo>
                      <a:pt x="270575" y="692998"/>
                      <a:pt x="277936" y="684755"/>
                      <a:pt x="287542" y="681571"/>
                    </a:cubicBezTo>
                    <a:cubicBezTo>
                      <a:pt x="297956" y="677450"/>
                      <a:pt x="309088" y="674640"/>
                      <a:pt x="320490" y="672766"/>
                    </a:cubicBezTo>
                    <a:cubicBezTo>
                      <a:pt x="313577" y="648788"/>
                      <a:pt x="306216" y="622749"/>
                      <a:pt x="298854" y="595961"/>
                    </a:cubicBezTo>
                    <a:cubicBezTo>
                      <a:pt x="279283" y="525900"/>
                      <a:pt x="259173" y="453404"/>
                      <a:pt x="249387" y="430737"/>
                    </a:cubicBezTo>
                    <a:cubicBezTo>
                      <a:pt x="235113" y="397580"/>
                      <a:pt x="193726" y="324522"/>
                      <a:pt x="112659" y="358990"/>
                    </a:cubicBezTo>
                    <a:cubicBezTo>
                      <a:pt x="43352" y="388401"/>
                      <a:pt x="32399" y="488060"/>
                      <a:pt x="75671" y="691687"/>
                    </a:cubicBezTo>
                    <a:cubicBezTo>
                      <a:pt x="92549" y="771863"/>
                      <a:pt x="104399" y="838365"/>
                      <a:pt x="114813" y="897186"/>
                    </a:cubicBezTo>
                    <a:cubicBezTo>
                      <a:pt x="128459" y="974553"/>
                      <a:pt x="139322" y="1035810"/>
                      <a:pt x="155212" y="1086014"/>
                    </a:cubicBezTo>
                    <a:cubicBezTo>
                      <a:pt x="162305" y="1108306"/>
                      <a:pt x="171013" y="1130598"/>
                      <a:pt x="180799" y="1153452"/>
                    </a:cubicBezTo>
                    <a:cubicBezTo>
                      <a:pt x="192380" y="1147270"/>
                      <a:pt x="204410" y="1141276"/>
                      <a:pt x="217068" y="1136780"/>
                    </a:cubicBezTo>
                    <a:cubicBezTo>
                      <a:pt x="238076" y="1128537"/>
                      <a:pt x="258814" y="1116923"/>
                      <a:pt x="281707" y="1108868"/>
                    </a:cubicBezTo>
                    <a:cubicBezTo>
                      <a:pt x="293288" y="1105121"/>
                      <a:pt x="303792" y="1102311"/>
                      <a:pt x="312680" y="1095942"/>
                    </a:cubicBezTo>
                    <a:cubicBezTo>
                      <a:pt x="317348" y="1093132"/>
                      <a:pt x="320041" y="1089386"/>
                      <a:pt x="323812" y="1084141"/>
                    </a:cubicBezTo>
                    <a:cubicBezTo>
                      <a:pt x="327582" y="1078895"/>
                      <a:pt x="334495" y="1074774"/>
                      <a:pt x="340061" y="1073838"/>
                    </a:cubicBezTo>
                    <a:lnTo>
                      <a:pt x="374176" y="1064658"/>
                    </a:lnTo>
                    <a:cubicBezTo>
                      <a:pt x="386655" y="1062972"/>
                      <a:pt x="397787" y="1065033"/>
                      <a:pt x="409638" y="1065033"/>
                    </a:cubicBezTo>
                    <a:cubicBezTo>
                      <a:pt x="398236" y="1065970"/>
                      <a:pt x="385757" y="1065033"/>
                      <a:pt x="375074" y="1067468"/>
                    </a:cubicBezTo>
                    <a:lnTo>
                      <a:pt x="342575" y="1079645"/>
                    </a:lnTo>
                    <a:cubicBezTo>
                      <a:pt x="330724" y="1081893"/>
                      <a:pt x="330096" y="1094256"/>
                      <a:pt x="318695" y="1103248"/>
                    </a:cubicBezTo>
                    <a:cubicBezTo>
                      <a:pt x="308909" y="1111491"/>
                      <a:pt x="296879" y="1115986"/>
                      <a:pt x="286644" y="1120482"/>
                    </a:cubicBezTo>
                    <a:cubicBezTo>
                      <a:pt x="265906" y="1129849"/>
                      <a:pt x="246694" y="1142774"/>
                      <a:pt x="225148" y="1153827"/>
                    </a:cubicBezTo>
                    <a:cubicBezTo>
                      <a:pt x="212669" y="1159447"/>
                      <a:pt x="201268" y="1166565"/>
                      <a:pt x="189956" y="1173871"/>
                    </a:cubicBezTo>
                    <a:cubicBezTo>
                      <a:pt x="198574" y="1193353"/>
                      <a:pt x="207283" y="1212648"/>
                      <a:pt x="217068" y="1233816"/>
                    </a:cubicBezTo>
                    <a:cubicBezTo>
                      <a:pt x="238525" y="1279712"/>
                      <a:pt x="262764" y="1331977"/>
                      <a:pt x="286824" y="1393233"/>
                    </a:cubicBezTo>
                    <a:cubicBezTo>
                      <a:pt x="330545" y="1504506"/>
                      <a:pt x="371752" y="1698205"/>
                      <a:pt x="385129" y="1764332"/>
                    </a:cubicBezTo>
                    <a:cubicBezTo>
                      <a:pt x="408919" y="1761709"/>
                      <a:pt x="433249" y="1758525"/>
                      <a:pt x="459014" y="1757026"/>
                    </a:cubicBezTo>
                    <a:cubicBezTo>
                      <a:pt x="476251" y="1756089"/>
                      <a:pt x="493847" y="1756277"/>
                      <a:pt x="511174" y="1758337"/>
                    </a:cubicBezTo>
                    <a:cubicBezTo>
                      <a:pt x="520062" y="1759274"/>
                      <a:pt x="528591" y="1760772"/>
                      <a:pt x="537299" y="1762646"/>
                    </a:cubicBezTo>
                    <a:cubicBezTo>
                      <a:pt x="544391" y="1764144"/>
                      <a:pt x="550855" y="1765081"/>
                      <a:pt x="558217" y="1765643"/>
                    </a:cubicBezTo>
                    <a:cubicBezTo>
                      <a:pt x="617918" y="1770326"/>
                      <a:pt x="678696" y="1754403"/>
                      <a:pt x="741809" y="1738480"/>
                    </a:cubicBezTo>
                    <a:cubicBezTo>
                      <a:pt x="772063" y="1732486"/>
                      <a:pt x="802856" y="1717874"/>
                      <a:pt x="842896" y="1721621"/>
                    </a:cubicBezTo>
                    <a:cubicBezTo>
                      <a:pt x="862737" y="1723494"/>
                      <a:pt x="882577" y="1735108"/>
                      <a:pt x="894877" y="1750095"/>
                    </a:cubicBezTo>
                    <a:cubicBezTo>
                      <a:pt x="907086" y="1764706"/>
                      <a:pt x="915346" y="1781753"/>
                      <a:pt x="919745" y="1799362"/>
                    </a:cubicBezTo>
                    <a:cubicBezTo>
                      <a:pt x="935186" y="1866239"/>
                      <a:pt x="909510" y="1932928"/>
                      <a:pt x="867675" y="1980322"/>
                    </a:cubicBezTo>
                    <a:cubicBezTo>
                      <a:pt x="868572" y="1980884"/>
                      <a:pt x="869470" y="1981633"/>
                      <a:pt x="870368" y="1982195"/>
                    </a:cubicBezTo>
                    <a:cubicBezTo>
                      <a:pt x="874767" y="1986316"/>
                      <a:pt x="878538" y="1990250"/>
                      <a:pt x="882398" y="1994184"/>
                    </a:cubicBezTo>
                    <a:cubicBezTo>
                      <a:pt x="889939" y="2002239"/>
                      <a:pt x="896583" y="2011231"/>
                      <a:pt x="903316" y="2016851"/>
                    </a:cubicBezTo>
                    <a:cubicBezTo>
                      <a:pt x="911126" y="2023408"/>
                      <a:pt x="920194" y="2031463"/>
                      <a:pt x="927376" y="2039331"/>
                    </a:cubicBezTo>
                    <a:cubicBezTo>
                      <a:pt x="935366" y="2047011"/>
                      <a:pt x="941830" y="2057689"/>
                      <a:pt x="942278" y="2068741"/>
                    </a:cubicBezTo>
                    <a:lnTo>
                      <a:pt x="945600" y="2069865"/>
                    </a:lnTo>
                    <a:lnTo>
                      <a:pt x="941830" y="2069303"/>
                    </a:lnTo>
                    <a:lnTo>
                      <a:pt x="941650" y="2069303"/>
                    </a:lnTo>
                    <a:lnTo>
                      <a:pt x="941650" y="2068929"/>
                    </a:lnTo>
                    <a:cubicBezTo>
                      <a:pt x="938508" y="2058438"/>
                      <a:pt x="930967" y="2051320"/>
                      <a:pt x="921989" y="2045887"/>
                    </a:cubicBezTo>
                    <a:cubicBezTo>
                      <a:pt x="912922" y="2039893"/>
                      <a:pt x="904393" y="2035397"/>
                      <a:pt x="894159" y="2030526"/>
                    </a:cubicBezTo>
                    <a:cubicBezTo>
                      <a:pt x="882398" y="2024532"/>
                      <a:pt x="876114" y="2015914"/>
                      <a:pt x="867675" y="2009733"/>
                    </a:cubicBezTo>
                    <a:cubicBezTo>
                      <a:pt x="863635" y="2006361"/>
                      <a:pt x="859595" y="2002989"/>
                      <a:pt x="855645" y="2000366"/>
                    </a:cubicBezTo>
                    <a:cubicBezTo>
                      <a:pt x="853849" y="1999242"/>
                      <a:pt x="852323" y="1998306"/>
                      <a:pt x="850976" y="1997369"/>
                    </a:cubicBezTo>
                    <a:cubicBezTo>
                      <a:pt x="827365" y="2021722"/>
                      <a:pt x="801510" y="2043264"/>
                      <a:pt x="773679" y="2062372"/>
                    </a:cubicBezTo>
                    <a:cubicBezTo>
                      <a:pt x="776283" y="2065369"/>
                      <a:pt x="778348" y="2068179"/>
                      <a:pt x="780951" y="2070615"/>
                    </a:cubicBezTo>
                    <a:cubicBezTo>
                      <a:pt x="784363" y="2073986"/>
                      <a:pt x="784542" y="2075110"/>
                      <a:pt x="788313" y="2076984"/>
                    </a:cubicBezTo>
                    <a:lnTo>
                      <a:pt x="800163" y="2083166"/>
                    </a:lnTo>
                    <a:cubicBezTo>
                      <a:pt x="815964" y="2090284"/>
                      <a:pt x="833560" y="2102835"/>
                      <a:pt x="846936" y="2110328"/>
                    </a:cubicBezTo>
                    <a:cubicBezTo>
                      <a:pt x="864802" y="2118196"/>
                      <a:pt x="876832" y="2133370"/>
                      <a:pt x="891286" y="2142362"/>
                    </a:cubicBezTo>
                    <a:cubicBezTo>
                      <a:pt x="906009" y="2151541"/>
                      <a:pt x="923336" y="2164466"/>
                      <a:pt x="924503" y="2183574"/>
                    </a:cubicBezTo>
                    <a:cubicBezTo>
                      <a:pt x="920642" y="2164841"/>
                      <a:pt x="903765" y="2155662"/>
                      <a:pt x="887964" y="2147981"/>
                    </a:cubicBezTo>
                    <a:cubicBezTo>
                      <a:pt x="870996" y="2139739"/>
                      <a:pt x="858069" y="2126813"/>
                      <a:pt x="841550" y="2122317"/>
                    </a:cubicBezTo>
                    <a:cubicBezTo>
                      <a:pt x="822607" y="2114262"/>
                      <a:pt x="810218" y="2106956"/>
                      <a:pt x="792173" y="2101149"/>
                    </a:cubicBezTo>
                    <a:lnTo>
                      <a:pt x="779425" y="2096279"/>
                    </a:lnTo>
                    <a:cubicBezTo>
                      <a:pt x="774757" y="2094967"/>
                      <a:pt x="768023" y="2089909"/>
                      <a:pt x="765150" y="2086912"/>
                    </a:cubicBezTo>
                    <a:cubicBezTo>
                      <a:pt x="760931" y="2082978"/>
                      <a:pt x="756442" y="2078670"/>
                      <a:pt x="753121" y="2076047"/>
                    </a:cubicBezTo>
                    <a:cubicBezTo>
                      <a:pt x="736422" y="2086537"/>
                      <a:pt x="719455" y="2096279"/>
                      <a:pt x="701858" y="2104708"/>
                    </a:cubicBezTo>
                    <a:lnTo>
                      <a:pt x="679414" y="2114824"/>
                    </a:lnTo>
                    <a:cubicBezTo>
                      <a:pt x="676093" y="2116136"/>
                      <a:pt x="671335" y="2118383"/>
                      <a:pt x="666936" y="2119507"/>
                    </a:cubicBezTo>
                    <a:cubicBezTo>
                      <a:pt x="662716" y="2120819"/>
                      <a:pt x="662716" y="2121193"/>
                      <a:pt x="663165" y="2120631"/>
                    </a:cubicBezTo>
                    <a:cubicBezTo>
                      <a:pt x="662267" y="2123067"/>
                      <a:pt x="663614" y="2132620"/>
                      <a:pt x="663793" y="2141612"/>
                    </a:cubicBezTo>
                    <a:cubicBezTo>
                      <a:pt x="663793" y="2149293"/>
                      <a:pt x="664242" y="2158097"/>
                      <a:pt x="661818" y="2167651"/>
                    </a:cubicBezTo>
                    <a:cubicBezTo>
                      <a:pt x="654187" y="2186009"/>
                      <a:pt x="647544" y="2195750"/>
                      <a:pt x="648442" y="2211299"/>
                    </a:cubicBezTo>
                    <a:cubicBezTo>
                      <a:pt x="648891" y="2215233"/>
                      <a:pt x="648621" y="2215982"/>
                      <a:pt x="650417" y="2218042"/>
                    </a:cubicBezTo>
                    <a:cubicBezTo>
                      <a:pt x="653290" y="2220665"/>
                      <a:pt x="656701" y="2225536"/>
                      <a:pt x="658497" y="2229095"/>
                    </a:cubicBezTo>
                    <a:cubicBezTo>
                      <a:pt x="662447" y="2237150"/>
                      <a:pt x="665320" y="2242208"/>
                      <a:pt x="670078" y="2250450"/>
                    </a:cubicBezTo>
                    <a:cubicBezTo>
                      <a:pt x="674297" y="2258506"/>
                      <a:pt x="675823" y="2268247"/>
                      <a:pt x="675823" y="2276489"/>
                    </a:cubicBezTo>
                    <a:cubicBezTo>
                      <a:pt x="675375" y="2281922"/>
                      <a:pt x="675823" y="2287541"/>
                      <a:pt x="675375" y="2293536"/>
                    </a:cubicBezTo>
                    <a:lnTo>
                      <a:pt x="676272" y="2293536"/>
                    </a:lnTo>
                    <a:lnTo>
                      <a:pt x="679145" y="2348049"/>
                    </a:lnTo>
                    <a:cubicBezTo>
                      <a:pt x="680312" y="2356666"/>
                      <a:pt x="684532" y="2363410"/>
                      <a:pt x="689828" y="2371465"/>
                    </a:cubicBezTo>
                    <a:cubicBezTo>
                      <a:pt x="695035" y="2379520"/>
                      <a:pt x="699255" y="2387762"/>
                      <a:pt x="704821" y="2394694"/>
                    </a:cubicBezTo>
                    <a:cubicBezTo>
                      <a:pt x="716133" y="2408369"/>
                      <a:pt x="732652" y="2418110"/>
                      <a:pt x="747375" y="2429349"/>
                    </a:cubicBezTo>
                    <a:cubicBezTo>
                      <a:pt x="755185" y="2434782"/>
                      <a:pt x="760751" y="2443025"/>
                      <a:pt x="769370" y="2445647"/>
                    </a:cubicBezTo>
                    <a:cubicBezTo>
                      <a:pt x="777899" y="2449019"/>
                      <a:pt x="787684" y="2446771"/>
                      <a:pt x="796572" y="2450143"/>
                    </a:cubicBezTo>
                    <a:lnTo>
                      <a:pt x="797290" y="2454077"/>
                    </a:lnTo>
                    <a:lnTo>
                      <a:pt x="796393" y="2450330"/>
                    </a:lnTo>
                    <a:cubicBezTo>
                      <a:pt x="787415" y="2447333"/>
                      <a:pt x="777899" y="2450330"/>
                      <a:pt x="768742" y="2447146"/>
                    </a:cubicBezTo>
                    <a:cubicBezTo>
                      <a:pt x="759135" y="2444710"/>
                      <a:pt x="753121" y="2436655"/>
                      <a:pt x="745310" y="2431972"/>
                    </a:cubicBezTo>
                    <a:cubicBezTo>
                      <a:pt x="730407" y="2421669"/>
                      <a:pt x="713260" y="2413427"/>
                      <a:pt x="699883" y="2398815"/>
                    </a:cubicBezTo>
                    <a:cubicBezTo>
                      <a:pt x="693240" y="2391696"/>
                      <a:pt x="688572" y="2383454"/>
                      <a:pt x="683185" y="2376148"/>
                    </a:cubicBezTo>
                    <a:cubicBezTo>
                      <a:pt x="677798" y="2369217"/>
                      <a:pt x="671604" y="2360038"/>
                      <a:pt x="669808" y="2350109"/>
                    </a:cubicBezTo>
                    <a:lnTo>
                      <a:pt x="666038" y="2315266"/>
                    </a:lnTo>
                    <a:cubicBezTo>
                      <a:pt x="664063" y="2318076"/>
                      <a:pt x="662267" y="2320137"/>
                      <a:pt x="661549" y="2322947"/>
                    </a:cubicBezTo>
                    <a:lnTo>
                      <a:pt x="655354" y="2345988"/>
                    </a:lnTo>
                    <a:cubicBezTo>
                      <a:pt x="651763" y="2362286"/>
                      <a:pt x="641978" y="2377459"/>
                      <a:pt x="633539" y="2390198"/>
                    </a:cubicBezTo>
                    <a:cubicBezTo>
                      <a:pt x="625728" y="2403123"/>
                      <a:pt x="621509" y="2419421"/>
                      <a:pt x="613429" y="2433658"/>
                    </a:cubicBezTo>
                    <a:cubicBezTo>
                      <a:pt x="606067" y="2447895"/>
                      <a:pt x="602566" y="2463443"/>
                      <a:pt x="591434" y="2477493"/>
                    </a:cubicBezTo>
                    <a:cubicBezTo>
                      <a:pt x="583175" y="2481240"/>
                      <a:pt x="583354" y="2488358"/>
                      <a:pt x="578237" y="2496226"/>
                    </a:cubicBezTo>
                    <a:lnTo>
                      <a:pt x="565309" y="2516457"/>
                    </a:lnTo>
                    <a:cubicBezTo>
                      <a:pt x="547982" y="2543058"/>
                      <a:pt x="528770" y="2570783"/>
                      <a:pt x="528142" y="2603753"/>
                    </a:cubicBezTo>
                    <a:cubicBezTo>
                      <a:pt x="530566" y="2537064"/>
                      <a:pt x="590536" y="2490793"/>
                      <a:pt x="607683" y="2430661"/>
                    </a:cubicBezTo>
                    <a:cubicBezTo>
                      <a:pt x="615045" y="2416424"/>
                      <a:pt x="618367" y="2400875"/>
                      <a:pt x="626626" y="2385889"/>
                    </a:cubicBezTo>
                    <a:cubicBezTo>
                      <a:pt x="635245" y="2371652"/>
                      <a:pt x="643055" y="2359288"/>
                      <a:pt x="646018" y="2343366"/>
                    </a:cubicBezTo>
                    <a:lnTo>
                      <a:pt x="651315" y="2319762"/>
                    </a:lnTo>
                    <a:cubicBezTo>
                      <a:pt x="654187" y="2309834"/>
                      <a:pt x="661998" y="2304026"/>
                      <a:pt x="663614" y="2298781"/>
                    </a:cubicBezTo>
                    <a:cubicBezTo>
                      <a:pt x="663793" y="2298407"/>
                      <a:pt x="663614" y="2297283"/>
                      <a:pt x="663793" y="2296533"/>
                    </a:cubicBezTo>
                    <a:lnTo>
                      <a:pt x="663345" y="2293536"/>
                    </a:lnTo>
                    <a:lnTo>
                      <a:pt x="664063" y="2293536"/>
                    </a:lnTo>
                    <a:cubicBezTo>
                      <a:pt x="664242" y="2288665"/>
                      <a:pt x="663793" y="2282858"/>
                      <a:pt x="663793" y="2277051"/>
                    </a:cubicBezTo>
                    <a:cubicBezTo>
                      <a:pt x="663614" y="2269183"/>
                      <a:pt x="662267" y="2262814"/>
                      <a:pt x="658676" y="2256445"/>
                    </a:cubicBezTo>
                    <a:cubicBezTo>
                      <a:pt x="657330" y="2254197"/>
                      <a:pt x="655803" y="2251574"/>
                      <a:pt x="654008" y="2248764"/>
                    </a:cubicBezTo>
                    <a:cubicBezTo>
                      <a:pt x="636412" y="2253448"/>
                      <a:pt x="623215" y="2260753"/>
                      <a:pt x="603913" y="2267123"/>
                    </a:cubicBezTo>
                    <a:cubicBezTo>
                      <a:pt x="598526" y="2268809"/>
                      <a:pt x="592691" y="2269183"/>
                      <a:pt x="588471" y="2269371"/>
                    </a:cubicBezTo>
                    <a:cubicBezTo>
                      <a:pt x="584521" y="2269371"/>
                      <a:pt x="583175" y="2270307"/>
                      <a:pt x="578506" y="2271806"/>
                    </a:cubicBezTo>
                    <a:lnTo>
                      <a:pt x="549957" y="2278924"/>
                    </a:lnTo>
                    <a:cubicBezTo>
                      <a:pt x="516112" y="2288291"/>
                      <a:pt x="481548" y="2297845"/>
                      <a:pt x="445458" y="2305338"/>
                    </a:cubicBezTo>
                    <a:cubicBezTo>
                      <a:pt x="443663" y="2307586"/>
                      <a:pt x="441239" y="2309272"/>
                      <a:pt x="438815" y="2309272"/>
                    </a:cubicBezTo>
                    <a:lnTo>
                      <a:pt x="438097" y="2309272"/>
                    </a:lnTo>
                    <a:lnTo>
                      <a:pt x="428760" y="2308335"/>
                    </a:lnTo>
                    <a:cubicBezTo>
                      <a:pt x="426515" y="2309272"/>
                      <a:pt x="419603" y="2315266"/>
                      <a:pt x="414306" y="2313580"/>
                    </a:cubicBezTo>
                    <a:lnTo>
                      <a:pt x="398416" y="2312269"/>
                    </a:lnTo>
                    <a:cubicBezTo>
                      <a:pt x="388181" y="2311894"/>
                      <a:pt x="377947" y="2316015"/>
                      <a:pt x="367263" y="2315453"/>
                    </a:cubicBezTo>
                    <a:cubicBezTo>
                      <a:pt x="377947" y="2315079"/>
                      <a:pt x="387553" y="2310208"/>
                      <a:pt x="398416" y="2309459"/>
                    </a:cubicBezTo>
                    <a:lnTo>
                      <a:pt x="414306" y="2309459"/>
                    </a:lnTo>
                    <a:cubicBezTo>
                      <a:pt x="420321" y="2310021"/>
                      <a:pt x="420500" y="2306649"/>
                      <a:pt x="427862" y="2303090"/>
                    </a:cubicBezTo>
                    <a:lnTo>
                      <a:pt x="428131" y="2303090"/>
                    </a:lnTo>
                    <a:lnTo>
                      <a:pt x="428760" y="2303090"/>
                    </a:lnTo>
                    <a:lnTo>
                      <a:pt x="438097" y="2303090"/>
                    </a:lnTo>
                    <a:cubicBezTo>
                      <a:pt x="439713" y="2302902"/>
                      <a:pt x="440341" y="2302153"/>
                      <a:pt x="440969" y="2300842"/>
                    </a:cubicBezTo>
                    <a:lnTo>
                      <a:pt x="441688" y="2299531"/>
                    </a:lnTo>
                    <a:lnTo>
                      <a:pt x="443483" y="2298969"/>
                    </a:lnTo>
                    <a:cubicBezTo>
                      <a:pt x="477508" y="2289227"/>
                      <a:pt x="511892" y="2276302"/>
                      <a:pt x="546815" y="2263376"/>
                    </a:cubicBezTo>
                    <a:lnTo>
                      <a:pt x="570696" y="2255321"/>
                    </a:lnTo>
                    <a:cubicBezTo>
                      <a:pt x="574197" y="2253635"/>
                      <a:pt x="581379" y="2250450"/>
                      <a:pt x="586496" y="2250076"/>
                    </a:cubicBezTo>
                    <a:cubicBezTo>
                      <a:pt x="591165" y="2249326"/>
                      <a:pt x="594486" y="2248764"/>
                      <a:pt x="597898" y="2247266"/>
                    </a:cubicBezTo>
                    <a:cubicBezTo>
                      <a:pt x="610107" y="2242208"/>
                      <a:pt x="625728" y="2232841"/>
                      <a:pt x="640452" y="2227222"/>
                    </a:cubicBezTo>
                    <a:cubicBezTo>
                      <a:pt x="636412" y="2223475"/>
                      <a:pt x="634616" y="2215982"/>
                      <a:pt x="634616" y="2212235"/>
                    </a:cubicBezTo>
                    <a:cubicBezTo>
                      <a:pt x="633988" y="2207927"/>
                      <a:pt x="634167" y="2203431"/>
                      <a:pt x="634796" y="2198935"/>
                    </a:cubicBezTo>
                    <a:cubicBezTo>
                      <a:pt x="626626" y="2198748"/>
                      <a:pt x="620611" y="2196874"/>
                      <a:pt x="616571" y="2197624"/>
                    </a:cubicBezTo>
                    <a:lnTo>
                      <a:pt x="583803" y="2200621"/>
                    </a:lnTo>
                    <a:lnTo>
                      <a:pt x="553997" y="2198748"/>
                    </a:lnTo>
                    <a:cubicBezTo>
                      <a:pt x="551933" y="2197624"/>
                      <a:pt x="547534" y="2202307"/>
                      <a:pt x="539454" y="2203243"/>
                    </a:cubicBezTo>
                    <a:lnTo>
                      <a:pt x="522755" y="2202307"/>
                    </a:lnTo>
                    <a:cubicBezTo>
                      <a:pt x="481817" y="2200059"/>
                      <a:pt x="437648" y="2197624"/>
                      <a:pt x="400929" y="2177205"/>
                    </a:cubicBezTo>
                    <a:cubicBezTo>
                      <a:pt x="439443" y="2193690"/>
                      <a:pt x="481817" y="2191442"/>
                      <a:pt x="522755" y="2189568"/>
                    </a:cubicBezTo>
                    <a:lnTo>
                      <a:pt x="537030" y="2189194"/>
                    </a:lnTo>
                    <a:cubicBezTo>
                      <a:pt x="539723" y="2189568"/>
                      <a:pt x="542865" y="2184511"/>
                      <a:pt x="551484" y="2183199"/>
                    </a:cubicBezTo>
                    <a:lnTo>
                      <a:pt x="583803" y="2181701"/>
                    </a:lnTo>
                    <a:lnTo>
                      <a:pt x="612531" y="2175893"/>
                    </a:lnTo>
                    <a:cubicBezTo>
                      <a:pt x="627075" y="2173458"/>
                      <a:pt x="637758" y="2176455"/>
                      <a:pt x="641080" y="2173833"/>
                    </a:cubicBezTo>
                    <a:lnTo>
                      <a:pt x="641978" y="2176268"/>
                    </a:lnTo>
                    <a:cubicBezTo>
                      <a:pt x="643773" y="2171585"/>
                      <a:pt x="645569" y="2167464"/>
                      <a:pt x="646826" y="2164092"/>
                    </a:cubicBezTo>
                    <a:cubicBezTo>
                      <a:pt x="648442" y="2157723"/>
                      <a:pt x="647993" y="2150229"/>
                      <a:pt x="647723" y="2141987"/>
                    </a:cubicBezTo>
                    <a:cubicBezTo>
                      <a:pt x="647723" y="2139739"/>
                      <a:pt x="647275" y="2137116"/>
                      <a:pt x="646826" y="2134494"/>
                    </a:cubicBezTo>
                    <a:cubicBezTo>
                      <a:pt x="637489" y="2133744"/>
                      <a:pt x="629050" y="2132995"/>
                      <a:pt x="624831" y="2135243"/>
                    </a:cubicBezTo>
                    <a:cubicBezTo>
                      <a:pt x="613250" y="2140488"/>
                      <a:pt x="608312" y="2137491"/>
                      <a:pt x="601220" y="2138428"/>
                    </a:cubicBezTo>
                    <a:cubicBezTo>
                      <a:pt x="594486" y="2138240"/>
                      <a:pt x="587394" y="2139926"/>
                      <a:pt x="580481" y="2140676"/>
                    </a:cubicBezTo>
                    <a:cubicBezTo>
                      <a:pt x="552651" y="2144048"/>
                      <a:pt x="524371" y="2145359"/>
                      <a:pt x="496271" y="2143298"/>
                    </a:cubicBezTo>
                    <a:cubicBezTo>
                      <a:pt x="480920" y="2142362"/>
                      <a:pt x="467543" y="2135992"/>
                      <a:pt x="455064" y="2131122"/>
                    </a:cubicBezTo>
                    <a:cubicBezTo>
                      <a:pt x="442136" y="2128125"/>
                      <a:pt x="428939" y="2116885"/>
                      <a:pt x="417807" y="2116510"/>
                    </a:cubicBezTo>
                    <a:cubicBezTo>
                      <a:pt x="411343" y="2117447"/>
                      <a:pt x="401558" y="2115199"/>
                      <a:pt x="396889" y="2109954"/>
                    </a:cubicBezTo>
                    <a:cubicBezTo>
                      <a:pt x="391593" y="2105270"/>
                      <a:pt x="387104" y="2099838"/>
                      <a:pt x="382166" y="2095155"/>
                    </a:cubicBezTo>
                    <a:cubicBezTo>
                      <a:pt x="371932" y="2086537"/>
                      <a:pt x="360171" y="2078857"/>
                      <a:pt x="349039" y="2070615"/>
                    </a:cubicBezTo>
                    <a:cubicBezTo>
                      <a:pt x="360620" y="2078295"/>
                      <a:pt x="372829" y="2084477"/>
                      <a:pt x="384231" y="2092907"/>
                    </a:cubicBezTo>
                    <a:cubicBezTo>
                      <a:pt x="395094" y="2101524"/>
                      <a:pt x="403802" y="2114262"/>
                      <a:pt x="417628" y="2110328"/>
                    </a:cubicBezTo>
                    <a:cubicBezTo>
                      <a:pt x="434595" y="2110516"/>
                      <a:pt x="443932" y="2120069"/>
                      <a:pt x="458206" y="2122130"/>
                    </a:cubicBezTo>
                    <a:cubicBezTo>
                      <a:pt x="471493" y="2126439"/>
                      <a:pt x="484241" y="2131309"/>
                      <a:pt x="496720" y="2130747"/>
                    </a:cubicBezTo>
                    <a:cubicBezTo>
                      <a:pt x="523922" y="2130747"/>
                      <a:pt x="550855" y="2127188"/>
                      <a:pt x="577608" y="2121943"/>
                    </a:cubicBezTo>
                    <a:cubicBezTo>
                      <a:pt x="584252" y="2120819"/>
                      <a:pt x="590716" y="2118571"/>
                      <a:pt x="597898" y="2118196"/>
                    </a:cubicBezTo>
                    <a:cubicBezTo>
                      <a:pt x="604362" y="2117259"/>
                      <a:pt x="613878" y="2117447"/>
                      <a:pt x="614776" y="2115761"/>
                    </a:cubicBezTo>
                    <a:cubicBezTo>
                      <a:pt x="629499" y="2109017"/>
                      <a:pt x="641080" y="2110141"/>
                      <a:pt x="651315" y="2110328"/>
                    </a:cubicBezTo>
                    <a:cubicBezTo>
                      <a:pt x="655354" y="2106394"/>
                      <a:pt x="660202" y="2103959"/>
                      <a:pt x="662447" y="2103210"/>
                    </a:cubicBezTo>
                    <a:cubicBezTo>
                      <a:pt x="666038" y="2102273"/>
                      <a:pt x="668462" y="2100775"/>
                      <a:pt x="672502" y="2098901"/>
                    </a:cubicBezTo>
                    <a:lnTo>
                      <a:pt x="693689" y="2088598"/>
                    </a:lnTo>
                    <a:cubicBezTo>
                      <a:pt x="749350" y="2059187"/>
                      <a:pt x="800343" y="2019661"/>
                      <a:pt x="841370" y="1972454"/>
                    </a:cubicBezTo>
                    <a:cubicBezTo>
                      <a:pt x="883026" y="1928245"/>
                      <a:pt x="904662" y="1863241"/>
                      <a:pt x="889670" y="1807979"/>
                    </a:cubicBezTo>
                    <a:cubicBezTo>
                      <a:pt x="881680" y="1781191"/>
                      <a:pt x="863186" y="1757401"/>
                      <a:pt x="839395" y="1756464"/>
                    </a:cubicBezTo>
                    <a:cubicBezTo>
                      <a:pt x="828891" y="1755715"/>
                      <a:pt x="817490" y="1757588"/>
                      <a:pt x="805460" y="1760585"/>
                    </a:cubicBezTo>
                    <a:cubicBezTo>
                      <a:pt x="805729" y="1760960"/>
                      <a:pt x="806178" y="1760960"/>
                      <a:pt x="806358" y="1761522"/>
                    </a:cubicBezTo>
                    <a:cubicBezTo>
                      <a:pt x="809949" y="1766767"/>
                      <a:pt x="812642" y="1778381"/>
                      <a:pt x="813270" y="1781941"/>
                    </a:cubicBezTo>
                    <a:cubicBezTo>
                      <a:pt x="814886" y="1790932"/>
                      <a:pt x="814168" y="1801985"/>
                      <a:pt x="813540" y="1811726"/>
                    </a:cubicBezTo>
                    <a:lnTo>
                      <a:pt x="813270" y="1816409"/>
                    </a:lnTo>
                    <a:cubicBezTo>
                      <a:pt x="811924" y="1842261"/>
                      <a:pt x="799714" y="1869985"/>
                      <a:pt x="792532" y="1884035"/>
                    </a:cubicBezTo>
                    <a:cubicBezTo>
                      <a:pt x="779425" y="1909886"/>
                      <a:pt x="759405" y="1925809"/>
                      <a:pt x="739564" y="1939297"/>
                    </a:cubicBezTo>
                    <a:lnTo>
                      <a:pt x="737589" y="1940608"/>
                    </a:lnTo>
                    <a:cubicBezTo>
                      <a:pt x="726816" y="1947914"/>
                      <a:pt x="723494" y="1949787"/>
                      <a:pt x="709040" y="1949787"/>
                    </a:cubicBezTo>
                    <a:cubicBezTo>
                      <a:pt x="705001" y="1949787"/>
                      <a:pt x="700602" y="1949787"/>
                      <a:pt x="696113" y="1949787"/>
                    </a:cubicBezTo>
                    <a:cubicBezTo>
                      <a:pt x="692073" y="1949787"/>
                      <a:pt x="688302" y="1949787"/>
                      <a:pt x="684262" y="1949787"/>
                    </a:cubicBezTo>
                    <a:lnTo>
                      <a:pt x="672502" y="1949787"/>
                    </a:lnTo>
                    <a:lnTo>
                      <a:pt x="649788" y="1949787"/>
                    </a:lnTo>
                    <a:cubicBezTo>
                      <a:pt x="634347" y="1949787"/>
                      <a:pt x="619265" y="1949787"/>
                      <a:pt x="604092" y="1949787"/>
                    </a:cubicBezTo>
                    <a:cubicBezTo>
                      <a:pt x="603913" y="1949787"/>
                      <a:pt x="603464" y="1949787"/>
                      <a:pt x="603195" y="1949787"/>
                    </a:cubicBezTo>
                    <a:cubicBezTo>
                      <a:pt x="591434" y="1949787"/>
                      <a:pt x="580930" y="1948851"/>
                      <a:pt x="568900" y="1944542"/>
                    </a:cubicBezTo>
                    <a:cubicBezTo>
                      <a:pt x="566925" y="1943980"/>
                      <a:pt x="564681" y="1943418"/>
                      <a:pt x="562616" y="1943044"/>
                    </a:cubicBezTo>
                    <a:cubicBezTo>
                      <a:pt x="554626" y="1941170"/>
                      <a:pt x="543673" y="1938735"/>
                      <a:pt x="540800" y="1925809"/>
                    </a:cubicBezTo>
                    <a:cubicBezTo>
                      <a:pt x="539005" y="1918503"/>
                      <a:pt x="539723" y="1910261"/>
                      <a:pt x="540351" y="1902018"/>
                    </a:cubicBezTo>
                    <a:cubicBezTo>
                      <a:pt x="540800" y="1898272"/>
                      <a:pt x="541070" y="1894713"/>
                      <a:pt x="541070" y="1891341"/>
                    </a:cubicBezTo>
                    <a:cubicBezTo>
                      <a:pt x="541070" y="1874856"/>
                      <a:pt x="542596" y="1863054"/>
                      <a:pt x="545918" y="1851440"/>
                    </a:cubicBezTo>
                    <a:cubicBezTo>
                      <a:pt x="547264" y="1846944"/>
                      <a:pt x="549060" y="1843385"/>
                      <a:pt x="550855" y="1839825"/>
                    </a:cubicBezTo>
                    <a:cubicBezTo>
                      <a:pt x="552830" y="1836079"/>
                      <a:pt x="554626" y="1832707"/>
                      <a:pt x="555344" y="1828773"/>
                    </a:cubicBezTo>
                    <a:cubicBezTo>
                      <a:pt x="556601" y="1821092"/>
                      <a:pt x="559743" y="1815285"/>
                      <a:pt x="562616" y="1809665"/>
                    </a:cubicBezTo>
                    <a:cubicBezTo>
                      <a:pt x="560461" y="1809665"/>
                      <a:pt x="558217" y="1809853"/>
                      <a:pt x="555972" y="1809853"/>
                    </a:cubicBezTo>
                    <a:cubicBezTo>
                      <a:pt x="547264" y="1809291"/>
                      <a:pt x="537658" y="1808167"/>
                      <a:pt x="529040" y="1806668"/>
                    </a:cubicBezTo>
                    <a:cubicBezTo>
                      <a:pt x="521678" y="1805357"/>
                      <a:pt x="514496" y="1804233"/>
                      <a:pt x="507134" y="1803858"/>
                    </a:cubicBezTo>
                    <a:cubicBezTo>
                      <a:pt x="492680" y="1802734"/>
                      <a:pt x="477957" y="1802921"/>
                      <a:pt x="462875" y="1804233"/>
                    </a:cubicBezTo>
                    <a:cubicBezTo>
                      <a:pt x="441239" y="1805919"/>
                      <a:pt x="418525" y="1809853"/>
                      <a:pt x="395363" y="1813225"/>
                    </a:cubicBezTo>
                    <a:lnTo>
                      <a:pt x="395543" y="1813787"/>
                    </a:lnTo>
                    <a:lnTo>
                      <a:pt x="368341" y="1816971"/>
                    </a:lnTo>
                    <a:cubicBezTo>
                      <a:pt x="367533" y="1816971"/>
                      <a:pt x="279911" y="1827836"/>
                      <a:pt x="267432" y="1886658"/>
                    </a:cubicBezTo>
                    <a:cubicBezTo>
                      <a:pt x="255672" y="1942294"/>
                      <a:pt x="251183" y="2082791"/>
                      <a:pt x="247861" y="2185260"/>
                    </a:cubicBezTo>
                    <a:cubicBezTo>
                      <a:pt x="246694" y="2222164"/>
                      <a:pt x="245617" y="2255134"/>
                      <a:pt x="244540" y="2279486"/>
                    </a:cubicBezTo>
                    <a:cubicBezTo>
                      <a:pt x="239871" y="2373900"/>
                      <a:pt x="240500" y="2508964"/>
                      <a:pt x="300919" y="2588579"/>
                    </a:cubicBezTo>
                    <a:cubicBezTo>
                      <a:pt x="324530" y="2620051"/>
                      <a:pt x="352989" y="2663886"/>
                      <a:pt x="385757" y="2715026"/>
                    </a:cubicBezTo>
                    <a:cubicBezTo>
                      <a:pt x="443663" y="2804757"/>
                      <a:pt x="515843" y="2916780"/>
                      <a:pt x="584970" y="2990400"/>
                    </a:cubicBezTo>
                    <a:cubicBezTo>
                      <a:pt x="634796" y="3043601"/>
                      <a:pt x="670706" y="3072075"/>
                      <a:pt x="697011" y="3093056"/>
                    </a:cubicBezTo>
                    <a:cubicBezTo>
                      <a:pt x="728163" y="3117971"/>
                      <a:pt x="748901" y="3134456"/>
                      <a:pt x="754288" y="3166676"/>
                    </a:cubicBezTo>
                    <a:cubicBezTo>
                      <a:pt x="762906" y="3218192"/>
                      <a:pt x="669180" y="3651858"/>
                      <a:pt x="631025" y="3795914"/>
                    </a:cubicBezTo>
                    <a:cubicBezTo>
                      <a:pt x="590087" y="3951210"/>
                      <a:pt x="584701" y="4028764"/>
                      <a:pt x="584701" y="4029513"/>
                    </a:cubicBezTo>
                    <a:lnTo>
                      <a:pt x="534157" y="4026329"/>
                    </a:lnTo>
                    <a:cubicBezTo>
                      <a:pt x="534336" y="4022957"/>
                      <a:pt x="539723" y="3943904"/>
                      <a:pt x="582277" y="3782801"/>
                    </a:cubicBezTo>
                    <a:cubicBezTo>
                      <a:pt x="627524" y="3612332"/>
                      <a:pt x="709220" y="3214071"/>
                      <a:pt x="704552" y="3174544"/>
                    </a:cubicBezTo>
                    <a:cubicBezTo>
                      <a:pt x="702577" y="3162555"/>
                      <a:pt x="693689" y="3154687"/>
                      <a:pt x="665768" y="3132770"/>
                    </a:cubicBezTo>
                    <a:cubicBezTo>
                      <a:pt x="639733" y="3112164"/>
                      <a:pt x="600501" y="3081067"/>
                      <a:pt x="548162" y="3025056"/>
                    </a:cubicBezTo>
                    <a:cubicBezTo>
                      <a:pt x="475982" y="2948251"/>
                      <a:pt x="402455" y="2834168"/>
                      <a:pt x="343383" y="2742376"/>
                    </a:cubicBezTo>
                    <a:cubicBezTo>
                      <a:pt x="311153" y="2692360"/>
                      <a:pt x="283233" y="2649087"/>
                      <a:pt x="260789" y="2619114"/>
                    </a:cubicBezTo>
                    <a:cubicBezTo>
                      <a:pt x="190405" y="2526199"/>
                      <a:pt x="189058" y="2379333"/>
                      <a:pt x="194175" y="2276676"/>
                    </a:cubicBezTo>
                    <a:cubicBezTo>
                      <a:pt x="195253" y="2252511"/>
                      <a:pt x="196420" y="2219916"/>
                      <a:pt x="197497" y="2183387"/>
                    </a:cubicBezTo>
                    <a:cubicBezTo>
                      <a:pt x="201088" y="2073050"/>
                      <a:pt x="205487" y="1936112"/>
                      <a:pt x="218235" y="1875980"/>
                    </a:cubicBezTo>
                    <a:cubicBezTo>
                      <a:pt x="232689" y="1808167"/>
                      <a:pt x="298226" y="1781566"/>
                      <a:pt x="336111" y="1771638"/>
                    </a:cubicBezTo>
                    <a:cubicBezTo>
                      <a:pt x="322286" y="1704386"/>
                      <a:pt x="281976" y="1516121"/>
                      <a:pt x="240679" y="1411217"/>
                    </a:cubicBezTo>
                    <a:cubicBezTo>
                      <a:pt x="217337" y="1351271"/>
                      <a:pt x="193457" y="1300131"/>
                      <a:pt x="172360" y="1254610"/>
                    </a:cubicBezTo>
                    <a:cubicBezTo>
                      <a:pt x="146235" y="1198598"/>
                      <a:pt x="123791" y="1150267"/>
                      <a:pt x="107900" y="1100251"/>
                    </a:cubicBezTo>
                    <a:cubicBezTo>
                      <a:pt x="91202" y="1046675"/>
                      <a:pt x="80070" y="984107"/>
                      <a:pt x="66065" y="905054"/>
                    </a:cubicBezTo>
                    <a:cubicBezTo>
                      <a:pt x="55561" y="846607"/>
                      <a:pt x="43980" y="780480"/>
                      <a:pt x="27102" y="701053"/>
                    </a:cubicBezTo>
                    <a:cubicBezTo>
                      <a:pt x="-9437" y="528710"/>
                      <a:pt x="-26853" y="362362"/>
                      <a:pt x="93895" y="311034"/>
                    </a:cubicBezTo>
                    <a:cubicBezTo>
                      <a:pt x="194175" y="268323"/>
                      <a:pt x="264739" y="333888"/>
                      <a:pt x="297058" y="409382"/>
                    </a:cubicBezTo>
                    <a:cubicBezTo>
                      <a:pt x="308011" y="435233"/>
                      <a:pt x="327852" y="506043"/>
                      <a:pt x="348769" y="581162"/>
                    </a:cubicBezTo>
                    <a:cubicBezTo>
                      <a:pt x="368341" y="651598"/>
                      <a:pt x="390695" y="731587"/>
                      <a:pt x="400660" y="753692"/>
                    </a:cubicBezTo>
                    <a:cubicBezTo>
                      <a:pt x="425169" y="808392"/>
                      <a:pt x="507134" y="990289"/>
                      <a:pt x="532541" y="1043678"/>
                    </a:cubicBezTo>
                    <a:cubicBezTo>
                      <a:pt x="545918" y="1071777"/>
                      <a:pt x="559563" y="1108681"/>
                      <a:pt x="576711" y="1155700"/>
                    </a:cubicBezTo>
                    <a:cubicBezTo>
                      <a:pt x="592960" y="1200659"/>
                      <a:pt x="613429" y="1256296"/>
                      <a:pt x="639285" y="1318864"/>
                    </a:cubicBezTo>
                    <a:cubicBezTo>
                      <a:pt x="658407" y="1364946"/>
                      <a:pt x="676901" y="1390798"/>
                      <a:pt x="690277" y="1404473"/>
                    </a:cubicBezTo>
                    <a:cubicBezTo>
                      <a:pt x="682108" y="1372814"/>
                      <a:pt x="667115" y="1320549"/>
                      <a:pt x="653559" y="1272406"/>
                    </a:cubicBezTo>
                    <a:cubicBezTo>
                      <a:pt x="627883" y="1181739"/>
                      <a:pt x="598706" y="1079083"/>
                      <a:pt x="588741" y="1028878"/>
                    </a:cubicBezTo>
                    <a:cubicBezTo>
                      <a:pt x="570696" y="939148"/>
                      <a:pt x="555703" y="832932"/>
                      <a:pt x="545738" y="721659"/>
                    </a:cubicBezTo>
                    <a:cubicBezTo>
                      <a:pt x="540351" y="664524"/>
                      <a:pt x="532990" y="606265"/>
                      <a:pt x="524371" y="537515"/>
                    </a:cubicBezTo>
                    <a:cubicBezTo>
                      <a:pt x="517459" y="482065"/>
                      <a:pt x="509379" y="419310"/>
                      <a:pt x="500940" y="344566"/>
                    </a:cubicBezTo>
                    <a:cubicBezTo>
                      <a:pt x="478406" y="143562"/>
                      <a:pt x="522755" y="15616"/>
                      <a:pt x="619713" y="2503"/>
                    </a:cubicBezTo>
                    <a:cubicBezTo>
                      <a:pt x="636053" y="279"/>
                      <a:pt x="650852" y="-386"/>
                      <a:pt x="664253" y="204"/>
                    </a:cubicBezTo>
                    <a:close/>
                  </a:path>
                </a:pathLst>
              </a:custGeom>
              <a:solidFill>
                <a:srgbClr val="BC6B2E"/>
              </a:solidFill>
              <a:ln w="12700">
                <a:miter lim="400000"/>
              </a:ln>
            </p:spPr>
            <p:txBody>
              <a:bodyPr wrap="square" lIns="38100" tIns="38100" rIns="38100" bIns="38100" anchor="ctr">
                <a:noAutofit/>
              </a:bodyPr>
              <a:lstStyle/>
              <a:p>
                <a:pPr algn="ctr" rtl="0">
                  <a:defRPr sz="3000"/>
                </a:pPr>
                <a:endParaRPr sz="85700" b="1">
                  <a:solidFill>
                    <a:schemeClr val="bg1"/>
                  </a:solidFill>
                  <a:latin typeface="Adobe Arabic" panose="02040503050201020203" pitchFamily="18" charset="-78"/>
                  <a:cs typeface="Adobe Arabic" panose="02040503050201020203" pitchFamily="18" charset="-78"/>
                </a:endParaRPr>
              </a:p>
            </p:txBody>
          </p:sp>
        </p:grpSp>
      </p:grpSp>
      <mc:AlternateContent xmlns:mc="http://schemas.openxmlformats.org/markup-compatibility/2006">
        <mc:Choice xmlns:pslz="http://schemas.microsoft.com/office/powerpoint/2016/slidezoom" xmlns="" Requires="pslz">
          <p:graphicFrame>
            <p:nvGraphicFramePr>
              <p:cNvPr id="43" name="صورة الشريحة 42">
                <a:extLst>
                  <a:ext uri="{FF2B5EF4-FFF2-40B4-BE49-F238E27FC236}">
                    <a16:creationId xmlns:a16="http://schemas.microsoft.com/office/drawing/2014/main" id="{0D44F441-2EBC-F71D-8850-6ED7FA6F9A3E}"/>
                  </a:ext>
                </a:extLst>
              </p:cNvPr>
              <p:cNvGraphicFramePr>
                <a:graphicFrameLocks noChangeAspect="1"/>
              </p:cNvGraphicFramePr>
              <p:nvPr>
                <p:extLst>
                  <p:ext uri="{D42A27DB-BD31-4B8C-83A1-F6EECF244321}">
                    <p14:modId xmlns:p14="http://schemas.microsoft.com/office/powerpoint/2010/main" val="3518604634"/>
                  </p:ext>
                </p:extLst>
              </p:nvPr>
            </p:nvGraphicFramePr>
            <p:xfrm>
              <a:off x="11205745" y="206085"/>
              <a:ext cx="426864" cy="426864"/>
            </p:xfrm>
            <a:graphic>
              <a:graphicData uri="http://schemas.microsoft.com/office/powerpoint/2016/slidezoom">
                <pslz:sldZm>
                  <pslz:sldZmObj sldId="328" cId="1496433644">
                    <pslz:zmPr id="{B3645DE5-8258-4661-82CB-D9CA7DA5FD0C}" returnToParent="0" imageType="cover" transitionDur="1000">
                      <p166:blipFill xmlns:p166="http://schemas.microsoft.com/office/powerpoint/2016/6/main">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166:blipFill>
                      <p166:spPr xmlns:p166="http://schemas.microsoft.com/office/powerpoint/2016/6/main">
                        <a:xfrm>
                          <a:off x="0" y="0"/>
                          <a:ext cx="426864" cy="426864"/>
                        </a:xfrm>
                        <a:prstGeom prst="rect">
                          <a:avLst/>
                        </a:prstGeom>
                        <a:ln w="3175">
                          <a:noFill/>
                        </a:ln>
                      </p166:spPr>
                    </pslz:zmPr>
                  </pslz:sldZmObj>
                </pslz:sldZm>
              </a:graphicData>
            </a:graphic>
          </p:graphicFrame>
        </mc:Choice>
        <mc:Fallback>
          <p:pic>
            <p:nvPicPr>
              <p:cNvPr id="43" name="صورة الشريحة 42">
                <a:hlinkClick r:id="rId6" action="ppaction://hlinksldjump"/>
                <a:extLst>
                  <a:ext uri="{FF2B5EF4-FFF2-40B4-BE49-F238E27FC236}">
                    <a16:creationId xmlns:a16="http://schemas.microsoft.com/office/drawing/2014/main" xmlns="" xmlns:pslz="http://schemas.microsoft.com/office/powerpoint/2016/slidezoom" id="{0D44F441-2EBC-F71D-8850-6ED7FA6F9A3E}"/>
                  </a:ext>
                </a:extLst>
              </p:cNvPr>
              <p:cNvPicPr>
                <a:picLocks noGrp="1" noRot="1" noChangeAspect="1" noMove="1" noResize="1" noEditPoints="1" noAdjustHandles="1" noChangeArrowheads="1" noChangeShapeType="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8"/>
                  </a:ext>
                </a:extLst>
              </a:blip>
              <a:stretch>
                <a:fillRect/>
              </a:stretch>
            </p:blipFill>
            <p:spPr>
              <a:xfrm>
                <a:off x="11205745" y="206085"/>
                <a:ext cx="426864" cy="426864"/>
              </a:xfrm>
              <a:prstGeom prst="rect">
                <a:avLst/>
              </a:prstGeom>
              <a:ln w="3175">
                <a:noFill/>
              </a:ln>
            </p:spPr>
          </p:pic>
        </mc:Fallback>
      </mc:AlternateContent>
      <p:sp>
        <p:nvSpPr>
          <p:cNvPr id="42"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9"/>
              </a:rPr>
              <a:t>www.dawliatraining.com</a:t>
            </a:r>
            <a:endParaRPr lang="en-US" sz="1100">
              <a:effectLst/>
              <a:ea typeface="Calibri"/>
              <a:cs typeface="Arial"/>
            </a:endParaRPr>
          </a:p>
        </p:txBody>
      </p:sp>
    </p:spTree>
    <p:extLst>
      <p:ext uri="{BB962C8B-B14F-4D97-AF65-F5344CB8AC3E}">
        <p14:creationId xmlns:p14="http://schemas.microsoft.com/office/powerpoint/2010/main" val="103938472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Effect transition="in" filter="fade">
                                      <p:cBhvr>
                                        <p:cTn id="2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A"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التوصيات والإجراءات الواجب اتخاذها</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7" name="مجموعة 6">
            <a:extLst>
              <a:ext uri="{FF2B5EF4-FFF2-40B4-BE49-F238E27FC236}">
                <a16:creationId xmlns:a16="http://schemas.microsoft.com/office/drawing/2014/main" xmlns="" id="{5C652718-9A67-13A8-9FAE-0AE376BCE1D7}"/>
              </a:ext>
            </a:extLst>
          </p:cNvPr>
          <p:cNvGrpSpPr/>
          <p:nvPr/>
        </p:nvGrpSpPr>
        <p:grpSpPr>
          <a:xfrm>
            <a:off x="8368792" y="1852231"/>
            <a:ext cx="1881786" cy="1958388"/>
            <a:chOff x="9031666" y="3821799"/>
            <a:chExt cx="2214124" cy="2304256"/>
          </a:xfrm>
        </p:grpSpPr>
        <p:grpSp>
          <p:nvGrpSpPr>
            <p:cNvPr id="8" name="Group 28">
              <a:extLst>
                <a:ext uri="{FF2B5EF4-FFF2-40B4-BE49-F238E27FC236}">
                  <a16:creationId xmlns:a16="http://schemas.microsoft.com/office/drawing/2014/main" xmlns="" id="{D03DA51C-1E15-9CC9-3ECB-8539501B0FB4}"/>
                </a:ext>
              </a:extLst>
            </p:cNvPr>
            <p:cNvGrpSpPr/>
            <p:nvPr/>
          </p:nvGrpSpPr>
          <p:grpSpPr>
            <a:xfrm>
              <a:off x="9085790" y="3821799"/>
              <a:ext cx="2160000" cy="2304256"/>
              <a:chOff x="6795502" y="3965848"/>
              <a:chExt cx="1779592" cy="2304256"/>
            </a:xfrm>
            <a:solidFill>
              <a:schemeClr val="accent1"/>
            </a:solidFill>
          </p:grpSpPr>
          <p:sp>
            <p:nvSpPr>
              <p:cNvPr id="12" name="Rectangle 29">
                <a:extLst>
                  <a:ext uri="{FF2B5EF4-FFF2-40B4-BE49-F238E27FC236}">
                    <a16:creationId xmlns:a16="http://schemas.microsoft.com/office/drawing/2014/main" xmlns="" id="{CEE747D4-6D8F-D13E-C1C2-A218D4181F62}"/>
                  </a:ext>
                </a:extLst>
              </p:cNvPr>
              <p:cNvSpPr/>
              <p:nvPr/>
            </p:nvSpPr>
            <p:spPr>
              <a:xfrm>
                <a:off x="6795503" y="3965848"/>
                <a:ext cx="1779591" cy="96011"/>
              </a:xfrm>
              <a:prstGeom prst="rect">
                <a:avLst/>
              </a:prstGeom>
              <a:solidFill>
                <a:srgbClr val="343C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700" b="1" dirty="0">
                  <a:solidFill>
                    <a:schemeClr val="bg1"/>
                  </a:solidFill>
                  <a:latin typeface="Adobe Arabic" panose="02040503050201020203" pitchFamily="18" charset="-78"/>
                  <a:cs typeface="Adobe Arabic" panose="02040503050201020203" pitchFamily="18" charset="-78"/>
                </a:endParaRPr>
              </a:p>
            </p:txBody>
          </p:sp>
          <p:sp>
            <p:nvSpPr>
              <p:cNvPr id="13" name="Rectangle 8">
                <a:extLst>
                  <a:ext uri="{FF2B5EF4-FFF2-40B4-BE49-F238E27FC236}">
                    <a16:creationId xmlns:a16="http://schemas.microsoft.com/office/drawing/2014/main" xmlns="" id="{61AFC1BE-C820-9581-CA63-C2FDB87DC44D}"/>
                  </a:ext>
                </a:extLst>
              </p:cNvPr>
              <p:cNvSpPr/>
              <p:nvPr/>
            </p:nvSpPr>
            <p:spPr>
              <a:xfrm>
                <a:off x="6795502" y="4157869"/>
                <a:ext cx="1779592" cy="2112235"/>
              </a:xfrm>
              <a:custGeom>
                <a:avLst/>
                <a:gdLst/>
                <a:ahLst/>
                <a:cxnLst/>
                <a:rect l="l" t="t" r="r" b="b"/>
                <a:pathLst>
                  <a:path w="1597476" h="1584176">
                    <a:moveTo>
                      <a:pt x="0" y="0"/>
                    </a:moveTo>
                    <a:lnTo>
                      <a:pt x="1597475" y="0"/>
                    </a:lnTo>
                    <a:lnTo>
                      <a:pt x="1597475" y="785438"/>
                    </a:lnTo>
                    <a:lnTo>
                      <a:pt x="1597476" y="785438"/>
                    </a:lnTo>
                    <a:lnTo>
                      <a:pt x="1597476" y="1413018"/>
                    </a:lnTo>
                    <a:lnTo>
                      <a:pt x="798738" y="1584176"/>
                    </a:lnTo>
                    <a:lnTo>
                      <a:pt x="0" y="1413018"/>
                    </a:lnTo>
                    <a:lnTo>
                      <a:pt x="0" y="936104"/>
                    </a:lnTo>
                    <a:lnTo>
                      <a:pt x="0" y="785438"/>
                    </a:lnTo>
                    <a:close/>
                  </a:path>
                </a:pathLst>
              </a:custGeom>
              <a:solidFill>
                <a:srgbClr val="343C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700" b="1" dirty="0">
                  <a:solidFill>
                    <a:schemeClr val="bg1"/>
                  </a:solidFill>
                  <a:latin typeface="Adobe Arabic" panose="02040503050201020203" pitchFamily="18" charset="-78"/>
                  <a:cs typeface="Adobe Arabic" panose="02040503050201020203" pitchFamily="18" charset="-78"/>
                </a:endParaRPr>
              </a:p>
            </p:txBody>
          </p:sp>
        </p:grpSp>
        <p:sp>
          <p:nvSpPr>
            <p:cNvPr id="9" name="TextBox 33">
              <a:extLst>
                <a:ext uri="{FF2B5EF4-FFF2-40B4-BE49-F238E27FC236}">
                  <a16:creationId xmlns:a16="http://schemas.microsoft.com/office/drawing/2014/main" xmlns="" id="{720E626B-C7F5-2A78-A760-91EDCDCF4688}"/>
                </a:ext>
              </a:extLst>
            </p:cNvPr>
            <p:cNvSpPr txBox="1"/>
            <p:nvPr/>
          </p:nvSpPr>
          <p:spPr>
            <a:xfrm>
              <a:off x="9031666" y="4448691"/>
              <a:ext cx="2214124" cy="1122610"/>
            </a:xfrm>
            <a:prstGeom prst="rect">
              <a:avLst/>
            </a:prstGeom>
            <a:noFill/>
          </p:spPr>
          <p:txBody>
            <a:bodyPr wrap="square" rtlCol="0">
              <a:spAutoFit/>
            </a:bodyPr>
            <a:lstStyle/>
            <a:p>
              <a:pPr algn="ctr"/>
              <a:r>
                <a:rPr lang="ar-SA" sz="28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تحسين البنية التحتية</a:t>
              </a:r>
              <a:endParaRPr lang="en-US" sz="4000" b="1"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grpSp>
        <p:nvGrpSpPr>
          <p:cNvPr id="14" name="مجموعة 13">
            <a:extLst>
              <a:ext uri="{FF2B5EF4-FFF2-40B4-BE49-F238E27FC236}">
                <a16:creationId xmlns:a16="http://schemas.microsoft.com/office/drawing/2014/main" xmlns="" id="{99AAAC0C-5914-3B4E-1016-70E8994CF62C}"/>
              </a:ext>
            </a:extLst>
          </p:cNvPr>
          <p:cNvGrpSpPr/>
          <p:nvPr/>
        </p:nvGrpSpPr>
        <p:grpSpPr>
          <a:xfrm>
            <a:off x="5290376" y="1852231"/>
            <a:ext cx="1835786" cy="1958388"/>
            <a:chOff x="9085790" y="3821799"/>
            <a:chExt cx="2160000" cy="2304256"/>
          </a:xfrm>
        </p:grpSpPr>
        <p:grpSp>
          <p:nvGrpSpPr>
            <p:cNvPr id="15" name="Group 28">
              <a:extLst>
                <a:ext uri="{FF2B5EF4-FFF2-40B4-BE49-F238E27FC236}">
                  <a16:creationId xmlns:a16="http://schemas.microsoft.com/office/drawing/2014/main" xmlns="" id="{4016D8BB-1E75-8858-03A9-9345BBDF9785}"/>
                </a:ext>
              </a:extLst>
            </p:cNvPr>
            <p:cNvGrpSpPr/>
            <p:nvPr/>
          </p:nvGrpSpPr>
          <p:grpSpPr>
            <a:xfrm>
              <a:off x="9085790" y="3821799"/>
              <a:ext cx="2160000" cy="2304256"/>
              <a:chOff x="6795502" y="3965848"/>
              <a:chExt cx="1779592" cy="2304256"/>
            </a:xfrm>
            <a:solidFill>
              <a:schemeClr val="accent1"/>
            </a:solidFill>
          </p:grpSpPr>
          <p:sp>
            <p:nvSpPr>
              <p:cNvPr id="17" name="Rectangle 29">
                <a:extLst>
                  <a:ext uri="{FF2B5EF4-FFF2-40B4-BE49-F238E27FC236}">
                    <a16:creationId xmlns:a16="http://schemas.microsoft.com/office/drawing/2014/main" xmlns="" id="{7B2A65D0-3EF7-C08B-9722-E00E499DD7C2}"/>
                  </a:ext>
                </a:extLst>
              </p:cNvPr>
              <p:cNvSpPr/>
              <p:nvPr/>
            </p:nvSpPr>
            <p:spPr>
              <a:xfrm>
                <a:off x="6795503" y="3965848"/>
                <a:ext cx="1779591" cy="96011"/>
              </a:xfrm>
              <a:prstGeom prst="rect">
                <a:avLst/>
              </a:pr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700" b="1" dirty="0">
                  <a:solidFill>
                    <a:schemeClr val="bg1"/>
                  </a:solidFill>
                  <a:latin typeface="Adobe Arabic" panose="02040503050201020203" pitchFamily="18" charset="-78"/>
                  <a:cs typeface="Adobe Arabic" panose="02040503050201020203" pitchFamily="18" charset="-78"/>
                </a:endParaRPr>
              </a:p>
            </p:txBody>
          </p:sp>
          <p:sp>
            <p:nvSpPr>
              <p:cNvPr id="18" name="Rectangle 8">
                <a:extLst>
                  <a:ext uri="{FF2B5EF4-FFF2-40B4-BE49-F238E27FC236}">
                    <a16:creationId xmlns:a16="http://schemas.microsoft.com/office/drawing/2014/main" xmlns="" id="{0FBF7EAD-24A8-5345-1811-E0E44672402E}"/>
                  </a:ext>
                </a:extLst>
              </p:cNvPr>
              <p:cNvSpPr/>
              <p:nvPr/>
            </p:nvSpPr>
            <p:spPr>
              <a:xfrm>
                <a:off x="6795502" y="4157869"/>
                <a:ext cx="1779592" cy="2112235"/>
              </a:xfrm>
              <a:custGeom>
                <a:avLst/>
                <a:gdLst/>
                <a:ahLst/>
                <a:cxnLst/>
                <a:rect l="l" t="t" r="r" b="b"/>
                <a:pathLst>
                  <a:path w="1597476" h="1584176">
                    <a:moveTo>
                      <a:pt x="0" y="0"/>
                    </a:moveTo>
                    <a:lnTo>
                      <a:pt x="1597475" y="0"/>
                    </a:lnTo>
                    <a:lnTo>
                      <a:pt x="1597475" y="785438"/>
                    </a:lnTo>
                    <a:lnTo>
                      <a:pt x="1597476" y="785438"/>
                    </a:lnTo>
                    <a:lnTo>
                      <a:pt x="1597476" y="1413018"/>
                    </a:lnTo>
                    <a:lnTo>
                      <a:pt x="798738" y="1584176"/>
                    </a:lnTo>
                    <a:lnTo>
                      <a:pt x="0" y="1413018"/>
                    </a:lnTo>
                    <a:lnTo>
                      <a:pt x="0" y="936104"/>
                    </a:lnTo>
                    <a:lnTo>
                      <a:pt x="0" y="785438"/>
                    </a:lnTo>
                    <a:close/>
                  </a:path>
                </a:pathLst>
              </a:cu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700" b="1" dirty="0">
                  <a:solidFill>
                    <a:schemeClr val="bg1"/>
                  </a:solidFill>
                  <a:latin typeface="Adobe Arabic" panose="02040503050201020203" pitchFamily="18" charset="-78"/>
                  <a:cs typeface="Adobe Arabic" panose="02040503050201020203" pitchFamily="18" charset="-78"/>
                </a:endParaRPr>
              </a:p>
            </p:txBody>
          </p:sp>
        </p:grpSp>
        <p:sp>
          <p:nvSpPr>
            <p:cNvPr id="16" name="TextBox 33">
              <a:extLst>
                <a:ext uri="{FF2B5EF4-FFF2-40B4-BE49-F238E27FC236}">
                  <a16:creationId xmlns:a16="http://schemas.microsoft.com/office/drawing/2014/main" xmlns="" id="{99C4728B-96C4-1212-C031-689E84C191F2}"/>
                </a:ext>
              </a:extLst>
            </p:cNvPr>
            <p:cNvSpPr txBox="1"/>
            <p:nvPr/>
          </p:nvSpPr>
          <p:spPr>
            <a:xfrm>
              <a:off x="9275995" y="4449931"/>
              <a:ext cx="1779591" cy="1122610"/>
            </a:xfrm>
            <a:prstGeom prst="rect">
              <a:avLst/>
            </a:prstGeom>
            <a:noFill/>
          </p:spPr>
          <p:txBody>
            <a:bodyPr wrap="square" rtlCol="0">
              <a:spAutoFit/>
            </a:bodyPr>
            <a:lstStyle/>
            <a:p>
              <a:pPr algn="ctr"/>
              <a:r>
                <a:rPr lang="ar-SA" sz="28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التوعية والتدريب</a:t>
              </a:r>
              <a:endParaRPr lang="en-US" sz="4000" b="1"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grpSp>
        <p:nvGrpSpPr>
          <p:cNvPr id="19" name="مجموعة 18">
            <a:extLst>
              <a:ext uri="{FF2B5EF4-FFF2-40B4-BE49-F238E27FC236}">
                <a16:creationId xmlns:a16="http://schemas.microsoft.com/office/drawing/2014/main" xmlns="" id="{EA85FBF1-C947-A818-DBFE-F1DFE49FA7B3}"/>
              </a:ext>
            </a:extLst>
          </p:cNvPr>
          <p:cNvGrpSpPr/>
          <p:nvPr/>
        </p:nvGrpSpPr>
        <p:grpSpPr>
          <a:xfrm>
            <a:off x="2126077" y="1905828"/>
            <a:ext cx="1835786" cy="1958388"/>
            <a:chOff x="9085790" y="3821799"/>
            <a:chExt cx="2160000" cy="2304256"/>
          </a:xfrm>
        </p:grpSpPr>
        <p:grpSp>
          <p:nvGrpSpPr>
            <p:cNvPr id="20" name="Group 28">
              <a:extLst>
                <a:ext uri="{FF2B5EF4-FFF2-40B4-BE49-F238E27FC236}">
                  <a16:creationId xmlns:a16="http://schemas.microsoft.com/office/drawing/2014/main" xmlns="" id="{4FD74A25-9F2D-0588-93C8-A9A6EBA66DF5}"/>
                </a:ext>
              </a:extLst>
            </p:cNvPr>
            <p:cNvGrpSpPr/>
            <p:nvPr/>
          </p:nvGrpSpPr>
          <p:grpSpPr>
            <a:xfrm>
              <a:off x="9085790" y="3821799"/>
              <a:ext cx="2160000" cy="2304256"/>
              <a:chOff x="6795502" y="3965848"/>
              <a:chExt cx="1779592" cy="2304256"/>
            </a:xfrm>
            <a:solidFill>
              <a:schemeClr val="accent1"/>
            </a:solidFill>
          </p:grpSpPr>
          <p:sp>
            <p:nvSpPr>
              <p:cNvPr id="23" name="Rectangle 29">
                <a:extLst>
                  <a:ext uri="{FF2B5EF4-FFF2-40B4-BE49-F238E27FC236}">
                    <a16:creationId xmlns:a16="http://schemas.microsoft.com/office/drawing/2014/main" xmlns="" id="{D3A3A94D-7F5E-143A-97BA-4BA6220E1D55}"/>
                  </a:ext>
                </a:extLst>
              </p:cNvPr>
              <p:cNvSpPr/>
              <p:nvPr/>
            </p:nvSpPr>
            <p:spPr>
              <a:xfrm>
                <a:off x="6795503" y="3965848"/>
                <a:ext cx="1779591" cy="96011"/>
              </a:xfrm>
              <a:prstGeom prst="rect">
                <a:avLst/>
              </a:pr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ko-KR" altLang="en-US" sz="28700" b="1" dirty="0">
                  <a:solidFill>
                    <a:schemeClr val="bg1"/>
                  </a:solidFill>
                  <a:latin typeface="Adobe Arabic" panose="02040503050201020203" pitchFamily="18" charset="-78"/>
                  <a:cs typeface="Adobe Arabic" panose="02040503050201020203" pitchFamily="18" charset="-78"/>
                </a:endParaRPr>
              </a:p>
            </p:txBody>
          </p:sp>
          <p:sp>
            <p:nvSpPr>
              <p:cNvPr id="25" name="Rectangle 8">
                <a:extLst>
                  <a:ext uri="{FF2B5EF4-FFF2-40B4-BE49-F238E27FC236}">
                    <a16:creationId xmlns:a16="http://schemas.microsoft.com/office/drawing/2014/main" xmlns="" id="{092D87EF-F346-531D-D493-6947A6ED30E5}"/>
                  </a:ext>
                </a:extLst>
              </p:cNvPr>
              <p:cNvSpPr/>
              <p:nvPr/>
            </p:nvSpPr>
            <p:spPr>
              <a:xfrm>
                <a:off x="6795502" y="4157869"/>
                <a:ext cx="1779592" cy="2112235"/>
              </a:xfrm>
              <a:custGeom>
                <a:avLst/>
                <a:gdLst/>
                <a:ahLst/>
                <a:cxnLst/>
                <a:rect l="l" t="t" r="r" b="b"/>
                <a:pathLst>
                  <a:path w="1597476" h="1584176">
                    <a:moveTo>
                      <a:pt x="0" y="0"/>
                    </a:moveTo>
                    <a:lnTo>
                      <a:pt x="1597475" y="0"/>
                    </a:lnTo>
                    <a:lnTo>
                      <a:pt x="1597475" y="785438"/>
                    </a:lnTo>
                    <a:lnTo>
                      <a:pt x="1597476" y="785438"/>
                    </a:lnTo>
                    <a:lnTo>
                      <a:pt x="1597476" y="1413018"/>
                    </a:lnTo>
                    <a:lnTo>
                      <a:pt x="798738" y="1584176"/>
                    </a:lnTo>
                    <a:lnTo>
                      <a:pt x="0" y="1413018"/>
                    </a:lnTo>
                    <a:lnTo>
                      <a:pt x="0" y="936104"/>
                    </a:lnTo>
                    <a:lnTo>
                      <a:pt x="0" y="785438"/>
                    </a:lnTo>
                    <a:close/>
                  </a:path>
                </a:pathLst>
              </a:cu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ko-KR" altLang="en-US" sz="28700" b="1" dirty="0">
                  <a:solidFill>
                    <a:schemeClr val="bg1"/>
                  </a:solidFill>
                  <a:latin typeface="Adobe Arabic" panose="02040503050201020203" pitchFamily="18" charset="-78"/>
                  <a:cs typeface="Adobe Arabic" panose="02040503050201020203" pitchFamily="18" charset="-78"/>
                </a:endParaRPr>
              </a:p>
            </p:txBody>
          </p:sp>
        </p:grpSp>
        <p:sp>
          <p:nvSpPr>
            <p:cNvPr id="21" name="TextBox 33">
              <a:extLst>
                <a:ext uri="{FF2B5EF4-FFF2-40B4-BE49-F238E27FC236}">
                  <a16:creationId xmlns:a16="http://schemas.microsoft.com/office/drawing/2014/main" xmlns="" id="{BC4AB52C-0AC0-ECF4-2504-9DB0BAB6F1F0}"/>
                </a:ext>
              </a:extLst>
            </p:cNvPr>
            <p:cNvSpPr txBox="1"/>
            <p:nvPr/>
          </p:nvSpPr>
          <p:spPr>
            <a:xfrm>
              <a:off x="9248807" y="4487737"/>
              <a:ext cx="1779591" cy="1122610"/>
            </a:xfrm>
            <a:prstGeom prst="rect">
              <a:avLst/>
            </a:prstGeom>
            <a:noFill/>
          </p:spPr>
          <p:txBody>
            <a:bodyPr wrap="square" rtlCol="0">
              <a:spAutoFit/>
            </a:bodyPr>
            <a:lstStyle/>
            <a:p>
              <a:pPr algn="ctr"/>
              <a:r>
                <a:rPr lang="ar-SA" sz="28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الخطط الطارئة</a:t>
              </a:r>
              <a:endParaRPr lang="en-US" sz="4000" b="1"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grpSp>
        <p:nvGrpSpPr>
          <p:cNvPr id="42" name="مجموعة 41">
            <a:extLst>
              <a:ext uri="{FF2B5EF4-FFF2-40B4-BE49-F238E27FC236}">
                <a16:creationId xmlns:a16="http://schemas.microsoft.com/office/drawing/2014/main" xmlns="" id="{9E714770-D42B-2426-47F4-882FAFF81AF2}"/>
              </a:ext>
            </a:extLst>
          </p:cNvPr>
          <p:cNvGrpSpPr/>
          <p:nvPr/>
        </p:nvGrpSpPr>
        <p:grpSpPr>
          <a:xfrm>
            <a:off x="8414792" y="4060102"/>
            <a:ext cx="1835786" cy="1958388"/>
            <a:chOff x="9085790" y="3821799"/>
            <a:chExt cx="2160000" cy="2304256"/>
          </a:xfrm>
        </p:grpSpPr>
        <p:grpSp>
          <p:nvGrpSpPr>
            <p:cNvPr id="43" name="Group 28">
              <a:extLst>
                <a:ext uri="{FF2B5EF4-FFF2-40B4-BE49-F238E27FC236}">
                  <a16:creationId xmlns:a16="http://schemas.microsoft.com/office/drawing/2014/main" xmlns="" id="{2DE2BD4A-F4A5-435D-0163-9A9E2C4C68E1}"/>
                </a:ext>
              </a:extLst>
            </p:cNvPr>
            <p:cNvGrpSpPr/>
            <p:nvPr/>
          </p:nvGrpSpPr>
          <p:grpSpPr>
            <a:xfrm>
              <a:off x="9085790" y="3821799"/>
              <a:ext cx="2160000" cy="2304256"/>
              <a:chOff x="6795502" y="3965848"/>
              <a:chExt cx="1779592" cy="2304256"/>
            </a:xfrm>
            <a:solidFill>
              <a:schemeClr val="accent1"/>
            </a:solidFill>
          </p:grpSpPr>
          <p:sp>
            <p:nvSpPr>
              <p:cNvPr id="45" name="Rectangle 29">
                <a:extLst>
                  <a:ext uri="{FF2B5EF4-FFF2-40B4-BE49-F238E27FC236}">
                    <a16:creationId xmlns:a16="http://schemas.microsoft.com/office/drawing/2014/main" xmlns="" id="{22B1101B-5775-CD92-58B2-9C140A9D5DFB}"/>
                  </a:ext>
                </a:extLst>
              </p:cNvPr>
              <p:cNvSpPr/>
              <p:nvPr/>
            </p:nvSpPr>
            <p:spPr>
              <a:xfrm>
                <a:off x="6795503" y="3965848"/>
                <a:ext cx="1779591" cy="96011"/>
              </a:xfrm>
              <a:prstGeom prst="rect">
                <a:avLst/>
              </a:prstGeom>
              <a:solidFill>
                <a:srgbClr val="343C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ko-KR" altLang="en-US" sz="28700" b="1" dirty="0">
                  <a:solidFill>
                    <a:schemeClr val="bg1"/>
                  </a:solidFill>
                  <a:latin typeface="Adobe Arabic" panose="02040503050201020203" pitchFamily="18" charset="-78"/>
                  <a:cs typeface="Adobe Arabic" panose="02040503050201020203" pitchFamily="18" charset="-78"/>
                </a:endParaRPr>
              </a:p>
            </p:txBody>
          </p:sp>
          <p:sp>
            <p:nvSpPr>
              <p:cNvPr id="46" name="Rectangle 8">
                <a:extLst>
                  <a:ext uri="{FF2B5EF4-FFF2-40B4-BE49-F238E27FC236}">
                    <a16:creationId xmlns:a16="http://schemas.microsoft.com/office/drawing/2014/main" xmlns="" id="{072325CA-F129-7DF5-6BC4-3A268EAAC760}"/>
                  </a:ext>
                </a:extLst>
              </p:cNvPr>
              <p:cNvSpPr/>
              <p:nvPr/>
            </p:nvSpPr>
            <p:spPr>
              <a:xfrm>
                <a:off x="6795502" y="4157869"/>
                <a:ext cx="1779592" cy="2112235"/>
              </a:xfrm>
              <a:custGeom>
                <a:avLst/>
                <a:gdLst/>
                <a:ahLst/>
                <a:cxnLst/>
                <a:rect l="l" t="t" r="r" b="b"/>
                <a:pathLst>
                  <a:path w="1597476" h="1584176">
                    <a:moveTo>
                      <a:pt x="0" y="0"/>
                    </a:moveTo>
                    <a:lnTo>
                      <a:pt x="1597475" y="0"/>
                    </a:lnTo>
                    <a:lnTo>
                      <a:pt x="1597475" y="785438"/>
                    </a:lnTo>
                    <a:lnTo>
                      <a:pt x="1597476" y="785438"/>
                    </a:lnTo>
                    <a:lnTo>
                      <a:pt x="1597476" y="1413018"/>
                    </a:lnTo>
                    <a:lnTo>
                      <a:pt x="798738" y="1584176"/>
                    </a:lnTo>
                    <a:lnTo>
                      <a:pt x="0" y="1413018"/>
                    </a:lnTo>
                    <a:lnTo>
                      <a:pt x="0" y="936104"/>
                    </a:lnTo>
                    <a:lnTo>
                      <a:pt x="0" y="785438"/>
                    </a:lnTo>
                    <a:close/>
                  </a:path>
                </a:pathLst>
              </a:custGeom>
              <a:solidFill>
                <a:srgbClr val="343C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ko-KR" altLang="en-US" sz="28700" b="1" dirty="0">
                  <a:solidFill>
                    <a:schemeClr val="bg1"/>
                  </a:solidFill>
                  <a:latin typeface="Adobe Arabic" panose="02040503050201020203" pitchFamily="18" charset="-78"/>
                  <a:cs typeface="Adobe Arabic" panose="02040503050201020203" pitchFamily="18" charset="-78"/>
                </a:endParaRPr>
              </a:p>
            </p:txBody>
          </p:sp>
        </p:grpSp>
        <p:sp>
          <p:nvSpPr>
            <p:cNvPr id="44" name="TextBox 33">
              <a:extLst>
                <a:ext uri="{FF2B5EF4-FFF2-40B4-BE49-F238E27FC236}">
                  <a16:creationId xmlns:a16="http://schemas.microsoft.com/office/drawing/2014/main" xmlns="" id="{F503ADE0-12A5-2A54-022C-913A7076DF60}"/>
                </a:ext>
              </a:extLst>
            </p:cNvPr>
            <p:cNvSpPr txBox="1"/>
            <p:nvPr/>
          </p:nvSpPr>
          <p:spPr>
            <a:xfrm>
              <a:off x="9275995" y="4460008"/>
              <a:ext cx="1779591" cy="1122610"/>
            </a:xfrm>
            <a:prstGeom prst="rect">
              <a:avLst/>
            </a:prstGeom>
            <a:noFill/>
          </p:spPr>
          <p:txBody>
            <a:bodyPr wrap="square" rtlCol="0">
              <a:spAutoFit/>
            </a:bodyPr>
            <a:lstStyle/>
            <a:p>
              <a:pPr algn="ctr"/>
              <a:r>
                <a:rPr lang="ar-SA" sz="28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التحسينات الهندسية</a:t>
              </a:r>
              <a:endParaRPr lang="en-US" sz="4000" b="1"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grpSp>
        <p:nvGrpSpPr>
          <p:cNvPr id="47" name="مجموعة 46">
            <a:extLst>
              <a:ext uri="{FF2B5EF4-FFF2-40B4-BE49-F238E27FC236}">
                <a16:creationId xmlns:a16="http://schemas.microsoft.com/office/drawing/2014/main" xmlns="" id="{1502209F-E6DC-1222-3F6D-205F51B1E0ED}"/>
              </a:ext>
            </a:extLst>
          </p:cNvPr>
          <p:cNvGrpSpPr/>
          <p:nvPr/>
        </p:nvGrpSpPr>
        <p:grpSpPr>
          <a:xfrm>
            <a:off x="5270435" y="4113699"/>
            <a:ext cx="1835786" cy="1958388"/>
            <a:chOff x="9085790" y="3821799"/>
            <a:chExt cx="2160000" cy="2304256"/>
          </a:xfrm>
        </p:grpSpPr>
        <p:grpSp>
          <p:nvGrpSpPr>
            <p:cNvPr id="48" name="Group 28">
              <a:extLst>
                <a:ext uri="{FF2B5EF4-FFF2-40B4-BE49-F238E27FC236}">
                  <a16:creationId xmlns:a16="http://schemas.microsoft.com/office/drawing/2014/main" xmlns="" id="{CC17131C-EF31-5F17-99DE-FE1953D38B6D}"/>
                </a:ext>
              </a:extLst>
            </p:cNvPr>
            <p:cNvGrpSpPr/>
            <p:nvPr/>
          </p:nvGrpSpPr>
          <p:grpSpPr>
            <a:xfrm>
              <a:off x="9085790" y="3821799"/>
              <a:ext cx="2160000" cy="2304256"/>
              <a:chOff x="6795502" y="3965848"/>
              <a:chExt cx="1779592" cy="2304256"/>
            </a:xfrm>
            <a:solidFill>
              <a:schemeClr val="accent1"/>
            </a:solidFill>
          </p:grpSpPr>
          <p:sp>
            <p:nvSpPr>
              <p:cNvPr id="50" name="Rectangle 29">
                <a:extLst>
                  <a:ext uri="{FF2B5EF4-FFF2-40B4-BE49-F238E27FC236}">
                    <a16:creationId xmlns:a16="http://schemas.microsoft.com/office/drawing/2014/main" xmlns="" id="{D92266FC-47F1-79FD-75F9-4EE0D72BC87F}"/>
                  </a:ext>
                </a:extLst>
              </p:cNvPr>
              <p:cNvSpPr/>
              <p:nvPr/>
            </p:nvSpPr>
            <p:spPr>
              <a:xfrm>
                <a:off x="6795503" y="3965848"/>
                <a:ext cx="1779591" cy="96011"/>
              </a:xfrm>
              <a:prstGeom prst="rect">
                <a:avLst/>
              </a:pr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ko-KR" altLang="en-US" sz="28700" b="1" dirty="0">
                  <a:solidFill>
                    <a:schemeClr val="bg1"/>
                  </a:solidFill>
                  <a:latin typeface="Adobe Arabic" panose="02040503050201020203" pitchFamily="18" charset="-78"/>
                  <a:cs typeface="Adobe Arabic" panose="02040503050201020203" pitchFamily="18" charset="-78"/>
                </a:endParaRPr>
              </a:p>
            </p:txBody>
          </p:sp>
          <p:sp>
            <p:nvSpPr>
              <p:cNvPr id="51" name="Rectangle 8">
                <a:extLst>
                  <a:ext uri="{FF2B5EF4-FFF2-40B4-BE49-F238E27FC236}">
                    <a16:creationId xmlns:a16="http://schemas.microsoft.com/office/drawing/2014/main" xmlns="" id="{9571EA51-C979-0E72-FD3A-775A4E8518EA}"/>
                  </a:ext>
                </a:extLst>
              </p:cNvPr>
              <p:cNvSpPr/>
              <p:nvPr/>
            </p:nvSpPr>
            <p:spPr>
              <a:xfrm>
                <a:off x="6795502" y="4157869"/>
                <a:ext cx="1779592" cy="2112235"/>
              </a:xfrm>
              <a:custGeom>
                <a:avLst/>
                <a:gdLst/>
                <a:ahLst/>
                <a:cxnLst/>
                <a:rect l="l" t="t" r="r" b="b"/>
                <a:pathLst>
                  <a:path w="1597476" h="1584176">
                    <a:moveTo>
                      <a:pt x="0" y="0"/>
                    </a:moveTo>
                    <a:lnTo>
                      <a:pt x="1597475" y="0"/>
                    </a:lnTo>
                    <a:lnTo>
                      <a:pt x="1597475" y="785438"/>
                    </a:lnTo>
                    <a:lnTo>
                      <a:pt x="1597476" y="785438"/>
                    </a:lnTo>
                    <a:lnTo>
                      <a:pt x="1597476" y="1413018"/>
                    </a:lnTo>
                    <a:lnTo>
                      <a:pt x="798738" y="1584176"/>
                    </a:lnTo>
                    <a:lnTo>
                      <a:pt x="0" y="1413018"/>
                    </a:lnTo>
                    <a:lnTo>
                      <a:pt x="0" y="936104"/>
                    </a:lnTo>
                    <a:lnTo>
                      <a:pt x="0" y="785438"/>
                    </a:lnTo>
                    <a:close/>
                  </a:path>
                </a:pathLst>
              </a:cu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ko-KR" altLang="en-US" sz="28700" b="1" dirty="0">
                  <a:solidFill>
                    <a:schemeClr val="bg1"/>
                  </a:solidFill>
                  <a:latin typeface="Adobe Arabic" panose="02040503050201020203" pitchFamily="18" charset="-78"/>
                  <a:cs typeface="Adobe Arabic" panose="02040503050201020203" pitchFamily="18" charset="-78"/>
                </a:endParaRPr>
              </a:p>
            </p:txBody>
          </p:sp>
        </p:grpSp>
        <p:sp>
          <p:nvSpPr>
            <p:cNvPr id="49" name="TextBox 33">
              <a:extLst>
                <a:ext uri="{FF2B5EF4-FFF2-40B4-BE49-F238E27FC236}">
                  <a16:creationId xmlns:a16="http://schemas.microsoft.com/office/drawing/2014/main" xmlns="" id="{BED77376-FE3D-5412-46B6-4D0AF1DF906A}"/>
                </a:ext>
              </a:extLst>
            </p:cNvPr>
            <p:cNvSpPr txBox="1"/>
            <p:nvPr/>
          </p:nvSpPr>
          <p:spPr>
            <a:xfrm>
              <a:off x="9275995" y="4481679"/>
              <a:ext cx="1779591" cy="1122610"/>
            </a:xfrm>
            <a:prstGeom prst="rect">
              <a:avLst/>
            </a:prstGeom>
            <a:noFill/>
          </p:spPr>
          <p:txBody>
            <a:bodyPr wrap="square" rtlCol="0">
              <a:spAutoFit/>
            </a:bodyPr>
            <a:lstStyle/>
            <a:p>
              <a:pPr algn="ctr"/>
              <a:r>
                <a:rPr lang="ar-SA" sz="28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التخطيط العمراني</a:t>
              </a:r>
              <a:endParaRPr lang="en-US" sz="4000" b="1"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p:grpSp>
        <p:nvGrpSpPr>
          <p:cNvPr id="52" name="مجموعة 51">
            <a:extLst>
              <a:ext uri="{FF2B5EF4-FFF2-40B4-BE49-F238E27FC236}">
                <a16:creationId xmlns:a16="http://schemas.microsoft.com/office/drawing/2014/main" xmlns="" id="{C399F1B3-CA8E-5DD6-5692-4832920A2343}"/>
              </a:ext>
            </a:extLst>
          </p:cNvPr>
          <p:cNvGrpSpPr/>
          <p:nvPr/>
        </p:nvGrpSpPr>
        <p:grpSpPr>
          <a:xfrm>
            <a:off x="2140940" y="4113699"/>
            <a:ext cx="1835786" cy="1958388"/>
            <a:chOff x="9085790" y="3821799"/>
            <a:chExt cx="2160000" cy="2304256"/>
          </a:xfrm>
        </p:grpSpPr>
        <p:grpSp>
          <p:nvGrpSpPr>
            <p:cNvPr id="53" name="Group 28">
              <a:extLst>
                <a:ext uri="{FF2B5EF4-FFF2-40B4-BE49-F238E27FC236}">
                  <a16:creationId xmlns:a16="http://schemas.microsoft.com/office/drawing/2014/main" xmlns="" id="{26D6F781-CC93-658E-F5BD-AF4964B624A6}"/>
                </a:ext>
              </a:extLst>
            </p:cNvPr>
            <p:cNvGrpSpPr/>
            <p:nvPr/>
          </p:nvGrpSpPr>
          <p:grpSpPr>
            <a:xfrm>
              <a:off x="9085790" y="3821799"/>
              <a:ext cx="2160000" cy="2304256"/>
              <a:chOff x="6795502" y="3965848"/>
              <a:chExt cx="1779592" cy="2304256"/>
            </a:xfrm>
            <a:solidFill>
              <a:schemeClr val="accent1"/>
            </a:solidFill>
          </p:grpSpPr>
          <p:sp>
            <p:nvSpPr>
              <p:cNvPr id="55" name="Rectangle 29">
                <a:extLst>
                  <a:ext uri="{FF2B5EF4-FFF2-40B4-BE49-F238E27FC236}">
                    <a16:creationId xmlns:a16="http://schemas.microsoft.com/office/drawing/2014/main" xmlns="" id="{30FE0646-724C-78A6-D1AD-EA2841B32179}"/>
                  </a:ext>
                </a:extLst>
              </p:cNvPr>
              <p:cNvSpPr/>
              <p:nvPr/>
            </p:nvSpPr>
            <p:spPr>
              <a:xfrm>
                <a:off x="6795503" y="3965848"/>
                <a:ext cx="1779591" cy="96011"/>
              </a:xfrm>
              <a:prstGeom prst="rect">
                <a:avLst/>
              </a:pr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ko-KR" altLang="en-US" sz="28700" b="1" dirty="0">
                  <a:solidFill>
                    <a:schemeClr val="bg1"/>
                  </a:solidFill>
                  <a:latin typeface="Adobe Arabic" panose="02040503050201020203" pitchFamily="18" charset="-78"/>
                  <a:cs typeface="Adobe Arabic" panose="02040503050201020203" pitchFamily="18" charset="-78"/>
                </a:endParaRPr>
              </a:p>
            </p:txBody>
          </p:sp>
          <p:sp>
            <p:nvSpPr>
              <p:cNvPr id="56" name="Rectangle 8">
                <a:extLst>
                  <a:ext uri="{FF2B5EF4-FFF2-40B4-BE49-F238E27FC236}">
                    <a16:creationId xmlns:a16="http://schemas.microsoft.com/office/drawing/2014/main" xmlns="" id="{5CB9BF6C-4259-2ED2-67A1-649E659298CF}"/>
                  </a:ext>
                </a:extLst>
              </p:cNvPr>
              <p:cNvSpPr/>
              <p:nvPr/>
            </p:nvSpPr>
            <p:spPr>
              <a:xfrm>
                <a:off x="6795502" y="4157869"/>
                <a:ext cx="1779592" cy="2112235"/>
              </a:xfrm>
              <a:custGeom>
                <a:avLst/>
                <a:gdLst/>
                <a:ahLst/>
                <a:cxnLst/>
                <a:rect l="l" t="t" r="r" b="b"/>
                <a:pathLst>
                  <a:path w="1597476" h="1584176">
                    <a:moveTo>
                      <a:pt x="0" y="0"/>
                    </a:moveTo>
                    <a:lnTo>
                      <a:pt x="1597475" y="0"/>
                    </a:lnTo>
                    <a:lnTo>
                      <a:pt x="1597475" y="785438"/>
                    </a:lnTo>
                    <a:lnTo>
                      <a:pt x="1597476" y="785438"/>
                    </a:lnTo>
                    <a:lnTo>
                      <a:pt x="1597476" y="1413018"/>
                    </a:lnTo>
                    <a:lnTo>
                      <a:pt x="798738" y="1584176"/>
                    </a:lnTo>
                    <a:lnTo>
                      <a:pt x="0" y="1413018"/>
                    </a:lnTo>
                    <a:lnTo>
                      <a:pt x="0" y="936104"/>
                    </a:lnTo>
                    <a:lnTo>
                      <a:pt x="0" y="785438"/>
                    </a:lnTo>
                    <a:close/>
                  </a:path>
                </a:pathLst>
              </a:cu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ko-KR" altLang="en-US" sz="28700" b="1" dirty="0">
                  <a:solidFill>
                    <a:schemeClr val="bg1"/>
                  </a:solidFill>
                  <a:latin typeface="Adobe Arabic" panose="02040503050201020203" pitchFamily="18" charset="-78"/>
                  <a:cs typeface="Adobe Arabic" panose="02040503050201020203" pitchFamily="18" charset="-78"/>
                </a:endParaRPr>
              </a:p>
            </p:txBody>
          </p:sp>
        </p:grpSp>
        <p:sp>
          <p:nvSpPr>
            <p:cNvPr id="54" name="TextBox 33">
              <a:extLst>
                <a:ext uri="{FF2B5EF4-FFF2-40B4-BE49-F238E27FC236}">
                  <a16:creationId xmlns:a16="http://schemas.microsoft.com/office/drawing/2014/main" xmlns="" id="{0A385A42-311F-C9BA-1393-EEC46808E9BB}"/>
                </a:ext>
              </a:extLst>
            </p:cNvPr>
            <p:cNvSpPr txBox="1"/>
            <p:nvPr/>
          </p:nvSpPr>
          <p:spPr>
            <a:xfrm>
              <a:off x="9258507" y="4396944"/>
              <a:ext cx="1779591" cy="1122610"/>
            </a:xfrm>
            <a:prstGeom prst="rect">
              <a:avLst/>
            </a:prstGeom>
            <a:noFill/>
          </p:spPr>
          <p:txBody>
            <a:bodyPr wrap="square" rtlCol="0">
              <a:spAutoFit/>
            </a:bodyPr>
            <a:lstStyle/>
            <a:p>
              <a:pPr algn="ctr"/>
              <a:r>
                <a:rPr lang="ar-SA" sz="2800" b="1" dirty="0">
                  <a:solidFill>
                    <a:schemeClr val="bg1"/>
                  </a:solidFill>
                  <a:effectLst/>
                  <a:latin typeface="Adobe Arabic" panose="02040503050201020203" pitchFamily="18" charset="-78"/>
                  <a:ea typeface="Calibri" panose="020F0502020204030204" pitchFamily="34" charset="0"/>
                  <a:cs typeface="Adobe Arabic" panose="02040503050201020203" pitchFamily="18" charset="-78"/>
                </a:rPr>
                <a:t>التقارير الدورية</a:t>
              </a:r>
              <a:endParaRPr lang="en-US" sz="4000" b="1" dirty="0">
                <a:solidFill>
                  <a:schemeClr val="bg1"/>
                </a:solidFill>
                <a:effectLst/>
                <a:latin typeface="Adobe Arabic" panose="02040503050201020203" pitchFamily="18" charset="-78"/>
                <a:ea typeface="Times New Roman" panose="02020603050405020304" pitchFamily="18" charset="0"/>
                <a:cs typeface="Adobe Arabic" panose="02040503050201020203" pitchFamily="18" charset="-78"/>
              </a:endParaRPr>
            </a:p>
          </p:txBody>
        </p:sp>
      </p:grpSp>
      <mc:AlternateContent xmlns:mc="http://schemas.openxmlformats.org/markup-compatibility/2006">
        <mc:Choice xmlns:pslz="http://schemas.microsoft.com/office/powerpoint/2016/slidezoom" xmlns="" Requires="pslz">
          <p:graphicFrame>
            <p:nvGraphicFramePr>
              <p:cNvPr id="58" name="صورة الشريحة 57">
                <a:extLst>
                  <a:ext uri="{FF2B5EF4-FFF2-40B4-BE49-F238E27FC236}">
                    <a16:creationId xmlns:a16="http://schemas.microsoft.com/office/drawing/2014/main" id="{B9375225-F8D9-C94D-1E54-AC458D156994}"/>
                  </a:ext>
                </a:extLst>
              </p:cNvPr>
              <p:cNvGraphicFramePr>
                <a:graphicFrameLocks noChangeAspect="1"/>
              </p:cNvGraphicFramePr>
              <p:nvPr>
                <p:extLst>
                  <p:ext uri="{D42A27DB-BD31-4B8C-83A1-F6EECF244321}">
                    <p14:modId xmlns:p14="http://schemas.microsoft.com/office/powerpoint/2010/main" val="1162456807"/>
                  </p:ext>
                </p:extLst>
              </p:nvPr>
            </p:nvGraphicFramePr>
            <p:xfrm>
              <a:off x="11205745" y="188636"/>
              <a:ext cx="455532" cy="455532"/>
            </p:xfrm>
            <a:graphic>
              <a:graphicData uri="http://schemas.microsoft.com/office/powerpoint/2016/slidezoom">
                <pslz:sldZm>
                  <pslz:sldZmObj sldId="329" cId="3462705927">
                    <pslz:zmPr id="{D6ADD576-3186-4083-B0B2-085D81B1D095}" returnToParent="0" imageType="cover" transitionDur="1000">
                      <p166:blipFill xmlns:p166="http://schemas.microsoft.com/office/powerpoint/2016/6/main">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166:blipFill>
                      <p166:spPr xmlns:p166="http://schemas.microsoft.com/office/powerpoint/2016/6/main">
                        <a:xfrm>
                          <a:off x="0" y="0"/>
                          <a:ext cx="455532" cy="455532"/>
                        </a:xfrm>
                        <a:prstGeom prst="rect">
                          <a:avLst/>
                        </a:prstGeom>
                        <a:ln w="3175">
                          <a:noFill/>
                        </a:ln>
                      </p166:spPr>
                    </pslz:zmPr>
                  </pslz:sldZmObj>
                </pslz:sldZm>
              </a:graphicData>
            </a:graphic>
          </p:graphicFrame>
        </mc:Choice>
        <mc:Fallback>
          <p:pic>
            <p:nvPicPr>
              <p:cNvPr id="58" name="صورة الشريحة 57">
                <a:hlinkClick r:id="rId5" action="ppaction://hlinksldjump"/>
                <a:extLst>
                  <a:ext uri="{FF2B5EF4-FFF2-40B4-BE49-F238E27FC236}">
                    <a16:creationId xmlns:a16="http://schemas.microsoft.com/office/drawing/2014/main" xmlns="" xmlns:pslz="http://schemas.microsoft.com/office/powerpoint/2016/slidezoom" id="{B9375225-F8D9-C94D-1E54-AC458D156994}"/>
                  </a:ext>
                </a:extLst>
              </p:cNvPr>
              <p:cNvPicPr>
                <a:picLocks noGrp="1" noRot="1" noChangeAspect="1" noMove="1" noResize="1" noEditPoints="1" noAdjustHandles="1" noChangeArrowheads="1" noChangeShapeType="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7"/>
                  </a:ext>
                </a:extLst>
              </a:blip>
              <a:stretch>
                <a:fillRect/>
              </a:stretch>
            </p:blipFill>
            <p:spPr>
              <a:xfrm>
                <a:off x="11205745" y="188636"/>
                <a:ext cx="455532" cy="455532"/>
              </a:xfrm>
              <a:prstGeom prst="rect">
                <a:avLst/>
              </a:prstGeom>
              <a:ln w="3175">
                <a:noFill/>
              </a:ln>
            </p:spPr>
          </p:pic>
        </mc:Fallback>
      </mc:AlternateContent>
      <p:sp>
        <p:nvSpPr>
          <p:cNvPr id="39"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149643364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500"/>
                                        <p:tgtEl>
                                          <p:spTgt spid="4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fade">
                                      <p:cBhvr>
                                        <p:cTn id="2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نشاط</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22" name="مجموعة 21">
            <a:extLst>
              <a:ext uri="{FF2B5EF4-FFF2-40B4-BE49-F238E27FC236}">
                <a16:creationId xmlns:a16="http://schemas.microsoft.com/office/drawing/2014/main" xmlns="" id="{8A21FFB3-1C99-865A-B1FA-7A8A02EEB1E5}"/>
              </a:ext>
            </a:extLst>
          </p:cNvPr>
          <p:cNvGrpSpPr/>
          <p:nvPr/>
        </p:nvGrpSpPr>
        <p:grpSpPr>
          <a:xfrm>
            <a:off x="727233" y="1797959"/>
            <a:ext cx="4032824" cy="4201060"/>
            <a:chOff x="890071" y="2059011"/>
            <a:chExt cx="3468370" cy="3576798"/>
          </a:xfrm>
        </p:grpSpPr>
        <p:grpSp>
          <p:nvGrpSpPr>
            <p:cNvPr id="24" name="그룹 6">
              <a:extLst>
                <a:ext uri="{FF2B5EF4-FFF2-40B4-BE49-F238E27FC236}">
                  <a16:creationId xmlns:a16="http://schemas.microsoft.com/office/drawing/2014/main" xmlns="" id="{A5280484-968D-7AEE-DD29-8B9C9A963E01}"/>
                </a:ext>
              </a:extLst>
            </p:cNvPr>
            <p:cNvGrpSpPr/>
            <p:nvPr/>
          </p:nvGrpSpPr>
          <p:grpSpPr>
            <a:xfrm>
              <a:off x="890071" y="3036796"/>
              <a:ext cx="3007581" cy="2599013"/>
              <a:chOff x="0" y="0"/>
              <a:chExt cx="7934952" cy="6857020"/>
            </a:xfrm>
          </p:grpSpPr>
          <p:grpSp>
            <p:nvGrpSpPr>
              <p:cNvPr id="65" name="그룹 7">
                <a:extLst>
                  <a:ext uri="{FF2B5EF4-FFF2-40B4-BE49-F238E27FC236}">
                    <a16:creationId xmlns:a16="http://schemas.microsoft.com/office/drawing/2014/main" xmlns="" id="{0D00B3D7-3E6B-46F6-79B1-98B2F17CCE20}"/>
                  </a:ext>
                </a:extLst>
              </p:cNvPr>
              <p:cNvGrpSpPr/>
              <p:nvPr/>
            </p:nvGrpSpPr>
            <p:grpSpPr>
              <a:xfrm>
                <a:off x="3259917" y="0"/>
                <a:ext cx="4144327" cy="5931604"/>
                <a:chOff x="3259917" y="0"/>
                <a:chExt cx="4144327" cy="5931604"/>
              </a:xfrm>
            </p:grpSpPr>
            <p:sp>
              <p:nvSpPr>
                <p:cNvPr id="76" name="자유형: 도형 18">
                  <a:extLst>
                    <a:ext uri="{FF2B5EF4-FFF2-40B4-BE49-F238E27FC236}">
                      <a16:creationId xmlns:a16="http://schemas.microsoft.com/office/drawing/2014/main" xmlns="" id="{07EB1358-F244-49F5-C157-C4BFC4F06085}"/>
                    </a:ext>
                  </a:extLst>
                </p:cNvPr>
                <p:cNvSpPr/>
                <p:nvPr/>
              </p:nvSpPr>
              <p:spPr>
                <a:xfrm>
                  <a:off x="3493537" y="3918148"/>
                  <a:ext cx="3823851" cy="2013456"/>
                </a:xfrm>
                <a:custGeom>
                  <a:avLst/>
                  <a:gdLst>
                    <a:gd name="connsiteX0" fmla="*/ 3823851 w 3823851"/>
                    <a:gd name="connsiteY0" fmla="*/ 1995749 h 2013456"/>
                    <a:gd name="connsiteX1" fmla="*/ 3724061 w 3823851"/>
                    <a:gd name="connsiteY1" fmla="*/ 1540267 h 2013456"/>
                    <a:gd name="connsiteX2" fmla="*/ 3456907 w 3823851"/>
                    <a:gd name="connsiteY2" fmla="*/ 901904 h 2013456"/>
                    <a:gd name="connsiteX3" fmla="*/ 2927278 w 3823851"/>
                    <a:gd name="connsiteY3" fmla="*/ 186907 h 2013456"/>
                    <a:gd name="connsiteX4" fmla="*/ 2686181 w 3823851"/>
                    <a:gd name="connsiteY4" fmla="*/ 2369 h 2013456"/>
                    <a:gd name="connsiteX5" fmla="*/ 2668948 w 3823851"/>
                    <a:gd name="connsiteY5" fmla="*/ 20254 h 2013456"/>
                    <a:gd name="connsiteX6" fmla="*/ 2644430 w 3823851"/>
                    <a:gd name="connsiteY6" fmla="*/ 68995 h 2013456"/>
                    <a:gd name="connsiteX7" fmla="*/ 2549495 w 3823851"/>
                    <a:gd name="connsiteY7" fmla="*/ 0 h 2013456"/>
                    <a:gd name="connsiteX8" fmla="*/ 1593343 w 3823851"/>
                    <a:gd name="connsiteY8" fmla="*/ 240267 h 2013456"/>
                    <a:gd name="connsiteX9" fmla="*/ 1473654 w 3823851"/>
                    <a:gd name="connsiteY9" fmla="*/ 245952 h 2013456"/>
                    <a:gd name="connsiteX10" fmla="*/ 1400395 w 3823851"/>
                    <a:gd name="connsiteY10" fmla="*/ 283263 h 2013456"/>
                    <a:gd name="connsiteX11" fmla="*/ 1241204 w 3823851"/>
                    <a:gd name="connsiteY11" fmla="*/ 441210 h 2013456"/>
                    <a:gd name="connsiteX12" fmla="*/ 1073426 w 3823851"/>
                    <a:gd name="connsiteY12" fmla="*/ 658025 h 2013456"/>
                    <a:gd name="connsiteX13" fmla="*/ 1021665 w 3823851"/>
                    <a:gd name="connsiteY13" fmla="*/ 525247 h 2013456"/>
                    <a:gd name="connsiteX14" fmla="*/ 996614 w 3823851"/>
                    <a:gd name="connsiteY14" fmla="*/ 516364 h 2013456"/>
                    <a:gd name="connsiteX15" fmla="*/ 642166 w 3823851"/>
                    <a:gd name="connsiteY15" fmla="*/ 424805 h 2013456"/>
                    <a:gd name="connsiteX16" fmla="*/ 595616 w 3823851"/>
                    <a:gd name="connsiteY16" fmla="*/ 427648 h 2013456"/>
                    <a:gd name="connsiteX17" fmla="*/ 479362 w 3823851"/>
                    <a:gd name="connsiteY17" fmla="*/ 511330 h 2013456"/>
                    <a:gd name="connsiteX18" fmla="*/ 435893 w 3823851"/>
                    <a:gd name="connsiteY18" fmla="*/ 588379 h 2013456"/>
                    <a:gd name="connsiteX19" fmla="*/ 169627 w 3823851"/>
                    <a:gd name="connsiteY19" fmla="*/ 1071104 h 2013456"/>
                    <a:gd name="connsiteX20" fmla="*/ 168679 w 3823851"/>
                    <a:gd name="connsiteY20" fmla="*/ 1995690 h 2013456"/>
                    <a:gd name="connsiteX21" fmla="*/ 895817 w 3823851"/>
                    <a:gd name="connsiteY21" fmla="*/ 1714678 h 2013456"/>
                    <a:gd name="connsiteX22" fmla="*/ 1023501 w 3823851"/>
                    <a:gd name="connsiteY22" fmla="*/ 1629160 h 2013456"/>
                    <a:gd name="connsiteX23" fmla="*/ 1304751 w 3823851"/>
                    <a:gd name="connsiteY23" fmla="*/ 1394223 h 2013456"/>
                    <a:gd name="connsiteX24" fmla="*/ 1427105 w 3823851"/>
                    <a:gd name="connsiteY24" fmla="*/ 1306870 h 2013456"/>
                    <a:gd name="connsiteX25" fmla="*/ 1465600 w 3823851"/>
                    <a:gd name="connsiteY25" fmla="*/ 1336540 h 2013456"/>
                    <a:gd name="connsiteX26" fmla="*/ 1454525 w 3823851"/>
                    <a:gd name="connsiteY26" fmla="*/ 2013457 h 2013456"/>
                    <a:gd name="connsiteX27" fmla="*/ 3823851 w 3823851"/>
                    <a:gd name="connsiteY27" fmla="*/ 1995749 h 201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23851" h="2013456">
                      <a:moveTo>
                        <a:pt x="3823851" y="1995749"/>
                      </a:moveTo>
                      <a:cubicBezTo>
                        <a:pt x="3823851" y="1995749"/>
                        <a:pt x="3726963" y="1551756"/>
                        <a:pt x="3724061" y="1540267"/>
                      </a:cubicBezTo>
                      <a:cubicBezTo>
                        <a:pt x="3666674" y="1314213"/>
                        <a:pt x="3570378" y="1104268"/>
                        <a:pt x="3456907" y="901904"/>
                      </a:cubicBezTo>
                      <a:cubicBezTo>
                        <a:pt x="3310745" y="641205"/>
                        <a:pt x="3143145" y="395964"/>
                        <a:pt x="2927278" y="186907"/>
                      </a:cubicBezTo>
                      <a:cubicBezTo>
                        <a:pt x="2854256" y="116136"/>
                        <a:pt x="2776260" y="51169"/>
                        <a:pt x="2686181" y="2369"/>
                      </a:cubicBezTo>
                      <a:cubicBezTo>
                        <a:pt x="2674752" y="2843"/>
                        <a:pt x="2672797" y="12614"/>
                        <a:pt x="2668948" y="20254"/>
                      </a:cubicBezTo>
                      <a:cubicBezTo>
                        <a:pt x="2660775" y="36481"/>
                        <a:pt x="2653135" y="53004"/>
                        <a:pt x="2644430" y="68995"/>
                      </a:cubicBezTo>
                      <a:lnTo>
                        <a:pt x="2549495" y="0"/>
                      </a:lnTo>
                      <a:lnTo>
                        <a:pt x="1593343" y="240267"/>
                      </a:lnTo>
                      <a:cubicBezTo>
                        <a:pt x="1553486" y="243051"/>
                        <a:pt x="1513629" y="244886"/>
                        <a:pt x="1473654" y="245952"/>
                      </a:cubicBezTo>
                      <a:cubicBezTo>
                        <a:pt x="1445878" y="251875"/>
                        <a:pt x="1422308" y="266384"/>
                        <a:pt x="1400395" y="283263"/>
                      </a:cubicBezTo>
                      <a:cubicBezTo>
                        <a:pt x="1340758" y="329220"/>
                        <a:pt x="1289412" y="383823"/>
                        <a:pt x="1241204" y="441210"/>
                      </a:cubicBezTo>
                      <a:cubicBezTo>
                        <a:pt x="1180975" y="512929"/>
                        <a:pt x="1120035" y="584292"/>
                        <a:pt x="1073426" y="658025"/>
                      </a:cubicBezTo>
                      <a:cubicBezTo>
                        <a:pt x="1106295" y="599986"/>
                        <a:pt x="1089416" y="551542"/>
                        <a:pt x="1021665" y="525247"/>
                      </a:cubicBezTo>
                      <a:cubicBezTo>
                        <a:pt x="1013374" y="522049"/>
                        <a:pt x="1004906" y="519384"/>
                        <a:pt x="996614" y="516364"/>
                      </a:cubicBezTo>
                      <a:cubicBezTo>
                        <a:pt x="880538" y="477987"/>
                        <a:pt x="761263" y="451692"/>
                        <a:pt x="642166" y="424805"/>
                      </a:cubicBezTo>
                      <a:cubicBezTo>
                        <a:pt x="626768" y="421311"/>
                        <a:pt x="610837" y="421311"/>
                        <a:pt x="595616" y="427648"/>
                      </a:cubicBezTo>
                      <a:cubicBezTo>
                        <a:pt x="543974" y="437657"/>
                        <a:pt x="506486" y="467801"/>
                        <a:pt x="479362" y="511330"/>
                      </a:cubicBezTo>
                      <a:cubicBezTo>
                        <a:pt x="463787" y="536322"/>
                        <a:pt x="448863" y="561965"/>
                        <a:pt x="435893" y="588379"/>
                      </a:cubicBezTo>
                      <a:cubicBezTo>
                        <a:pt x="354995" y="753669"/>
                        <a:pt x="245136" y="902911"/>
                        <a:pt x="169627" y="1071104"/>
                      </a:cubicBezTo>
                      <a:cubicBezTo>
                        <a:pt x="-139279" y="1652198"/>
                        <a:pt x="44312" y="1995690"/>
                        <a:pt x="168679" y="1995690"/>
                      </a:cubicBezTo>
                      <a:cubicBezTo>
                        <a:pt x="512646" y="1995690"/>
                        <a:pt x="883617" y="1719652"/>
                        <a:pt x="895817" y="1714678"/>
                      </a:cubicBezTo>
                      <a:cubicBezTo>
                        <a:pt x="941656" y="1691048"/>
                        <a:pt x="982045" y="1659245"/>
                        <a:pt x="1023501" y="1629160"/>
                      </a:cubicBezTo>
                      <a:cubicBezTo>
                        <a:pt x="1122522" y="1557204"/>
                        <a:pt x="1212718" y="1474530"/>
                        <a:pt x="1304751" y="1394223"/>
                      </a:cubicBezTo>
                      <a:cubicBezTo>
                        <a:pt x="1342890" y="1360940"/>
                        <a:pt x="1386893" y="1336718"/>
                        <a:pt x="1427105" y="1306870"/>
                      </a:cubicBezTo>
                      <a:cubicBezTo>
                        <a:pt x="1435100" y="1296683"/>
                        <a:pt x="1471403" y="1317115"/>
                        <a:pt x="1465600" y="1336540"/>
                      </a:cubicBezTo>
                      <a:cubicBezTo>
                        <a:pt x="1472825" y="1449005"/>
                        <a:pt x="1454525" y="2013457"/>
                        <a:pt x="1454525" y="2013457"/>
                      </a:cubicBezTo>
                      <a:lnTo>
                        <a:pt x="3823851" y="1995749"/>
                      </a:lnTo>
                      <a:close/>
                    </a:path>
                  </a:pathLst>
                </a:custGeom>
                <a:solidFill>
                  <a:schemeClr val="accent5"/>
                </a:solidFill>
                <a:ln w="5921" cap="flat">
                  <a:noFill/>
                  <a:prstDash val="solid"/>
                  <a:miter/>
                </a:ln>
              </p:spPr>
              <p:txBody>
                <a:bodyPr rtlCol="0" anchor="ctr"/>
                <a:lstStyle/>
                <a:p>
                  <a:pPr algn="l" rtl="0"/>
                  <a:endParaRPr lang="ko-KR" altLang="en-US"/>
                </a:p>
              </p:txBody>
            </p:sp>
            <p:sp>
              <p:nvSpPr>
                <p:cNvPr id="77" name="자유형: 도형 19">
                  <a:extLst>
                    <a:ext uri="{FF2B5EF4-FFF2-40B4-BE49-F238E27FC236}">
                      <a16:creationId xmlns:a16="http://schemas.microsoft.com/office/drawing/2014/main" xmlns="" id="{0DB2068F-216E-CB36-D373-5CEA09818B1A}"/>
                    </a:ext>
                  </a:extLst>
                </p:cNvPr>
                <p:cNvSpPr/>
                <p:nvPr/>
              </p:nvSpPr>
              <p:spPr>
                <a:xfrm>
                  <a:off x="5699748" y="4458189"/>
                  <a:ext cx="390758" cy="833175"/>
                </a:xfrm>
                <a:custGeom>
                  <a:avLst/>
                  <a:gdLst>
                    <a:gd name="connsiteX0" fmla="*/ 10630 w 390758"/>
                    <a:gd name="connsiteY0" fmla="*/ 39276 h 833175"/>
                    <a:gd name="connsiteX1" fmla="*/ 1569 w 390758"/>
                    <a:gd name="connsiteY1" fmla="*/ 5578 h 833175"/>
                    <a:gd name="connsiteX2" fmla="*/ 11045 w 390758"/>
                    <a:gd name="connsiteY2" fmla="*/ 4275 h 833175"/>
                    <a:gd name="connsiteX3" fmla="*/ 43617 w 390758"/>
                    <a:gd name="connsiteY3" fmla="*/ 18963 h 833175"/>
                    <a:gd name="connsiteX4" fmla="*/ 173256 w 390758"/>
                    <a:gd name="connsiteY4" fmla="*/ 314662 h 833175"/>
                    <a:gd name="connsiteX5" fmla="*/ 207013 w 390758"/>
                    <a:gd name="connsiteY5" fmla="*/ 131071 h 833175"/>
                    <a:gd name="connsiteX6" fmla="*/ 213054 w 390758"/>
                    <a:gd name="connsiteY6" fmla="*/ 90385 h 833175"/>
                    <a:gd name="connsiteX7" fmla="*/ 242073 w 390758"/>
                    <a:gd name="connsiteY7" fmla="*/ 60063 h 833175"/>
                    <a:gd name="connsiteX8" fmla="*/ 253562 w 390758"/>
                    <a:gd name="connsiteY8" fmla="*/ 94768 h 833175"/>
                    <a:gd name="connsiteX9" fmla="*/ 216252 w 390758"/>
                    <a:gd name="connsiteY9" fmla="*/ 270363 h 833175"/>
                    <a:gd name="connsiteX10" fmla="*/ 202038 w 390758"/>
                    <a:gd name="connsiteY10" fmla="*/ 336515 h 833175"/>
                    <a:gd name="connsiteX11" fmla="*/ 225964 w 390758"/>
                    <a:gd name="connsiteY11" fmla="*/ 420079 h 833175"/>
                    <a:gd name="connsiteX12" fmla="*/ 385629 w 390758"/>
                    <a:gd name="connsiteY12" fmla="*/ 788444 h 833175"/>
                    <a:gd name="connsiteX13" fmla="*/ 390130 w 390758"/>
                    <a:gd name="connsiteY13" fmla="*/ 802362 h 833175"/>
                    <a:gd name="connsiteX14" fmla="*/ 378286 w 390758"/>
                    <a:gd name="connsiteY14" fmla="*/ 832092 h 833175"/>
                    <a:gd name="connsiteX15" fmla="*/ 351694 w 390758"/>
                    <a:gd name="connsiteY15" fmla="*/ 814858 h 833175"/>
                    <a:gd name="connsiteX16" fmla="*/ 302776 w 390758"/>
                    <a:gd name="connsiteY16" fmla="*/ 704111 h 833175"/>
                    <a:gd name="connsiteX17" fmla="*/ 154127 w 390758"/>
                    <a:gd name="connsiteY17" fmla="*/ 366364 h 833175"/>
                    <a:gd name="connsiteX18" fmla="*/ 10630 w 390758"/>
                    <a:gd name="connsiteY18" fmla="*/ 39276 h 83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758" h="833175">
                      <a:moveTo>
                        <a:pt x="10630" y="39276"/>
                      </a:moveTo>
                      <a:cubicBezTo>
                        <a:pt x="5359" y="28675"/>
                        <a:pt x="-3642" y="19022"/>
                        <a:pt x="1569" y="5578"/>
                      </a:cubicBezTo>
                      <a:cubicBezTo>
                        <a:pt x="4708" y="5164"/>
                        <a:pt x="7847" y="4749"/>
                        <a:pt x="11045" y="4275"/>
                      </a:cubicBezTo>
                      <a:cubicBezTo>
                        <a:pt x="28279" y="-4904"/>
                        <a:pt x="35978" y="1018"/>
                        <a:pt x="43617" y="18963"/>
                      </a:cubicBezTo>
                      <a:cubicBezTo>
                        <a:pt x="84836" y="115614"/>
                        <a:pt x="127773" y="211496"/>
                        <a:pt x="173256" y="314662"/>
                      </a:cubicBezTo>
                      <a:cubicBezTo>
                        <a:pt x="185397" y="248747"/>
                        <a:pt x="196294" y="189939"/>
                        <a:pt x="207013" y="131071"/>
                      </a:cubicBezTo>
                      <a:cubicBezTo>
                        <a:pt x="209441" y="117569"/>
                        <a:pt x="211218" y="103948"/>
                        <a:pt x="213054" y="90385"/>
                      </a:cubicBezTo>
                      <a:cubicBezTo>
                        <a:pt x="215363" y="72974"/>
                        <a:pt x="224365" y="57576"/>
                        <a:pt x="242073" y="60063"/>
                      </a:cubicBezTo>
                      <a:cubicBezTo>
                        <a:pt x="260669" y="62669"/>
                        <a:pt x="255931" y="82627"/>
                        <a:pt x="253562" y="94768"/>
                      </a:cubicBezTo>
                      <a:cubicBezTo>
                        <a:pt x="242132" y="153517"/>
                        <a:pt x="228866" y="211851"/>
                        <a:pt x="216252" y="270363"/>
                      </a:cubicBezTo>
                      <a:cubicBezTo>
                        <a:pt x="211514" y="292394"/>
                        <a:pt x="206954" y="314485"/>
                        <a:pt x="202038" y="336515"/>
                      </a:cubicBezTo>
                      <a:cubicBezTo>
                        <a:pt x="194872" y="368673"/>
                        <a:pt x="214712" y="393606"/>
                        <a:pt x="225964" y="420079"/>
                      </a:cubicBezTo>
                      <a:cubicBezTo>
                        <a:pt x="278199" y="543262"/>
                        <a:pt x="332269" y="665735"/>
                        <a:pt x="385629" y="788444"/>
                      </a:cubicBezTo>
                      <a:cubicBezTo>
                        <a:pt x="387583" y="792945"/>
                        <a:pt x="389893" y="797683"/>
                        <a:pt x="390130" y="802362"/>
                      </a:cubicBezTo>
                      <a:cubicBezTo>
                        <a:pt x="390663" y="813851"/>
                        <a:pt x="393861" y="827413"/>
                        <a:pt x="378286" y="832092"/>
                      </a:cubicBezTo>
                      <a:cubicBezTo>
                        <a:pt x="363420" y="836593"/>
                        <a:pt x="356787" y="826347"/>
                        <a:pt x="351694" y="814858"/>
                      </a:cubicBezTo>
                      <a:cubicBezTo>
                        <a:pt x="335349" y="777962"/>
                        <a:pt x="319062" y="741066"/>
                        <a:pt x="302776" y="704111"/>
                      </a:cubicBezTo>
                      <a:cubicBezTo>
                        <a:pt x="253207" y="591529"/>
                        <a:pt x="203578" y="479005"/>
                        <a:pt x="154127" y="366364"/>
                      </a:cubicBezTo>
                      <a:cubicBezTo>
                        <a:pt x="106156" y="257394"/>
                        <a:pt x="58423" y="148305"/>
                        <a:pt x="10630" y="39276"/>
                      </a:cubicBezTo>
                      <a:close/>
                    </a:path>
                  </a:pathLst>
                </a:custGeom>
                <a:solidFill>
                  <a:srgbClr val="212F99"/>
                </a:solidFill>
                <a:ln w="5921" cap="flat">
                  <a:noFill/>
                  <a:prstDash val="solid"/>
                  <a:miter/>
                </a:ln>
              </p:spPr>
              <p:txBody>
                <a:bodyPr rtlCol="0" anchor="ctr"/>
                <a:lstStyle/>
                <a:p>
                  <a:pPr algn="l" rtl="0"/>
                  <a:endParaRPr lang="ko-KR" altLang="en-US"/>
                </a:p>
              </p:txBody>
            </p:sp>
            <p:sp>
              <p:nvSpPr>
                <p:cNvPr id="78" name="자유형: 도형 20">
                  <a:extLst>
                    <a:ext uri="{FF2B5EF4-FFF2-40B4-BE49-F238E27FC236}">
                      <a16:creationId xmlns:a16="http://schemas.microsoft.com/office/drawing/2014/main" xmlns="" id="{117E0541-E54C-6621-DA97-0CFE071876FB}"/>
                    </a:ext>
                  </a:extLst>
                </p:cNvPr>
                <p:cNvSpPr/>
                <p:nvPr/>
              </p:nvSpPr>
              <p:spPr>
                <a:xfrm>
                  <a:off x="4335640" y="4608271"/>
                  <a:ext cx="2323335" cy="1014093"/>
                </a:xfrm>
                <a:custGeom>
                  <a:avLst/>
                  <a:gdLst>
                    <a:gd name="connsiteX0" fmla="*/ 177195 w 2323335"/>
                    <a:gd name="connsiteY0" fmla="*/ 68284 h 1014093"/>
                    <a:gd name="connsiteX1" fmla="*/ 0 w 2323335"/>
                    <a:gd name="connsiteY1" fmla="*/ 648667 h 1014093"/>
                    <a:gd name="connsiteX2" fmla="*/ 177195 w 2323335"/>
                    <a:gd name="connsiteY2" fmla="*/ 68284 h 1014093"/>
                    <a:gd name="connsiteX3" fmla="*/ 703389 w 2323335"/>
                    <a:gd name="connsiteY3" fmla="*/ 62243 h 1014093"/>
                    <a:gd name="connsiteX4" fmla="*/ 630545 w 2323335"/>
                    <a:gd name="connsiteY4" fmla="*/ 641619 h 1014093"/>
                    <a:gd name="connsiteX5" fmla="*/ 576652 w 2323335"/>
                    <a:gd name="connsiteY5" fmla="*/ 617990 h 1014093"/>
                    <a:gd name="connsiteX6" fmla="*/ 677271 w 2323335"/>
                    <a:gd name="connsiteY6" fmla="*/ 274201 h 1014093"/>
                    <a:gd name="connsiteX7" fmla="*/ 703389 w 2323335"/>
                    <a:gd name="connsiteY7" fmla="*/ 62243 h 1014093"/>
                    <a:gd name="connsiteX8" fmla="*/ 2308385 w 2323335"/>
                    <a:gd name="connsiteY8" fmla="*/ 60052 h 1014093"/>
                    <a:gd name="connsiteX9" fmla="*/ 2322777 w 2323335"/>
                    <a:gd name="connsiteY9" fmla="*/ 90196 h 1014093"/>
                    <a:gd name="connsiteX10" fmla="*/ 2246379 w 2323335"/>
                    <a:gd name="connsiteY10" fmla="*/ 615562 h 1014093"/>
                    <a:gd name="connsiteX11" fmla="*/ 2139127 w 2323335"/>
                    <a:gd name="connsiteY11" fmla="*/ 902556 h 1014093"/>
                    <a:gd name="connsiteX12" fmla="*/ 2104185 w 2323335"/>
                    <a:gd name="connsiteY12" fmla="*/ 914518 h 1014093"/>
                    <a:gd name="connsiteX13" fmla="*/ 2308385 w 2323335"/>
                    <a:gd name="connsiteY13" fmla="*/ 60052 h 1014093"/>
                    <a:gd name="connsiteX14" fmla="*/ 851386 w 2323335"/>
                    <a:gd name="connsiteY14" fmla="*/ 0 h 1014093"/>
                    <a:gd name="connsiteX15" fmla="*/ 883722 w 2323335"/>
                    <a:gd name="connsiteY15" fmla="*/ 2310 h 1014093"/>
                    <a:gd name="connsiteX16" fmla="*/ 869331 w 2323335"/>
                    <a:gd name="connsiteY16" fmla="*/ 216341 h 1014093"/>
                    <a:gd name="connsiteX17" fmla="*/ 1070689 w 2323335"/>
                    <a:gd name="connsiteY17" fmla="*/ 738804 h 1014093"/>
                    <a:gd name="connsiteX18" fmla="*/ 1178356 w 2323335"/>
                    <a:gd name="connsiteY18" fmla="*/ 994232 h 1014093"/>
                    <a:gd name="connsiteX19" fmla="*/ 1180132 w 2323335"/>
                    <a:gd name="connsiteY19" fmla="*/ 1014072 h 1014093"/>
                    <a:gd name="connsiteX20" fmla="*/ 1152653 w 2323335"/>
                    <a:gd name="connsiteY20" fmla="*/ 987422 h 1014093"/>
                    <a:gd name="connsiteX21" fmla="*/ 829060 w 2323335"/>
                    <a:gd name="connsiteY21" fmla="*/ 282493 h 1014093"/>
                    <a:gd name="connsiteX22" fmla="*/ 790269 w 2323335"/>
                    <a:gd name="connsiteY22" fmla="*/ 116491 h 1014093"/>
                    <a:gd name="connsiteX23" fmla="*/ 798441 w 2323335"/>
                    <a:gd name="connsiteY23" fmla="*/ 43766 h 1014093"/>
                    <a:gd name="connsiteX24" fmla="*/ 841970 w 2323335"/>
                    <a:gd name="connsiteY24" fmla="*/ 3850 h 1014093"/>
                    <a:gd name="connsiteX25" fmla="*/ 851386 w 2323335"/>
                    <a:gd name="connsiteY25" fmla="*/ 0 h 1014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323335" h="1014093">
                      <a:moveTo>
                        <a:pt x="177195" y="68284"/>
                      </a:moveTo>
                      <a:cubicBezTo>
                        <a:pt x="188802" y="283263"/>
                        <a:pt x="129046" y="476507"/>
                        <a:pt x="0" y="648667"/>
                      </a:cubicBezTo>
                      <a:cubicBezTo>
                        <a:pt x="76753" y="460635"/>
                        <a:pt x="136686" y="267450"/>
                        <a:pt x="177195" y="68284"/>
                      </a:cubicBezTo>
                      <a:close/>
                      <a:moveTo>
                        <a:pt x="703389" y="62243"/>
                      </a:moveTo>
                      <a:cubicBezTo>
                        <a:pt x="720800" y="260639"/>
                        <a:pt x="718609" y="456607"/>
                        <a:pt x="630545" y="641619"/>
                      </a:cubicBezTo>
                      <a:cubicBezTo>
                        <a:pt x="618759" y="619707"/>
                        <a:pt x="599630" y="614496"/>
                        <a:pt x="576652" y="617990"/>
                      </a:cubicBezTo>
                      <a:cubicBezTo>
                        <a:pt x="627228" y="508368"/>
                        <a:pt x="656662" y="392647"/>
                        <a:pt x="677271" y="274201"/>
                      </a:cubicBezTo>
                      <a:cubicBezTo>
                        <a:pt x="689471" y="203963"/>
                        <a:pt x="693854" y="132777"/>
                        <a:pt x="703389" y="62243"/>
                      </a:cubicBezTo>
                      <a:close/>
                      <a:moveTo>
                        <a:pt x="2308385" y="60052"/>
                      </a:moveTo>
                      <a:cubicBezTo>
                        <a:pt x="2327573" y="70712"/>
                        <a:pt x="2322836" y="81668"/>
                        <a:pt x="2322777" y="90196"/>
                      </a:cubicBezTo>
                      <a:cubicBezTo>
                        <a:pt x="2321532" y="268812"/>
                        <a:pt x="2295238" y="443697"/>
                        <a:pt x="2246379" y="615562"/>
                      </a:cubicBezTo>
                      <a:cubicBezTo>
                        <a:pt x="2218367" y="714286"/>
                        <a:pt x="2177147" y="807740"/>
                        <a:pt x="2139127" y="902556"/>
                      </a:cubicBezTo>
                      <a:cubicBezTo>
                        <a:pt x="2127993" y="908004"/>
                        <a:pt x="2117451" y="915348"/>
                        <a:pt x="2104185" y="914518"/>
                      </a:cubicBezTo>
                      <a:cubicBezTo>
                        <a:pt x="2192723" y="635934"/>
                        <a:pt x="2241641" y="347460"/>
                        <a:pt x="2308385" y="60052"/>
                      </a:cubicBezTo>
                      <a:close/>
                      <a:moveTo>
                        <a:pt x="851386" y="0"/>
                      </a:moveTo>
                      <a:cubicBezTo>
                        <a:pt x="861869" y="4797"/>
                        <a:pt x="872944" y="1658"/>
                        <a:pt x="883722" y="2310"/>
                      </a:cubicBezTo>
                      <a:cubicBezTo>
                        <a:pt x="834686" y="70712"/>
                        <a:pt x="846530" y="142075"/>
                        <a:pt x="869331" y="216341"/>
                      </a:cubicBezTo>
                      <a:cubicBezTo>
                        <a:pt x="924231" y="395312"/>
                        <a:pt x="986947" y="570789"/>
                        <a:pt x="1070689" y="738804"/>
                      </a:cubicBezTo>
                      <a:cubicBezTo>
                        <a:pt x="1111789" y="821361"/>
                        <a:pt x="1143059" y="908833"/>
                        <a:pt x="1178356" y="994232"/>
                      </a:cubicBezTo>
                      <a:cubicBezTo>
                        <a:pt x="1180725" y="999977"/>
                        <a:pt x="1184752" y="1006669"/>
                        <a:pt x="1180132" y="1014072"/>
                      </a:cubicBezTo>
                      <a:cubicBezTo>
                        <a:pt x="1161714" y="1014783"/>
                        <a:pt x="1158220" y="997963"/>
                        <a:pt x="1152653" y="987422"/>
                      </a:cubicBezTo>
                      <a:cubicBezTo>
                        <a:pt x="1031602" y="758526"/>
                        <a:pt x="912623" y="528564"/>
                        <a:pt x="829060" y="282493"/>
                      </a:cubicBezTo>
                      <a:cubicBezTo>
                        <a:pt x="810700" y="228482"/>
                        <a:pt x="798441" y="172871"/>
                        <a:pt x="790269" y="116491"/>
                      </a:cubicBezTo>
                      <a:cubicBezTo>
                        <a:pt x="786715" y="91795"/>
                        <a:pt x="791275" y="67632"/>
                        <a:pt x="798441" y="43766"/>
                      </a:cubicBezTo>
                      <a:cubicBezTo>
                        <a:pt x="805133" y="21498"/>
                        <a:pt x="821953" y="11134"/>
                        <a:pt x="841970" y="3850"/>
                      </a:cubicBezTo>
                      <a:cubicBezTo>
                        <a:pt x="845109" y="2547"/>
                        <a:pt x="848248" y="1303"/>
                        <a:pt x="851386" y="0"/>
                      </a:cubicBezTo>
                      <a:close/>
                    </a:path>
                  </a:pathLst>
                </a:custGeom>
                <a:solidFill>
                  <a:schemeClr val="accent5">
                    <a:lumMod val="75000"/>
                  </a:schemeClr>
                </a:solidFill>
                <a:ln w="5921" cap="flat">
                  <a:noFill/>
                  <a:prstDash val="solid"/>
                  <a:miter/>
                </a:ln>
              </p:spPr>
              <p:txBody>
                <a:bodyPr rtlCol="0" anchor="ctr"/>
                <a:lstStyle/>
                <a:p>
                  <a:pPr algn="l" rtl="0"/>
                  <a:endParaRPr lang="ko-KR" altLang="en-US"/>
                </a:p>
              </p:txBody>
            </p:sp>
            <p:sp>
              <p:nvSpPr>
                <p:cNvPr id="79" name="자유형: 도형 21">
                  <a:extLst>
                    <a:ext uri="{FF2B5EF4-FFF2-40B4-BE49-F238E27FC236}">
                      <a16:creationId xmlns:a16="http://schemas.microsoft.com/office/drawing/2014/main" xmlns="" id="{0362B4F6-048F-9A56-F074-7F92EC1F6D65}"/>
                    </a:ext>
                  </a:extLst>
                </p:cNvPr>
                <p:cNvSpPr/>
                <p:nvPr/>
              </p:nvSpPr>
              <p:spPr>
                <a:xfrm>
                  <a:off x="3259917" y="0"/>
                  <a:ext cx="4144327" cy="4617073"/>
                </a:xfrm>
                <a:custGeom>
                  <a:avLst/>
                  <a:gdLst>
                    <a:gd name="connsiteX0" fmla="*/ 4113438 w 4144327"/>
                    <a:gd name="connsiteY0" fmla="*/ 1843337 h 4617073"/>
                    <a:gd name="connsiteX1" fmla="*/ 4046635 w 4144327"/>
                    <a:gd name="connsiteY1" fmla="*/ 1551072 h 4617073"/>
                    <a:gd name="connsiteX2" fmla="*/ 3703202 w 4144327"/>
                    <a:gd name="connsiteY2" fmla="*/ 1060944 h 4617073"/>
                    <a:gd name="connsiteX3" fmla="*/ 3297466 w 4144327"/>
                    <a:gd name="connsiteY3" fmla="*/ 717215 h 4617073"/>
                    <a:gd name="connsiteX4" fmla="*/ 3363144 w 4144327"/>
                    <a:gd name="connsiteY4" fmla="*/ 333215 h 4617073"/>
                    <a:gd name="connsiteX5" fmla="*/ 3362671 w 4144327"/>
                    <a:gd name="connsiteY5" fmla="*/ 447159 h 4617073"/>
                    <a:gd name="connsiteX6" fmla="*/ 3327788 w 4144327"/>
                    <a:gd name="connsiteY6" fmla="*/ 620031 h 4617073"/>
                    <a:gd name="connsiteX7" fmla="*/ 3270934 w 4144327"/>
                    <a:gd name="connsiteY7" fmla="*/ 689203 h 4617073"/>
                    <a:gd name="connsiteX8" fmla="*/ 3177244 w 4144327"/>
                    <a:gd name="connsiteY8" fmla="*/ 684228 h 4617073"/>
                    <a:gd name="connsiteX9" fmla="*/ 3169486 w 4144327"/>
                    <a:gd name="connsiteY9" fmla="*/ 630276 h 4617073"/>
                    <a:gd name="connsiteX10" fmla="*/ 3126371 w 4144327"/>
                    <a:gd name="connsiteY10" fmla="*/ 312960 h 4617073"/>
                    <a:gd name="connsiteX11" fmla="*/ 2692742 w 4144327"/>
                    <a:gd name="connsiteY11" fmla="*/ 86 h 4617073"/>
                    <a:gd name="connsiteX12" fmla="*/ 2874320 w 4144327"/>
                    <a:gd name="connsiteY12" fmla="*/ 124513 h 4617073"/>
                    <a:gd name="connsiteX13" fmla="*/ 3081303 w 4144327"/>
                    <a:gd name="connsiteY13" fmla="*/ 385212 h 4617073"/>
                    <a:gd name="connsiteX14" fmla="*/ 3081007 w 4144327"/>
                    <a:gd name="connsiteY14" fmla="*/ 630513 h 4617073"/>
                    <a:gd name="connsiteX15" fmla="*/ 2788505 w 4144327"/>
                    <a:gd name="connsiteY15" fmla="*/ 380830 h 4617073"/>
                    <a:gd name="connsiteX16" fmla="*/ 1909580 w 4144327"/>
                    <a:gd name="connsiteY16" fmla="*/ 207721 h 4617073"/>
                    <a:gd name="connsiteX17" fmla="*/ 1712427 w 4144327"/>
                    <a:gd name="connsiteY17" fmla="*/ 222468 h 4617073"/>
                    <a:gd name="connsiteX18" fmla="*/ 1473404 w 4144327"/>
                    <a:gd name="connsiteY18" fmla="*/ 344645 h 4617073"/>
                    <a:gd name="connsiteX19" fmla="*/ 1489749 w 4144327"/>
                    <a:gd name="connsiteY19" fmla="*/ 343401 h 4617073"/>
                    <a:gd name="connsiteX20" fmla="*/ 1962347 w 4144327"/>
                    <a:gd name="connsiteY20" fmla="*/ 238458 h 4617073"/>
                    <a:gd name="connsiteX21" fmla="*/ 2309334 w 4144327"/>
                    <a:gd name="connsiteY21" fmla="*/ 264694 h 4617073"/>
                    <a:gd name="connsiteX22" fmla="*/ 2414099 w 4144327"/>
                    <a:gd name="connsiteY22" fmla="*/ 319889 h 4617073"/>
                    <a:gd name="connsiteX23" fmla="*/ 2403143 w 4144327"/>
                    <a:gd name="connsiteY23" fmla="*/ 319830 h 4617073"/>
                    <a:gd name="connsiteX24" fmla="*/ 2043068 w 4144327"/>
                    <a:gd name="connsiteY24" fmla="*/ 321962 h 4617073"/>
                    <a:gd name="connsiteX25" fmla="*/ 1789772 w 4144327"/>
                    <a:gd name="connsiteY25" fmla="*/ 364188 h 4617073"/>
                    <a:gd name="connsiteX26" fmla="*/ 1356380 w 4144327"/>
                    <a:gd name="connsiteY26" fmla="*/ 463919 h 4617073"/>
                    <a:gd name="connsiteX27" fmla="*/ 1188898 w 4144327"/>
                    <a:gd name="connsiteY27" fmla="*/ 528235 h 4617073"/>
                    <a:gd name="connsiteX28" fmla="*/ 817807 w 4144327"/>
                    <a:gd name="connsiteY28" fmla="*/ 440585 h 4617073"/>
                    <a:gd name="connsiteX29" fmla="*/ 784347 w 4144327"/>
                    <a:gd name="connsiteY29" fmla="*/ 411981 h 4617073"/>
                    <a:gd name="connsiteX30" fmla="*/ 875609 w 4144327"/>
                    <a:gd name="connsiteY30" fmla="*/ 556781 h 4617073"/>
                    <a:gd name="connsiteX31" fmla="*/ 1033556 w 4144327"/>
                    <a:gd name="connsiteY31" fmla="*/ 603152 h 4617073"/>
                    <a:gd name="connsiteX32" fmla="*/ 1000214 w 4144327"/>
                    <a:gd name="connsiteY32" fmla="*/ 642891 h 4617073"/>
                    <a:gd name="connsiteX33" fmla="*/ 497827 w 4144327"/>
                    <a:gd name="connsiteY33" fmla="*/ 927456 h 4617073"/>
                    <a:gd name="connsiteX34" fmla="*/ 247255 w 4144327"/>
                    <a:gd name="connsiteY34" fmla="*/ 1167901 h 4617073"/>
                    <a:gd name="connsiteX35" fmla="*/ 166712 w 4144327"/>
                    <a:gd name="connsiteY35" fmla="*/ 1401357 h 4617073"/>
                    <a:gd name="connsiteX36" fmla="*/ 392588 w 4144327"/>
                    <a:gd name="connsiteY36" fmla="*/ 1087535 h 4617073"/>
                    <a:gd name="connsiteX37" fmla="*/ 372689 w 4144327"/>
                    <a:gd name="connsiteY37" fmla="*/ 1108796 h 4617073"/>
                    <a:gd name="connsiteX38" fmla="*/ 265081 w 4144327"/>
                    <a:gd name="connsiteY38" fmla="*/ 1324249 h 4617073"/>
                    <a:gd name="connsiteX39" fmla="*/ 221197 w 4144327"/>
                    <a:gd name="connsiteY39" fmla="*/ 1619297 h 4617073"/>
                    <a:gd name="connsiteX40" fmla="*/ 109740 w 4144327"/>
                    <a:gd name="connsiteY40" fmla="*/ 1746034 h 4617073"/>
                    <a:gd name="connsiteX41" fmla="*/ 0 w 4144327"/>
                    <a:gd name="connsiteY41" fmla="*/ 1758411 h 4617073"/>
                    <a:gd name="connsiteX42" fmla="*/ 126855 w 4144327"/>
                    <a:gd name="connsiteY42" fmla="*/ 1797617 h 4617073"/>
                    <a:gd name="connsiteX43" fmla="*/ 237128 w 4144327"/>
                    <a:gd name="connsiteY43" fmla="*/ 1747870 h 4617073"/>
                    <a:gd name="connsiteX44" fmla="*/ 383823 w 4144327"/>
                    <a:gd name="connsiteY44" fmla="*/ 2452206 h 4617073"/>
                    <a:gd name="connsiteX45" fmla="*/ 438900 w 4144327"/>
                    <a:gd name="connsiteY45" fmla="*/ 1968593 h 4617073"/>
                    <a:gd name="connsiteX46" fmla="*/ 425634 w 4144327"/>
                    <a:gd name="connsiteY46" fmla="*/ 2176583 h 4617073"/>
                    <a:gd name="connsiteX47" fmla="*/ 532413 w 4144327"/>
                    <a:gd name="connsiteY47" fmla="*/ 2479212 h 4617073"/>
                    <a:gd name="connsiteX48" fmla="*/ 532413 w 4144327"/>
                    <a:gd name="connsiteY48" fmla="*/ 2479212 h 4617073"/>
                    <a:gd name="connsiteX49" fmla="*/ 526728 w 4144327"/>
                    <a:gd name="connsiteY49" fmla="*/ 2573258 h 4617073"/>
                    <a:gd name="connsiteX50" fmla="*/ 337985 w 4144327"/>
                    <a:gd name="connsiteY50" fmla="*/ 2976328 h 4617073"/>
                    <a:gd name="connsiteX51" fmla="*/ 669277 w 4144327"/>
                    <a:gd name="connsiteY51" fmla="*/ 3279194 h 4617073"/>
                    <a:gd name="connsiteX52" fmla="*/ 669277 w 4144327"/>
                    <a:gd name="connsiteY52" fmla="*/ 3279194 h 4617073"/>
                    <a:gd name="connsiteX53" fmla="*/ 715411 w 4144327"/>
                    <a:gd name="connsiteY53" fmla="*/ 3392487 h 4617073"/>
                    <a:gd name="connsiteX54" fmla="*/ 686451 w 4144327"/>
                    <a:gd name="connsiteY54" fmla="*/ 3402318 h 4617073"/>
                    <a:gd name="connsiteX55" fmla="*/ 604073 w 4144327"/>
                    <a:gd name="connsiteY55" fmla="*/ 3509393 h 4617073"/>
                    <a:gd name="connsiteX56" fmla="*/ 666967 w 4144327"/>
                    <a:gd name="connsiteY56" fmla="*/ 3810067 h 4617073"/>
                    <a:gd name="connsiteX57" fmla="*/ 862284 w 4144327"/>
                    <a:gd name="connsiteY57" fmla="*/ 4173043 h 4617073"/>
                    <a:gd name="connsiteX58" fmla="*/ 860744 w 4144327"/>
                    <a:gd name="connsiteY58" fmla="*/ 4299484 h 4617073"/>
                    <a:gd name="connsiteX59" fmla="*/ 829415 w 4144327"/>
                    <a:gd name="connsiteY59" fmla="*/ 4345856 h 4617073"/>
                    <a:gd name="connsiteX60" fmla="*/ 887750 w 4144327"/>
                    <a:gd name="connsiteY60" fmla="*/ 4354384 h 4617073"/>
                    <a:gd name="connsiteX61" fmla="*/ 1230709 w 4144327"/>
                    <a:gd name="connsiteY61" fmla="*/ 4442625 h 4617073"/>
                    <a:gd name="connsiteX62" fmla="*/ 1248535 w 4144327"/>
                    <a:gd name="connsiteY62" fmla="*/ 4423793 h 4617073"/>
                    <a:gd name="connsiteX63" fmla="*/ 1334526 w 4144327"/>
                    <a:gd name="connsiteY63" fmla="*/ 4341414 h 4617073"/>
                    <a:gd name="connsiteX64" fmla="*/ 1482110 w 4144327"/>
                    <a:gd name="connsiteY64" fmla="*/ 4174346 h 4617073"/>
                    <a:gd name="connsiteX65" fmla="*/ 1489157 w 4144327"/>
                    <a:gd name="connsiteY65" fmla="*/ 4147933 h 4617073"/>
                    <a:gd name="connsiteX66" fmla="*/ 1489572 w 4144327"/>
                    <a:gd name="connsiteY66" fmla="*/ 4148051 h 4617073"/>
                    <a:gd name="connsiteX67" fmla="*/ 1700050 w 4144327"/>
                    <a:gd name="connsiteY67" fmla="*/ 4171918 h 4617073"/>
                    <a:gd name="connsiteX68" fmla="*/ 1960038 w 4144327"/>
                    <a:gd name="connsiteY68" fmla="*/ 4155276 h 4617073"/>
                    <a:gd name="connsiteX69" fmla="*/ 1948845 w 4144327"/>
                    <a:gd name="connsiteY69" fmla="*/ 4175886 h 4617073"/>
                    <a:gd name="connsiteX70" fmla="*/ 1917634 w 4144327"/>
                    <a:gd name="connsiteY70" fmla="*/ 4612299 h 4617073"/>
                    <a:gd name="connsiteX71" fmla="*/ 1926695 w 4144327"/>
                    <a:gd name="connsiteY71" fmla="*/ 4607561 h 4617073"/>
                    <a:gd name="connsiteX72" fmla="*/ 1927051 w 4144327"/>
                    <a:gd name="connsiteY72" fmla="*/ 4608390 h 4617073"/>
                    <a:gd name="connsiteX73" fmla="*/ 1959386 w 4144327"/>
                    <a:gd name="connsiteY73" fmla="*/ 4610700 h 4617073"/>
                    <a:gd name="connsiteX74" fmla="*/ 2247031 w 4144327"/>
                    <a:gd name="connsiteY74" fmla="*/ 4545377 h 4617073"/>
                    <a:gd name="connsiteX75" fmla="*/ 2450343 w 4144327"/>
                    <a:gd name="connsiteY75" fmla="*/ 4497584 h 4617073"/>
                    <a:gd name="connsiteX76" fmla="*/ 2442467 w 4144327"/>
                    <a:gd name="connsiteY76" fmla="*/ 4465604 h 4617073"/>
                    <a:gd name="connsiteX77" fmla="*/ 2450758 w 4144327"/>
                    <a:gd name="connsiteY77" fmla="*/ 4462584 h 4617073"/>
                    <a:gd name="connsiteX78" fmla="*/ 2440631 w 4144327"/>
                    <a:gd name="connsiteY78" fmla="*/ 4444639 h 4617073"/>
                    <a:gd name="connsiteX79" fmla="*/ 2478830 w 4144327"/>
                    <a:gd name="connsiteY79" fmla="*/ 4348994 h 4617073"/>
                    <a:gd name="connsiteX80" fmla="*/ 2569914 w 4144327"/>
                    <a:gd name="connsiteY80" fmla="*/ 4307893 h 4617073"/>
                    <a:gd name="connsiteX81" fmla="*/ 2919743 w 4144327"/>
                    <a:gd name="connsiteY81" fmla="*/ 3920576 h 4617073"/>
                    <a:gd name="connsiteX82" fmla="*/ 2938872 w 4144327"/>
                    <a:gd name="connsiteY82" fmla="*/ 3796860 h 4617073"/>
                    <a:gd name="connsiteX83" fmla="*/ 2951131 w 4144327"/>
                    <a:gd name="connsiteY83" fmla="*/ 3717146 h 4617073"/>
                    <a:gd name="connsiteX84" fmla="*/ 2961318 w 4144327"/>
                    <a:gd name="connsiteY84" fmla="*/ 3639090 h 4617073"/>
                    <a:gd name="connsiteX85" fmla="*/ 2971563 w 4144327"/>
                    <a:gd name="connsiteY85" fmla="*/ 3487362 h 4617073"/>
                    <a:gd name="connsiteX86" fmla="*/ 2971563 w 4144327"/>
                    <a:gd name="connsiteY86" fmla="*/ 3487362 h 4617073"/>
                    <a:gd name="connsiteX87" fmla="*/ 2985362 w 4144327"/>
                    <a:gd name="connsiteY87" fmla="*/ 3461777 h 4617073"/>
                    <a:gd name="connsiteX88" fmla="*/ 3043697 w 4144327"/>
                    <a:gd name="connsiteY88" fmla="*/ 3349373 h 4617073"/>
                    <a:gd name="connsiteX89" fmla="*/ 3202236 w 4144327"/>
                    <a:gd name="connsiteY89" fmla="*/ 3283694 h 4617073"/>
                    <a:gd name="connsiteX90" fmla="*/ 3467495 w 4144327"/>
                    <a:gd name="connsiteY90" fmla="*/ 3246325 h 4617073"/>
                    <a:gd name="connsiteX91" fmla="*/ 3654106 w 4144327"/>
                    <a:gd name="connsiteY91" fmla="*/ 2988765 h 4617073"/>
                    <a:gd name="connsiteX92" fmla="*/ 3654106 w 4144327"/>
                    <a:gd name="connsiteY92" fmla="*/ 2988765 h 4617073"/>
                    <a:gd name="connsiteX93" fmla="*/ 3718896 w 4144327"/>
                    <a:gd name="connsiteY93" fmla="*/ 2957318 h 4617073"/>
                    <a:gd name="connsiteX94" fmla="*/ 3771249 w 4144327"/>
                    <a:gd name="connsiteY94" fmla="*/ 2886132 h 4617073"/>
                    <a:gd name="connsiteX95" fmla="*/ 3865827 w 4144327"/>
                    <a:gd name="connsiteY95" fmla="*/ 2673877 h 4617073"/>
                    <a:gd name="connsiteX96" fmla="*/ 3902605 w 4144327"/>
                    <a:gd name="connsiteY96" fmla="*/ 2571363 h 4617073"/>
                    <a:gd name="connsiteX97" fmla="*/ 3940389 w 4144327"/>
                    <a:gd name="connsiteY97" fmla="*/ 2465768 h 4617073"/>
                    <a:gd name="connsiteX98" fmla="*/ 3906395 w 4144327"/>
                    <a:gd name="connsiteY98" fmla="*/ 2758092 h 4617073"/>
                    <a:gd name="connsiteX99" fmla="*/ 3915220 w 4144327"/>
                    <a:gd name="connsiteY99" fmla="*/ 2758566 h 4617073"/>
                    <a:gd name="connsiteX100" fmla="*/ 4103074 w 4144327"/>
                    <a:gd name="connsiteY100" fmla="*/ 2576870 h 4617073"/>
                    <a:gd name="connsiteX101" fmla="*/ 4143879 w 4144327"/>
                    <a:gd name="connsiteY101" fmla="*/ 2306400 h 4617073"/>
                    <a:gd name="connsiteX102" fmla="*/ 4113438 w 4144327"/>
                    <a:gd name="connsiteY102" fmla="*/ 1843337 h 4617073"/>
                    <a:gd name="connsiteX103" fmla="*/ 262712 w 4144327"/>
                    <a:gd name="connsiteY103" fmla="*/ 1656015 h 4617073"/>
                    <a:gd name="connsiteX104" fmla="*/ 275327 w 4144327"/>
                    <a:gd name="connsiteY104" fmla="*/ 1491790 h 4617073"/>
                    <a:gd name="connsiteX105" fmla="*/ 484087 w 4144327"/>
                    <a:gd name="connsiteY105" fmla="*/ 1170329 h 4617073"/>
                    <a:gd name="connsiteX106" fmla="*/ 602592 w 4144327"/>
                    <a:gd name="connsiteY106" fmla="*/ 1070361 h 4617073"/>
                    <a:gd name="connsiteX107" fmla="*/ 262712 w 4144327"/>
                    <a:gd name="connsiteY107" fmla="*/ 1656015 h 4617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4144327" h="4617073">
                      <a:moveTo>
                        <a:pt x="4113438" y="1843337"/>
                      </a:moveTo>
                      <a:cubicBezTo>
                        <a:pt x="4102778" y="1743250"/>
                        <a:pt x="4085011" y="1645000"/>
                        <a:pt x="4046635" y="1551072"/>
                      </a:cubicBezTo>
                      <a:cubicBezTo>
                        <a:pt x="3969290" y="1361500"/>
                        <a:pt x="3845514" y="1204737"/>
                        <a:pt x="3703202" y="1060944"/>
                      </a:cubicBezTo>
                      <a:cubicBezTo>
                        <a:pt x="3578123" y="934504"/>
                        <a:pt x="3440489" y="822869"/>
                        <a:pt x="3297466" y="717215"/>
                      </a:cubicBezTo>
                      <a:cubicBezTo>
                        <a:pt x="3462698" y="596223"/>
                        <a:pt x="3425032" y="441652"/>
                        <a:pt x="3363144" y="333215"/>
                      </a:cubicBezTo>
                      <a:cubicBezTo>
                        <a:pt x="3363144" y="376566"/>
                        <a:pt x="3365158" y="412040"/>
                        <a:pt x="3362671" y="447159"/>
                      </a:cubicBezTo>
                      <a:cubicBezTo>
                        <a:pt x="3358585" y="506145"/>
                        <a:pt x="3350945" y="564776"/>
                        <a:pt x="3327788" y="620031"/>
                      </a:cubicBezTo>
                      <a:cubicBezTo>
                        <a:pt x="3315825" y="648635"/>
                        <a:pt x="3300131" y="675049"/>
                        <a:pt x="3270934" y="689203"/>
                      </a:cubicBezTo>
                      <a:cubicBezTo>
                        <a:pt x="3239191" y="704601"/>
                        <a:pt x="3206381" y="700574"/>
                        <a:pt x="3177244" y="684228"/>
                      </a:cubicBezTo>
                      <a:cubicBezTo>
                        <a:pt x="3155924" y="672265"/>
                        <a:pt x="3169308" y="648221"/>
                        <a:pt x="3169486" y="630276"/>
                      </a:cubicBezTo>
                      <a:cubicBezTo>
                        <a:pt x="3170552" y="522313"/>
                        <a:pt x="3163031" y="415712"/>
                        <a:pt x="3126371" y="312960"/>
                      </a:cubicBezTo>
                      <a:cubicBezTo>
                        <a:pt x="3062352" y="133456"/>
                        <a:pt x="2873372" y="-3941"/>
                        <a:pt x="2692742" y="86"/>
                      </a:cubicBezTo>
                      <a:cubicBezTo>
                        <a:pt x="2757236" y="38877"/>
                        <a:pt x="2818117" y="78438"/>
                        <a:pt x="2874320" y="124513"/>
                      </a:cubicBezTo>
                      <a:cubicBezTo>
                        <a:pt x="2962087" y="196410"/>
                        <a:pt x="3039906" y="276420"/>
                        <a:pt x="3081303" y="385212"/>
                      </a:cubicBezTo>
                      <a:cubicBezTo>
                        <a:pt x="3112276" y="466644"/>
                        <a:pt x="3112099" y="569750"/>
                        <a:pt x="3081007" y="630513"/>
                      </a:cubicBezTo>
                      <a:cubicBezTo>
                        <a:pt x="2980269" y="497795"/>
                        <a:pt x="2923415" y="448107"/>
                        <a:pt x="2788505" y="380830"/>
                      </a:cubicBezTo>
                      <a:cubicBezTo>
                        <a:pt x="2511521" y="242544"/>
                        <a:pt x="2217124" y="189777"/>
                        <a:pt x="1909580" y="207721"/>
                      </a:cubicBezTo>
                      <a:cubicBezTo>
                        <a:pt x="1843902" y="211571"/>
                        <a:pt x="1777572" y="205708"/>
                        <a:pt x="1712427" y="222468"/>
                      </a:cubicBezTo>
                      <a:cubicBezTo>
                        <a:pt x="1623593" y="245269"/>
                        <a:pt x="1545656" y="287198"/>
                        <a:pt x="1473404" y="344645"/>
                      </a:cubicBezTo>
                      <a:cubicBezTo>
                        <a:pt x="1481221" y="348612"/>
                        <a:pt x="1485189" y="344941"/>
                        <a:pt x="1489749" y="343401"/>
                      </a:cubicBezTo>
                      <a:cubicBezTo>
                        <a:pt x="1643729" y="292588"/>
                        <a:pt x="1796761" y="237688"/>
                        <a:pt x="1962347" y="238458"/>
                      </a:cubicBezTo>
                      <a:cubicBezTo>
                        <a:pt x="2078661" y="238991"/>
                        <a:pt x="2195211" y="236563"/>
                        <a:pt x="2309334" y="264694"/>
                      </a:cubicBezTo>
                      <a:cubicBezTo>
                        <a:pt x="2347236" y="274051"/>
                        <a:pt x="2384369" y="286310"/>
                        <a:pt x="2414099" y="319889"/>
                      </a:cubicBezTo>
                      <a:cubicBezTo>
                        <a:pt x="2407999" y="319889"/>
                        <a:pt x="2405512" y="320126"/>
                        <a:pt x="2403143" y="319830"/>
                      </a:cubicBezTo>
                      <a:cubicBezTo>
                        <a:pt x="2283039" y="306801"/>
                        <a:pt x="2163172" y="308282"/>
                        <a:pt x="2043068" y="321962"/>
                      </a:cubicBezTo>
                      <a:cubicBezTo>
                        <a:pt x="1957787" y="331675"/>
                        <a:pt x="1874342" y="351041"/>
                        <a:pt x="1789772" y="364188"/>
                      </a:cubicBezTo>
                      <a:cubicBezTo>
                        <a:pt x="1642781" y="387048"/>
                        <a:pt x="1497626" y="416186"/>
                        <a:pt x="1356380" y="463919"/>
                      </a:cubicBezTo>
                      <a:cubicBezTo>
                        <a:pt x="1299526" y="483167"/>
                        <a:pt x="1246699" y="515384"/>
                        <a:pt x="1188898" y="528235"/>
                      </a:cubicBezTo>
                      <a:cubicBezTo>
                        <a:pt x="1052804" y="558498"/>
                        <a:pt x="926896" y="531611"/>
                        <a:pt x="817807" y="440585"/>
                      </a:cubicBezTo>
                      <a:cubicBezTo>
                        <a:pt x="808509" y="432827"/>
                        <a:pt x="799389" y="424832"/>
                        <a:pt x="784347" y="411981"/>
                      </a:cubicBezTo>
                      <a:cubicBezTo>
                        <a:pt x="799034" y="476948"/>
                        <a:pt x="825980" y="523971"/>
                        <a:pt x="875609" y="556781"/>
                      </a:cubicBezTo>
                      <a:cubicBezTo>
                        <a:pt x="923461" y="588465"/>
                        <a:pt x="978479" y="596282"/>
                        <a:pt x="1033556" y="603152"/>
                      </a:cubicBezTo>
                      <a:cubicBezTo>
                        <a:pt x="1029233" y="624058"/>
                        <a:pt x="1017566" y="634718"/>
                        <a:pt x="1000214" y="642891"/>
                      </a:cubicBezTo>
                      <a:cubicBezTo>
                        <a:pt x="825684" y="725269"/>
                        <a:pt x="655063" y="814637"/>
                        <a:pt x="497827" y="927456"/>
                      </a:cubicBezTo>
                      <a:cubicBezTo>
                        <a:pt x="402893" y="995562"/>
                        <a:pt x="314355" y="1070598"/>
                        <a:pt x="247255" y="1167901"/>
                      </a:cubicBezTo>
                      <a:cubicBezTo>
                        <a:pt x="199936" y="1236481"/>
                        <a:pt x="170976" y="1311398"/>
                        <a:pt x="166712" y="1401357"/>
                      </a:cubicBezTo>
                      <a:cubicBezTo>
                        <a:pt x="203549" y="1259459"/>
                        <a:pt x="290251" y="1139237"/>
                        <a:pt x="392588" y="1087535"/>
                      </a:cubicBezTo>
                      <a:cubicBezTo>
                        <a:pt x="384178" y="1096478"/>
                        <a:pt x="378375" y="1102637"/>
                        <a:pt x="372689" y="1108796"/>
                      </a:cubicBezTo>
                      <a:cubicBezTo>
                        <a:pt x="316131" y="1170270"/>
                        <a:pt x="276689" y="1239856"/>
                        <a:pt x="265081" y="1324249"/>
                      </a:cubicBezTo>
                      <a:cubicBezTo>
                        <a:pt x="251460" y="1422736"/>
                        <a:pt x="234167" y="1520750"/>
                        <a:pt x="221197" y="1619297"/>
                      </a:cubicBezTo>
                      <a:cubicBezTo>
                        <a:pt x="212136" y="1687936"/>
                        <a:pt x="171154" y="1724891"/>
                        <a:pt x="109740" y="1746034"/>
                      </a:cubicBezTo>
                      <a:cubicBezTo>
                        <a:pt x="76160" y="1757582"/>
                        <a:pt x="41219" y="1757286"/>
                        <a:pt x="0" y="1758411"/>
                      </a:cubicBezTo>
                      <a:cubicBezTo>
                        <a:pt x="42403" y="1786957"/>
                        <a:pt x="82557" y="1800637"/>
                        <a:pt x="126855" y="1797617"/>
                      </a:cubicBezTo>
                      <a:cubicBezTo>
                        <a:pt x="168666" y="1794774"/>
                        <a:pt x="213084" y="1795189"/>
                        <a:pt x="237128" y="1747870"/>
                      </a:cubicBezTo>
                      <a:cubicBezTo>
                        <a:pt x="176365" y="2005193"/>
                        <a:pt x="217999" y="2239241"/>
                        <a:pt x="383823" y="2452206"/>
                      </a:cubicBezTo>
                      <a:cubicBezTo>
                        <a:pt x="308669" y="2183868"/>
                        <a:pt x="366707" y="2056006"/>
                        <a:pt x="438900" y="1968593"/>
                      </a:cubicBezTo>
                      <a:cubicBezTo>
                        <a:pt x="426641" y="2038831"/>
                        <a:pt x="423621" y="2107530"/>
                        <a:pt x="425634" y="2176583"/>
                      </a:cubicBezTo>
                      <a:cubicBezTo>
                        <a:pt x="428891" y="2288929"/>
                        <a:pt x="458681" y="2391799"/>
                        <a:pt x="532413" y="2479212"/>
                      </a:cubicBezTo>
                      <a:cubicBezTo>
                        <a:pt x="532413" y="2479212"/>
                        <a:pt x="532413" y="2479212"/>
                        <a:pt x="532413" y="2479212"/>
                      </a:cubicBezTo>
                      <a:cubicBezTo>
                        <a:pt x="520746" y="2509949"/>
                        <a:pt x="533005" y="2542166"/>
                        <a:pt x="526728" y="2573258"/>
                      </a:cubicBezTo>
                      <a:cubicBezTo>
                        <a:pt x="378611" y="2660967"/>
                        <a:pt x="305708" y="2816723"/>
                        <a:pt x="337985" y="2976328"/>
                      </a:cubicBezTo>
                      <a:cubicBezTo>
                        <a:pt x="368188" y="3125747"/>
                        <a:pt x="514113" y="3259117"/>
                        <a:pt x="669277" y="3279194"/>
                      </a:cubicBezTo>
                      <a:cubicBezTo>
                        <a:pt x="669277" y="3279194"/>
                        <a:pt x="669277" y="3279194"/>
                        <a:pt x="669277" y="3279194"/>
                      </a:cubicBezTo>
                      <a:cubicBezTo>
                        <a:pt x="684675" y="3317096"/>
                        <a:pt x="700132" y="3354999"/>
                        <a:pt x="715411" y="3392487"/>
                      </a:cubicBezTo>
                      <a:cubicBezTo>
                        <a:pt x="705758" y="3400008"/>
                        <a:pt x="693913" y="3394145"/>
                        <a:pt x="686451" y="3402318"/>
                      </a:cubicBezTo>
                      <a:cubicBezTo>
                        <a:pt x="634631" y="3413392"/>
                        <a:pt x="607211" y="3449518"/>
                        <a:pt x="604073" y="3509393"/>
                      </a:cubicBezTo>
                      <a:cubicBezTo>
                        <a:pt x="598565" y="3615224"/>
                        <a:pt x="630427" y="3713297"/>
                        <a:pt x="666967" y="3810067"/>
                      </a:cubicBezTo>
                      <a:cubicBezTo>
                        <a:pt x="715885" y="3939646"/>
                        <a:pt x="788433" y="4056789"/>
                        <a:pt x="862284" y="4173043"/>
                      </a:cubicBezTo>
                      <a:cubicBezTo>
                        <a:pt x="889941" y="4216631"/>
                        <a:pt x="889112" y="4257673"/>
                        <a:pt x="860744" y="4299484"/>
                      </a:cubicBezTo>
                      <a:cubicBezTo>
                        <a:pt x="850262" y="4314941"/>
                        <a:pt x="839839" y="4330398"/>
                        <a:pt x="829415" y="4345856"/>
                      </a:cubicBezTo>
                      <a:cubicBezTo>
                        <a:pt x="848899" y="4348639"/>
                        <a:pt x="868621" y="4350119"/>
                        <a:pt x="887750" y="4354384"/>
                      </a:cubicBezTo>
                      <a:cubicBezTo>
                        <a:pt x="1003057" y="4379909"/>
                        <a:pt x="1117534" y="4408750"/>
                        <a:pt x="1230709" y="4442625"/>
                      </a:cubicBezTo>
                      <a:cubicBezTo>
                        <a:pt x="1239355" y="4438895"/>
                        <a:pt x="1244153" y="4431551"/>
                        <a:pt x="1248535" y="4423793"/>
                      </a:cubicBezTo>
                      <a:cubicBezTo>
                        <a:pt x="1268967" y="4387726"/>
                        <a:pt x="1299289" y="4361549"/>
                        <a:pt x="1334526" y="4341414"/>
                      </a:cubicBezTo>
                      <a:cubicBezTo>
                        <a:pt x="1402810" y="4302327"/>
                        <a:pt x="1447168" y="4242571"/>
                        <a:pt x="1482110" y="4174346"/>
                      </a:cubicBezTo>
                      <a:cubicBezTo>
                        <a:pt x="1486314" y="4166114"/>
                        <a:pt x="1492296" y="4157764"/>
                        <a:pt x="1489157" y="4147933"/>
                      </a:cubicBezTo>
                      <a:cubicBezTo>
                        <a:pt x="1489276" y="4147992"/>
                        <a:pt x="1489453" y="4147992"/>
                        <a:pt x="1489572" y="4148051"/>
                      </a:cubicBezTo>
                      <a:cubicBezTo>
                        <a:pt x="1559218" y="4160370"/>
                        <a:pt x="1627739" y="4182933"/>
                        <a:pt x="1700050" y="4171918"/>
                      </a:cubicBezTo>
                      <a:cubicBezTo>
                        <a:pt x="1786989" y="4170970"/>
                        <a:pt x="1873809" y="4167476"/>
                        <a:pt x="1960038" y="4155276"/>
                      </a:cubicBezTo>
                      <a:cubicBezTo>
                        <a:pt x="1956307" y="4162146"/>
                        <a:pt x="1952398" y="4168898"/>
                        <a:pt x="1948845" y="4175886"/>
                      </a:cubicBezTo>
                      <a:cubicBezTo>
                        <a:pt x="1876593" y="4316895"/>
                        <a:pt x="1855924" y="4461636"/>
                        <a:pt x="1917634" y="4612299"/>
                      </a:cubicBezTo>
                      <a:cubicBezTo>
                        <a:pt x="1922194" y="4612832"/>
                        <a:pt x="1924978" y="4610878"/>
                        <a:pt x="1926695" y="4607561"/>
                      </a:cubicBezTo>
                      <a:cubicBezTo>
                        <a:pt x="1926814" y="4607857"/>
                        <a:pt x="1926932" y="4608153"/>
                        <a:pt x="1927051" y="4608390"/>
                      </a:cubicBezTo>
                      <a:cubicBezTo>
                        <a:pt x="1937000" y="4620827"/>
                        <a:pt x="1948016" y="4618340"/>
                        <a:pt x="1959386" y="4610700"/>
                      </a:cubicBezTo>
                      <a:cubicBezTo>
                        <a:pt x="2055268" y="4589024"/>
                        <a:pt x="2151328" y="4567882"/>
                        <a:pt x="2247031" y="4545377"/>
                      </a:cubicBezTo>
                      <a:cubicBezTo>
                        <a:pt x="2314782" y="4529446"/>
                        <a:pt x="2384073" y="4519852"/>
                        <a:pt x="2450343" y="4497584"/>
                      </a:cubicBezTo>
                      <a:cubicBezTo>
                        <a:pt x="2455851" y="4484733"/>
                        <a:pt x="2449040" y="4475198"/>
                        <a:pt x="2442467" y="4465604"/>
                      </a:cubicBezTo>
                      <a:cubicBezTo>
                        <a:pt x="2445369" y="4465663"/>
                        <a:pt x="2448152" y="4464834"/>
                        <a:pt x="2450758" y="4462584"/>
                      </a:cubicBezTo>
                      <a:cubicBezTo>
                        <a:pt x="2447382" y="4456602"/>
                        <a:pt x="2444125" y="4450561"/>
                        <a:pt x="2440631" y="4444639"/>
                      </a:cubicBezTo>
                      <a:cubicBezTo>
                        <a:pt x="2405452" y="4385298"/>
                        <a:pt x="2413092" y="4366465"/>
                        <a:pt x="2478830" y="4348994"/>
                      </a:cubicBezTo>
                      <a:cubicBezTo>
                        <a:pt x="2511402" y="4340348"/>
                        <a:pt x="2542613" y="4327674"/>
                        <a:pt x="2569914" y="4307893"/>
                      </a:cubicBezTo>
                      <a:cubicBezTo>
                        <a:pt x="2714003" y="4203721"/>
                        <a:pt x="2849150" y="4091257"/>
                        <a:pt x="2919743" y="3920576"/>
                      </a:cubicBezTo>
                      <a:cubicBezTo>
                        <a:pt x="2929456" y="3879831"/>
                        <a:pt x="2942129" y="3839027"/>
                        <a:pt x="2938872" y="3796860"/>
                      </a:cubicBezTo>
                      <a:cubicBezTo>
                        <a:pt x="2936681" y="3768552"/>
                        <a:pt x="2942129" y="3742967"/>
                        <a:pt x="2951131" y="3717146"/>
                      </a:cubicBezTo>
                      <a:cubicBezTo>
                        <a:pt x="2959956" y="3691799"/>
                        <a:pt x="2960785" y="3665622"/>
                        <a:pt x="2961318" y="3639090"/>
                      </a:cubicBezTo>
                      <a:cubicBezTo>
                        <a:pt x="2962384" y="3588396"/>
                        <a:pt x="2963568" y="3537642"/>
                        <a:pt x="2971563" y="3487362"/>
                      </a:cubicBezTo>
                      <a:cubicBezTo>
                        <a:pt x="2971563" y="3487362"/>
                        <a:pt x="2971563" y="3487362"/>
                        <a:pt x="2971563" y="3487362"/>
                      </a:cubicBezTo>
                      <a:cubicBezTo>
                        <a:pt x="2979499" y="3480610"/>
                        <a:pt x="2981868" y="3471016"/>
                        <a:pt x="2985362" y="3461777"/>
                      </a:cubicBezTo>
                      <a:cubicBezTo>
                        <a:pt x="3000227" y="3421980"/>
                        <a:pt x="3017106" y="3382952"/>
                        <a:pt x="3043697" y="3349373"/>
                      </a:cubicBezTo>
                      <a:cubicBezTo>
                        <a:pt x="3084146" y="3298322"/>
                        <a:pt x="3133064" y="3266520"/>
                        <a:pt x="3202236" y="3283694"/>
                      </a:cubicBezTo>
                      <a:cubicBezTo>
                        <a:pt x="3295571" y="3306910"/>
                        <a:pt x="3383991" y="3291512"/>
                        <a:pt x="3467495" y="3246325"/>
                      </a:cubicBezTo>
                      <a:cubicBezTo>
                        <a:pt x="3570602" y="3190537"/>
                        <a:pt x="3636695" y="3107092"/>
                        <a:pt x="3654106" y="2988765"/>
                      </a:cubicBezTo>
                      <a:cubicBezTo>
                        <a:pt x="3654106" y="2988765"/>
                        <a:pt x="3654106" y="2988765"/>
                        <a:pt x="3654106" y="2988765"/>
                      </a:cubicBezTo>
                      <a:cubicBezTo>
                        <a:pt x="3680164" y="2987462"/>
                        <a:pt x="3700892" y="2975262"/>
                        <a:pt x="3718896" y="2957318"/>
                      </a:cubicBezTo>
                      <a:cubicBezTo>
                        <a:pt x="3740038" y="2936294"/>
                        <a:pt x="3756443" y="2911834"/>
                        <a:pt x="3771249" y="2886132"/>
                      </a:cubicBezTo>
                      <a:cubicBezTo>
                        <a:pt x="3810040" y="2818618"/>
                        <a:pt x="3838348" y="2746366"/>
                        <a:pt x="3865827" y="2673877"/>
                      </a:cubicBezTo>
                      <a:cubicBezTo>
                        <a:pt x="3878679" y="2639943"/>
                        <a:pt x="3890405" y="2605534"/>
                        <a:pt x="3902605" y="2571363"/>
                      </a:cubicBezTo>
                      <a:cubicBezTo>
                        <a:pt x="3914805" y="2537250"/>
                        <a:pt x="3927005" y="2503138"/>
                        <a:pt x="3940389" y="2465768"/>
                      </a:cubicBezTo>
                      <a:cubicBezTo>
                        <a:pt x="4004231" y="2574265"/>
                        <a:pt x="3976219" y="2668429"/>
                        <a:pt x="3906395" y="2758092"/>
                      </a:cubicBezTo>
                      <a:cubicBezTo>
                        <a:pt x="3911606" y="2758447"/>
                        <a:pt x="3913502" y="2758980"/>
                        <a:pt x="3915220" y="2758566"/>
                      </a:cubicBezTo>
                      <a:cubicBezTo>
                        <a:pt x="4015602" y="2737068"/>
                        <a:pt x="4070324" y="2668073"/>
                        <a:pt x="4103074" y="2576870"/>
                      </a:cubicBezTo>
                      <a:cubicBezTo>
                        <a:pt x="4134403" y="2489457"/>
                        <a:pt x="4141806" y="2398136"/>
                        <a:pt x="4143879" y="2306400"/>
                      </a:cubicBezTo>
                      <a:cubicBezTo>
                        <a:pt x="4147373" y="2151236"/>
                        <a:pt x="4129843" y="1997316"/>
                        <a:pt x="4113438" y="1843337"/>
                      </a:cubicBezTo>
                      <a:close/>
                      <a:moveTo>
                        <a:pt x="262712" y="1656015"/>
                      </a:moveTo>
                      <a:cubicBezTo>
                        <a:pt x="274202" y="1601826"/>
                        <a:pt x="261410" y="1546453"/>
                        <a:pt x="275327" y="1491790"/>
                      </a:cubicBezTo>
                      <a:cubicBezTo>
                        <a:pt x="308728" y="1360434"/>
                        <a:pt x="385896" y="1258689"/>
                        <a:pt x="484087" y="1170329"/>
                      </a:cubicBezTo>
                      <a:cubicBezTo>
                        <a:pt x="520568" y="1137519"/>
                        <a:pt x="559063" y="1106960"/>
                        <a:pt x="602592" y="1070361"/>
                      </a:cubicBezTo>
                      <a:cubicBezTo>
                        <a:pt x="492023" y="1273317"/>
                        <a:pt x="339347" y="1442517"/>
                        <a:pt x="262712" y="1656015"/>
                      </a:cubicBezTo>
                      <a:close/>
                    </a:path>
                  </a:pathLst>
                </a:custGeom>
                <a:solidFill>
                  <a:srgbClr val="000000"/>
                </a:solidFill>
                <a:ln w="5921" cap="flat">
                  <a:noFill/>
                  <a:prstDash val="solid"/>
                  <a:miter/>
                </a:ln>
              </p:spPr>
              <p:txBody>
                <a:bodyPr rtlCol="0" anchor="ctr"/>
                <a:lstStyle/>
                <a:p>
                  <a:pPr algn="l" rtl="0"/>
                  <a:endParaRPr lang="ko-KR" altLang="en-US" dirty="0"/>
                </a:p>
              </p:txBody>
            </p:sp>
            <p:sp>
              <p:nvSpPr>
                <p:cNvPr id="80" name="자유형: 도형 22">
                  <a:extLst>
                    <a:ext uri="{FF2B5EF4-FFF2-40B4-BE49-F238E27FC236}">
                      <a16:creationId xmlns:a16="http://schemas.microsoft.com/office/drawing/2014/main" xmlns="" id="{1620BE3A-4EDB-5107-8986-3C8D0D900B5A}"/>
                    </a:ext>
                  </a:extLst>
                </p:cNvPr>
                <p:cNvSpPr/>
                <p:nvPr/>
              </p:nvSpPr>
              <p:spPr>
                <a:xfrm>
                  <a:off x="3783291" y="2073713"/>
                  <a:ext cx="3130671" cy="2100345"/>
                </a:xfrm>
                <a:custGeom>
                  <a:avLst/>
                  <a:gdLst>
                    <a:gd name="connsiteX0" fmla="*/ 1436485 w 3130671"/>
                    <a:gd name="connsiteY0" fmla="*/ 2080734 h 2100345"/>
                    <a:gd name="connsiteX1" fmla="*/ 1176497 w 3130671"/>
                    <a:gd name="connsiteY1" fmla="*/ 2097375 h 2100345"/>
                    <a:gd name="connsiteX2" fmla="*/ 966019 w 3130671"/>
                    <a:gd name="connsiteY2" fmla="*/ 2073509 h 2100345"/>
                    <a:gd name="connsiteX3" fmla="*/ 636504 w 3130671"/>
                    <a:gd name="connsiteY3" fmla="*/ 1911179 h 2100345"/>
                    <a:gd name="connsiteX4" fmla="*/ 270981 w 3130671"/>
                    <a:gd name="connsiteY4" fmla="*/ 1490401 h 2100345"/>
                    <a:gd name="connsiteX5" fmla="*/ 215963 w 3130671"/>
                    <a:gd name="connsiteY5" fmla="*/ 1385813 h 2100345"/>
                    <a:gd name="connsiteX6" fmla="*/ 162840 w 3130671"/>
                    <a:gd name="connsiteY6" fmla="*/ 1327716 h 2100345"/>
                    <a:gd name="connsiteX7" fmla="*/ 191800 w 3130671"/>
                    <a:gd name="connsiteY7" fmla="*/ 1317885 h 2100345"/>
                    <a:gd name="connsiteX8" fmla="*/ 145665 w 3130671"/>
                    <a:gd name="connsiteY8" fmla="*/ 1204592 h 2100345"/>
                    <a:gd name="connsiteX9" fmla="*/ 124641 w 3130671"/>
                    <a:gd name="connsiteY9" fmla="*/ 1173500 h 2100345"/>
                    <a:gd name="connsiteX10" fmla="*/ 5248 w 3130671"/>
                    <a:gd name="connsiteY10" fmla="*/ 622372 h 2100345"/>
                    <a:gd name="connsiteX11" fmla="*/ 3057 w 3130671"/>
                    <a:gd name="connsiteY11" fmla="*/ 498597 h 2100345"/>
                    <a:gd name="connsiteX12" fmla="*/ 8742 w 3130671"/>
                    <a:gd name="connsiteY12" fmla="*/ 404551 h 2100345"/>
                    <a:gd name="connsiteX13" fmla="*/ 36577 w 3130671"/>
                    <a:gd name="connsiteY13" fmla="*/ 461405 h 2100345"/>
                    <a:gd name="connsiteX14" fmla="*/ 36044 w 3130671"/>
                    <a:gd name="connsiteY14" fmla="*/ 592761 h 2100345"/>
                    <a:gd name="connsiteX15" fmla="*/ 104091 w 3130671"/>
                    <a:gd name="connsiteY15" fmla="*/ 504282 h 2100345"/>
                    <a:gd name="connsiteX16" fmla="*/ 104091 w 3130671"/>
                    <a:gd name="connsiteY16" fmla="*/ 714108 h 2100345"/>
                    <a:gd name="connsiteX17" fmla="*/ 110309 w 3130671"/>
                    <a:gd name="connsiteY17" fmla="*/ 716418 h 2100345"/>
                    <a:gd name="connsiteX18" fmla="*/ 161123 w 3130671"/>
                    <a:gd name="connsiteY18" fmla="*/ 632618 h 2100345"/>
                    <a:gd name="connsiteX19" fmla="*/ 195827 w 3130671"/>
                    <a:gd name="connsiteY19" fmla="*/ 727019 h 2100345"/>
                    <a:gd name="connsiteX20" fmla="*/ 199617 w 3130671"/>
                    <a:gd name="connsiteY20" fmla="*/ 726486 h 2100345"/>
                    <a:gd name="connsiteX21" fmla="*/ 203940 w 3130671"/>
                    <a:gd name="connsiteY21" fmla="*/ 633625 h 2100345"/>
                    <a:gd name="connsiteX22" fmla="*/ 209744 w 3130671"/>
                    <a:gd name="connsiteY22" fmla="*/ 432445 h 2100345"/>
                    <a:gd name="connsiteX23" fmla="*/ 202519 w 3130671"/>
                    <a:gd name="connsiteY23" fmla="*/ 353856 h 2100345"/>
                    <a:gd name="connsiteX24" fmla="*/ 225498 w 3130671"/>
                    <a:gd name="connsiteY24" fmla="*/ 278288 h 2100345"/>
                    <a:gd name="connsiteX25" fmla="*/ 327953 w 3130671"/>
                    <a:gd name="connsiteY25" fmla="*/ 209649 h 2100345"/>
                    <a:gd name="connsiteX26" fmla="*/ 291827 w 3130671"/>
                    <a:gd name="connsiteY26" fmla="*/ 368958 h 2100345"/>
                    <a:gd name="connsiteX27" fmla="*/ 760161 w 3130671"/>
                    <a:gd name="connsiteY27" fmla="*/ 0 h 2100345"/>
                    <a:gd name="connsiteX28" fmla="*/ 642545 w 3130671"/>
                    <a:gd name="connsiteY28" fmla="*/ 225935 h 2100345"/>
                    <a:gd name="connsiteX29" fmla="*/ 410154 w 3130671"/>
                    <a:gd name="connsiteY29" fmla="*/ 341005 h 2100345"/>
                    <a:gd name="connsiteX30" fmla="*/ 671682 w 3130671"/>
                    <a:gd name="connsiteY30" fmla="*/ 278584 h 2100345"/>
                    <a:gd name="connsiteX31" fmla="*/ 599489 w 3130671"/>
                    <a:gd name="connsiteY31" fmla="*/ 378078 h 2100345"/>
                    <a:gd name="connsiteX32" fmla="*/ 780711 w 3130671"/>
                    <a:gd name="connsiteY32" fmla="*/ 408874 h 2100345"/>
                    <a:gd name="connsiteX33" fmla="*/ 1031520 w 3130671"/>
                    <a:gd name="connsiteY33" fmla="*/ 397385 h 2100345"/>
                    <a:gd name="connsiteX34" fmla="*/ 1130185 w 3130671"/>
                    <a:gd name="connsiteY34" fmla="*/ 346513 h 2100345"/>
                    <a:gd name="connsiteX35" fmla="*/ 1294410 w 3130671"/>
                    <a:gd name="connsiteY35" fmla="*/ 168903 h 2100345"/>
                    <a:gd name="connsiteX36" fmla="*/ 1315553 w 3130671"/>
                    <a:gd name="connsiteY36" fmla="*/ 148768 h 2100345"/>
                    <a:gd name="connsiteX37" fmla="*/ 1128231 w 3130671"/>
                    <a:gd name="connsiteY37" fmla="*/ 412783 h 2100345"/>
                    <a:gd name="connsiteX38" fmla="*/ 1519989 w 3130671"/>
                    <a:gd name="connsiteY38" fmla="*/ 440085 h 2100345"/>
                    <a:gd name="connsiteX39" fmla="*/ 1699079 w 3130671"/>
                    <a:gd name="connsiteY39" fmla="*/ 425042 h 2100345"/>
                    <a:gd name="connsiteX40" fmla="*/ 1983467 w 3130671"/>
                    <a:gd name="connsiteY40" fmla="*/ 218473 h 2100345"/>
                    <a:gd name="connsiteX41" fmla="*/ 2052343 w 3130671"/>
                    <a:gd name="connsiteY41" fmla="*/ 121762 h 2100345"/>
                    <a:gd name="connsiteX42" fmla="*/ 1575422 w 3130671"/>
                    <a:gd name="connsiteY42" fmla="*/ 498656 h 2100345"/>
                    <a:gd name="connsiteX43" fmla="*/ 1751847 w 3130671"/>
                    <a:gd name="connsiteY43" fmla="*/ 485982 h 2100345"/>
                    <a:gd name="connsiteX44" fmla="*/ 1933365 w 3130671"/>
                    <a:gd name="connsiteY44" fmla="*/ 461642 h 2100345"/>
                    <a:gd name="connsiteX45" fmla="*/ 2114409 w 3130671"/>
                    <a:gd name="connsiteY45" fmla="*/ 426759 h 2100345"/>
                    <a:gd name="connsiteX46" fmla="*/ 1907958 w 3130671"/>
                    <a:gd name="connsiteY46" fmla="*/ 518732 h 2100345"/>
                    <a:gd name="connsiteX47" fmla="*/ 2440015 w 3130671"/>
                    <a:gd name="connsiteY47" fmla="*/ 281723 h 2100345"/>
                    <a:gd name="connsiteX48" fmla="*/ 2214021 w 3130671"/>
                    <a:gd name="connsiteY48" fmla="*/ 787663 h 2100345"/>
                    <a:gd name="connsiteX49" fmla="*/ 2326249 w 3130671"/>
                    <a:gd name="connsiteY49" fmla="*/ 781859 h 2100345"/>
                    <a:gd name="connsiteX50" fmla="*/ 2423611 w 3130671"/>
                    <a:gd name="connsiteY50" fmla="*/ 775226 h 2100345"/>
                    <a:gd name="connsiteX51" fmla="*/ 2444102 w 3130671"/>
                    <a:gd name="connsiteY51" fmla="*/ 795658 h 2100345"/>
                    <a:gd name="connsiteX52" fmla="*/ 2443806 w 3130671"/>
                    <a:gd name="connsiteY52" fmla="*/ 963969 h 2100345"/>
                    <a:gd name="connsiteX53" fmla="*/ 2626627 w 3130671"/>
                    <a:gd name="connsiteY53" fmla="*/ 779846 h 2100345"/>
                    <a:gd name="connsiteX54" fmla="*/ 2757924 w 3130671"/>
                    <a:gd name="connsiteY54" fmla="*/ 705521 h 2100345"/>
                    <a:gd name="connsiteX55" fmla="*/ 2963072 w 3130671"/>
                    <a:gd name="connsiteY55" fmla="*/ 749583 h 2100345"/>
                    <a:gd name="connsiteX56" fmla="*/ 3063632 w 3130671"/>
                    <a:gd name="connsiteY56" fmla="*/ 865127 h 2100345"/>
                    <a:gd name="connsiteX57" fmla="*/ 3130672 w 3130671"/>
                    <a:gd name="connsiteY57" fmla="*/ 914282 h 2100345"/>
                    <a:gd name="connsiteX58" fmla="*/ 2944061 w 3130671"/>
                    <a:gd name="connsiteY58" fmla="*/ 1171842 h 2100345"/>
                    <a:gd name="connsiteX59" fmla="*/ 2678802 w 3130671"/>
                    <a:gd name="connsiteY59" fmla="*/ 1209211 h 2100345"/>
                    <a:gd name="connsiteX60" fmla="*/ 2520263 w 3130671"/>
                    <a:gd name="connsiteY60" fmla="*/ 1274889 h 2100345"/>
                    <a:gd name="connsiteX61" fmla="*/ 2461928 w 3130671"/>
                    <a:gd name="connsiteY61" fmla="*/ 1387294 h 2100345"/>
                    <a:gd name="connsiteX62" fmla="*/ 2448129 w 3130671"/>
                    <a:gd name="connsiteY62" fmla="*/ 1412878 h 2100345"/>
                    <a:gd name="connsiteX63" fmla="*/ 2435219 w 3130671"/>
                    <a:gd name="connsiteY63" fmla="*/ 1389367 h 2100345"/>
                    <a:gd name="connsiteX64" fmla="*/ 2399507 w 3130671"/>
                    <a:gd name="connsiteY64" fmla="*/ 1317056 h 2100345"/>
                    <a:gd name="connsiteX65" fmla="*/ 2279285 w 3130671"/>
                    <a:gd name="connsiteY65" fmla="*/ 1351168 h 2100345"/>
                    <a:gd name="connsiteX66" fmla="*/ 2267500 w 3130671"/>
                    <a:gd name="connsiteY66" fmla="*/ 1369409 h 2100345"/>
                    <a:gd name="connsiteX67" fmla="*/ 2249259 w 3130671"/>
                    <a:gd name="connsiteY67" fmla="*/ 1356261 h 2100345"/>
                    <a:gd name="connsiteX68" fmla="*/ 2227465 w 3130671"/>
                    <a:gd name="connsiteY68" fmla="*/ 1328308 h 2100345"/>
                    <a:gd name="connsiteX69" fmla="*/ 2164097 w 3130671"/>
                    <a:gd name="connsiteY69" fmla="*/ 1332809 h 2100345"/>
                    <a:gd name="connsiteX70" fmla="*/ 2146330 w 3130671"/>
                    <a:gd name="connsiteY70" fmla="*/ 1370060 h 2100345"/>
                    <a:gd name="connsiteX71" fmla="*/ 2107006 w 3130671"/>
                    <a:gd name="connsiteY71" fmla="*/ 1379122 h 2100345"/>
                    <a:gd name="connsiteX72" fmla="*/ 2100432 w 3130671"/>
                    <a:gd name="connsiteY72" fmla="*/ 1373199 h 2100345"/>
                    <a:gd name="connsiteX73" fmla="*/ 2047309 w 3130671"/>
                    <a:gd name="connsiteY73" fmla="*/ 1358571 h 2100345"/>
                    <a:gd name="connsiteX74" fmla="*/ 2013671 w 3130671"/>
                    <a:gd name="connsiteY74" fmla="*/ 1410806 h 2100345"/>
                    <a:gd name="connsiteX75" fmla="*/ 2014796 w 3130671"/>
                    <a:gd name="connsiteY75" fmla="*/ 1452084 h 2100345"/>
                    <a:gd name="connsiteX76" fmla="*/ 2013848 w 3130671"/>
                    <a:gd name="connsiteY76" fmla="*/ 1522263 h 2100345"/>
                    <a:gd name="connsiteX77" fmla="*/ 1830672 w 3130671"/>
                    <a:gd name="connsiteY77" fmla="*/ 1801735 h 2100345"/>
                    <a:gd name="connsiteX78" fmla="*/ 1570151 w 3130671"/>
                    <a:gd name="connsiteY78" fmla="*/ 1965131 h 2100345"/>
                    <a:gd name="connsiteX79" fmla="*/ 1458813 w 3130671"/>
                    <a:gd name="connsiteY79" fmla="*/ 2064270 h 2100345"/>
                    <a:gd name="connsiteX80" fmla="*/ 1436485 w 3130671"/>
                    <a:gd name="connsiteY80" fmla="*/ 2080734 h 2100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130671" h="2100345">
                      <a:moveTo>
                        <a:pt x="1436485" y="2080734"/>
                      </a:moveTo>
                      <a:cubicBezTo>
                        <a:pt x="1350257" y="2092934"/>
                        <a:pt x="1263436" y="2096428"/>
                        <a:pt x="1176497" y="2097375"/>
                      </a:cubicBezTo>
                      <a:cubicBezTo>
                        <a:pt x="1104186" y="2108450"/>
                        <a:pt x="1035666" y="2085886"/>
                        <a:pt x="966019" y="2073509"/>
                      </a:cubicBezTo>
                      <a:cubicBezTo>
                        <a:pt x="847396" y="2037264"/>
                        <a:pt x="736590" y="1985385"/>
                        <a:pt x="636504" y="1911179"/>
                      </a:cubicBezTo>
                      <a:cubicBezTo>
                        <a:pt x="483590" y="1797767"/>
                        <a:pt x="366270" y="1653738"/>
                        <a:pt x="270981" y="1490401"/>
                      </a:cubicBezTo>
                      <a:cubicBezTo>
                        <a:pt x="251082" y="1456348"/>
                        <a:pt x="232427" y="1421643"/>
                        <a:pt x="215963" y="1385813"/>
                      </a:cubicBezTo>
                      <a:cubicBezTo>
                        <a:pt x="204296" y="1360407"/>
                        <a:pt x="192037" y="1336599"/>
                        <a:pt x="162840" y="1327716"/>
                      </a:cubicBezTo>
                      <a:cubicBezTo>
                        <a:pt x="170243" y="1319543"/>
                        <a:pt x="182147" y="1325406"/>
                        <a:pt x="191800" y="1317885"/>
                      </a:cubicBezTo>
                      <a:cubicBezTo>
                        <a:pt x="176520" y="1280397"/>
                        <a:pt x="161123" y="1242494"/>
                        <a:pt x="145665" y="1204592"/>
                      </a:cubicBezTo>
                      <a:cubicBezTo>
                        <a:pt x="133939" y="1197426"/>
                        <a:pt x="128964" y="1185877"/>
                        <a:pt x="124641" y="1173500"/>
                      </a:cubicBezTo>
                      <a:cubicBezTo>
                        <a:pt x="62339" y="994647"/>
                        <a:pt x="21830" y="811175"/>
                        <a:pt x="5248" y="622372"/>
                      </a:cubicBezTo>
                      <a:cubicBezTo>
                        <a:pt x="1635" y="581035"/>
                        <a:pt x="-3280" y="539993"/>
                        <a:pt x="3057" y="498597"/>
                      </a:cubicBezTo>
                      <a:cubicBezTo>
                        <a:pt x="9334" y="467505"/>
                        <a:pt x="-2925" y="435288"/>
                        <a:pt x="8742" y="404551"/>
                      </a:cubicBezTo>
                      <a:cubicBezTo>
                        <a:pt x="30062" y="417639"/>
                        <a:pt x="37821" y="435939"/>
                        <a:pt x="36577" y="461405"/>
                      </a:cubicBezTo>
                      <a:cubicBezTo>
                        <a:pt x="34563" y="502446"/>
                        <a:pt x="36044" y="543606"/>
                        <a:pt x="36044" y="592761"/>
                      </a:cubicBezTo>
                      <a:cubicBezTo>
                        <a:pt x="60740" y="560662"/>
                        <a:pt x="81172" y="534130"/>
                        <a:pt x="104091" y="504282"/>
                      </a:cubicBezTo>
                      <a:cubicBezTo>
                        <a:pt x="104091" y="576238"/>
                        <a:pt x="104091" y="645173"/>
                        <a:pt x="104091" y="714108"/>
                      </a:cubicBezTo>
                      <a:cubicBezTo>
                        <a:pt x="106164" y="714878"/>
                        <a:pt x="108236" y="715648"/>
                        <a:pt x="110309" y="716418"/>
                      </a:cubicBezTo>
                      <a:cubicBezTo>
                        <a:pt x="126536" y="689649"/>
                        <a:pt x="142763" y="662940"/>
                        <a:pt x="161123" y="632618"/>
                      </a:cubicBezTo>
                      <a:cubicBezTo>
                        <a:pt x="173500" y="666257"/>
                        <a:pt x="184634" y="696638"/>
                        <a:pt x="195827" y="727019"/>
                      </a:cubicBezTo>
                      <a:cubicBezTo>
                        <a:pt x="197070" y="726841"/>
                        <a:pt x="198314" y="726664"/>
                        <a:pt x="199617" y="726486"/>
                      </a:cubicBezTo>
                      <a:cubicBezTo>
                        <a:pt x="201098" y="695513"/>
                        <a:pt x="202934" y="664598"/>
                        <a:pt x="203940" y="633625"/>
                      </a:cubicBezTo>
                      <a:cubicBezTo>
                        <a:pt x="206072" y="566584"/>
                        <a:pt x="207731" y="499544"/>
                        <a:pt x="209744" y="432445"/>
                      </a:cubicBezTo>
                      <a:cubicBezTo>
                        <a:pt x="210573" y="405913"/>
                        <a:pt x="210929" y="379974"/>
                        <a:pt x="202519" y="353856"/>
                      </a:cubicBezTo>
                      <a:cubicBezTo>
                        <a:pt x="193162" y="324719"/>
                        <a:pt x="206546" y="299786"/>
                        <a:pt x="225498" y="278288"/>
                      </a:cubicBezTo>
                      <a:cubicBezTo>
                        <a:pt x="253273" y="246781"/>
                        <a:pt x="289518" y="227475"/>
                        <a:pt x="327953" y="209649"/>
                      </a:cubicBezTo>
                      <a:cubicBezTo>
                        <a:pt x="285135" y="253947"/>
                        <a:pt x="272994" y="305175"/>
                        <a:pt x="291827" y="368958"/>
                      </a:cubicBezTo>
                      <a:cubicBezTo>
                        <a:pt x="412878" y="201180"/>
                        <a:pt x="558567" y="68047"/>
                        <a:pt x="760161" y="0"/>
                      </a:cubicBezTo>
                      <a:cubicBezTo>
                        <a:pt x="737538" y="86643"/>
                        <a:pt x="703011" y="162803"/>
                        <a:pt x="642545" y="225935"/>
                      </a:cubicBezTo>
                      <a:cubicBezTo>
                        <a:pt x="580953" y="290310"/>
                        <a:pt x="503371" y="323297"/>
                        <a:pt x="410154" y="341005"/>
                      </a:cubicBezTo>
                      <a:cubicBezTo>
                        <a:pt x="512550" y="366411"/>
                        <a:pt x="595107" y="341479"/>
                        <a:pt x="671682" y="278584"/>
                      </a:cubicBezTo>
                      <a:cubicBezTo>
                        <a:pt x="664220" y="325252"/>
                        <a:pt x="634194" y="351369"/>
                        <a:pt x="599489" y="378078"/>
                      </a:cubicBezTo>
                      <a:cubicBezTo>
                        <a:pt x="660430" y="398747"/>
                        <a:pt x="720541" y="404966"/>
                        <a:pt x="780711" y="408874"/>
                      </a:cubicBezTo>
                      <a:cubicBezTo>
                        <a:pt x="864630" y="414323"/>
                        <a:pt x="948430" y="408756"/>
                        <a:pt x="1031520" y="397385"/>
                      </a:cubicBezTo>
                      <a:cubicBezTo>
                        <a:pt x="1069363" y="392233"/>
                        <a:pt x="1100515" y="369550"/>
                        <a:pt x="1130185" y="346513"/>
                      </a:cubicBezTo>
                      <a:cubicBezTo>
                        <a:pt x="1194797" y="296469"/>
                        <a:pt x="1245373" y="233397"/>
                        <a:pt x="1294410" y="168903"/>
                      </a:cubicBezTo>
                      <a:cubicBezTo>
                        <a:pt x="1299325" y="162448"/>
                        <a:pt x="1301813" y="153505"/>
                        <a:pt x="1315553" y="148768"/>
                      </a:cubicBezTo>
                      <a:cubicBezTo>
                        <a:pt x="1265568" y="247255"/>
                        <a:pt x="1200364" y="330049"/>
                        <a:pt x="1128231" y="412783"/>
                      </a:cubicBezTo>
                      <a:cubicBezTo>
                        <a:pt x="1260949" y="434222"/>
                        <a:pt x="1390055" y="442631"/>
                        <a:pt x="1519989" y="440085"/>
                      </a:cubicBezTo>
                      <a:cubicBezTo>
                        <a:pt x="1579982" y="438900"/>
                        <a:pt x="1640508" y="442276"/>
                        <a:pt x="1699079" y="425042"/>
                      </a:cubicBezTo>
                      <a:cubicBezTo>
                        <a:pt x="1818295" y="389982"/>
                        <a:pt x="1908787" y="314769"/>
                        <a:pt x="1983467" y="218473"/>
                      </a:cubicBezTo>
                      <a:cubicBezTo>
                        <a:pt x="2008104" y="186670"/>
                        <a:pt x="2030194" y="152972"/>
                        <a:pt x="2052343" y="121762"/>
                      </a:cubicBezTo>
                      <a:cubicBezTo>
                        <a:pt x="1977367" y="323120"/>
                        <a:pt x="1826171" y="463300"/>
                        <a:pt x="1575422" y="498656"/>
                      </a:cubicBezTo>
                      <a:cubicBezTo>
                        <a:pt x="1634230" y="494570"/>
                        <a:pt x="1693216" y="492023"/>
                        <a:pt x="1751847" y="485982"/>
                      </a:cubicBezTo>
                      <a:cubicBezTo>
                        <a:pt x="1812550" y="479764"/>
                        <a:pt x="1873135" y="471532"/>
                        <a:pt x="1933365" y="461642"/>
                      </a:cubicBezTo>
                      <a:cubicBezTo>
                        <a:pt x="1992350" y="451988"/>
                        <a:pt x="2050863" y="439137"/>
                        <a:pt x="2114409" y="426759"/>
                      </a:cubicBezTo>
                      <a:cubicBezTo>
                        <a:pt x="2065846" y="511744"/>
                        <a:pt x="1985895" y="513402"/>
                        <a:pt x="1907958" y="518732"/>
                      </a:cubicBezTo>
                      <a:cubicBezTo>
                        <a:pt x="2047842" y="558590"/>
                        <a:pt x="2252635" y="516541"/>
                        <a:pt x="2440015" y="281723"/>
                      </a:cubicBezTo>
                      <a:cubicBezTo>
                        <a:pt x="2454644" y="373992"/>
                        <a:pt x="2409161" y="572684"/>
                        <a:pt x="2214021" y="787663"/>
                      </a:cubicBezTo>
                      <a:cubicBezTo>
                        <a:pt x="2253582" y="785650"/>
                        <a:pt x="2289945" y="783932"/>
                        <a:pt x="2326249" y="781859"/>
                      </a:cubicBezTo>
                      <a:cubicBezTo>
                        <a:pt x="2358762" y="780023"/>
                        <a:pt x="2391335" y="779076"/>
                        <a:pt x="2423611" y="775226"/>
                      </a:cubicBezTo>
                      <a:cubicBezTo>
                        <a:pt x="2442147" y="773035"/>
                        <a:pt x="2444339" y="779905"/>
                        <a:pt x="2444102" y="795658"/>
                      </a:cubicBezTo>
                      <a:cubicBezTo>
                        <a:pt x="2443273" y="849492"/>
                        <a:pt x="2443806" y="903325"/>
                        <a:pt x="2443806" y="963969"/>
                      </a:cubicBezTo>
                      <a:cubicBezTo>
                        <a:pt x="2507945" y="899713"/>
                        <a:pt x="2569062" y="841437"/>
                        <a:pt x="2626627" y="779846"/>
                      </a:cubicBezTo>
                      <a:cubicBezTo>
                        <a:pt x="2663345" y="740581"/>
                        <a:pt x="2707703" y="719083"/>
                        <a:pt x="2757924" y="705521"/>
                      </a:cubicBezTo>
                      <a:cubicBezTo>
                        <a:pt x="2833966" y="685030"/>
                        <a:pt x="2902072" y="700783"/>
                        <a:pt x="2963072" y="749583"/>
                      </a:cubicBezTo>
                      <a:cubicBezTo>
                        <a:pt x="3003580" y="781978"/>
                        <a:pt x="3035620" y="822012"/>
                        <a:pt x="3063632" y="865127"/>
                      </a:cubicBezTo>
                      <a:cubicBezTo>
                        <a:pt x="3080096" y="890474"/>
                        <a:pt x="3101120" y="907708"/>
                        <a:pt x="3130672" y="914282"/>
                      </a:cubicBezTo>
                      <a:cubicBezTo>
                        <a:pt x="3113261" y="1032609"/>
                        <a:pt x="3047108" y="1116054"/>
                        <a:pt x="2944061" y="1171842"/>
                      </a:cubicBezTo>
                      <a:cubicBezTo>
                        <a:pt x="2860616" y="1217028"/>
                        <a:pt x="2772197" y="1232427"/>
                        <a:pt x="2678802" y="1209211"/>
                      </a:cubicBezTo>
                      <a:cubicBezTo>
                        <a:pt x="2609630" y="1192037"/>
                        <a:pt x="2560712" y="1223780"/>
                        <a:pt x="2520263" y="1274889"/>
                      </a:cubicBezTo>
                      <a:cubicBezTo>
                        <a:pt x="2493672" y="1308468"/>
                        <a:pt x="2476853" y="1347496"/>
                        <a:pt x="2461928" y="1387294"/>
                      </a:cubicBezTo>
                      <a:cubicBezTo>
                        <a:pt x="2458493" y="1396533"/>
                        <a:pt x="2456065" y="1406127"/>
                        <a:pt x="2448129" y="1412878"/>
                      </a:cubicBezTo>
                      <a:cubicBezTo>
                        <a:pt x="2434982" y="1409976"/>
                        <a:pt x="2435692" y="1398842"/>
                        <a:pt x="2435219" y="1389367"/>
                      </a:cubicBezTo>
                      <a:cubicBezTo>
                        <a:pt x="2433738" y="1359992"/>
                        <a:pt x="2420176" y="1336599"/>
                        <a:pt x="2399507" y="1317056"/>
                      </a:cubicBezTo>
                      <a:cubicBezTo>
                        <a:pt x="2356689" y="1276606"/>
                        <a:pt x="2295216" y="1294196"/>
                        <a:pt x="2279285" y="1351168"/>
                      </a:cubicBezTo>
                      <a:cubicBezTo>
                        <a:pt x="2277212" y="1358571"/>
                        <a:pt x="2277390" y="1368284"/>
                        <a:pt x="2267500" y="1369409"/>
                      </a:cubicBezTo>
                      <a:cubicBezTo>
                        <a:pt x="2258676" y="1370356"/>
                        <a:pt x="2254175" y="1362361"/>
                        <a:pt x="2249259" y="1356261"/>
                      </a:cubicBezTo>
                      <a:cubicBezTo>
                        <a:pt x="2241856" y="1347082"/>
                        <a:pt x="2236053" y="1336718"/>
                        <a:pt x="2227465" y="1328308"/>
                      </a:cubicBezTo>
                      <a:cubicBezTo>
                        <a:pt x="2202888" y="1304264"/>
                        <a:pt x="2184233" y="1305270"/>
                        <a:pt x="2164097" y="1332809"/>
                      </a:cubicBezTo>
                      <a:cubicBezTo>
                        <a:pt x="2155865" y="1344061"/>
                        <a:pt x="2151482" y="1357209"/>
                        <a:pt x="2146330" y="1370060"/>
                      </a:cubicBezTo>
                      <a:cubicBezTo>
                        <a:pt x="2136440" y="1394460"/>
                        <a:pt x="2128089" y="1396059"/>
                        <a:pt x="2107006" y="1379122"/>
                      </a:cubicBezTo>
                      <a:cubicBezTo>
                        <a:pt x="2104696" y="1377285"/>
                        <a:pt x="2102742" y="1374976"/>
                        <a:pt x="2100432" y="1373199"/>
                      </a:cubicBezTo>
                      <a:cubicBezTo>
                        <a:pt x="2084738" y="1360940"/>
                        <a:pt x="2069281" y="1347437"/>
                        <a:pt x="2047309" y="1358571"/>
                      </a:cubicBezTo>
                      <a:cubicBezTo>
                        <a:pt x="2026048" y="1369350"/>
                        <a:pt x="2016040" y="1388064"/>
                        <a:pt x="2013671" y="1410806"/>
                      </a:cubicBezTo>
                      <a:cubicBezTo>
                        <a:pt x="2012249" y="1424486"/>
                        <a:pt x="2011420" y="1438640"/>
                        <a:pt x="2014796" y="1452084"/>
                      </a:cubicBezTo>
                      <a:cubicBezTo>
                        <a:pt x="2020777" y="1475714"/>
                        <a:pt x="2019238" y="1498692"/>
                        <a:pt x="2013848" y="1522263"/>
                      </a:cubicBezTo>
                      <a:cubicBezTo>
                        <a:pt x="1987317" y="1638162"/>
                        <a:pt x="1931943" y="1734458"/>
                        <a:pt x="1830672" y="1801735"/>
                      </a:cubicBezTo>
                      <a:cubicBezTo>
                        <a:pt x="1745214" y="1858470"/>
                        <a:pt x="1659696" y="1914969"/>
                        <a:pt x="1570151" y="1965131"/>
                      </a:cubicBezTo>
                      <a:cubicBezTo>
                        <a:pt x="1525616" y="1990123"/>
                        <a:pt x="1487121" y="2021156"/>
                        <a:pt x="1458813" y="2064270"/>
                      </a:cubicBezTo>
                      <a:cubicBezTo>
                        <a:pt x="1453601" y="2071969"/>
                        <a:pt x="1449159" y="2082570"/>
                        <a:pt x="1436485" y="2080734"/>
                      </a:cubicBezTo>
                      <a:close/>
                    </a:path>
                  </a:pathLst>
                </a:custGeom>
                <a:solidFill>
                  <a:srgbClr val="FDAAB4"/>
                </a:solidFill>
                <a:ln w="5921" cap="flat">
                  <a:noFill/>
                  <a:prstDash val="solid"/>
                  <a:miter/>
                </a:ln>
              </p:spPr>
              <p:txBody>
                <a:bodyPr rtlCol="0" anchor="ctr"/>
                <a:lstStyle/>
                <a:p>
                  <a:pPr algn="l" rtl="0"/>
                  <a:endParaRPr lang="ko-KR" altLang="en-US"/>
                </a:p>
              </p:txBody>
            </p:sp>
            <p:sp>
              <p:nvSpPr>
                <p:cNvPr id="81" name="자유형: 도형 23">
                  <a:extLst>
                    <a:ext uri="{FF2B5EF4-FFF2-40B4-BE49-F238E27FC236}">
                      <a16:creationId xmlns:a16="http://schemas.microsoft.com/office/drawing/2014/main" xmlns="" id="{9738D8DC-973B-01CF-E690-0583775490A0}"/>
                    </a:ext>
                  </a:extLst>
                </p:cNvPr>
                <p:cNvSpPr/>
                <p:nvPr/>
              </p:nvSpPr>
              <p:spPr>
                <a:xfrm>
                  <a:off x="3590033" y="2575742"/>
                  <a:ext cx="3160120" cy="1860131"/>
                </a:xfrm>
                <a:custGeom>
                  <a:avLst/>
                  <a:gdLst>
                    <a:gd name="connsiteX0" fmla="*/ 356097 w 3160120"/>
                    <a:gd name="connsiteY0" fmla="*/ 819823 h 1860131"/>
                    <a:gd name="connsiteX1" fmla="*/ 405015 w 3160120"/>
                    <a:gd name="connsiteY1" fmla="*/ 850442 h 1860131"/>
                    <a:gd name="connsiteX2" fmla="*/ 609511 w 3160120"/>
                    <a:gd name="connsiteY2" fmla="*/ 1180609 h 1860131"/>
                    <a:gd name="connsiteX3" fmla="*/ 948858 w 3160120"/>
                    <a:gd name="connsiteY3" fmla="*/ 1469438 h 1860131"/>
                    <a:gd name="connsiteX4" fmla="*/ 1138904 w 3160120"/>
                    <a:gd name="connsiteY4" fmla="*/ 1548501 h 1860131"/>
                    <a:gd name="connsiteX5" fmla="*/ 1157263 w 3160120"/>
                    <a:gd name="connsiteY5" fmla="*/ 1561648 h 1860131"/>
                    <a:gd name="connsiteX6" fmla="*/ 1151814 w 3160120"/>
                    <a:gd name="connsiteY6" fmla="*/ 1591852 h 1860131"/>
                    <a:gd name="connsiteX7" fmla="*/ 1004231 w 3160120"/>
                    <a:gd name="connsiteY7" fmla="*/ 1758919 h 1860131"/>
                    <a:gd name="connsiteX8" fmla="*/ 918240 w 3160120"/>
                    <a:gd name="connsiteY8" fmla="*/ 1841299 h 1860131"/>
                    <a:gd name="connsiteX9" fmla="*/ 900414 w 3160120"/>
                    <a:gd name="connsiteY9" fmla="*/ 1860131 h 1860131"/>
                    <a:gd name="connsiteX10" fmla="*/ 557455 w 3160120"/>
                    <a:gd name="connsiteY10" fmla="*/ 1771889 h 1860131"/>
                    <a:gd name="connsiteX11" fmla="*/ 499120 w 3160120"/>
                    <a:gd name="connsiteY11" fmla="*/ 1763361 h 1860131"/>
                    <a:gd name="connsiteX12" fmla="*/ 530449 w 3160120"/>
                    <a:gd name="connsiteY12" fmla="*/ 1716990 h 1860131"/>
                    <a:gd name="connsiteX13" fmla="*/ 531989 w 3160120"/>
                    <a:gd name="connsiteY13" fmla="*/ 1590549 h 1860131"/>
                    <a:gd name="connsiteX14" fmla="*/ 336672 w 3160120"/>
                    <a:gd name="connsiteY14" fmla="*/ 1227573 h 1860131"/>
                    <a:gd name="connsiteX15" fmla="*/ 273777 w 3160120"/>
                    <a:gd name="connsiteY15" fmla="*/ 926898 h 1860131"/>
                    <a:gd name="connsiteX16" fmla="*/ 356097 w 3160120"/>
                    <a:gd name="connsiteY16" fmla="*/ 819823 h 1860131"/>
                    <a:gd name="connsiteX17" fmla="*/ 2979540 w 3160120"/>
                    <a:gd name="connsiteY17" fmla="*/ 264066 h 1860131"/>
                    <a:gd name="connsiteX18" fmla="*/ 3160120 w 3160120"/>
                    <a:gd name="connsiteY18" fmla="*/ 336389 h 1860131"/>
                    <a:gd name="connsiteX19" fmla="*/ 2918491 w 3160120"/>
                    <a:gd name="connsiteY19" fmla="*/ 281844 h 1860131"/>
                    <a:gd name="connsiteX20" fmla="*/ 2979540 w 3160120"/>
                    <a:gd name="connsiteY20" fmla="*/ 264066 h 1860131"/>
                    <a:gd name="connsiteX21" fmla="*/ 196314 w 3160120"/>
                    <a:gd name="connsiteY21" fmla="*/ 0 h 1860131"/>
                    <a:gd name="connsiteX22" fmla="*/ 202533 w 3160120"/>
                    <a:gd name="connsiteY22" fmla="*/ 27657 h 1860131"/>
                    <a:gd name="connsiteX23" fmla="*/ 284734 w 3160120"/>
                    <a:gd name="connsiteY23" fmla="*/ 537506 h 1860131"/>
                    <a:gd name="connsiteX24" fmla="*/ 338804 w 3160120"/>
                    <a:gd name="connsiteY24" fmla="*/ 705995 h 1860131"/>
                    <a:gd name="connsiteX25" fmla="*/ 7512 w 3160120"/>
                    <a:gd name="connsiteY25" fmla="*/ 403130 h 1860131"/>
                    <a:gd name="connsiteX26" fmla="*/ 196314 w 3160120"/>
                    <a:gd name="connsiteY26" fmla="*/ 0 h 186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160120" h="1860131">
                      <a:moveTo>
                        <a:pt x="356097" y="819823"/>
                      </a:moveTo>
                      <a:cubicBezTo>
                        <a:pt x="381030" y="816330"/>
                        <a:pt x="394355" y="826990"/>
                        <a:pt x="405015" y="850442"/>
                      </a:cubicBezTo>
                      <a:cubicBezTo>
                        <a:pt x="458848" y="969243"/>
                        <a:pt x="527073" y="1079930"/>
                        <a:pt x="609511" y="1180609"/>
                      </a:cubicBezTo>
                      <a:cubicBezTo>
                        <a:pt x="704801" y="1296982"/>
                        <a:pt x="815192" y="1396890"/>
                        <a:pt x="948858" y="1469438"/>
                      </a:cubicBezTo>
                      <a:cubicBezTo>
                        <a:pt x="1009739" y="1502426"/>
                        <a:pt x="1072515" y="1529550"/>
                        <a:pt x="1138904" y="1548501"/>
                      </a:cubicBezTo>
                      <a:cubicBezTo>
                        <a:pt x="1147077" y="1550810"/>
                        <a:pt x="1153473" y="1553949"/>
                        <a:pt x="1157263" y="1561648"/>
                      </a:cubicBezTo>
                      <a:cubicBezTo>
                        <a:pt x="1163600" y="1573197"/>
                        <a:pt x="1156552" y="1582613"/>
                        <a:pt x="1151814" y="1591852"/>
                      </a:cubicBezTo>
                      <a:cubicBezTo>
                        <a:pt x="1116873" y="1660077"/>
                        <a:pt x="1072515" y="1719833"/>
                        <a:pt x="1004231" y="1758919"/>
                      </a:cubicBezTo>
                      <a:cubicBezTo>
                        <a:pt x="968994" y="1779115"/>
                        <a:pt x="938672" y="1805291"/>
                        <a:pt x="918240" y="1841299"/>
                      </a:cubicBezTo>
                      <a:cubicBezTo>
                        <a:pt x="913857" y="1849057"/>
                        <a:pt x="909060" y="1856400"/>
                        <a:pt x="900414" y="1860131"/>
                      </a:cubicBezTo>
                      <a:cubicBezTo>
                        <a:pt x="787239" y="1826315"/>
                        <a:pt x="672761" y="1797414"/>
                        <a:pt x="557455" y="1771889"/>
                      </a:cubicBezTo>
                      <a:cubicBezTo>
                        <a:pt x="538326" y="1767625"/>
                        <a:pt x="518545" y="1766145"/>
                        <a:pt x="499120" y="1763361"/>
                      </a:cubicBezTo>
                      <a:cubicBezTo>
                        <a:pt x="509543" y="1747904"/>
                        <a:pt x="519966" y="1732388"/>
                        <a:pt x="530449" y="1716990"/>
                      </a:cubicBezTo>
                      <a:cubicBezTo>
                        <a:pt x="558876" y="1675178"/>
                        <a:pt x="559705" y="1634137"/>
                        <a:pt x="531989" y="1590549"/>
                      </a:cubicBezTo>
                      <a:cubicBezTo>
                        <a:pt x="458197" y="1474295"/>
                        <a:pt x="385590" y="1357093"/>
                        <a:pt x="336672" y="1227573"/>
                      </a:cubicBezTo>
                      <a:cubicBezTo>
                        <a:pt x="300131" y="1130802"/>
                        <a:pt x="268210" y="1032670"/>
                        <a:pt x="273777" y="926898"/>
                      </a:cubicBezTo>
                      <a:cubicBezTo>
                        <a:pt x="276857" y="866965"/>
                        <a:pt x="304277" y="830839"/>
                        <a:pt x="356097" y="819823"/>
                      </a:cubicBezTo>
                      <a:close/>
                      <a:moveTo>
                        <a:pt x="2979540" y="264066"/>
                      </a:moveTo>
                      <a:cubicBezTo>
                        <a:pt x="3045180" y="257426"/>
                        <a:pt x="3119790" y="283532"/>
                        <a:pt x="3160120" y="336389"/>
                      </a:cubicBezTo>
                      <a:lnTo>
                        <a:pt x="2918491" y="281844"/>
                      </a:lnTo>
                      <a:cubicBezTo>
                        <a:pt x="2936776" y="272132"/>
                        <a:pt x="2957660" y="266280"/>
                        <a:pt x="2979540" y="264066"/>
                      </a:cubicBezTo>
                      <a:close/>
                      <a:moveTo>
                        <a:pt x="196314" y="0"/>
                      </a:moveTo>
                      <a:cubicBezTo>
                        <a:pt x="205375" y="7640"/>
                        <a:pt x="202296" y="18122"/>
                        <a:pt x="202533" y="27657"/>
                      </a:cubicBezTo>
                      <a:cubicBezTo>
                        <a:pt x="207093" y="201298"/>
                        <a:pt x="238007" y="370794"/>
                        <a:pt x="284734" y="537506"/>
                      </a:cubicBezTo>
                      <a:cubicBezTo>
                        <a:pt x="300665" y="594242"/>
                        <a:pt x="320682" y="649852"/>
                        <a:pt x="338804" y="705995"/>
                      </a:cubicBezTo>
                      <a:cubicBezTo>
                        <a:pt x="183581" y="685919"/>
                        <a:pt x="37716" y="552549"/>
                        <a:pt x="7512" y="403130"/>
                      </a:cubicBezTo>
                      <a:cubicBezTo>
                        <a:pt x="-24705" y="243406"/>
                        <a:pt x="48257" y="87650"/>
                        <a:pt x="196314" y="0"/>
                      </a:cubicBezTo>
                      <a:close/>
                    </a:path>
                  </a:pathLst>
                </a:custGeom>
                <a:solidFill>
                  <a:srgbClr val="FC8393"/>
                </a:solidFill>
                <a:ln w="5921" cap="flat">
                  <a:noFill/>
                  <a:prstDash val="solid"/>
                  <a:miter/>
                </a:ln>
              </p:spPr>
              <p:txBody>
                <a:bodyPr rtlCol="0" anchor="ctr"/>
                <a:lstStyle/>
                <a:p>
                  <a:pPr algn="l" rtl="0"/>
                  <a:endParaRPr lang="ko-KR" altLang="en-US"/>
                </a:p>
              </p:txBody>
            </p:sp>
            <p:sp>
              <p:nvSpPr>
                <p:cNvPr id="82" name="자유형: 도형 24">
                  <a:extLst>
                    <a:ext uri="{FF2B5EF4-FFF2-40B4-BE49-F238E27FC236}">
                      <a16:creationId xmlns:a16="http://schemas.microsoft.com/office/drawing/2014/main" xmlns="" id="{B6D5D66F-169E-0A6B-2115-041D06A75618}"/>
                    </a:ext>
                  </a:extLst>
                </p:cNvPr>
                <p:cNvSpPr/>
                <p:nvPr/>
              </p:nvSpPr>
              <p:spPr>
                <a:xfrm>
                  <a:off x="5167795" y="3389530"/>
                  <a:ext cx="1068683" cy="1244480"/>
                </a:xfrm>
                <a:custGeom>
                  <a:avLst/>
                  <a:gdLst>
                    <a:gd name="connsiteX0" fmla="*/ 36762 w 1068683"/>
                    <a:gd name="connsiteY0" fmla="*/ 1235797 h 1244480"/>
                    <a:gd name="connsiteX1" fmla="*/ 31491 w 1068683"/>
                    <a:gd name="connsiteY1" fmla="*/ 887567 h 1244480"/>
                    <a:gd name="connsiteX2" fmla="*/ 222070 w 1068683"/>
                    <a:gd name="connsiteY2" fmla="*/ 657131 h 1244480"/>
                    <a:gd name="connsiteX3" fmla="*/ 492363 w 1068683"/>
                    <a:gd name="connsiteY3" fmla="*/ 483075 h 1244480"/>
                    <a:gd name="connsiteX4" fmla="*/ 649718 w 1068683"/>
                    <a:gd name="connsiteY4" fmla="*/ 144202 h 1244480"/>
                    <a:gd name="connsiteX5" fmla="*/ 655403 w 1068683"/>
                    <a:gd name="connsiteY5" fmla="*/ 86164 h 1244480"/>
                    <a:gd name="connsiteX6" fmla="*/ 724931 w 1068683"/>
                    <a:gd name="connsiteY6" fmla="*/ 69996 h 1244480"/>
                    <a:gd name="connsiteX7" fmla="*/ 758332 w 1068683"/>
                    <a:gd name="connsiteY7" fmla="*/ 133660 h 1244480"/>
                    <a:gd name="connsiteX8" fmla="*/ 689516 w 1068683"/>
                    <a:gd name="connsiteY8" fmla="*/ 459386 h 1244480"/>
                    <a:gd name="connsiteX9" fmla="*/ 785753 w 1068683"/>
                    <a:gd name="connsiteY9" fmla="*/ 307183 h 1244480"/>
                    <a:gd name="connsiteX10" fmla="*/ 783916 w 1068683"/>
                    <a:gd name="connsiteY10" fmla="*/ 109142 h 1244480"/>
                    <a:gd name="connsiteX11" fmla="*/ 803875 w 1068683"/>
                    <a:gd name="connsiteY11" fmla="*/ 28185 h 1244480"/>
                    <a:gd name="connsiteX12" fmla="*/ 855991 w 1068683"/>
                    <a:gd name="connsiteY12" fmla="*/ 27356 h 1244480"/>
                    <a:gd name="connsiteX13" fmla="*/ 905323 w 1068683"/>
                    <a:gd name="connsiteY13" fmla="*/ 140057 h 1244480"/>
                    <a:gd name="connsiteX14" fmla="*/ 868961 w 1068683"/>
                    <a:gd name="connsiteY14" fmla="*/ 431374 h 1244480"/>
                    <a:gd name="connsiteX15" fmla="*/ 866769 w 1068683"/>
                    <a:gd name="connsiteY15" fmla="*/ 458557 h 1244480"/>
                    <a:gd name="connsiteX16" fmla="*/ 940087 w 1068683"/>
                    <a:gd name="connsiteY16" fmla="*/ 293325 h 1244480"/>
                    <a:gd name="connsiteX17" fmla="*/ 920010 w 1068683"/>
                    <a:gd name="connsiteY17" fmla="*/ 90250 h 1244480"/>
                    <a:gd name="connsiteX18" fmla="*/ 936593 w 1068683"/>
                    <a:gd name="connsiteY18" fmla="*/ 13853 h 1244480"/>
                    <a:gd name="connsiteX19" fmla="*/ 1032534 w 1068683"/>
                    <a:gd name="connsiteY19" fmla="*/ 18058 h 1244480"/>
                    <a:gd name="connsiteX20" fmla="*/ 1068601 w 1068683"/>
                    <a:gd name="connsiteY20" fmla="*/ 93448 h 1244480"/>
                    <a:gd name="connsiteX21" fmla="*/ 1050300 w 1068683"/>
                    <a:gd name="connsiteY21" fmla="*/ 346093 h 1244480"/>
                    <a:gd name="connsiteX22" fmla="*/ 979529 w 1068683"/>
                    <a:gd name="connsiteY22" fmla="*/ 501020 h 1244480"/>
                    <a:gd name="connsiteX23" fmla="*/ 968099 w 1068683"/>
                    <a:gd name="connsiteY23" fmla="*/ 526722 h 1244480"/>
                    <a:gd name="connsiteX24" fmla="*/ 1038634 w 1068683"/>
                    <a:gd name="connsiteY24" fmla="*/ 414495 h 1244480"/>
                    <a:gd name="connsiteX25" fmla="*/ 982787 w 1068683"/>
                    <a:gd name="connsiteY25" fmla="*/ 621183 h 1244480"/>
                    <a:gd name="connsiteX26" fmla="*/ 752943 w 1068683"/>
                    <a:gd name="connsiteY26" fmla="*/ 869208 h 1244480"/>
                    <a:gd name="connsiteX27" fmla="*/ 563667 w 1068683"/>
                    <a:gd name="connsiteY27" fmla="*/ 973499 h 1244480"/>
                    <a:gd name="connsiteX28" fmla="*/ 529377 w 1068683"/>
                    <a:gd name="connsiteY28" fmla="*/ 1052917 h 1244480"/>
                    <a:gd name="connsiteX29" fmla="*/ 551230 w 1068683"/>
                    <a:gd name="connsiteY29" fmla="*/ 1091352 h 1244480"/>
                    <a:gd name="connsiteX30" fmla="*/ 560291 w 1068683"/>
                    <a:gd name="connsiteY30" fmla="*/ 1124991 h 1244480"/>
                    <a:gd name="connsiteX31" fmla="*/ 356979 w 1068683"/>
                    <a:gd name="connsiteY31" fmla="*/ 1172784 h 1244480"/>
                    <a:gd name="connsiteX32" fmla="*/ 69334 w 1068683"/>
                    <a:gd name="connsiteY32" fmla="*/ 1238107 h 1244480"/>
                    <a:gd name="connsiteX33" fmla="*/ 36762 w 1068683"/>
                    <a:gd name="connsiteY33" fmla="*/ 1235797 h 1244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68683" h="1244480">
                      <a:moveTo>
                        <a:pt x="36762" y="1235797"/>
                      </a:moveTo>
                      <a:cubicBezTo>
                        <a:pt x="-15828" y="1120490"/>
                        <a:pt x="-6886" y="1003229"/>
                        <a:pt x="31491" y="887567"/>
                      </a:cubicBezTo>
                      <a:cubicBezTo>
                        <a:pt x="64715" y="787362"/>
                        <a:pt x="125418" y="708359"/>
                        <a:pt x="222070" y="657131"/>
                      </a:cubicBezTo>
                      <a:cubicBezTo>
                        <a:pt x="316826" y="606910"/>
                        <a:pt x="408029" y="549701"/>
                        <a:pt x="492363" y="483075"/>
                      </a:cubicBezTo>
                      <a:cubicBezTo>
                        <a:pt x="601155" y="397143"/>
                        <a:pt x="655818" y="284382"/>
                        <a:pt x="649718" y="144202"/>
                      </a:cubicBezTo>
                      <a:cubicBezTo>
                        <a:pt x="648888" y="124659"/>
                        <a:pt x="646105" y="104878"/>
                        <a:pt x="655403" y="86164"/>
                      </a:cubicBezTo>
                      <a:cubicBezTo>
                        <a:pt x="670979" y="54835"/>
                        <a:pt x="696918" y="49268"/>
                        <a:pt x="724931" y="69996"/>
                      </a:cubicBezTo>
                      <a:cubicBezTo>
                        <a:pt x="746843" y="86164"/>
                        <a:pt x="756437" y="104997"/>
                        <a:pt x="758332" y="133660"/>
                      </a:cubicBezTo>
                      <a:cubicBezTo>
                        <a:pt x="765676" y="247901"/>
                        <a:pt x="755608" y="357641"/>
                        <a:pt x="689516" y="459386"/>
                      </a:cubicBezTo>
                      <a:cubicBezTo>
                        <a:pt x="727003" y="434216"/>
                        <a:pt x="767986" y="368301"/>
                        <a:pt x="785753" y="307183"/>
                      </a:cubicBezTo>
                      <a:cubicBezTo>
                        <a:pt x="804941" y="241031"/>
                        <a:pt x="804881" y="174465"/>
                        <a:pt x="783916" y="109142"/>
                      </a:cubicBezTo>
                      <a:cubicBezTo>
                        <a:pt x="773375" y="76273"/>
                        <a:pt x="784153" y="51459"/>
                        <a:pt x="803875" y="28185"/>
                      </a:cubicBezTo>
                      <a:cubicBezTo>
                        <a:pt x="821819" y="6983"/>
                        <a:pt x="836151" y="7042"/>
                        <a:pt x="855991" y="27356"/>
                      </a:cubicBezTo>
                      <a:cubicBezTo>
                        <a:pt x="886550" y="58566"/>
                        <a:pt x="902658" y="95107"/>
                        <a:pt x="905323" y="140057"/>
                      </a:cubicBezTo>
                      <a:cubicBezTo>
                        <a:pt x="911186" y="239729"/>
                        <a:pt x="900289" y="336617"/>
                        <a:pt x="868961" y="431374"/>
                      </a:cubicBezTo>
                      <a:cubicBezTo>
                        <a:pt x="866414" y="439132"/>
                        <a:pt x="859485" y="446712"/>
                        <a:pt x="866769" y="458557"/>
                      </a:cubicBezTo>
                      <a:cubicBezTo>
                        <a:pt x="908581" y="410113"/>
                        <a:pt x="928242" y="353377"/>
                        <a:pt x="940087" y="293325"/>
                      </a:cubicBezTo>
                      <a:cubicBezTo>
                        <a:pt x="953827" y="223738"/>
                        <a:pt x="944706" y="156165"/>
                        <a:pt x="920010" y="90250"/>
                      </a:cubicBezTo>
                      <a:cubicBezTo>
                        <a:pt x="906863" y="55072"/>
                        <a:pt x="912607" y="29665"/>
                        <a:pt x="936593" y="13853"/>
                      </a:cubicBezTo>
                      <a:cubicBezTo>
                        <a:pt x="966796" y="-6046"/>
                        <a:pt x="1008430" y="-4388"/>
                        <a:pt x="1032534" y="18058"/>
                      </a:cubicBezTo>
                      <a:cubicBezTo>
                        <a:pt x="1054387" y="38430"/>
                        <a:pt x="1069963" y="65317"/>
                        <a:pt x="1068601" y="93448"/>
                      </a:cubicBezTo>
                      <a:cubicBezTo>
                        <a:pt x="1064395" y="177781"/>
                        <a:pt x="1072924" y="263654"/>
                        <a:pt x="1050300" y="346093"/>
                      </a:cubicBezTo>
                      <a:cubicBezTo>
                        <a:pt x="1035258" y="400874"/>
                        <a:pt x="1008727" y="451924"/>
                        <a:pt x="979529" y="501020"/>
                      </a:cubicBezTo>
                      <a:cubicBezTo>
                        <a:pt x="974791" y="509015"/>
                        <a:pt x="970054" y="517010"/>
                        <a:pt x="968099" y="526722"/>
                      </a:cubicBezTo>
                      <a:cubicBezTo>
                        <a:pt x="1002508" y="496400"/>
                        <a:pt x="1015774" y="452516"/>
                        <a:pt x="1038634" y="414495"/>
                      </a:cubicBezTo>
                      <a:cubicBezTo>
                        <a:pt x="1040233" y="489116"/>
                        <a:pt x="1020038" y="557222"/>
                        <a:pt x="982787" y="621183"/>
                      </a:cubicBezTo>
                      <a:cubicBezTo>
                        <a:pt x="924630" y="721151"/>
                        <a:pt x="841244" y="797311"/>
                        <a:pt x="752943" y="869208"/>
                      </a:cubicBezTo>
                      <a:cubicBezTo>
                        <a:pt x="696089" y="915520"/>
                        <a:pt x="637754" y="957213"/>
                        <a:pt x="563667" y="973499"/>
                      </a:cubicBezTo>
                      <a:cubicBezTo>
                        <a:pt x="521678" y="982738"/>
                        <a:pt x="510663" y="1013593"/>
                        <a:pt x="529377" y="1052917"/>
                      </a:cubicBezTo>
                      <a:cubicBezTo>
                        <a:pt x="535714" y="1066183"/>
                        <a:pt x="543887" y="1078560"/>
                        <a:pt x="551230" y="1091352"/>
                      </a:cubicBezTo>
                      <a:cubicBezTo>
                        <a:pt x="558159" y="1101539"/>
                        <a:pt x="566095" y="1111429"/>
                        <a:pt x="560291" y="1124991"/>
                      </a:cubicBezTo>
                      <a:cubicBezTo>
                        <a:pt x="494021" y="1147259"/>
                        <a:pt x="424730" y="1156853"/>
                        <a:pt x="356979" y="1172784"/>
                      </a:cubicBezTo>
                      <a:cubicBezTo>
                        <a:pt x="261275" y="1195288"/>
                        <a:pt x="165216" y="1216372"/>
                        <a:pt x="69334" y="1238107"/>
                      </a:cubicBezTo>
                      <a:cubicBezTo>
                        <a:pt x="57726" y="1245746"/>
                        <a:pt x="46711" y="1248234"/>
                        <a:pt x="36762" y="1235797"/>
                      </a:cubicBezTo>
                      <a:close/>
                    </a:path>
                  </a:pathLst>
                </a:custGeom>
                <a:solidFill>
                  <a:srgbClr val="FEA9B3"/>
                </a:solidFill>
                <a:ln w="5921" cap="flat">
                  <a:noFill/>
                  <a:prstDash val="solid"/>
                  <a:miter/>
                </a:ln>
              </p:spPr>
              <p:txBody>
                <a:bodyPr rtlCol="0" anchor="ctr"/>
                <a:lstStyle/>
                <a:p>
                  <a:pPr algn="l" rtl="0"/>
                  <a:endParaRPr lang="ko-KR" altLang="en-US"/>
                </a:p>
              </p:txBody>
            </p:sp>
          </p:grpSp>
          <p:grpSp>
            <p:nvGrpSpPr>
              <p:cNvPr id="66" name="그룹 8">
                <a:extLst>
                  <a:ext uri="{FF2B5EF4-FFF2-40B4-BE49-F238E27FC236}">
                    <a16:creationId xmlns:a16="http://schemas.microsoft.com/office/drawing/2014/main" xmlns="" id="{A0002D34-24F1-AA09-FB40-F4ED639C17DA}"/>
                  </a:ext>
                </a:extLst>
              </p:cNvPr>
              <p:cNvGrpSpPr/>
              <p:nvPr/>
            </p:nvGrpSpPr>
            <p:grpSpPr>
              <a:xfrm>
                <a:off x="0" y="3503470"/>
                <a:ext cx="5812123" cy="2428134"/>
                <a:chOff x="0" y="3503470"/>
                <a:chExt cx="5812123" cy="2428134"/>
              </a:xfrm>
            </p:grpSpPr>
            <p:sp>
              <p:nvSpPr>
                <p:cNvPr id="72" name="자유형: 도형 14">
                  <a:extLst>
                    <a:ext uri="{FF2B5EF4-FFF2-40B4-BE49-F238E27FC236}">
                      <a16:creationId xmlns:a16="http://schemas.microsoft.com/office/drawing/2014/main" xmlns="" id="{59C8BA82-97CC-F61F-76B1-05BF8CA1B140}"/>
                    </a:ext>
                  </a:extLst>
                </p:cNvPr>
                <p:cNvSpPr/>
                <p:nvPr/>
              </p:nvSpPr>
              <p:spPr>
                <a:xfrm>
                  <a:off x="0" y="3503470"/>
                  <a:ext cx="5812123" cy="2428134"/>
                </a:xfrm>
                <a:custGeom>
                  <a:avLst/>
                  <a:gdLst>
                    <a:gd name="connsiteX0" fmla="*/ 5770668 w 5812123"/>
                    <a:gd name="connsiteY0" fmla="*/ 2132080 h 2428134"/>
                    <a:gd name="connsiteX1" fmla="*/ 3935708 w 5812123"/>
                    <a:gd name="connsiteY1" fmla="*/ 2132080 h 2428134"/>
                    <a:gd name="connsiteX2" fmla="*/ 3946606 w 5812123"/>
                    <a:gd name="connsiteY2" fmla="*/ 2070251 h 2428134"/>
                    <a:gd name="connsiteX3" fmla="*/ 3087875 w 5812123"/>
                    <a:gd name="connsiteY3" fmla="*/ 180274 h 2428134"/>
                    <a:gd name="connsiteX4" fmla="*/ 2759544 w 5812123"/>
                    <a:gd name="connsiteY4" fmla="*/ 0 h 2428134"/>
                    <a:gd name="connsiteX5" fmla="*/ 176719 w 5812123"/>
                    <a:gd name="connsiteY5" fmla="*/ 0 h 2428134"/>
                    <a:gd name="connsiteX6" fmla="*/ 8289 w 5812123"/>
                    <a:gd name="connsiteY6" fmla="*/ 201358 h 2428134"/>
                    <a:gd name="connsiteX7" fmla="*/ 884787 w 5812123"/>
                    <a:gd name="connsiteY7" fmla="*/ 2070192 h 2428134"/>
                    <a:gd name="connsiteX8" fmla="*/ 1124284 w 5812123"/>
                    <a:gd name="connsiteY8" fmla="*/ 2250466 h 2428134"/>
                    <a:gd name="connsiteX9" fmla="*/ 1151289 w 5812123"/>
                    <a:gd name="connsiteY9" fmla="*/ 2250466 h 2428134"/>
                    <a:gd name="connsiteX10" fmla="*/ 1151289 w 5812123"/>
                    <a:gd name="connsiteY10" fmla="*/ 2342262 h 2428134"/>
                    <a:gd name="connsiteX11" fmla="*/ 1231240 w 5812123"/>
                    <a:gd name="connsiteY11" fmla="*/ 2422213 h 2428134"/>
                    <a:gd name="connsiteX12" fmla="*/ 3786704 w 5812123"/>
                    <a:gd name="connsiteY12" fmla="*/ 2422213 h 2428134"/>
                    <a:gd name="connsiteX13" fmla="*/ 3786704 w 5812123"/>
                    <a:gd name="connsiteY13" fmla="*/ 2420673 h 2428134"/>
                    <a:gd name="connsiteX14" fmla="*/ 3810393 w 5812123"/>
                    <a:gd name="connsiteY14" fmla="*/ 2428135 h 2428134"/>
                    <a:gd name="connsiteX15" fmla="*/ 5770668 w 5812123"/>
                    <a:gd name="connsiteY15" fmla="*/ 2428135 h 2428134"/>
                    <a:gd name="connsiteX16" fmla="*/ 5812124 w 5812123"/>
                    <a:gd name="connsiteY16" fmla="*/ 2386679 h 2428134"/>
                    <a:gd name="connsiteX17" fmla="*/ 5812124 w 5812123"/>
                    <a:gd name="connsiteY17" fmla="*/ 2173477 h 2428134"/>
                    <a:gd name="connsiteX18" fmla="*/ 5770668 w 5812123"/>
                    <a:gd name="connsiteY18" fmla="*/ 2132080 h 2428134"/>
                    <a:gd name="connsiteX19" fmla="*/ 3768937 w 5812123"/>
                    <a:gd name="connsiteY19" fmla="*/ 2250466 h 2428134"/>
                    <a:gd name="connsiteX20" fmla="*/ 3768937 w 5812123"/>
                    <a:gd name="connsiteY20" fmla="*/ 2250526 h 2428134"/>
                    <a:gd name="connsiteX21" fmla="*/ 3766331 w 5812123"/>
                    <a:gd name="connsiteY21" fmla="*/ 2250526 h 2428134"/>
                    <a:gd name="connsiteX22" fmla="*/ 3768937 w 5812123"/>
                    <a:gd name="connsiteY22" fmla="*/ 2250466 h 2428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812123" h="2428134">
                      <a:moveTo>
                        <a:pt x="5770668" y="2132080"/>
                      </a:moveTo>
                      <a:lnTo>
                        <a:pt x="3935708" y="2132080"/>
                      </a:lnTo>
                      <a:cubicBezTo>
                        <a:pt x="3942756" y="2112773"/>
                        <a:pt x="3946606" y="2091986"/>
                        <a:pt x="3946606" y="2070251"/>
                      </a:cubicBezTo>
                      <a:lnTo>
                        <a:pt x="3087875" y="180274"/>
                      </a:lnTo>
                      <a:cubicBezTo>
                        <a:pt x="3046419" y="71067"/>
                        <a:pt x="2933896" y="17767"/>
                        <a:pt x="2759544" y="0"/>
                      </a:cubicBezTo>
                      <a:lnTo>
                        <a:pt x="176719" y="0"/>
                      </a:lnTo>
                      <a:cubicBezTo>
                        <a:pt x="55667" y="0"/>
                        <a:pt x="-27245" y="109918"/>
                        <a:pt x="8289" y="201358"/>
                      </a:cubicBezTo>
                      <a:lnTo>
                        <a:pt x="884787" y="2070192"/>
                      </a:lnTo>
                      <a:cubicBezTo>
                        <a:pt x="959940" y="2209839"/>
                        <a:pt x="1062633" y="2239510"/>
                        <a:pt x="1124284" y="2250466"/>
                      </a:cubicBezTo>
                      <a:lnTo>
                        <a:pt x="1151289" y="2250466"/>
                      </a:lnTo>
                      <a:lnTo>
                        <a:pt x="1151289" y="2342262"/>
                      </a:lnTo>
                      <a:cubicBezTo>
                        <a:pt x="1151289" y="2386442"/>
                        <a:pt x="1187060" y="2422213"/>
                        <a:pt x="1231240" y="2422213"/>
                      </a:cubicBezTo>
                      <a:lnTo>
                        <a:pt x="3786704" y="2422213"/>
                      </a:lnTo>
                      <a:lnTo>
                        <a:pt x="3786704" y="2420673"/>
                      </a:lnTo>
                      <a:cubicBezTo>
                        <a:pt x="3793396" y="2425351"/>
                        <a:pt x="3801569" y="2428135"/>
                        <a:pt x="3810393" y="2428135"/>
                      </a:cubicBezTo>
                      <a:lnTo>
                        <a:pt x="5770668" y="2428135"/>
                      </a:lnTo>
                      <a:cubicBezTo>
                        <a:pt x="5793587" y="2428135"/>
                        <a:pt x="5812124" y="2409598"/>
                        <a:pt x="5812124" y="2386679"/>
                      </a:cubicBezTo>
                      <a:lnTo>
                        <a:pt x="5812124" y="2173477"/>
                      </a:lnTo>
                      <a:cubicBezTo>
                        <a:pt x="5812124" y="2150617"/>
                        <a:pt x="5793587" y="2132080"/>
                        <a:pt x="5770668" y="2132080"/>
                      </a:cubicBezTo>
                      <a:close/>
                      <a:moveTo>
                        <a:pt x="3768937" y="2250466"/>
                      </a:moveTo>
                      <a:lnTo>
                        <a:pt x="3768937" y="2250526"/>
                      </a:lnTo>
                      <a:lnTo>
                        <a:pt x="3766331" y="2250526"/>
                      </a:lnTo>
                      <a:cubicBezTo>
                        <a:pt x="3767219" y="2250526"/>
                        <a:pt x="3768049" y="2250466"/>
                        <a:pt x="3768937" y="2250466"/>
                      </a:cubicBezTo>
                      <a:close/>
                    </a:path>
                  </a:pathLst>
                </a:custGeom>
                <a:solidFill>
                  <a:srgbClr val="090B55"/>
                </a:solidFill>
                <a:ln w="5921" cap="flat">
                  <a:noFill/>
                  <a:prstDash val="solid"/>
                  <a:miter/>
                </a:ln>
              </p:spPr>
              <p:txBody>
                <a:bodyPr rtlCol="0" anchor="ctr"/>
                <a:lstStyle/>
                <a:p>
                  <a:pPr algn="l" rtl="0"/>
                  <a:endParaRPr lang="ko-KR" altLang="en-US"/>
                </a:p>
              </p:txBody>
            </p:sp>
            <p:sp>
              <p:nvSpPr>
                <p:cNvPr id="73" name="자유형: 도형 15">
                  <a:extLst>
                    <a:ext uri="{FF2B5EF4-FFF2-40B4-BE49-F238E27FC236}">
                      <a16:creationId xmlns:a16="http://schemas.microsoft.com/office/drawing/2014/main" xmlns="" id="{C020D9CE-2F08-A5B3-3FD7-522594F4425C}"/>
                    </a:ext>
                  </a:extLst>
                </p:cNvPr>
                <p:cNvSpPr/>
                <p:nvPr/>
              </p:nvSpPr>
              <p:spPr>
                <a:xfrm>
                  <a:off x="3804470" y="5647394"/>
                  <a:ext cx="1995808" cy="266502"/>
                </a:xfrm>
                <a:custGeom>
                  <a:avLst/>
                  <a:gdLst>
                    <a:gd name="connsiteX0" fmla="*/ 1954352 w 1995808"/>
                    <a:gd name="connsiteY0" fmla="*/ 266503 h 266502"/>
                    <a:gd name="connsiteX1" fmla="*/ 41456 w 1995808"/>
                    <a:gd name="connsiteY1" fmla="*/ 266503 h 266502"/>
                    <a:gd name="connsiteX2" fmla="*/ 0 w 1995808"/>
                    <a:gd name="connsiteY2" fmla="*/ 225047 h 266502"/>
                    <a:gd name="connsiteX3" fmla="*/ 0 w 1995808"/>
                    <a:gd name="connsiteY3" fmla="*/ 41456 h 266502"/>
                    <a:gd name="connsiteX4" fmla="*/ 41456 w 1995808"/>
                    <a:gd name="connsiteY4" fmla="*/ 0 h 266502"/>
                    <a:gd name="connsiteX5" fmla="*/ 1954352 w 1995808"/>
                    <a:gd name="connsiteY5" fmla="*/ 0 h 266502"/>
                    <a:gd name="connsiteX6" fmla="*/ 1995808 w 1995808"/>
                    <a:gd name="connsiteY6" fmla="*/ 41456 h 266502"/>
                    <a:gd name="connsiteX7" fmla="*/ 1995808 w 1995808"/>
                    <a:gd name="connsiteY7" fmla="*/ 225047 h 266502"/>
                    <a:gd name="connsiteX8" fmla="*/ 1954352 w 1995808"/>
                    <a:gd name="connsiteY8" fmla="*/ 266503 h 26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5808" h="266502">
                      <a:moveTo>
                        <a:pt x="1954352" y="266503"/>
                      </a:moveTo>
                      <a:lnTo>
                        <a:pt x="41456" y="266503"/>
                      </a:lnTo>
                      <a:cubicBezTo>
                        <a:pt x="18537" y="266503"/>
                        <a:pt x="0" y="247966"/>
                        <a:pt x="0" y="225047"/>
                      </a:cubicBezTo>
                      <a:lnTo>
                        <a:pt x="0" y="41456"/>
                      </a:lnTo>
                      <a:cubicBezTo>
                        <a:pt x="0" y="18536"/>
                        <a:pt x="18537" y="0"/>
                        <a:pt x="41456" y="0"/>
                      </a:cubicBezTo>
                      <a:lnTo>
                        <a:pt x="1954352" y="0"/>
                      </a:lnTo>
                      <a:cubicBezTo>
                        <a:pt x="1977272" y="0"/>
                        <a:pt x="1995808" y="18536"/>
                        <a:pt x="1995808" y="41456"/>
                      </a:cubicBezTo>
                      <a:lnTo>
                        <a:pt x="1995808" y="225047"/>
                      </a:lnTo>
                      <a:cubicBezTo>
                        <a:pt x="1995808" y="247966"/>
                        <a:pt x="1977272" y="266503"/>
                        <a:pt x="1954352" y="266503"/>
                      </a:cubicBezTo>
                      <a:close/>
                    </a:path>
                  </a:pathLst>
                </a:custGeom>
                <a:solidFill>
                  <a:schemeClr val="accent1">
                    <a:lumMod val="20000"/>
                    <a:lumOff val="80000"/>
                  </a:schemeClr>
                </a:solidFill>
                <a:ln w="5921" cap="flat">
                  <a:noFill/>
                  <a:prstDash val="solid"/>
                  <a:miter/>
                </a:ln>
              </p:spPr>
              <p:txBody>
                <a:bodyPr rtlCol="0" anchor="ctr"/>
                <a:lstStyle/>
                <a:p>
                  <a:pPr algn="l" rtl="0"/>
                  <a:endParaRPr lang="ko-KR" altLang="en-US"/>
                </a:p>
              </p:txBody>
            </p:sp>
            <p:sp>
              <p:nvSpPr>
                <p:cNvPr id="74" name="자유형: 도형 16">
                  <a:extLst>
                    <a:ext uri="{FF2B5EF4-FFF2-40B4-BE49-F238E27FC236}">
                      <a16:creationId xmlns:a16="http://schemas.microsoft.com/office/drawing/2014/main" xmlns="" id="{FAE4E35A-9540-885C-F9CF-85510775AC77}"/>
                    </a:ext>
                  </a:extLst>
                </p:cNvPr>
                <p:cNvSpPr/>
                <p:nvPr/>
              </p:nvSpPr>
              <p:spPr>
                <a:xfrm>
                  <a:off x="29614" y="3521237"/>
                  <a:ext cx="3898545" cy="2197165"/>
                </a:xfrm>
                <a:custGeom>
                  <a:avLst/>
                  <a:gdLst>
                    <a:gd name="connsiteX0" fmla="*/ 3757090 w 3898545"/>
                    <a:gd name="connsiteY0" fmla="*/ 2155769 h 2197165"/>
                    <a:gd name="connsiteX1" fmla="*/ 3798546 w 3898545"/>
                    <a:gd name="connsiteY1" fmla="*/ 2114313 h 2197165"/>
                    <a:gd name="connsiteX2" fmla="*/ 3886136 w 3898545"/>
                    <a:gd name="connsiteY2" fmla="*/ 2114313 h 2197165"/>
                    <a:gd name="connsiteX3" fmla="*/ 3891466 w 3898545"/>
                    <a:gd name="connsiteY3" fmla="*/ 2034007 h 2197165"/>
                    <a:gd name="connsiteX4" fmla="*/ 3039842 w 3898545"/>
                    <a:gd name="connsiteY4" fmla="*/ 175063 h 2197165"/>
                    <a:gd name="connsiteX5" fmla="*/ 2721046 w 3898545"/>
                    <a:gd name="connsiteY5" fmla="*/ 0 h 2197165"/>
                    <a:gd name="connsiteX6" fmla="*/ 177427 w 3898545"/>
                    <a:gd name="connsiteY6" fmla="*/ 0 h 2197165"/>
                    <a:gd name="connsiteX7" fmla="*/ 8286 w 3898545"/>
                    <a:gd name="connsiteY7" fmla="*/ 189513 h 2197165"/>
                    <a:gd name="connsiteX8" fmla="*/ 865003 w 3898545"/>
                    <a:gd name="connsiteY8" fmla="*/ 2010259 h 2197165"/>
                    <a:gd name="connsiteX9" fmla="*/ 1115338 w 3898545"/>
                    <a:gd name="connsiteY9" fmla="*/ 2197166 h 2197165"/>
                    <a:gd name="connsiteX10" fmla="*/ 3734229 w 3898545"/>
                    <a:gd name="connsiteY10" fmla="*/ 2197166 h 2197165"/>
                    <a:gd name="connsiteX11" fmla="*/ 3757090 w 3898545"/>
                    <a:gd name="connsiteY11" fmla="*/ 2196041 h 2197165"/>
                    <a:gd name="connsiteX12" fmla="*/ 3757090 w 3898545"/>
                    <a:gd name="connsiteY12" fmla="*/ 2155769 h 2197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98545" h="2197165">
                      <a:moveTo>
                        <a:pt x="3757090" y="2155769"/>
                      </a:moveTo>
                      <a:cubicBezTo>
                        <a:pt x="3757090" y="2132850"/>
                        <a:pt x="3775627" y="2114313"/>
                        <a:pt x="3798546" y="2114313"/>
                      </a:cubicBezTo>
                      <a:lnTo>
                        <a:pt x="3886136" y="2114313"/>
                      </a:lnTo>
                      <a:cubicBezTo>
                        <a:pt x="3901060" y="2083991"/>
                        <a:pt x="3902126" y="2052662"/>
                        <a:pt x="3891466" y="2034007"/>
                      </a:cubicBezTo>
                      <a:lnTo>
                        <a:pt x="3039842" y="175063"/>
                      </a:lnTo>
                      <a:cubicBezTo>
                        <a:pt x="2999571" y="69054"/>
                        <a:pt x="2890305" y="17293"/>
                        <a:pt x="2721046" y="0"/>
                      </a:cubicBezTo>
                      <a:lnTo>
                        <a:pt x="177427" y="0"/>
                      </a:lnTo>
                      <a:cubicBezTo>
                        <a:pt x="55665" y="0"/>
                        <a:pt x="-27247" y="106601"/>
                        <a:pt x="8286" y="189513"/>
                      </a:cubicBezTo>
                      <a:lnTo>
                        <a:pt x="865003" y="2010259"/>
                      </a:lnTo>
                      <a:cubicBezTo>
                        <a:pt x="893786" y="2099034"/>
                        <a:pt x="1050608" y="2197166"/>
                        <a:pt x="1115338" y="2197166"/>
                      </a:cubicBezTo>
                      <a:lnTo>
                        <a:pt x="3734229" y="2197166"/>
                      </a:lnTo>
                      <a:cubicBezTo>
                        <a:pt x="3742165" y="2197166"/>
                        <a:pt x="3749805" y="2196751"/>
                        <a:pt x="3757090" y="2196041"/>
                      </a:cubicBezTo>
                      <a:lnTo>
                        <a:pt x="3757090" y="2155769"/>
                      </a:lnTo>
                      <a:close/>
                    </a:path>
                  </a:pathLst>
                </a:custGeom>
                <a:solidFill>
                  <a:schemeClr val="accent1">
                    <a:lumMod val="20000"/>
                    <a:lumOff val="80000"/>
                  </a:schemeClr>
                </a:solidFill>
                <a:ln w="5921" cap="flat">
                  <a:noFill/>
                  <a:prstDash val="solid"/>
                  <a:miter/>
                </a:ln>
              </p:spPr>
              <p:txBody>
                <a:bodyPr rtlCol="0" anchor="ctr"/>
                <a:lstStyle/>
                <a:p>
                  <a:pPr algn="l" rtl="0"/>
                  <a:endParaRPr lang="ko-KR" altLang="en-US"/>
                </a:p>
              </p:txBody>
            </p:sp>
            <p:sp>
              <p:nvSpPr>
                <p:cNvPr id="75" name="자유형: 도형 17">
                  <a:extLst>
                    <a:ext uri="{FF2B5EF4-FFF2-40B4-BE49-F238E27FC236}">
                      <a16:creationId xmlns:a16="http://schemas.microsoft.com/office/drawing/2014/main" xmlns="" id="{FA49E201-8068-1DC9-C0F4-5A22EFE028E0}"/>
                    </a:ext>
                  </a:extLst>
                </p:cNvPr>
                <p:cNvSpPr/>
                <p:nvPr/>
              </p:nvSpPr>
              <p:spPr>
                <a:xfrm>
                  <a:off x="1608663" y="4426794"/>
                  <a:ext cx="418619" cy="498496"/>
                </a:xfrm>
                <a:custGeom>
                  <a:avLst/>
                  <a:gdLst>
                    <a:gd name="connsiteX0" fmla="*/ 222800 w 418619"/>
                    <a:gd name="connsiteY0" fmla="*/ 498496 h 498496"/>
                    <a:gd name="connsiteX1" fmla="*/ 54192 w 418619"/>
                    <a:gd name="connsiteY1" fmla="*/ 395686 h 498496"/>
                    <a:gd name="connsiteX2" fmla="*/ 42229 w 418619"/>
                    <a:gd name="connsiteY2" fmla="*/ 78903 h 498496"/>
                    <a:gd name="connsiteX3" fmla="*/ 307962 w 418619"/>
                    <a:gd name="connsiteY3" fmla="*/ 45560 h 498496"/>
                    <a:gd name="connsiteX4" fmla="*/ 418472 w 418619"/>
                    <a:gd name="connsiteY4" fmla="*/ 268534 h 498496"/>
                    <a:gd name="connsiteX5" fmla="*/ 274738 w 418619"/>
                    <a:gd name="connsiteY5" fmla="*/ 493996 h 498496"/>
                    <a:gd name="connsiteX6" fmla="*/ 222800 w 418619"/>
                    <a:gd name="connsiteY6" fmla="*/ 498496 h 498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619" h="498496">
                      <a:moveTo>
                        <a:pt x="222800" y="498496"/>
                      </a:moveTo>
                      <a:cubicBezTo>
                        <a:pt x="153805" y="495121"/>
                        <a:pt x="98669" y="455501"/>
                        <a:pt x="54192" y="395686"/>
                      </a:cubicBezTo>
                      <a:cubicBezTo>
                        <a:pt x="-12670" y="305904"/>
                        <a:pt x="-18829" y="169514"/>
                        <a:pt x="42229" y="78903"/>
                      </a:cubicBezTo>
                      <a:cubicBezTo>
                        <a:pt x="103999" y="-12715"/>
                        <a:pt x="220608" y="-25507"/>
                        <a:pt x="307962" y="45560"/>
                      </a:cubicBezTo>
                      <a:cubicBezTo>
                        <a:pt x="378437" y="102888"/>
                        <a:pt x="415570" y="179286"/>
                        <a:pt x="418472" y="268534"/>
                      </a:cubicBezTo>
                      <a:cubicBezTo>
                        <a:pt x="421314" y="357369"/>
                        <a:pt x="383471" y="465332"/>
                        <a:pt x="274738" y="493996"/>
                      </a:cubicBezTo>
                      <a:cubicBezTo>
                        <a:pt x="259932" y="497904"/>
                        <a:pt x="245482" y="496720"/>
                        <a:pt x="222800" y="498496"/>
                      </a:cubicBezTo>
                      <a:close/>
                    </a:path>
                  </a:pathLst>
                </a:custGeom>
                <a:solidFill>
                  <a:srgbClr val="FEFEFE"/>
                </a:solidFill>
                <a:ln w="5921" cap="flat">
                  <a:noFill/>
                  <a:prstDash val="solid"/>
                  <a:miter/>
                </a:ln>
              </p:spPr>
              <p:txBody>
                <a:bodyPr rtlCol="0" anchor="ctr"/>
                <a:lstStyle/>
                <a:p>
                  <a:pPr algn="l" rtl="0"/>
                  <a:endParaRPr lang="ko-KR" altLang="en-US"/>
                </a:p>
              </p:txBody>
            </p:sp>
          </p:grpSp>
          <p:grpSp>
            <p:nvGrpSpPr>
              <p:cNvPr id="67" name="그룹 9">
                <a:extLst>
                  <a:ext uri="{FF2B5EF4-FFF2-40B4-BE49-F238E27FC236}">
                    <a16:creationId xmlns:a16="http://schemas.microsoft.com/office/drawing/2014/main" xmlns="" id="{BA9E9183-DB35-3725-B0B6-23B053B48F0A}"/>
                  </a:ext>
                </a:extLst>
              </p:cNvPr>
              <p:cNvGrpSpPr/>
              <p:nvPr/>
            </p:nvGrpSpPr>
            <p:grpSpPr>
              <a:xfrm>
                <a:off x="5291056" y="5381468"/>
                <a:ext cx="2643896" cy="1475552"/>
                <a:chOff x="5291056" y="5381468"/>
                <a:chExt cx="2643896" cy="1475552"/>
              </a:xfrm>
            </p:grpSpPr>
            <p:sp>
              <p:nvSpPr>
                <p:cNvPr id="68" name="자유형: 도형 10">
                  <a:extLst>
                    <a:ext uri="{FF2B5EF4-FFF2-40B4-BE49-F238E27FC236}">
                      <a16:creationId xmlns:a16="http://schemas.microsoft.com/office/drawing/2014/main" xmlns="" id="{E0FA842A-9B94-03D8-3562-570F2E487A63}"/>
                    </a:ext>
                  </a:extLst>
                </p:cNvPr>
                <p:cNvSpPr/>
                <p:nvPr/>
              </p:nvSpPr>
              <p:spPr>
                <a:xfrm>
                  <a:off x="5291056" y="5678278"/>
                  <a:ext cx="2643896" cy="1178742"/>
                </a:xfrm>
                <a:custGeom>
                  <a:avLst/>
                  <a:gdLst>
                    <a:gd name="connsiteX0" fmla="*/ 2600794 w 2643896"/>
                    <a:gd name="connsiteY0" fmla="*/ 56470 h 1178742"/>
                    <a:gd name="connsiteX1" fmla="*/ 2603104 w 2643896"/>
                    <a:gd name="connsiteY1" fmla="*/ 356907 h 1178742"/>
                    <a:gd name="connsiteX2" fmla="*/ 2454692 w 2643896"/>
                    <a:gd name="connsiteY2" fmla="*/ 468897 h 1178742"/>
                    <a:gd name="connsiteX3" fmla="*/ 1180572 w 2643896"/>
                    <a:gd name="connsiteY3" fmla="*/ 1177617 h 1178742"/>
                    <a:gd name="connsiteX4" fmla="*/ 1103642 w 2643896"/>
                    <a:gd name="connsiteY4" fmla="*/ 1165713 h 1178742"/>
                    <a:gd name="connsiteX5" fmla="*/ 81752 w 2643896"/>
                    <a:gd name="connsiteY5" fmla="*/ 838447 h 1178742"/>
                    <a:gd name="connsiteX6" fmla="*/ 24010 w 2643896"/>
                    <a:gd name="connsiteY6" fmla="*/ 808185 h 1178742"/>
                    <a:gd name="connsiteX7" fmla="*/ 17555 w 2643896"/>
                    <a:gd name="connsiteY7" fmla="*/ 750916 h 1178742"/>
                    <a:gd name="connsiteX8" fmla="*/ 195223 w 2643896"/>
                    <a:gd name="connsiteY8" fmla="*/ 756838 h 1178742"/>
                    <a:gd name="connsiteX9" fmla="*/ 1119099 w 2643896"/>
                    <a:gd name="connsiteY9" fmla="*/ 1041108 h 1178742"/>
                    <a:gd name="connsiteX10" fmla="*/ 1154633 w 2643896"/>
                    <a:gd name="connsiteY10" fmla="*/ 1047030 h 1178742"/>
                    <a:gd name="connsiteX11" fmla="*/ 1184244 w 2643896"/>
                    <a:gd name="connsiteY11" fmla="*/ 1011496 h 1178742"/>
                    <a:gd name="connsiteX12" fmla="*/ 1136866 w 2643896"/>
                    <a:gd name="connsiteY12" fmla="*/ 685771 h 1178742"/>
                    <a:gd name="connsiteX13" fmla="*/ 17555 w 2643896"/>
                    <a:gd name="connsiteY13" fmla="*/ 348201 h 1178742"/>
                    <a:gd name="connsiteX14" fmla="*/ 17140 w 2643896"/>
                    <a:gd name="connsiteY14" fmla="*/ 276245 h 1178742"/>
                    <a:gd name="connsiteX15" fmla="*/ 17081 w 2643896"/>
                    <a:gd name="connsiteY15" fmla="*/ 276008 h 1178742"/>
                    <a:gd name="connsiteX16" fmla="*/ 112311 w 2643896"/>
                    <a:gd name="connsiteY16" fmla="*/ 306745 h 1178742"/>
                    <a:gd name="connsiteX17" fmla="*/ 1148710 w 2643896"/>
                    <a:gd name="connsiteY17" fmla="*/ 632470 h 1178742"/>
                    <a:gd name="connsiteX18" fmla="*/ 1225700 w 2643896"/>
                    <a:gd name="connsiteY18" fmla="*/ 632470 h 1178742"/>
                    <a:gd name="connsiteX19" fmla="*/ 2498990 w 2643896"/>
                    <a:gd name="connsiteY19" fmla="*/ 4709 h 1178742"/>
                    <a:gd name="connsiteX20" fmla="*/ 2600794 w 2643896"/>
                    <a:gd name="connsiteY20" fmla="*/ 56470 h 1178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43896" h="1178742">
                      <a:moveTo>
                        <a:pt x="2600794" y="56470"/>
                      </a:moveTo>
                      <a:cubicBezTo>
                        <a:pt x="2662445" y="133755"/>
                        <a:pt x="2653207" y="291702"/>
                        <a:pt x="2603104" y="356907"/>
                      </a:cubicBezTo>
                      <a:cubicBezTo>
                        <a:pt x="2565083" y="406417"/>
                        <a:pt x="2509117" y="438279"/>
                        <a:pt x="2454692" y="468897"/>
                      </a:cubicBezTo>
                      <a:cubicBezTo>
                        <a:pt x="2048068" y="697615"/>
                        <a:pt x="1200057" y="1174478"/>
                        <a:pt x="1180572" y="1177617"/>
                      </a:cubicBezTo>
                      <a:cubicBezTo>
                        <a:pt x="1154692" y="1181762"/>
                        <a:pt x="1128634" y="1173708"/>
                        <a:pt x="1103642" y="1165713"/>
                      </a:cubicBezTo>
                      <a:cubicBezTo>
                        <a:pt x="762992" y="1056624"/>
                        <a:pt x="422402" y="947536"/>
                        <a:pt x="81752" y="838447"/>
                      </a:cubicBezTo>
                      <a:cubicBezTo>
                        <a:pt x="60787" y="831755"/>
                        <a:pt x="38875" y="824412"/>
                        <a:pt x="24010" y="808185"/>
                      </a:cubicBezTo>
                      <a:cubicBezTo>
                        <a:pt x="9204" y="791958"/>
                        <a:pt x="2157" y="776737"/>
                        <a:pt x="17555" y="750916"/>
                      </a:cubicBezTo>
                      <a:cubicBezTo>
                        <a:pt x="53088" y="697615"/>
                        <a:pt x="135290" y="738183"/>
                        <a:pt x="195223" y="756838"/>
                      </a:cubicBezTo>
                      <a:cubicBezTo>
                        <a:pt x="498859" y="851240"/>
                        <a:pt x="815463" y="946707"/>
                        <a:pt x="1119099" y="1041108"/>
                      </a:cubicBezTo>
                      <a:cubicBezTo>
                        <a:pt x="1132720" y="1045313"/>
                        <a:pt x="1141722" y="1053071"/>
                        <a:pt x="1154633" y="1047030"/>
                      </a:cubicBezTo>
                      <a:cubicBezTo>
                        <a:pt x="1164937" y="1042233"/>
                        <a:pt x="1178499" y="1021268"/>
                        <a:pt x="1184244" y="1011496"/>
                      </a:cubicBezTo>
                      <a:cubicBezTo>
                        <a:pt x="1243467" y="910817"/>
                        <a:pt x="1213855" y="709460"/>
                        <a:pt x="1136866" y="685771"/>
                      </a:cubicBezTo>
                      <a:cubicBezTo>
                        <a:pt x="942200" y="625897"/>
                        <a:pt x="38875" y="359987"/>
                        <a:pt x="17555" y="348201"/>
                      </a:cubicBezTo>
                      <a:cubicBezTo>
                        <a:pt x="-5424" y="335527"/>
                        <a:pt x="-6134" y="294900"/>
                        <a:pt x="17140" y="276245"/>
                      </a:cubicBezTo>
                      <a:lnTo>
                        <a:pt x="17081" y="276008"/>
                      </a:lnTo>
                      <a:cubicBezTo>
                        <a:pt x="59011" y="288978"/>
                        <a:pt x="87319" y="298809"/>
                        <a:pt x="112311" y="306745"/>
                      </a:cubicBezTo>
                      <a:cubicBezTo>
                        <a:pt x="310530" y="369640"/>
                        <a:pt x="991829" y="582605"/>
                        <a:pt x="1148710" y="632470"/>
                      </a:cubicBezTo>
                      <a:cubicBezTo>
                        <a:pt x="1168846" y="638867"/>
                        <a:pt x="1207045" y="642242"/>
                        <a:pt x="1225700" y="632470"/>
                      </a:cubicBezTo>
                      <a:cubicBezTo>
                        <a:pt x="1445002" y="517578"/>
                        <a:pt x="2346254" y="79803"/>
                        <a:pt x="2498990" y="4709"/>
                      </a:cubicBezTo>
                      <a:cubicBezTo>
                        <a:pt x="2537485" y="-14242"/>
                        <a:pt x="2578349" y="28280"/>
                        <a:pt x="2600794" y="56470"/>
                      </a:cubicBezTo>
                      <a:close/>
                    </a:path>
                  </a:pathLst>
                </a:custGeom>
                <a:solidFill>
                  <a:schemeClr val="accent2">
                    <a:lumMod val="75000"/>
                  </a:schemeClr>
                </a:solidFill>
                <a:ln w="5921" cap="flat">
                  <a:noFill/>
                  <a:prstDash val="solid"/>
                  <a:miter/>
                </a:ln>
              </p:spPr>
              <p:txBody>
                <a:bodyPr rtlCol="0" anchor="ctr"/>
                <a:lstStyle/>
                <a:p>
                  <a:pPr algn="l" rtl="0"/>
                  <a:endParaRPr lang="ko-KR" altLang="en-US"/>
                </a:p>
              </p:txBody>
            </p:sp>
            <p:sp>
              <p:nvSpPr>
                <p:cNvPr id="69" name="자유형: 도형 11">
                  <a:extLst>
                    <a:ext uri="{FF2B5EF4-FFF2-40B4-BE49-F238E27FC236}">
                      <a16:creationId xmlns:a16="http://schemas.microsoft.com/office/drawing/2014/main" xmlns="" id="{B4BB6351-01D6-8B60-EB99-E6F09A51CFFF}"/>
                    </a:ext>
                  </a:extLst>
                </p:cNvPr>
                <p:cNvSpPr/>
                <p:nvPr/>
              </p:nvSpPr>
              <p:spPr>
                <a:xfrm>
                  <a:off x="5305590" y="5381468"/>
                  <a:ext cx="2490496" cy="938887"/>
                </a:xfrm>
                <a:custGeom>
                  <a:avLst/>
                  <a:gdLst>
                    <a:gd name="connsiteX0" fmla="*/ 1484064 w 2490496"/>
                    <a:gd name="connsiteY0" fmla="*/ 11920 h 938887"/>
                    <a:gd name="connsiteX1" fmla="*/ 1593982 w 2490496"/>
                    <a:gd name="connsiteY1" fmla="*/ 9137 h 938887"/>
                    <a:gd name="connsiteX2" fmla="*/ 2490497 w 2490496"/>
                    <a:gd name="connsiteY2" fmla="*/ 299388 h 938887"/>
                    <a:gd name="connsiteX3" fmla="*/ 2483923 w 2490496"/>
                    <a:gd name="connsiteY3" fmla="*/ 307028 h 938887"/>
                    <a:gd name="connsiteX4" fmla="*/ 1200269 w 2490496"/>
                    <a:gd name="connsiteY4" fmla="*/ 931413 h 938887"/>
                    <a:gd name="connsiteX5" fmla="*/ 1149574 w 2490496"/>
                    <a:gd name="connsiteY5" fmla="*/ 935203 h 938887"/>
                    <a:gd name="connsiteX6" fmla="*/ 0 w 2490496"/>
                    <a:gd name="connsiteY6" fmla="*/ 571812 h 938887"/>
                    <a:gd name="connsiteX7" fmla="*/ 1484064 w 2490496"/>
                    <a:gd name="connsiteY7" fmla="*/ 11920 h 93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0496" h="938887">
                      <a:moveTo>
                        <a:pt x="1484064" y="11920"/>
                      </a:moveTo>
                      <a:cubicBezTo>
                        <a:pt x="1522440" y="-3537"/>
                        <a:pt x="1555842" y="-3419"/>
                        <a:pt x="1593982" y="9137"/>
                      </a:cubicBezTo>
                      <a:cubicBezTo>
                        <a:pt x="1749974" y="60364"/>
                        <a:pt x="2487654" y="302645"/>
                        <a:pt x="2490497" y="299388"/>
                      </a:cubicBezTo>
                      <a:cubicBezTo>
                        <a:pt x="2488305" y="301934"/>
                        <a:pt x="2486943" y="305547"/>
                        <a:pt x="2483923" y="307028"/>
                      </a:cubicBezTo>
                      <a:cubicBezTo>
                        <a:pt x="2383836" y="354761"/>
                        <a:pt x="1229821" y="931413"/>
                        <a:pt x="1200269" y="931413"/>
                      </a:cubicBezTo>
                      <a:cubicBezTo>
                        <a:pt x="1183153" y="939942"/>
                        <a:pt x="1167873" y="941126"/>
                        <a:pt x="1149574" y="935203"/>
                      </a:cubicBezTo>
                      <a:cubicBezTo>
                        <a:pt x="987659" y="883265"/>
                        <a:pt x="220486" y="643531"/>
                        <a:pt x="0" y="571812"/>
                      </a:cubicBezTo>
                      <a:cubicBezTo>
                        <a:pt x="17412" y="577498"/>
                        <a:pt x="1378174" y="47217"/>
                        <a:pt x="1484064" y="11920"/>
                      </a:cubicBezTo>
                      <a:close/>
                    </a:path>
                  </a:pathLst>
                </a:custGeom>
                <a:solidFill>
                  <a:schemeClr val="accent2"/>
                </a:solidFill>
                <a:ln w="5921" cap="flat">
                  <a:noFill/>
                  <a:prstDash val="solid"/>
                  <a:miter/>
                </a:ln>
              </p:spPr>
              <p:txBody>
                <a:bodyPr rtlCol="0" anchor="ctr"/>
                <a:lstStyle/>
                <a:p>
                  <a:pPr algn="l" rtl="0"/>
                  <a:endParaRPr lang="ko-KR" altLang="en-US"/>
                </a:p>
              </p:txBody>
            </p:sp>
            <p:sp>
              <p:nvSpPr>
                <p:cNvPr id="70" name="자유형: 도형 12">
                  <a:extLst>
                    <a:ext uri="{FF2B5EF4-FFF2-40B4-BE49-F238E27FC236}">
                      <a16:creationId xmlns:a16="http://schemas.microsoft.com/office/drawing/2014/main" xmlns="" id="{9EC8A5C0-D092-D3E9-F50A-4A6EFCA4A322}"/>
                    </a:ext>
                  </a:extLst>
                </p:cNvPr>
                <p:cNvSpPr/>
                <p:nvPr/>
              </p:nvSpPr>
              <p:spPr>
                <a:xfrm>
                  <a:off x="5914697" y="5779540"/>
                  <a:ext cx="820354" cy="286351"/>
                </a:xfrm>
                <a:custGeom>
                  <a:avLst/>
                  <a:gdLst>
                    <a:gd name="connsiteX0" fmla="*/ 642805 w 820354"/>
                    <a:gd name="connsiteY0" fmla="*/ 279808 h 286351"/>
                    <a:gd name="connsiteX1" fmla="*/ 609403 w 820354"/>
                    <a:gd name="connsiteY1" fmla="*/ 280933 h 286351"/>
                    <a:gd name="connsiteX2" fmla="*/ 245656 w 820354"/>
                    <a:gd name="connsiteY2" fmla="*/ 169891 h 286351"/>
                    <a:gd name="connsiteX3" fmla="*/ 0 w 820354"/>
                    <a:gd name="connsiteY3" fmla="*/ 96336 h 286351"/>
                    <a:gd name="connsiteX4" fmla="*/ 197982 w 820354"/>
                    <a:gd name="connsiteY4" fmla="*/ 2053 h 286351"/>
                    <a:gd name="connsiteX5" fmla="*/ 217585 w 820354"/>
                    <a:gd name="connsiteY5" fmla="*/ 2112 h 286351"/>
                    <a:gd name="connsiteX6" fmla="*/ 814254 w 820354"/>
                    <a:gd name="connsiteY6" fmla="*/ 180787 h 286351"/>
                    <a:gd name="connsiteX7" fmla="*/ 820354 w 820354"/>
                    <a:gd name="connsiteY7" fmla="*/ 184341 h 286351"/>
                    <a:gd name="connsiteX8" fmla="*/ 642805 w 820354"/>
                    <a:gd name="connsiteY8" fmla="*/ 279808 h 286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0354" h="286351">
                      <a:moveTo>
                        <a:pt x="642805" y="279808"/>
                      </a:moveTo>
                      <a:cubicBezTo>
                        <a:pt x="625867" y="288336"/>
                        <a:pt x="631789" y="288336"/>
                        <a:pt x="609403" y="280933"/>
                      </a:cubicBezTo>
                      <a:cubicBezTo>
                        <a:pt x="488174" y="243919"/>
                        <a:pt x="366945" y="206727"/>
                        <a:pt x="245656" y="169891"/>
                      </a:cubicBezTo>
                      <a:cubicBezTo>
                        <a:pt x="165646" y="145609"/>
                        <a:pt x="85518" y="121920"/>
                        <a:pt x="0" y="96336"/>
                      </a:cubicBezTo>
                      <a:cubicBezTo>
                        <a:pt x="69173" y="63467"/>
                        <a:pt x="133666" y="32967"/>
                        <a:pt x="197982" y="2053"/>
                      </a:cubicBezTo>
                      <a:cubicBezTo>
                        <a:pt x="205089" y="-1382"/>
                        <a:pt x="210715" y="99"/>
                        <a:pt x="217585" y="2112"/>
                      </a:cubicBezTo>
                      <a:cubicBezTo>
                        <a:pt x="416455" y="61809"/>
                        <a:pt x="615325" y="121209"/>
                        <a:pt x="814254" y="180787"/>
                      </a:cubicBezTo>
                      <a:cubicBezTo>
                        <a:pt x="815913" y="181261"/>
                        <a:pt x="817334" y="182564"/>
                        <a:pt x="820354" y="184341"/>
                      </a:cubicBezTo>
                      <a:cubicBezTo>
                        <a:pt x="813781" y="189197"/>
                        <a:pt x="663770" y="266838"/>
                        <a:pt x="642805" y="279808"/>
                      </a:cubicBezTo>
                      <a:close/>
                    </a:path>
                  </a:pathLst>
                </a:custGeom>
                <a:solidFill>
                  <a:srgbClr val="FEFEFB"/>
                </a:solidFill>
                <a:ln w="5921" cap="flat">
                  <a:noFill/>
                  <a:prstDash val="solid"/>
                  <a:miter/>
                </a:ln>
              </p:spPr>
              <p:txBody>
                <a:bodyPr rtlCol="0" anchor="ctr"/>
                <a:lstStyle/>
                <a:p>
                  <a:pPr algn="l" rtl="0"/>
                  <a:endParaRPr lang="ko-KR" altLang="en-US"/>
                </a:p>
              </p:txBody>
            </p:sp>
            <p:sp>
              <p:nvSpPr>
                <p:cNvPr id="71" name="자유형: 도형 13">
                  <a:extLst>
                    <a:ext uri="{FF2B5EF4-FFF2-40B4-BE49-F238E27FC236}">
                      <a16:creationId xmlns:a16="http://schemas.microsoft.com/office/drawing/2014/main" xmlns="" id="{2E5E5FEB-4ED5-5215-84C6-C3840FF80E27}"/>
                    </a:ext>
                  </a:extLst>
                </p:cNvPr>
                <p:cNvSpPr/>
                <p:nvPr/>
              </p:nvSpPr>
              <p:spPr>
                <a:xfrm>
                  <a:off x="5391404" y="6056032"/>
                  <a:ext cx="1120349" cy="674893"/>
                </a:xfrm>
                <a:custGeom>
                  <a:avLst/>
                  <a:gdLst>
                    <a:gd name="connsiteX0" fmla="*/ 237 w 1120349"/>
                    <a:gd name="connsiteY0" fmla="*/ 0 h 674893"/>
                    <a:gd name="connsiteX1" fmla="*/ 510619 w 1120349"/>
                    <a:gd name="connsiteY1" fmla="*/ 148531 h 674893"/>
                    <a:gd name="connsiteX2" fmla="*/ 1037287 w 1120349"/>
                    <a:gd name="connsiteY2" fmla="*/ 309025 h 674893"/>
                    <a:gd name="connsiteX3" fmla="*/ 1073235 w 1120349"/>
                    <a:gd name="connsiteY3" fmla="*/ 336326 h 674893"/>
                    <a:gd name="connsiteX4" fmla="*/ 1072762 w 1120349"/>
                    <a:gd name="connsiteY4" fmla="*/ 658439 h 674893"/>
                    <a:gd name="connsiteX5" fmla="*/ 1037702 w 1120349"/>
                    <a:gd name="connsiteY5" fmla="*/ 672653 h 674893"/>
                    <a:gd name="connsiteX6" fmla="*/ 8173 w 1120349"/>
                    <a:gd name="connsiteY6" fmla="*/ 353027 h 674893"/>
                    <a:gd name="connsiteX7" fmla="*/ 0 w 1120349"/>
                    <a:gd name="connsiteY7" fmla="*/ 349592 h 674893"/>
                    <a:gd name="connsiteX8" fmla="*/ 237 w 1120349"/>
                    <a:gd name="connsiteY8" fmla="*/ 0 h 674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0349" h="674893">
                      <a:moveTo>
                        <a:pt x="237" y="0"/>
                      </a:moveTo>
                      <a:cubicBezTo>
                        <a:pt x="170325" y="51405"/>
                        <a:pt x="340650" y="96888"/>
                        <a:pt x="510619" y="148531"/>
                      </a:cubicBezTo>
                      <a:cubicBezTo>
                        <a:pt x="686215" y="201891"/>
                        <a:pt x="861692" y="255724"/>
                        <a:pt x="1037287" y="309025"/>
                      </a:cubicBezTo>
                      <a:cubicBezTo>
                        <a:pt x="1053100" y="313821"/>
                        <a:pt x="1064589" y="321639"/>
                        <a:pt x="1073235" y="336326"/>
                      </a:cubicBezTo>
                      <a:cubicBezTo>
                        <a:pt x="1136782" y="443934"/>
                        <a:pt x="1135479" y="551009"/>
                        <a:pt x="1072762" y="658439"/>
                      </a:cubicBezTo>
                      <a:cubicBezTo>
                        <a:pt x="1064175" y="673067"/>
                        <a:pt x="1055884" y="678338"/>
                        <a:pt x="1037702" y="672653"/>
                      </a:cubicBezTo>
                      <a:cubicBezTo>
                        <a:pt x="694684" y="565637"/>
                        <a:pt x="351369" y="459451"/>
                        <a:pt x="8173" y="353027"/>
                      </a:cubicBezTo>
                      <a:cubicBezTo>
                        <a:pt x="5389" y="352139"/>
                        <a:pt x="2724" y="350776"/>
                        <a:pt x="0" y="349592"/>
                      </a:cubicBezTo>
                      <a:cubicBezTo>
                        <a:pt x="178" y="231146"/>
                        <a:pt x="59" y="118445"/>
                        <a:pt x="237" y="0"/>
                      </a:cubicBezTo>
                      <a:close/>
                    </a:path>
                  </a:pathLst>
                </a:custGeom>
                <a:solidFill>
                  <a:schemeClr val="accent2">
                    <a:lumMod val="20000"/>
                    <a:lumOff val="80000"/>
                  </a:schemeClr>
                </a:solidFill>
                <a:ln w="5921" cap="flat">
                  <a:noFill/>
                  <a:prstDash val="solid"/>
                  <a:miter/>
                </a:ln>
              </p:spPr>
              <p:txBody>
                <a:bodyPr rtlCol="0" anchor="ctr"/>
                <a:lstStyle/>
                <a:p>
                  <a:pPr algn="l" rtl="0"/>
                  <a:endParaRPr lang="ko-KR" altLang="en-US"/>
                </a:p>
              </p:txBody>
            </p:sp>
          </p:grpSp>
        </p:grpSp>
        <p:grpSp>
          <p:nvGrpSpPr>
            <p:cNvPr id="26" name="그룹 2">
              <a:extLst>
                <a:ext uri="{FF2B5EF4-FFF2-40B4-BE49-F238E27FC236}">
                  <a16:creationId xmlns:a16="http://schemas.microsoft.com/office/drawing/2014/main" xmlns="" id="{194987A8-83D0-89F0-3FAF-B1B1D67EB4D0}"/>
                </a:ext>
              </a:extLst>
            </p:cNvPr>
            <p:cNvGrpSpPr/>
            <p:nvPr/>
          </p:nvGrpSpPr>
          <p:grpSpPr>
            <a:xfrm>
              <a:off x="1329778" y="2059011"/>
              <a:ext cx="3028663" cy="2299313"/>
              <a:chOff x="4384136" y="1406015"/>
              <a:chExt cx="4134424" cy="3138789"/>
            </a:xfrm>
            <a:solidFill>
              <a:srgbClr val="2B5474"/>
            </a:solidFill>
          </p:grpSpPr>
          <p:sp>
            <p:nvSpPr>
              <p:cNvPr id="27" name="Freeform: Shape 78">
                <a:extLst>
                  <a:ext uri="{FF2B5EF4-FFF2-40B4-BE49-F238E27FC236}">
                    <a16:creationId xmlns:a16="http://schemas.microsoft.com/office/drawing/2014/main" xmlns="" id="{16D2DDC3-2C94-EEB7-F9C0-EBD2765B03EF}"/>
                  </a:ext>
                </a:extLst>
              </p:cNvPr>
              <p:cNvSpPr/>
              <p:nvPr/>
            </p:nvSpPr>
            <p:spPr>
              <a:xfrm>
                <a:off x="7798995" y="3384433"/>
                <a:ext cx="255653" cy="43285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28" name="Freeform: Shape 79">
                <a:extLst>
                  <a:ext uri="{FF2B5EF4-FFF2-40B4-BE49-F238E27FC236}">
                    <a16:creationId xmlns:a16="http://schemas.microsoft.com/office/drawing/2014/main" xmlns="" id="{8AEE81A1-E67E-3F8D-98A8-73AB1CBBAE5C}"/>
                  </a:ext>
                </a:extLst>
              </p:cNvPr>
              <p:cNvSpPr/>
              <p:nvPr/>
            </p:nvSpPr>
            <p:spPr>
              <a:xfrm>
                <a:off x="8127823" y="2244152"/>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29" name="Freeform: Shape 87">
                <a:extLst>
                  <a:ext uri="{FF2B5EF4-FFF2-40B4-BE49-F238E27FC236}">
                    <a16:creationId xmlns:a16="http://schemas.microsoft.com/office/drawing/2014/main" xmlns="" id="{DAF8E712-AE19-EA54-63F8-1E45AC6B652A}"/>
                  </a:ext>
                </a:extLst>
              </p:cNvPr>
              <p:cNvSpPr/>
              <p:nvPr/>
            </p:nvSpPr>
            <p:spPr>
              <a:xfrm>
                <a:off x="7184139" y="2367179"/>
                <a:ext cx="255653" cy="43285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0" name="Freeform: Shape 92">
                <a:extLst>
                  <a:ext uri="{FF2B5EF4-FFF2-40B4-BE49-F238E27FC236}">
                    <a16:creationId xmlns:a16="http://schemas.microsoft.com/office/drawing/2014/main" xmlns="" id="{CC8CD203-28A8-7243-B6E5-1B81B73F7382}"/>
                  </a:ext>
                </a:extLst>
              </p:cNvPr>
              <p:cNvSpPr/>
              <p:nvPr/>
            </p:nvSpPr>
            <p:spPr>
              <a:xfrm>
                <a:off x="7800867" y="2773914"/>
                <a:ext cx="211208" cy="357607"/>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1" name="Freeform: Shape 91">
                <a:extLst>
                  <a:ext uri="{FF2B5EF4-FFF2-40B4-BE49-F238E27FC236}">
                    <a16:creationId xmlns:a16="http://schemas.microsoft.com/office/drawing/2014/main" xmlns="" id="{6D03BE10-486D-6D4B-8DE8-1FC2451E13FA}"/>
                  </a:ext>
                </a:extLst>
              </p:cNvPr>
              <p:cNvSpPr/>
              <p:nvPr/>
            </p:nvSpPr>
            <p:spPr>
              <a:xfrm>
                <a:off x="6017429" y="1921795"/>
                <a:ext cx="211208" cy="357607"/>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2" name="Freeform: Shape 95">
                <a:extLst>
                  <a:ext uri="{FF2B5EF4-FFF2-40B4-BE49-F238E27FC236}">
                    <a16:creationId xmlns:a16="http://schemas.microsoft.com/office/drawing/2014/main" xmlns="" id="{45E18AE2-715B-F1CF-92E5-35C98E5ACCD8}"/>
                  </a:ext>
                </a:extLst>
              </p:cNvPr>
              <p:cNvSpPr/>
              <p:nvPr/>
            </p:nvSpPr>
            <p:spPr>
              <a:xfrm>
                <a:off x="5880245" y="1406015"/>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3" name="Freeform: Shape 96">
                <a:extLst>
                  <a:ext uri="{FF2B5EF4-FFF2-40B4-BE49-F238E27FC236}">
                    <a16:creationId xmlns:a16="http://schemas.microsoft.com/office/drawing/2014/main" xmlns="" id="{3FF1E07C-EAAB-6A5D-5542-EDB355A242CF}"/>
                  </a:ext>
                </a:extLst>
              </p:cNvPr>
              <p:cNvSpPr/>
              <p:nvPr/>
            </p:nvSpPr>
            <p:spPr>
              <a:xfrm>
                <a:off x="6477793" y="2357299"/>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4" name="Freeform: Shape 81">
                <a:extLst>
                  <a:ext uri="{FF2B5EF4-FFF2-40B4-BE49-F238E27FC236}">
                    <a16:creationId xmlns:a16="http://schemas.microsoft.com/office/drawing/2014/main" xmlns="" id="{75AC66D9-BED7-61C8-B360-13CF6CC57061}"/>
                  </a:ext>
                </a:extLst>
              </p:cNvPr>
              <p:cNvSpPr/>
              <p:nvPr/>
            </p:nvSpPr>
            <p:spPr>
              <a:xfrm>
                <a:off x="6515926" y="1416028"/>
                <a:ext cx="499096" cy="845043"/>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5" name="Freeform: Shape 83">
                <a:extLst>
                  <a:ext uri="{FF2B5EF4-FFF2-40B4-BE49-F238E27FC236}">
                    <a16:creationId xmlns:a16="http://schemas.microsoft.com/office/drawing/2014/main" xmlns="" id="{97331606-3B46-448F-D01F-5CF015FF5562}"/>
                  </a:ext>
                </a:extLst>
              </p:cNvPr>
              <p:cNvSpPr/>
              <p:nvPr/>
            </p:nvSpPr>
            <p:spPr>
              <a:xfrm>
                <a:off x="5639955" y="2061332"/>
                <a:ext cx="336848" cy="570334"/>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6" name="Freeform: Shape 84">
                <a:extLst>
                  <a:ext uri="{FF2B5EF4-FFF2-40B4-BE49-F238E27FC236}">
                    <a16:creationId xmlns:a16="http://schemas.microsoft.com/office/drawing/2014/main" xmlns="" id="{C8A4DF4E-2F4C-0C98-0C9E-2A3CC96D0908}"/>
                  </a:ext>
                </a:extLst>
              </p:cNvPr>
              <p:cNvSpPr/>
              <p:nvPr/>
            </p:nvSpPr>
            <p:spPr>
              <a:xfrm>
                <a:off x="4994013" y="3284757"/>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7" name="Freeform: Shape 85">
                <a:extLst>
                  <a:ext uri="{FF2B5EF4-FFF2-40B4-BE49-F238E27FC236}">
                    <a16:creationId xmlns:a16="http://schemas.microsoft.com/office/drawing/2014/main" xmlns="" id="{53FE8B65-F61A-C62C-B61C-F048F949DEA9}"/>
                  </a:ext>
                </a:extLst>
              </p:cNvPr>
              <p:cNvSpPr/>
              <p:nvPr/>
            </p:nvSpPr>
            <p:spPr>
              <a:xfrm>
                <a:off x="5234118" y="2677800"/>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8" name="Freeform: Shape 89">
                <a:extLst>
                  <a:ext uri="{FF2B5EF4-FFF2-40B4-BE49-F238E27FC236}">
                    <a16:creationId xmlns:a16="http://schemas.microsoft.com/office/drawing/2014/main" xmlns="" id="{2909000D-A723-1DAA-9E86-FF35E06EC585}"/>
                  </a:ext>
                </a:extLst>
              </p:cNvPr>
              <p:cNvSpPr/>
              <p:nvPr/>
            </p:nvSpPr>
            <p:spPr>
              <a:xfrm>
                <a:off x="4842541" y="2436725"/>
                <a:ext cx="211208" cy="357607"/>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39" name="Freeform: Shape 90">
                <a:extLst>
                  <a:ext uri="{FF2B5EF4-FFF2-40B4-BE49-F238E27FC236}">
                    <a16:creationId xmlns:a16="http://schemas.microsoft.com/office/drawing/2014/main" xmlns="" id="{03FEA8E4-3030-A50E-DE3F-0E49E6C26F36}"/>
                  </a:ext>
                </a:extLst>
              </p:cNvPr>
              <p:cNvSpPr/>
              <p:nvPr/>
            </p:nvSpPr>
            <p:spPr>
              <a:xfrm>
                <a:off x="4384136" y="2794695"/>
                <a:ext cx="211208" cy="357607"/>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40" name="Freeform: Shape 19">
                <a:extLst>
                  <a:ext uri="{FF2B5EF4-FFF2-40B4-BE49-F238E27FC236}">
                    <a16:creationId xmlns:a16="http://schemas.microsoft.com/office/drawing/2014/main" xmlns="" id="{C610D20A-863C-C9BD-AF8E-4DA3659B3F41}"/>
                  </a:ext>
                </a:extLst>
              </p:cNvPr>
              <p:cNvSpPr/>
              <p:nvPr/>
            </p:nvSpPr>
            <p:spPr>
              <a:xfrm>
                <a:off x="7015022" y="3299110"/>
                <a:ext cx="24278" cy="19864"/>
              </a:xfrm>
              <a:custGeom>
                <a:avLst/>
                <a:gdLst>
                  <a:gd name="connsiteX0" fmla="*/ 0 w 19786"/>
                  <a:gd name="connsiteY0" fmla="*/ 16189 h 16189"/>
                  <a:gd name="connsiteX1" fmla="*/ 19787 w 19786"/>
                  <a:gd name="connsiteY1" fmla="*/ 0 h 16189"/>
                  <a:gd name="connsiteX2" fmla="*/ 7555 w 19786"/>
                  <a:gd name="connsiteY2" fmla="*/ 7915 h 16189"/>
                  <a:gd name="connsiteX3" fmla="*/ 0 w 19786"/>
                  <a:gd name="connsiteY3" fmla="*/ 16189 h 16189"/>
                </a:gdLst>
                <a:ahLst/>
                <a:cxnLst>
                  <a:cxn ang="0">
                    <a:pos x="connsiteX0" y="connsiteY0"/>
                  </a:cxn>
                  <a:cxn ang="0">
                    <a:pos x="connsiteX1" y="connsiteY1"/>
                  </a:cxn>
                  <a:cxn ang="0">
                    <a:pos x="connsiteX2" y="connsiteY2"/>
                  </a:cxn>
                  <a:cxn ang="0">
                    <a:pos x="connsiteX3" y="connsiteY3"/>
                  </a:cxn>
                </a:cxnLst>
                <a:rect l="l" t="t" r="r" b="b"/>
                <a:pathLst>
                  <a:path w="19786" h="16189">
                    <a:moveTo>
                      <a:pt x="0" y="16189"/>
                    </a:moveTo>
                    <a:cubicBezTo>
                      <a:pt x="7195" y="11872"/>
                      <a:pt x="13311" y="5396"/>
                      <a:pt x="19787" y="0"/>
                    </a:cubicBezTo>
                    <a:cubicBezTo>
                      <a:pt x="15829" y="2518"/>
                      <a:pt x="11872" y="5396"/>
                      <a:pt x="7555" y="7915"/>
                    </a:cubicBezTo>
                    <a:cubicBezTo>
                      <a:pt x="4317" y="9714"/>
                      <a:pt x="2158" y="12952"/>
                      <a:pt x="0" y="16189"/>
                    </a:cubicBezTo>
                    <a:close/>
                  </a:path>
                </a:pathLst>
              </a:custGeom>
              <a:grpFill/>
              <a:ln w="3593" cap="flat">
                <a:noFill/>
                <a:prstDash val="solid"/>
                <a:miter/>
              </a:ln>
            </p:spPr>
            <p:txBody>
              <a:bodyPr rtlCol="0" anchor="ctr"/>
              <a:lstStyle/>
              <a:p>
                <a:pPr algn="l" rtl="0"/>
                <a:endParaRPr lang="en-US"/>
              </a:p>
            </p:txBody>
          </p:sp>
          <p:sp>
            <p:nvSpPr>
              <p:cNvPr id="41" name="Freeform: Shape 77">
                <a:extLst>
                  <a:ext uri="{FF2B5EF4-FFF2-40B4-BE49-F238E27FC236}">
                    <a16:creationId xmlns:a16="http://schemas.microsoft.com/office/drawing/2014/main" xmlns="" id="{34647D57-062C-2249-A617-D5D9F5A8B646}"/>
                  </a:ext>
                </a:extLst>
              </p:cNvPr>
              <p:cNvSpPr/>
              <p:nvPr/>
            </p:nvSpPr>
            <p:spPr>
              <a:xfrm>
                <a:off x="7477277" y="1845477"/>
                <a:ext cx="419753" cy="710704"/>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57" name="Freeform: Shape 82">
                <a:extLst>
                  <a:ext uri="{FF2B5EF4-FFF2-40B4-BE49-F238E27FC236}">
                    <a16:creationId xmlns:a16="http://schemas.microsoft.com/office/drawing/2014/main" xmlns="" id="{A1C55261-89A7-A2EA-F646-449F8910678F}"/>
                  </a:ext>
                </a:extLst>
              </p:cNvPr>
              <p:cNvSpPr/>
              <p:nvPr/>
            </p:nvSpPr>
            <p:spPr>
              <a:xfrm>
                <a:off x="5186186" y="1440521"/>
                <a:ext cx="424491" cy="718724"/>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58" name="Freeform: Shape 86">
                <a:extLst>
                  <a:ext uri="{FF2B5EF4-FFF2-40B4-BE49-F238E27FC236}">
                    <a16:creationId xmlns:a16="http://schemas.microsoft.com/office/drawing/2014/main" xmlns="" id="{00EC4705-41D1-AD15-85A3-AD38E803B21F}"/>
                  </a:ext>
                </a:extLst>
              </p:cNvPr>
              <p:cNvSpPr/>
              <p:nvPr/>
            </p:nvSpPr>
            <p:spPr>
              <a:xfrm>
                <a:off x="4652050" y="1690728"/>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59" name="Freeform: Shape 88">
                <a:extLst>
                  <a:ext uri="{FF2B5EF4-FFF2-40B4-BE49-F238E27FC236}">
                    <a16:creationId xmlns:a16="http://schemas.microsoft.com/office/drawing/2014/main" xmlns="" id="{84047155-100F-EC7B-2745-998BF93F7735}"/>
                  </a:ext>
                </a:extLst>
              </p:cNvPr>
              <p:cNvSpPr/>
              <p:nvPr/>
            </p:nvSpPr>
            <p:spPr>
              <a:xfrm>
                <a:off x="5235351" y="3961569"/>
                <a:ext cx="255653" cy="43285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60" name="Freeform: Shape 93">
                <a:extLst>
                  <a:ext uri="{FF2B5EF4-FFF2-40B4-BE49-F238E27FC236}">
                    <a16:creationId xmlns:a16="http://schemas.microsoft.com/office/drawing/2014/main" xmlns="" id="{A34AD3E2-9A76-6F38-19BF-DBEAA2E93A29}"/>
                  </a:ext>
                </a:extLst>
              </p:cNvPr>
              <p:cNvSpPr/>
              <p:nvPr/>
            </p:nvSpPr>
            <p:spPr>
              <a:xfrm>
                <a:off x="8054648" y="3902375"/>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61" name="Freeform: Shape 94">
                <a:extLst>
                  <a:ext uri="{FF2B5EF4-FFF2-40B4-BE49-F238E27FC236}">
                    <a16:creationId xmlns:a16="http://schemas.microsoft.com/office/drawing/2014/main" xmlns="" id="{F61D1CE5-516F-2270-3F7F-54439A5534F9}"/>
                  </a:ext>
                </a:extLst>
              </p:cNvPr>
              <p:cNvSpPr/>
              <p:nvPr/>
            </p:nvSpPr>
            <p:spPr>
              <a:xfrm>
                <a:off x="4595344" y="3538608"/>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62" name="Freeform: Shape 97">
                <a:extLst>
                  <a:ext uri="{FF2B5EF4-FFF2-40B4-BE49-F238E27FC236}">
                    <a16:creationId xmlns:a16="http://schemas.microsoft.com/office/drawing/2014/main" xmlns="" id="{52379555-8AD0-5990-E6FD-B7B50B64A7F1}"/>
                  </a:ext>
                </a:extLst>
              </p:cNvPr>
              <p:cNvSpPr/>
              <p:nvPr/>
            </p:nvSpPr>
            <p:spPr>
              <a:xfrm>
                <a:off x="5283598" y="2294311"/>
                <a:ext cx="132280" cy="22396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63" name="Freeform: Shape 78">
                <a:extLst>
                  <a:ext uri="{FF2B5EF4-FFF2-40B4-BE49-F238E27FC236}">
                    <a16:creationId xmlns:a16="http://schemas.microsoft.com/office/drawing/2014/main" xmlns="" id="{DAC175FE-2514-378A-4B35-345F2DF4F025}"/>
                  </a:ext>
                </a:extLst>
              </p:cNvPr>
              <p:cNvSpPr/>
              <p:nvPr/>
            </p:nvSpPr>
            <p:spPr>
              <a:xfrm>
                <a:off x="7645209" y="4111945"/>
                <a:ext cx="255653" cy="432859"/>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sp>
            <p:nvSpPr>
              <p:cNvPr id="64" name="Freeform: Shape 86">
                <a:extLst>
                  <a:ext uri="{FF2B5EF4-FFF2-40B4-BE49-F238E27FC236}">
                    <a16:creationId xmlns:a16="http://schemas.microsoft.com/office/drawing/2014/main" xmlns="" id="{B5EDC72C-76B1-842D-A0E9-B783753073E7}"/>
                  </a:ext>
                </a:extLst>
              </p:cNvPr>
              <p:cNvSpPr/>
              <p:nvPr/>
            </p:nvSpPr>
            <p:spPr>
              <a:xfrm>
                <a:off x="8214938" y="3027718"/>
                <a:ext cx="303622" cy="514078"/>
              </a:xfrm>
              <a:custGeom>
                <a:avLst/>
                <a:gdLst>
                  <a:gd name="connsiteX0" fmla="*/ 186650 w 419753"/>
                  <a:gd name="connsiteY0" fmla="*/ 550023 h 710704"/>
                  <a:gd name="connsiteX1" fmla="*/ 272287 w 419753"/>
                  <a:gd name="connsiteY1" fmla="*/ 629480 h 710704"/>
                  <a:gd name="connsiteX2" fmla="*/ 186208 w 419753"/>
                  <a:gd name="connsiteY2" fmla="*/ 710704 h 710704"/>
                  <a:gd name="connsiteX3" fmla="*/ 100571 w 419753"/>
                  <a:gd name="connsiteY3" fmla="*/ 631246 h 710704"/>
                  <a:gd name="connsiteX4" fmla="*/ 186650 w 419753"/>
                  <a:gd name="connsiteY4" fmla="*/ 550023 h 710704"/>
                  <a:gd name="connsiteX5" fmla="*/ 209606 w 419753"/>
                  <a:gd name="connsiteY5" fmla="*/ 0 h 710704"/>
                  <a:gd name="connsiteX6" fmla="*/ 338945 w 419753"/>
                  <a:gd name="connsiteY6" fmla="*/ 28693 h 710704"/>
                  <a:gd name="connsiteX7" fmla="*/ 378673 w 419753"/>
                  <a:gd name="connsiteY7" fmla="*/ 263093 h 710704"/>
                  <a:gd name="connsiteX8" fmla="*/ 294360 w 419753"/>
                  <a:gd name="connsiteY8" fmla="*/ 330190 h 710704"/>
                  <a:gd name="connsiteX9" fmla="*/ 251983 w 419753"/>
                  <a:gd name="connsiteY9" fmla="*/ 358000 h 710704"/>
                  <a:gd name="connsiteX10" fmla="*/ 194597 w 419753"/>
                  <a:gd name="connsiteY10" fmla="*/ 450260 h 710704"/>
                  <a:gd name="connsiteX11" fmla="*/ 180030 w 419753"/>
                  <a:gd name="connsiteY11" fmla="*/ 473655 h 710704"/>
                  <a:gd name="connsiteX12" fmla="*/ 171200 w 419753"/>
                  <a:gd name="connsiteY12" fmla="*/ 446729 h 710704"/>
                  <a:gd name="connsiteX13" fmla="*/ 211371 w 419753"/>
                  <a:gd name="connsiteY13" fmla="*/ 316065 h 710704"/>
                  <a:gd name="connsiteX14" fmla="*/ 257721 w 419753"/>
                  <a:gd name="connsiteY14" fmla="*/ 151411 h 710704"/>
                  <a:gd name="connsiteX15" fmla="*/ 243595 w 419753"/>
                  <a:gd name="connsiteY15" fmla="*/ 87403 h 710704"/>
                  <a:gd name="connsiteX16" fmla="*/ 127058 w 419753"/>
                  <a:gd name="connsiteY16" fmla="*/ 40611 h 710704"/>
                  <a:gd name="connsiteX17" fmla="*/ 108076 w 419753"/>
                  <a:gd name="connsiteY17" fmla="*/ 95791 h 710704"/>
                  <a:gd name="connsiteX18" fmla="*/ 127499 w 419753"/>
                  <a:gd name="connsiteY18" fmla="*/ 137726 h 710704"/>
                  <a:gd name="connsiteX19" fmla="*/ 114256 w 419753"/>
                  <a:gd name="connsiteY19" fmla="*/ 203058 h 710704"/>
                  <a:gd name="connsiteX20" fmla="*/ 44069 w 419753"/>
                  <a:gd name="connsiteY20" fmla="*/ 215419 h 710704"/>
                  <a:gd name="connsiteX21" fmla="*/ 808 w 419753"/>
                  <a:gd name="connsiteY21" fmla="*/ 162005 h 710704"/>
                  <a:gd name="connsiteX22" fmla="*/ 90859 w 419753"/>
                  <a:gd name="connsiteY22" fmla="*/ 22071 h 710704"/>
                  <a:gd name="connsiteX23" fmla="*/ 209606 w 419753"/>
                  <a:gd name="connsiteY23" fmla="*/ 0 h 71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753" h="710704">
                    <a:moveTo>
                      <a:pt x="186650" y="550023"/>
                    </a:moveTo>
                    <a:cubicBezTo>
                      <a:pt x="234324" y="550465"/>
                      <a:pt x="271846" y="584896"/>
                      <a:pt x="272287" y="629480"/>
                    </a:cubicBezTo>
                    <a:cubicBezTo>
                      <a:pt x="272287" y="675390"/>
                      <a:pt x="234766" y="710704"/>
                      <a:pt x="186208" y="710704"/>
                    </a:cubicBezTo>
                    <a:cubicBezTo>
                      <a:pt x="138975" y="710704"/>
                      <a:pt x="101013" y="675832"/>
                      <a:pt x="100571" y="631246"/>
                    </a:cubicBezTo>
                    <a:cubicBezTo>
                      <a:pt x="99687" y="586221"/>
                      <a:pt x="138534" y="550023"/>
                      <a:pt x="186650" y="550023"/>
                    </a:cubicBezTo>
                    <a:close/>
                    <a:moveTo>
                      <a:pt x="209606" y="0"/>
                    </a:moveTo>
                    <a:cubicBezTo>
                      <a:pt x="254190" y="1324"/>
                      <a:pt x="298333" y="6180"/>
                      <a:pt x="338945" y="28693"/>
                    </a:cubicBezTo>
                    <a:cubicBezTo>
                      <a:pt x="428114" y="78133"/>
                      <a:pt x="446654" y="187608"/>
                      <a:pt x="378673" y="263093"/>
                    </a:cubicBezTo>
                    <a:cubicBezTo>
                      <a:pt x="354395" y="290021"/>
                      <a:pt x="324377" y="310326"/>
                      <a:pt x="294360" y="330190"/>
                    </a:cubicBezTo>
                    <a:cubicBezTo>
                      <a:pt x="280234" y="339460"/>
                      <a:pt x="266109" y="348730"/>
                      <a:pt x="251983" y="358000"/>
                    </a:cubicBezTo>
                    <a:cubicBezTo>
                      <a:pt x="219316" y="380513"/>
                      <a:pt x="199452" y="410089"/>
                      <a:pt x="194597" y="450260"/>
                    </a:cubicBezTo>
                    <a:cubicBezTo>
                      <a:pt x="193714" y="458647"/>
                      <a:pt x="199011" y="476304"/>
                      <a:pt x="180030" y="473655"/>
                    </a:cubicBezTo>
                    <a:cubicBezTo>
                      <a:pt x="161930" y="471007"/>
                      <a:pt x="171200" y="455999"/>
                      <a:pt x="171200" y="446729"/>
                    </a:cubicBezTo>
                    <a:cubicBezTo>
                      <a:pt x="169877" y="399054"/>
                      <a:pt x="186209" y="355793"/>
                      <a:pt x="211371" y="316065"/>
                    </a:cubicBezTo>
                    <a:cubicBezTo>
                      <a:pt x="243154" y="265742"/>
                      <a:pt x="262136" y="211886"/>
                      <a:pt x="257721" y="151411"/>
                    </a:cubicBezTo>
                    <a:cubicBezTo>
                      <a:pt x="255956" y="129340"/>
                      <a:pt x="252866" y="107709"/>
                      <a:pt x="243595" y="87403"/>
                    </a:cubicBezTo>
                    <a:cubicBezTo>
                      <a:pt x="222849" y="42377"/>
                      <a:pt x="169877" y="21189"/>
                      <a:pt x="127058" y="40611"/>
                    </a:cubicBezTo>
                    <a:cubicBezTo>
                      <a:pt x="97923" y="53413"/>
                      <a:pt x="92626" y="68863"/>
                      <a:pt x="108076" y="95791"/>
                    </a:cubicBezTo>
                    <a:cubicBezTo>
                      <a:pt x="115580" y="109474"/>
                      <a:pt x="123085" y="122718"/>
                      <a:pt x="127499" y="137726"/>
                    </a:cubicBezTo>
                    <a:cubicBezTo>
                      <a:pt x="134120" y="161563"/>
                      <a:pt x="134120" y="184960"/>
                      <a:pt x="114256" y="203058"/>
                    </a:cubicBezTo>
                    <a:cubicBezTo>
                      <a:pt x="93950" y="221598"/>
                      <a:pt x="69230" y="224247"/>
                      <a:pt x="44069" y="215419"/>
                    </a:cubicBezTo>
                    <a:cubicBezTo>
                      <a:pt x="19348" y="207031"/>
                      <a:pt x="3898" y="188933"/>
                      <a:pt x="808" y="162005"/>
                    </a:cubicBezTo>
                    <a:cubicBezTo>
                      <a:pt x="-5814" y="104177"/>
                      <a:pt x="28618" y="50323"/>
                      <a:pt x="90859" y="22071"/>
                    </a:cubicBezTo>
                    <a:cubicBezTo>
                      <a:pt x="127941" y="4855"/>
                      <a:pt x="168111" y="442"/>
                      <a:pt x="209606" y="0"/>
                    </a:cubicBezTo>
                    <a:close/>
                  </a:path>
                </a:pathLst>
              </a:custGeom>
              <a:grpFill/>
              <a:ln w="3593" cap="flat">
                <a:noFill/>
                <a:prstDash val="solid"/>
                <a:miter/>
              </a:ln>
            </p:spPr>
            <p:txBody>
              <a:bodyPr wrap="square" rtlCol="0" anchor="ctr">
                <a:noAutofit/>
              </a:bodyPr>
              <a:lstStyle/>
              <a:p>
                <a:pPr algn="l" rtl="0"/>
                <a:endParaRPr lang="en-US" dirty="0"/>
              </a:p>
            </p:txBody>
          </p:sp>
        </p:grpSp>
      </p:grpSp>
      <p:sp>
        <p:nvSpPr>
          <p:cNvPr id="83" name="مربع نص 82">
            <a:extLst>
              <a:ext uri="{FF2B5EF4-FFF2-40B4-BE49-F238E27FC236}">
                <a16:creationId xmlns:a16="http://schemas.microsoft.com/office/drawing/2014/main" xmlns="" id="{7D11ED2D-8DB7-2502-F154-4968378D0125}"/>
              </a:ext>
            </a:extLst>
          </p:cNvPr>
          <p:cNvSpPr txBox="1"/>
          <p:nvPr/>
        </p:nvSpPr>
        <p:spPr>
          <a:xfrm>
            <a:off x="4760057" y="3642973"/>
            <a:ext cx="6283036" cy="584775"/>
          </a:xfrm>
          <a:prstGeom prst="rect">
            <a:avLst/>
          </a:prstGeom>
          <a:noFill/>
        </p:spPr>
        <p:txBody>
          <a:bodyPr wrap="square">
            <a:spAutoFit/>
          </a:bodyPr>
          <a:lstStyle/>
          <a:p>
            <a:r>
              <a:rPr lang="ar-SA" sz="32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نشاط تعاوني حول أدوات وتقنيات تقييم المخاطر</a:t>
            </a:r>
            <a:endParaRPr lang="ar-SY" sz="32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54"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346270592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3"/>
                                        </p:tgtEl>
                                        <p:attrNameLst>
                                          <p:attrName>style.visibility</p:attrName>
                                        </p:attrNameLst>
                                      </p:cBhvr>
                                      <p:to>
                                        <p:strVal val="visible"/>
                                      </p:to>
                                    </p:set>
                                    <p:anim calcmode="lin" valueType="num">
                                      <p:cBhvr additive="base">
                                        <p:cTn id="11" dur="500" fill="hold"/>
                                        <p:tgtEl>
                                          <p:spTgt spid="83"/>
                                        </p:tgtEl>
                                        <p:attrNameLst>
                                          <p:attrName>ppt_x</p:attrName>
                                        </p:attrNameLst>
                                      </p:cBhvr>
                                      <p:tavLst>
                                        <p:tav tm="0">
                                          <p:val>
                                            <p:strVal val="#ppt_x"/>
                                          </p:val>
                                        </p:tav>
                                        <p:tav tm="100000">
                                          <p:val>
                                            <p:strVal val="#ppt_x"/>
                                          </p:val>
                                        </p:tav>
                                      </p:tavLst>
                                    </p:anim>
                                    <p:anim calcmode="lin" valueType="num">
                                      <p:cBhvr additive="base">
                                        <p:cTn id="12"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الخاتمة</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pic>
        <p:nvPicPr>
          <p:cNvPr id="7" name="صورة 6">
            <a:extLst>
              <a:ext uri="{FF2B5EF4-FFF2-40B4-BE49-F238E27FC236}">
                <a16:creationId xmlns:a16="http://schemas.microsoft.com/office/drawing/2014/main" xmlns="" id="{535BEFB5-646F-7672-5961-83610AAD96CB}"/>
              </a:ext>
            </a:extLst>
          </p:cNvPr>
          <p:cNvPicPr>
            <a:picLocks noChangeAspect="1"/>
          </p:cNvPicPr>
          <p:nvPr/>
        </p:nvPicPr>
        <p:blipFill rotWithShape="1">
          <a:blip r:embed="rId4">
            <a:extLst>
              <a:ext uri="{28A0092B-C50C-407E-A947-70E740481C1C}">
                <a14:useLocalDpi xmlns:a14="http://schemas.microsoft.com/office/drawing/2010/main" val="0"/>
              </a:ext>
            </a:extLst>
          </a:blip>
          <a:srcRect l="10747" r="13680"/>
          <a:stretch/>
        </p:blipFill>
        <p:spPr>
          <a:xfrm>
            <a:off x="478108" y="3309091"/>
            <a:ext cx="2038379" cy="3208539"/>
          </a:xfrm>
          <a:prstGeom prst="rect">
            <a:avLst/>
          </a:prstGeom>
        </p:spPr>
      </p:pic>
      <p:grpSp>
        <p:nvGrpSpPr>
          <p:cNvPr id="8" name="Group 49">
            <a:extLst>
              <a:ext uri="{FF2B5EF4-FFF2-40B4-BE49-F238E27FC236}">
                <a16:creationId xmlns:a16="http://schemas.microsoft.com/office/drawing/2014/main" xmlns="" id="{D8F437AD-6E93-CA54-054E-08EF28368EDE}"/>
              </a:ext>
            </a:extLst>
          </p:cNvPr>
          <p:cNvGrpSpPr/>
          <p:nvPr/>
        </p:nvGrpSpPr>
        <p:grpSpPr>
          <a:xfrm flipH="1">
            <a:off x="3172691" y="1358397"/>
            <a:ext cx="8684059" cy="976205"/>
            <a:chOff x="756138" y="1207264"/>
            <a:chExt cx="8684059" cy="976205"/>
          </a:xfrm>
        </p:grpSpPr>
        <p:sp>
          <p:nvSpPr>
            <p:cNvPr id="9" name="TextBox 50">
              <a:extLst>
                <a:ext uri="{FF2B5EF4-FFF2-40B4-BE49-F238E27FC236}">
                  <a16:creationId xmlns:a16="http://schemas.microsoft.com/office/drawing/2014/main" xmlns="" id="{918F2EAD-8A43-80BC-B1E5-B93C2F81D96B}"/>
                </a:ext>
              </a:extLst>
            </p:cNvPr>
            <p:cNvSpPr txBox="1"/>
            <p:nvPr/>
          </p:nvSpPr>
          <p:spPr>
            <a:xfrm>
              <a:off x="756138" y="1207264"/>
              <a:ext cx="1292103" cy="830997"/>
            </a:xfrm>
            <a:prstGeom prst="rect">
              <a:avLst/>
            </a:prstGeom>
            <a:noFill/>
          </p:spPr>
          <p:txBody>
            <a:bodyPr wrap="square" lIns="108000" rIns="108000" rtlCol="0">
              <a:spAutoFit/>
            </a:bodyPr>
            <a:lstStyle/>
            <a:p>
              <a:pPr algn="l"/>
              <a:r>
                <a:rPr lang="en-US" altLang="ko-KR" sz="4800" b="1" dirty="0">
                  <a:solidFill>
                    <a:srgbClr val="343C4F"/>
                  </a:solidFill>
                  <a:cs typeface="Arial" pitchFamily="34" charset="0"/>
                </a:rPr>
                <a:t>01</a:t>
              </a:r>
              <a:endParaRPr lang="ko-KR" altLang="en-US" sz="4800" b="1" dirty="0">
                <a:solidFill>
                  <a:srgbClr val="343C4F"/>
                </a:solidFill>
                <a:cs typeface="Arial" pitchFamily="34" charset="0"/>
              </a:endParaRPr>
            </a:p>
          </p:txBody>
        </p:sp>
        <p:sp>
          <p:nvSpPr>
            <p:cNvPr id="12" name="TextBox 53">
              <a:extLst>
                <a:ext uri="{FF2B5EF4-FFF2-40B4-BE49-F238E27FC236}">
                  <a16:creationId xmlns:a16="http://schemas.microsoft.com/office/drawing/2014/main" xmlns="" id="{49392D6D-F501-1AAB-575E-009CB53D0EF7}"/>
                </a:ext>
              </a:extLst>
            </p:cNvPr>
            <p:cNvSpPr txBox="1"/>
            <p:nvPr/>
          </p:nvSpPr>
          <p:spPr>
            <a:xfrm>
              <a:off x="2423935" y="1229362"/>
              <a:ext cx="7016262" cy="954107"/>
            </a:xfrm>
            <a:prstGeom prst="rect">
              <a:avLst/>
            </a:prstGeom>
            <a:noFill/>
          </p:spPr>
          <p:txBody>
            <a:bodyPr wrap="square" rtlCol="0" anchor="ctr">
              <a:spAutoFit/>
            </a:bodyPr>
            <a:lstStyle/>
            <a:p>
              <a:r>
                <a:rPr lang="ar-SA" sz="2800" b="1" dirty="0">
                  <a:solidFill>
                    <a:srgbClr val="343C4F"/>
                  </a:solidFill>
                  <a:latin typeface="Times New Roman" panose="02020603050405020304" pitchFamily="18" charset="0"/>
                  <a:cs typeface="Adobe Arabic" panose="02040503050201020203" pitchFamily="18" charset="-78"/>
                </a:rPr>
                <a:t>في ختام هذه الحقيبة التدريبية حول تقييم المخاطر، نستطيع أن نلخص النقاط الرئيسية التي تم تغطيتها والتي تعززت خلال هذا التدريب</a:t>
              </a:r>
              <a:endParaRPr lang="en-US" sz="2800" b="1" dirty="0">
                <a:solidFill>
                  <a:srgbClr val="343C4F"/>
                </a:solidFill>
                <a:latin typeface="Times New Roman" panose="02020603050405020304" pitchFamily="18" charset="0"/>
                <a:cs typeface="Adobe Arabic" panose="02040503050201020203" pitchFamily="18" charset="-78"/>
              </a:endParaRPr>
            </a:p>
          </p:txBody>
        </p:sp>
      </p:grpSp>
      <p:sp>
        <p:nvSpPr>
          <p:cNvPr id="25" name="مربع نص 24">
            <a:extLst>
              <a:ext uri="{FF2B5EF4-FFF2-40B4-BE49-F238E27FC236}">
                <a16:creationId xmlns:a16="http://schemas.microsoft.com/office/drawing/2014/main" xmlns="" id="{D6A947A7-AB37-00E4-3273-067D3375236F}"/>
              </a:ext>
            </a:extLst>
          </p:cNvPr>
          <p:cNvSpPr txBox="1"/>
          <p:nvPr/>
        </p:nvSpPr>
        <p:spPr>
          <a:xfrm>
            <a:off x="3598445" y="2502175"/>
            <a:ext cx="7418320" cy="830997"/>
          </a:xfrm>
          <a:prstGeom prst="rect">
            <a:avLst/>
          </a:prstGeom>
          <a:noFill/>
        </p:spPr>
        <p:txBody>
          <a:bodyPr wrap="square">
            <a:spAutoFit/>
          </a:bodyPr>
          <a:lstStyle/>
          <a:p>
            <a:pPr marL="342900" indent="-342900" algn="r">
              <a:buFont typeface="Arial" panose="020B0604020202020204" pitchFamily="34" charset="0"/>
              <a:buChar char="•"/>
            </a:pPr>
            <a:r>
              <a:rPr lang="ar-SA" sz="2400" dirty="0">
                <a:solidFill>
                  <a:srgbClr val="C00000"/>
                </a:solidFill>
                <a:effectLst/>
                <a:latin typeface="Adobe Arabic" panose="02040503050201020203" pitchFamily="18" charset="-78"/>
                <a:ea typeface="Calibri" panose="020F0502020204030204" pitchFamily="34" charset="0"/>
                <a:cs typeface="Adobe Arabic" panose="02040503050201020203" pitchFamily="18" charset="-78"/>
              </a:rPr>
              <a:t>أهمية تقييم المخاطر: </a:t>
            </a:r>
            <a:r>
              <a:rPr lang="ar-SA" sz="2400" dirty="0">
                <a:solidFill>
                  <a:srgbClr val="002060"/>
                </a:solidFill>
                <a:effectLst/>
                <a:latin typeface="Adobe Arabic" panose="02040503050201020203" pitchFamily="18" charset="-78"/>
                <a:ea typeface="Calibri" panose="020F0502020204030204" pitchFamily="34" charset="0"/>
                <a:cs typeface="Adobe Arabic" panose="02040503050201020203" pitchFamily="18" charset="-78"/>
              </a:rPr>
              <a:t>تم التأكيد على أهمية تقييم المخاطر كأداة أساسية في إدارة الأمن والسلامة، وكيف يمكن أن يساعد في تحديد وتقليل المخاطر المحتملة</a:t>
            </a:r>
            <a:endParaRPr lang="ar-SY" sz="2400" dirty="0">
              <a:latin typeface="Adobe Arabic" panose="02040503050201020203" pitchFamily="18" charset="-78"/>
              <a:cs typeface="Adobe Arabic" panose="02040503050201020203" pitchFamily="18" charset="-78"/>
            </a:endParaRPr>
          </a:p>
        </p:txBody>
      </p:sp>
      <p:sp>
        <p:nvSpPr>
          <p:cNvPr id="42" name="مربع نص 41">
            <a:extLst>
              <a:ext uri="{FF2B5EF4-FFF2-40B4-BE49-F238E27FC236}">
                <a16:creationId xmlns:a16="http://schemas.microsoft.com/office/drawing/2014/main" xmlns="" id="{7F09BD2E-0A4D-B066-3075-99C96F7AC1F2}"/>
              </a:ext>
            </a:extLst>
          </p:cNvPr>
          <p:cNvSpPr txBox="1"/>
          <p:nvPr/>
        </p:nvSpPr>
        <p:spPr>
          <a:xfrm>
            <a:off x="3598445" y="3570883"/>
            <a:ext cx="7418320" cy="1200329"/>
          </a:xfrm>
          <a:prstGeom prst="rect">
            <a:avLst/>
          </a:prstGeom>
          <a:noFill/>
        </p:spPr>
        <p:txBody>
          <a:bodyPr wrap="square">
            <a:spAutoFit/>
          </a:bodyPr>
          <a:lstStyle/>
          <a:p>
            <a:pPr marL="342900" indent="-342900" algn="r">
              <a:buFont typeface="Arial" panose="020B0604020202020204" pitchFamily="34" charset="0"/>
              <a:buChar char="•"/>
            </a:pPr>
            <a:r>
              <a:rPr lang="ar-SA" sz="2400" dirty="0">
                <a:solidFill>
                  <a:srgbClr val="C00000"/>
                </a:solidFill>
                <a:effectLst/>
                <a:latin typeface="Adobe Arabic" panose="02040503050201020203" pitchFamily="18" charset="-78"/>
                <a:ea typeface="Calibri" panose="020F0502020204030204" pitchFamily="34" charset="0"/>
                <a:cs typeface="Adobe Arabic" panose="02040503050201020203" pitchFamily="18" charset="-78"/>
              </a:rPr>
              <a:t>أدوات وتقنيات تقييم المخاطر:</a:t>
            </a:r>
            <a:r>
              <a:rPr lang="ar-SA" sz="2400" dirty="0">
                <a:solidFill>
                  <a:srgbClr val="002060"/>
                </a:solidFill>
                <a:effectLst/>
                <a:latin typeface="Adobe Arabic" panose="02040503050201020203" pitchFamily="18" charset="-78"/>
                <a:ea typeface="Calibri" panose="020F0502020204030204" pitchFamily="34" charset="0"/>
                <a:cs typeface="Adobe Arabic" panose="02040503050201020203" pitchFamily="18" charset="-78"/>
              </a:rPr>
              <a:t> تم تقديم مجموعة متنوعة من الأدوات والتقنيات المستخدمة في تقييم المخاطر، مثل تحليل المخاطر، وتقييم الأثر، وتصنيف المخاطر، وغيرها. تعرف المشاركين على كيفية استخدام هذه الأدوات لتحليل وتقييم المخاطر بشكل فعال</a:t>
            </a:r>
            <a:endParaRPr lang="ar-SY" sz="2400" dirty="0">
              <a:latin typeface="Adobe Arabic" panose="02040503050201020203" pitchFamily="18" charset="-78"/>
              <a:cs typeface="Adobe Arabic" panose="02040503050201020203" pitchFamily="18" charset="-78"/>
            </a:endParaRPr>
          </a:p>
        </p:txBody>
      </p:sp>
      <p:sp>
        <p:nvSpPr>
          <p:cNvPr id="43" name="مربع نص 42">
            <a:extLst>
              <a:ext uri="{FF2B5EF4-FFF2-40B4-BE49-F238E27FC236}">
                <a16:creationId xmlns:a16="http://schemas.microsoft.com/office/drawing/2014/main" xmlns="" id="{0380EFF3-0753-0A1E-E8BC-D2499665FFD3}"/>
              </a:ext>
            </a:extLst>
          </p:cNvPr>
          <p:cNvSpPr txBox="1"/>
          <p:nvPr/>
        </p:nvSpPr>
        <p:spPr>
          <a:xfrm>
            <a:off x="3598445" y="5084363"/>
            <a:ext cx="7418320" cy="1200329"/>
          </a:xfrm>
          <a:prstGeom prst="rect">
            <a:avLst/>
          </a:prstGeom>
          <a:noFill/>
        </p:spPr>
        <p:txBody>
          <a:bodyPr wrap="square">
            <a:spAutoFit/>
          </a:bodyPr>
          <a:lstStyle/>
          <a:p>
            <a:pPr marL="342900" indent="-342900" algn="r">
              <a:buFont typeface="Arial" panose="020B0604020202020204" pitchFamily="34" charset="0"/>
              <a:buChar char="•"/>
            </a:pPr>
            <a:r>
              <a:rPr lang="ar-SA" sz="2400" dirty="0">
                <a:solidFill>
                  <a:srgbClr val="C00000"/>
                </a:solidFill>
                <a:effectLst/>
                <a:latin typeface="Adobe Arabic" panose="02040503050201020203" pitchFamily="18" charset="-78"/>
                <a:ea typeface="Calibri" panose="020F0502020204030204" pitchFamily="34" charset="0"/>
                <a:cs typeface="Adobe Arabic" panose="02040503050201020203" pitchFamily="18" charset="-78"/>
              </a:rPr>
              <a:t>التعاون والعمل الجماعي:</a:t>
            </a:r>
            <a:r>
              <a:rPr lang="ar-SA" sz="2400" dirty="0">
                <a:solidFill>
                  <a:srgbClr val="002060"/>
                </a:solidFill>
                <a:effectLst/>
                <a:latin typeface="Adobe Arabic" panose="02040503050201020203" pitchFamily="18" charset="-78"/>
                <a:ea typeface="Calibri" panose="020F0502020204030204" pitchFamily="34" charset="0"/>
                <a:cs typeface="Adobe Arabic" panose="02040503050201020203" pitchFamily="18" charset="-78"/>
              </a:rPr>
              <a:t> تم تعزيز مفهوم التعاون والعمل الجماعي في تقييم المخاطر، حيث يمكن أن يكون للمشاركين الفرصة للتعاون وتبادل المعرفة والخبرات في تحليل وتقييم المخاطر</a:t>
            </a:r>
            <a:endParaRPr lang="ar-SY" sz="2400" dirty="0">
              <a:latin typeface="Adobe Arabic" panose="02040503050201020203" pitchFamily="18" charset="-78"/>
              <a:cs typeface="Adobe Arabic" panose="02040503050201020203" pitchFamily="18" charset="-78"/>
            </a:endParaRPr>
          </a:p>
        </p:txBody>
      </p:sp>
      <mc:AlternateContent xmlns:mc="http://schemas.openxmlformats.org/markup-compatibility/2006">
        <mc:Choice xmlns:pslz="http://schemas.microsoft.com/office/powerpoint/2016/slidezoom" xmlns="" Requires="pslz">
          <p:graphicFrame>
            <p:nvGraphicFramePr>
              <p:cNvPr id="45" name="صورة الشريحة 44">
                <a:extLst>
                  <a:ext uri="{FF2B5EF4-FFF2-40B4-BE49-F238E27FC236}">
                    <a16:creationId xmlns:a16="http://schemas.microsoft.com/office/drawing/2014/main" id="{03175FD5-7B12-E0B0-BD3A-D5C10A29E9B6}"/>
                  </a:ext>
                </a:extLst>
              </p:cNvPr>
              <p:cNvGraphicFramePr>
                <a:graphicFrameLocks noChangeAspect="1"/>
              </p:cNvGraphicFramePr>
              <p:nvPr>
                <p:extLst>
                  <p:ext uri="{D42A27DB-BD31-4B8C-83A1-F6EECF244321}">
                    <p14:modId xmlns:p14="http://schemas.microsoft.com/office/powerpoint/2010/main" val="3478379359"/>
                  </p:ext>
                </p:extLst>
              </p:nvPr>
            </p:nvGraphicFramePr>
            <p:xfrm>
              <a:off x="11155676" y="170613"/>
              <a:ext cx="543196" cy="543196"/>
            </p:xfrm>
            <a:graphic>
              <a:graphicData uri="http://schemas.microsoft.com/office/powerpoint/2016/slidezoom">
                <pslz:sldZm>
                  <pslz:sldZmObj sldId="331" cId="3261864736">
                    <pslz:zmPr id="{1C9D1B33-E320-42EE-94DE-9C471EBC0A2F}" returnToParent="0" imageType="cover" transitionDur="1000">
                      <p166:blipFill xmlns:p166="http://schemas.microsoft.com/office/powerpoint/2016/6/main">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166:blipFill>
                      <p166:spPr xmlns:p166="http://schemas.microsoft.com/office/powerpoint/2016/6/main">
                        <a:xfrm>
                          <a:off x="0" y="0"/>
                          <a:ext cx="543196" cy="543196"/>
                        </a:xfrm>
                        <a:prstGeom prst="rect">
                          <a:avLst/>
                        </a:prstGeom>
                        <a:ln w="3175">
                          <a:noFill/>
                        </a:ln>
                      </p166:spPr>
                    </pslz:zmPr>
                  </pslz:sldZmObj>
                </pslz:sldZm>
              </a:graphicData>
            </a:graphic>
          </p:graphicFrame>
        </mc:Choice>
        <mc:Fallback>
          <p:pic>
            <p:nvPicPr>
              <p:cNvPr id="45" name="صورة الشريحة 44">
                <a:hlinkClick r:id="rId7" action="ppaction://hlinksldjump"/>
                <a:extLst>
                  <a:ext uri="{FF2B5EF4-FFF2-40B4-BE49-F238E27FC236}">
                    <a16:creationId xmlns:a16="http://schemas.microsoft.com/office/drawing/2014/main" xmlns="" xmlns:pslz="http://schemas.microsoft.com/office/powerpoint/2016/slidezoom" id="{03175FD5-7B12-E0B0-BD3A-D5C10A29E9B6}"/>
                  </a:ext>
                </a:extLst>
              </p:cNvPr>
              <p:cNvPicPr>
                <a:picLocks noGrp="1" noRot="1" noChangeAspect="1" noMove="1" noResize="1" noEditPoints="1" noAdjustHandles="1" noChangeArrowheads="1" noChangeShapeType="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9"/>
                  </a:ext>
                </a:extLst>
              </a:blip>
              <a:stretch>
                <a:fillRect/>
              </a:stretch>
            </p:blipFill>
            <p:spPr>
              <a:xfrm>
                <a:off x="11155676" y="170613"/>
                <a:ext cx="543196" cy="543196"/>
              </a:xfrm>
              <a:prstGeom prst="rect">
                <a:avLst/>
              </a:prstGeom>
              <a:ln w="3175">
                <a:noFill/>
              </a:ln>
            </p:spPr>
          </p:pic>
        </mc:Fallback>
      </mc:AlternateContent>
      <p:sp>
        <p:nvSpPr>
          <p:cNvPr id="16" name="مستطيل 2"/>
          <p:cNvSpPr/>
          <p:nvPr/>
        </p:nvSpPr>
        <p:spPr>
          <a:xfrm>
            <a:off x="36003" y="6501396"/>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10"/>
              </a:rPr>
              <a:t>www.dawliatraining.com</a:t>
            </a:r>
            <a:endParaRPr lang="en-US" sz="1100">
              <a:effectLst/>
              <a:ea typeface="Calibri"/>
              <a:cs typeface="Arial"/>
            </a:endParaRPr>
          </a:p>
        </p:txBody>
      </p:sp>
    </p:spTree>
    <p:extLst>
      <p:ext uri="{BB962C8B-B14F-4D97-AF65-F5344CB8AC3E}">
        <p14:creationId xmlns:p14="http://schemas.microsoft.com/office/powerpoint/2010/main" val="273850418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ppt_x"/>
                                          </p:val>
                                        </p:tav>
                                        <p:tav tm="100000">
                                          <p:val>
                                            <p:strVal val="#ppt_x"/>
                                          </p:val>
                                        </p:tav>
                                      </p:tavLst>
                                    </p:anim>
                                    <p:anim calcmode="lin" valueType="num">
                                      <p:cBhvr additive="base">
                                        <p:cTn id="22" dur="500" fill="hold"/>
                                        <p:tgtEl>
                                          <p:spTgt spid="42"/>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additive="base">
                                        <p:cTn id="26" dur="500" fill="hold"/>
                                        <p:tgtEl>
                                          <p:spTgt spid="43"/>
                                        </p:tgtEl>
                                        <p:attrNameLst>
                                          <p:attrName>ppt_x</p:attrName>
                                        </p:attrNameLst>
                                      </p:cBhvr>
                                      <p:tavLst>
                                        <p:tav tm="0">
                                          <p:val>
                                            <p:strVal val="#ppt_x"/>
                                          </p:val>
                                        </p:tav>
                                        <p:tav tm="100000">
                                          <p:val>
                                            <p:strVal val="#ppt_x"/>
                                          </p:val>
                                        </p:tav>
                                      </p:tavLst>
                                    </p:anim>
                                    <p:anim calcmode="lin" valueType="num">
                                      <p:cBhvr additive="base">
                                        <p:cTn id="27"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2"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تقييم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12" name="مجموعة 11">
            <a:extLst>
              <a:ext uri="{FF2B5EF4-FFF2-40B4-BE49-F238E27FC236}">
                <a16:creationId xmlns:a16="http://schemas.microsoft.com/office/drawing/2014/main" xmlns="" id="{F0948D27-81AD-D288-54C7-8363A6B2DDD3}"/>
              </a:ext>
            </a:extLst>
          </p:cNvPr>
          <p:cNvGrpSpPr/>
          <p:nvPr/>
        </p:nvGrpSpPr>
        <p:grpSpPr>
          <a:xfrm>
            <a:off x="2483430" y="1758166"/>
            <a:ext cx="4387130" cy="4354388"/>
            <a:chOff x="4177320" y="1758166"/>
            <a:chExt cx="3373924" cy="4354388"/>
          </a:xfrm>
        </p:grpSpPr>
        <p:sp>
          <p:nvSpPr>
            <p:cNvPr id="13" name="Rectangle 6">
              <a:extLst>
                <a:ext uri="{FF2B5EF4-FFF2-40B4-BE49-F238E27FC236}">
                  <a16:creationId xmlns:a16="http://schemas.microsoft.com/office/drawing/2014/main" xmlns="" id="{AD425FED-5BBD-45B1-55EA-3877EDC7F717}"/>
                </a:ext>
              </a:extLst>
            </p:cNvPr>
            <p:cNvSpPr/>
            <p:nvPr/>
          </p:nvSpPr>
          <p:spPr>
            <a:xfrm>
              <a:off x="5283244" y="1758166"/>
              <a:ext cx="2268000" cy="4354388"/>
            </a:xfrm>
            <a:prstGeom prst="rect">
              <a:avLst/>
            </a:pr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solidFill>
                <a:latin typeface="Sakkal Majalla" panose="02000000000000000000" pitchFamily="2" charset="-78"/>
                <a:cs typeface="Sakkal Majalla" panose="02000000000000000000" pitchFamily="2" charset="-78"/>
              </a:endParaRPr>
            </a:p>
          </p:txBody>
        </p:sp>
        <p:sp>
          <p:nvSpPr>
            <p:cNvPr id="14" name="Pentagon 9">
              <a:extLst>
                <a:ext uri="{FF2B5EF4-FFF2-40B4-BE49-F238E27FC236}">
                  <a16:creationId xmlns:a16="http://schemas.microsoft.com/office/drawing/2014/main" xmlns="" id="{3CA829CA-9D21-3721-63C8-2E1FAEE66510}"/>
                </a:ext>
              </a:extLst>
            </p:cNvPr>
            <p:cNvSpPr/>
            <p:nvPr/>
          </p:nvSpPr>
          <p:spPr>
            <a:xfrm rot="10800000">
              <a:off x="4177320" y="4305255"/>
              <a:ext cx="1105924" cy="504000"/>
            </a:xfrm>
            <a:prstGeom prst="homePlate">
              <a:avLst/>
            </a:pr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solidFill>
                <a:latin typeface="Sakkal Majalla" panose="02000000000000000000" pitchFamily="2" charset="-78"/>
                <a:cs typeface="Sakkal Majalla" panose="02000000000000000000" pitchFamily="2" charset="-78"/>
              </a:endParaRPr>
            </a:p>
          </p:txBody>
        </p:sp>
        <p:sp>
          <p:nvSpPr>
            <p:cNvPr id="15" name="TextBox 12">
              <a:extLst>
                <a:ext uri="{FF2B5EF4-FFF2-40B4-BE49-F238E27FC236}">
                  <a16:creationId xmlns:a16="http://schemas.microsoft.com/office/drawing/2014/main" xmlns="" id="{F8D77DE9-2934-762C-2DAD-0EF2265BD4E6}"/>
                </a:ext>
              </a:extLst>
            </p:cNvPr>
            <p:cNvSpPr txBox="1"/>
            <p:nvPr/>
          </p:nvSpPr>
          <p:spPr>
            <a:xfrm>
              <a:off x="4326669" y="4336218"/>
              <a:ext cx="1080120" cy="400110"/>
            </a:xfrm>
            <a:prstGeom prst="rect">
              <a:avLst/>
            </a:prstGeom>
            <a:noFill/>
          </p:spPr>
          <p:txBody>
            <a:bodyPr wrap="square" rtlCol="0">
              <a:spAutoFit/>
            </a:bodyPr>
            <a:lstStyle/>
            <a:p>
              <a:pPr algn="ctr"/>
              <a:endParaRPr lang="ko-KR" altLang="en-US" sz="2000" b="1" dirty="0">
                <a:solidFill>
                  <a:schemeClr val="bg1"/>
                </a:solidFill>
                <a:latin typeface="Adobe Arabic" panose="02040503050201020203" pitchFamily="18" charset="-78"/>
                <a:cs typeface="Adobe Arabic" panose="02040503050201020203" pitchFamily="18" charset="-78"/>
              </a:endParaRPr>
            </a:p>
          </p:txBody>
        </p:sp>
        <p:sp>
          <p:nvSpPr>
            <p:cNvPr id="16" name="TextBox 20">
              <a:extLst>
                <a:ext uri="{FF2B5EF4-FFF2-40B4-BE49-F238E27FC236}">
                  <a16:creationId xmlns:a16="http://schemas.microsoft.com/office/drawing/2014/main" xmlns="" id="{02AF7248-3A2A-EDF0-825B-3A492D6BC465}"/>
                </a:ext>
              </a:extLst>
            </p:cNvPr>
            <p:cNvSpPr txBox="1"/>
            <p:nvPr/>
          </p:nvSpPr>
          <p:spPr>
            <a:xfrm>
              <a:off x="5515990" y="2090752"/>
              <a:ext cx="1820701" cy="2123658"/>
            </a:xfrm>
            <a:prstGeom prst="rect">
              <a:avLst/>
            </a:prstGeom>
            <a:noFill/>
          </p:spPr>
          <p:txBody>
            <a:bodyPr wrap="square" rtlCol="0">
              <a:spAutoFit/>
            </a:bodyPr>
            <a:lstStyle/>
            <a:p>
              <a:pPr algn="ctr"/>
              <a:r>
                <a:rPr lang="ar-SA" sz="2200" b="1" dirty="0">
                  <a:solidFill>
                    <a:schemeClr val="bg1"/>
                  </a:solidFill>
                  <a:latin typeface="Sakkal Majalla" panose="02000000000000000000" pitchFamily="2" charset="-78"/>
                  <a:cs typeface="Sakkal Majalla" panose="02000000000000000000" pitchFamily="2" charset="-78"/>
                </a:rPr>
                <a:t>ويساعد تقييم المخاطر المنظمات على وضع الضوابط والإجراءات الوقائية للحد من تلك المخاطر أو التخفيف من حدتها</a:t>
              </a:r>
              <a:endParaRPr lang="ko-KR" altLang="en-US" sz="2200" b="1" dirty="0">
                <a:solidFill>
                  <a:schemeClr val="bg1"/>
                </a:solidFill>
                <a:latin typeface="Sakkal Majalla" panose="02000000000000000000" pitchFamily="2" charset="-78"/>
                <a:cs typeface="Sakkal Majalla" panose="02000000000000000000" pitchFamily="2" charset="-78"/>
              </a:endParaRPr>
            </a:p>
          </p:txBody>
        </p:sp>
      </p:grpSp>
      <p:grpSp>
        <p:nvGrpSpPr>
          <p:cNvPr id="17" name="مجموعة 16">
            <a:extLst>
              <a:ext uri="{FF2B5EF4-FFF2-40B4-BE49-F238E27FC236}">
                <a16:creationId xmlns:a16="http://schemas.microsoft.com/office/drawing/2014/main" xmlns="" id="{67ED7634-F64A-0A5E-EDA4-FD76DDD316A7}"/>
              </a:ext>
            </a:extLst>
          </p:cNvPr>
          <p:cNvGrpSpPr/>
          <p:nvPr/>
        </p:nvGrpSpPr>
        <p:grpSpPr>
          <a:xfrm>
            <a:off x="4747059" y="1758166"/>
            <a:ext cx="5072592" cy="4354388"/>
            <a:chOff x="5918571" y="1758166"/>
            <a:chExt cx="3901079" cy="4354388"/>
          </a:xfrm>
        </p:grpSpPr>
        <p:sp>
          <p:nvSpPr>
            <p:cNvPr id="18" name="Rectangle 8">
              <a:extLst>
                <a:ext uri="{FF2B5EF4-FFF2-40B4-BE49-F238E27FC236}">
                  <a16:creationId xmlns:a16="http://schemas.microsoft.com/office/drawing/2014/main" xmlns="" id="{3D16E566-436A-BB9F-0B5E-24A118A4DC7B}"/>
                </a:ext>
              </a:extLst>
            </p:cNvPr>
            <p:cNvSpPr/>
            <p:nvPr/>
          </p:nvSpPr>
          <p:spPr>
            <a:xfrm>
              <a:off x="7551650" y="1758166"/>
              <a:ext cx="2268000" cy="4354388"/>
            </a:xfrm>
            <a:prstGeom prst="rect">
              <a:avLst/>
            </a:pr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solidFill>
                <a:latin typeface="Sakkal Majalla" panose="02000000000000000000" pitchFamily="2" charset="-78"/>
                <a:cs typeface="Sakkal Majalla" panose="02000000000000000000" pitchFamily="2" charset="-78"/>
              </a:endParaRPr>
            </a:p>
          </p:txBody>
        </p:sp>
        <p:sp>
          <p:nvSpPr>
            <p:cNvPr id="19" name="Pentagon 11">
              <a:extLst>
                <a:ext uri="{FF2B5EF4-FFF2-40B4-BE49-F238E27FC236}">
                  <a16:creationId xmlns:a16="http://schemas.microsoft.com/office/drawing/2014/main" xmlns="" id="{62E31A69-D583-7A95-B54F-812A56DAA38E}"/>
                </a:ext>
              </a:extLst>
            </p:cNvPr>
            <p:cNvSpPr/>
            <p:nvPr/>
          </p:nvSpPr>
          <p:spPr>
            <a:xfrm rot="10800000">
              <a:off x="5918571" y="4733111"/>
              <a:ext cx="1633081" cy="504000"/>
            </a:xfrm>
            <a:prstGeom prst="homePlate">
              <a:avLst/>
            </a:pr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solidFill>
                <a:latin typeface="Sakkal Majalla" panose="02000000000000000000" pitchFamily="2" charset="-78"/>
                <a:cs typeface="Sakkal Majalla" panose="02000000000000000000" pitchFamily="2" charset="-78"/>
              </a:endParaRPr>
            </a:p>
          </p:txBody>
        </p:sp>
        <p:sp>
          <p:nvSpPr>
            <p:cNvPr id="20" name="TextBox 10">
              <a:extLst>
                <a:ext uri="{FF2B5EF4-FFF2-40B4-BE49-F238E27FC236}">
                  <a16:creationId xmlns:a16="http://schemas.microsoft.com/office/drawing/2014/main" xmlns="" id="{A015A00A-1BBD-D6F8-83FD-A67764972189}"/>
                </a:ext>
              </a:extLst>
            </p:cNvPr>
            <p:cNvSpPr txBox="1"/>
            <p:nvPr/>
          </p:nvSpPr>
          <p:spPr>
            <a:xfrm>
              <a:off x="6115222" y="4779462"/>
              <a:ext cx="1436430" cy="400110"/>
            </a:xfrm>
            <a:prstGeom prst="rect">
              <a:avLst/>
            </a:prstGeom>
            <a:noFill/>
          </p:spPr>
          <p:txBody>
            <a:bodyPr wrap="square" rtlCol="0">
              <a:spAutoFit/>
            </a:bodyPr>
            <a:lstStyle/>
            <a:p>
              <a:pPr algn="ctr"/>
              <a:endParaRPr lang="ko-KR" altLang="en-US" sz="2000" b="1" dirty="0">
                <a:solidFill>
                  <a:schemeClr val="bg1"/>
                </a:solidFill>
                <a:latin typeface="Adobe Arabic" panose="02040503050201020203" pitchFamily="18" charset="-78"/>
                <a:cs typeface="Adobe Arabic" panose="02040503050201020203" pitchFamily="18" charset="-78"/>
              </a:endParaRPr>
            </a:p>
          </p:txBody>
        </p:sp>
        <p:sp>
          <p:nvSpPr>
            <p:cNvPr id="21" name="TextBox 17">
              <a:extLst>
                <a:ext uri="{FF2B5EF4-FFF2-40B4-BE49-F238E27FC236}">
                  <a16:creationId xmlns:a16="http://schemas.microsoft.com/office/drawing/2014/main" xmlns="" id="{6636CC51-BB6F-A146-167A-5AC8BC60EDE0}"/>
                </a:ext>
              </a:extLst>
            </p:cNvPr>
            <p:cNvSpPr txBox="1"/>
            <p:nvPr/>
          </p:nvSpPr>
          <p:spPr>
            <a:xfrm>
              <a:off x="7747222" y="2090752"/>
              <a:ext cx="1820701" cy="2462213"/>
            </a:xfrm>
            <a:prstGeom prst="rect">
              <a:avLst/>
            </a:prstGeom>
            <a:noFill/>
          </p:spPr>
          <p:txBody>
            <a:bodyPr wrap="square" rtlCol="0">
              <a:spAutoFit/>
            </a:bodyPr>
            <a:lstStyle/>
            <a:p>
              <a:pPr algn="ctr"/>
              <a:r>
                <a:rPr lang="ar-SA" sz="2200" b="1" dirty="0">
                  <a:solidFill>
                    <a:schemeClr val="bg1"/>
                  </a:solidFill>
                  <a:latin typeface="Sakkal Majalla" panose="02000000000000000000" pitchFamily="2" charset="-78"/>
                  <a:cs typeface="Sakkal Majalla" panose="02000000000000000000" pitchFamily="2" charset="-78"/>
                </a:rPr>
                <a:t>أحد العناصر الأساسية في عملية إدارة المخاطر الشاملة، حيث يتضمن التعرف على المخاطر المحتملة التي يمكن أن تواجه المنظمة وتحليلها وتقييم آثارها المحتملة</a:t>
              </a:r>
              <a:endParaRPr lang="ko-KR" altLang="en-US" sz="2200" b="1" dirty="0">
                <a:solidFill>
                  <a:schemeClr val="bg1"/>
                </a:solidFill>
                <a:latin typeface="Sakkal Majalla" panose="02000000000000000000" pitchFamily="2" charset="-78"/>
                <a:cs typeface="Sakkal Majalla" panose="02000000000000000000" pitchFamily="2" charset="-78"/>
              </a:endParaRPr>
            </a:p>
          </p:txBody>
        </p:sp>
      </p:grpSp>
      <mc:AlternateContent xmlns:mc="http://schemas.openxmlformats.org/markup-compatibility/2006">
        <mc:Choice xmlns:pslz="http://schemas.microsoft.com/office/powerpoint/2016/slidezoom" xmlns="" Requires="pslz">
          <p:graphicFrame>
            <p:nvGraphicFramePr>
              <p:cNvPr id="23" name="صورة الشريحة 22">
                <a:extLst>
                  <a:ext uri="{FF2B5EF4-FFF2-40B4-BE49-F238E27FC236}">
                    <a16:creationId xmlns:a16="http://schemas.microsoft.com/office/drawing/2014/main" id="{D9D2E623-8763-6C85-46C3-CD281AECB057}"/>
                  </a:ext>
                </a:extLst>
              </p:cNvPr>
              <p:cNvGraphicFramePr>
                <a:graphicFrameLocks noChangeAspect="1"/>
              </p:cNvGraphicFramePr>
              <p:nvPr>
                <p:extLst>
                  <p:ext uri="{D42A27DB-BD31-4B8C-83A1-F6EECF244321}">
                    <p14:modId xmlns:p14="http://schemas.microsoft.com/office/powerpoint/2010/main" val="572488571"/>
                  </p:ext>
                </p:extLst>
              </p:nvPr>
            </p:nvGraphicFramePr>
            <p:xfrm>
              <a:off x="11260907" y="211531"/>
              <a:ext cx="415971" cy="415971"/>
            </p:xfrm>
            <a:graphic>
              <a:graphicData uri="http://schemas.microsoft.com/office/powerpoint/2016/slidezoom">
                <pslz:sldZm>
                  <pslz:sldZmObj sldId="263" cId="3707797705">
                    <pslz:zmPr id="{B5A1F6ED-EBA1-478A-A870-9EE614E8CAF9}" returnToParent="0" imageType="cover" transitionDur="1000">
                      <p166:blipFill xmlns:p166="http://schemas.microsoft.com/office/powerpoint/2016/6/main">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166:blipFill>
                      <p166:spPr xmlns:p166="http://schemas.microsoft.com/office/powerpoint/2016/6/main">
                        <a:xfrm>
                          <a:off x="0" y="0"/>
                          <a:ext cx="415971" cy="415971"/>
                        </a:xfrm>
                        <a:prstGeom prst="rect">
                          <a:avLst/>
                        </a:prstGeom>
                        <a:ln w="3175">
                          <a:noFill/>
                        </a:ln>
                      </p166:spPr>
                    </pslz:zmPr>
                  </pslz:sldZmObj>
                </pslz:sldZm>
              </a:graphicData>
            </a:graphic>
          </p:graphicFrame>
        </mc:Choice>
        <mc:Fallback>
          <p:pic>
            <p:nvPicPr>
              <p:cNvPr id="23" name="صورة الشريحة 22">
                <a:hlinkClick r:id="rId5" action="ppaction://hlinksldjump"/>
                <a:extLst>
                  <a:ext uri="{FF2B5EF4-FFF2-40B4-BE49-F238E27FC236}">
                    <a16:creationId xmlns:a16="http://schemas.microsoft.com/office/drawing/2014/main" xmlns="" xmlns:pslz="http://schemas.microsoft.com/office/powerpoint/2016/slidezoom" id="{D9D2E623-8763-6C85-46C3-CD281AECB057}"/>
                  </a:ext>
                </a:extLst>
              </p:cNvPr>
              <p:cNvPicPr>
                <a:picLocks noGrp="1" noRot="1" noChangeAspect="1" noMove="1" noResize="1" noEditPoints="1" noAdjustHandles="1" noChangeArrowheads="1" noChangeShapeType="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7"/>
                  </a:ext>
                </a:extLst>
              </a:blip>
              <a:stretch>
                <a:fillRect/>
              </a:stretch>
            </p:blipFill>
            <p:spPr>
              <a:xfrm>
                <a:off x="11260907" y="211531"/>
                <a:ext cx="415971" cy="415971"/>
              </a:xfrm>
              <a:prstGeom prst="rect">
                <a:avLst/>
              </a:prstGeom>
              <a:ln w="3175">
                <a:noFill/>
              </a:ln>
            </p:spPr>
          </p:pic>
        </mc:Fallback>
      </mc:AlternateContent>
      <p:sp>
        <p:nvSpPr>
          <p:cNvPr id="22"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2728653133"/>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الخاتمة</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pic>
        <p:nvPicPr>
          <p:cNvPr id="7" name="صورة 6">
            <a:extLst>
              <a:ext uri="{FF2B5EF4-FFF2-40B4-BE49-F238E27FC236}">
                <a16:creationId xmlns:a16="http://schemas.microsoft.com/office/drawing/2014/main" xmlns="" id="{535BEFB5-646F-7672-5961-83610AAD96CB}"/>
              </a:ext>
            </a:extLst>
          </p:cNvPr>
          <p:cNvPicPr>
            <a:picLocks noChangeAspect="1"/>
          </p:cNvPicPr>
          <p:nvPr/>
        </p:nvPicPr>
        <p:blipFill rotWithShape="1">
          <a:blip r:embed="rId3">
            <a:extLst>
              <a:ext uri="{28A0092B-C50C-407E-A947-70E740481C1C}">
                <a14:useLocalDpi xmlns:a14="http://schemas.microsoft.com/office/drawing/2010/main" val="0"/>
              </a:ext>
            </a:extLst>
          </a:blip>
          <a:srcRect l="10747" r="13680"/>
          <a:stretch/>
        </p:blipFill>
        <p:spPr>
          <a:xfrm>
            <a:off x="478108" y="3309091"/>
            <a:ext cx="2038379" cy="3208539"/>
          </a:xfrm>
          <a:prstGeom prst="rect">
            <a:avLst/>
          </a:prstGeom>
        </p:spPr>
      </p:pic>
      <mc:AlternateContent xmlns:mc="http://schemas.openxmlformats.org/markup-compatibility/2006">
        <mc:Choice xmlns:pslz="http://schemas.microsoft.com/office/powerpoint/2016/slidezoom" xmlns="" Requires="pslz">
          <p:graphicFrame>
            <p:nvGraphicFramePr>
              <p:cNvPr id="16" name="صورة الشريحة 15">
                <a:extLst>
                  <a:ext uri="{FF2B5EF4-FFF2-40B4-BE49-F238E27FC236}">
                    <a16:creationId xmlns:a16="http://schemas.microsoft.com/office/drawing/2014/main" id="{AEBD142B-2469-B1D7-AE59-3CCC37839CB9}"/>
                  </a:ext>
                </a:extLst>
              </p:cNvPr>
              <p:cNvGraphicFramePr>
                <a:graphicFrameLocks noChangeAspect="1"/>
              </p:cNvGraphicFramePr>
              <p:nvPr>
                <p:extLst>
                  <p:ext uri="{D42A27DB-BD31-4B8C-83A1-F6EECF244321}">
                    <p14:modId xmlns:p14="http://schemas.microsoft.com/office/powerpoint/2010/main" val="434747194"/>
                  </p:ext>
                </p:extLst>
              </p:nvPr>
            </p:nvGraphicFramePr>
            <p:xfrm>
              <a:off x="11241672" y="190917"/>
              <a:ext cx="457200" cy="457200"/>
            </p:xfrm>
            <a:graphic>
              <a:graphicData uri="http://schemas.microsoft.com/office/powerpoint/2016/slidezoom">
                <pslz:sldZm>
                  <pslz:sldZmObj sldId="332" cId="2294009304">
                    <pslz:zmPr id="{4778988F-7185-4489-B24F-8AFE98EAA461}" returnToParent="0" imageType="cover" transitionDur="1000">
                      <p166:blipFill xmlns:p166="http://schemas.microsoft.com/office/powerpoint/2016/6/main">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166:blipFill>
                      <p166:spPr xmlns:p166="http://schemas.microsoft.com/office/powerpoint/2016/6/main">
                        <a:xfrm>
                          <a:off x="0" y="0"/>
                          <a:ext cx="457200" cy="457200"/>
                        </a:xfrm>
                        <a:prstGeom prst="rect">
                          <a:avLst/>
                        </a:prstGeom>
                        <a:ln w="3175">
                          <a:noFill/>
                        </a:ln>
                      </p166:spPr>
                    </pslz:zmPr>
                  </pslz:sldZmObj>
                </pslz:sldZm>
              </a:graphicData>
            </a:graphic>
          </p:graphicFrame>
        </mc:Choice>
        <mc:Fallback>
          <p:pic>
            <p:nvPicPr>
              <p:cNvPr id="16" name="صورة الشريحة 15">
                <a:hlinkClick r:id="rId6" action="ppaction://hlinksldjump"/>
                <a:extLst>
                  <a:ext uri="{FF2B5EF4-FFF2-40B4-BE49-F238E27FC236}">
                    <a16:creationId xmlns:a16="http://schemas.microsoft.com/office/drawing/2014/main" xmlns="" xmlns:pslz="http://schemas.microsoft.com/office/powerpoint/2016/slidezoom" id="{AEBD142B-2469-B1D7-AE59-3CCC37839CB9}"/>
                  </a:ext>
                </a:extLst>
              </p:cNvPr>
              <p:cNvPicPr>
                <a:picLocks noGrp="1" noRot="1" noChangeAspect="1" noMove="1" noResize="1" noEditPoints="1" noAdjustHandles="1" noChangeArrowheads="1" noChangeShapeType="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8"/>
                  </a:ext>
                </a:extLst>
              </a:blip>
              <a:stretch>
                <a:fillRect/>
              </a:stretch>
            </p:blipFill>
            <p:spPr>
              <a:xfrm>
                <a:off x="11241672" y="190917"/>
                <a:ext cx="457200" cy="457200"/>
              </a:xfrm>
              <a:prstGeom prst="rect">
                <a:avLst/>
              </a:prstGeom>
              <a:ln w="3175">
                <a:noFill/>
              </a:ln>
            </p:spPr>
          </p:pic>
        </mc:Fallback>
      </mc:AlternateContent>
      <p:grpSp>
        <p:nvGrpSpPr>
          <p:cNvPr id="20" name="Group 49">
            <a:extLst>
              <a:ext uri="{FF2B5EF4-FFF2-40B4-BE49-F238E27FC236}">
                <a16:creationId xmlns:a16="http://schemas.microsoft.com/office/drawing/2014/main" xmlns="" id="{E443EECB-0ED6-EE5F-4297-D73CAEE48719}"/>
              </a:ext>
            </a:extLst>
          </p:cNvPr>
          <p:cNvGrpSpPr/>
          <p:nvPr/>
        </p:nvGrpSpPr>
        <p:grpSpPr>
          <a:xfrm flipH="1">
            <a:off x="3172691" y="1358397"/>
            <a:ext cx="8684059" cy="1126598"/>
            <a:chOff x="756138" y="1207264"/>
            <a:chExt cx="8684059" cy="1126598"/>
          </a:xfrm>
        </p:grpSpPr>
        <p:sp>
          <p:nvSpPr>
            <p:cNvPr id="21" name="TextBox 50">
              <a:extLst>
                <a:ext uri="{FF2B5EF4-FFF2-40B4-BE49-F238E27FC236}">
                  <a16:creationId xmlns:a16="http://schemas.microsoft.com/office/drawing/2014/main" xmlns="" id="{046CCD43-19E2-C6CF-8ED2-293993770DE9}"/>
                </a:ext>
              </a:extLst>
            </p:cNvPr>
            <p:cNvSpPr txBox="1"/>
            <p:nvPr/>
          </p:nvSpPr>
          <p:spPr>
            <a:xfrm>
              <a:off x="756138" y="1207264"/>
              <a:ext cx="1292103" cy="830997"/>
            </a:xfrm>
            <a:prstGeom prst="rect">
              <a:avLst/>
            </a:prstGeom>
            <a:noFill/>
          </p:spPr>
          <p:txBody>
            <a:bodyPr wrap="square" lIns="108000" rIns="108000" rtlCol="0">
              <a:spAutoFit/>
            </a:bodyPr>
            <a:lstStyle/>
            <a:p>
              <a:pPr algn="l"/>
              <a:r>
                <a:rPr lang="en-US" altLang="ko-KR" sz="4800" b="1" dirty="0">
                  <a:solidFill>
                    <a:srgbClr val="2B5474"/>
                  </a:solidFill>
                  <a:cs typeface="Arial" pitchFamily="34" charset="0"/>
                </a:rPr>
                <a:t>02</a:t>
              </a:r>
              <a:endParaRPr lang="ko-KR" altLang="en-US" sz="4800" b="1" dirty="0">
                <a:solidFill>
                  <a:srgbClr val="2B5474"/>
                </a:solidFill>
                <a:cs typeface="Arial" pitchFamily="34" charset="0"/>
              </a:endParaRPr>
            </a:p>
          </p:txBody>
        </p:sp>
        <p:sp>
          <p:nvSpPr>
            <p:cNvPr id="22" name="TextBox 53">
              <a:extLst>
                <a:ext uri="{FF2B5EF4-FFF2-40B4-BE49-F238E27FC236}">
                  <a16:creationId xmlns:a16="http://schemas.microsoft.com/office/drawing/2014/main" xmlns="" id="{FEFF01D3-02AD-B949-1C7E-A3723BBA34C1}"/>
                </a:ext>
              </a:extLst>
            </p:cNvPr>
            <p:cNvSpPr txBox="1"/>
            <p:nvPr/>
          </p:nvSpPr>
          <p:spPr>
            <a:xfrm>
              <a:off x="2423935" y="1379755"/>
              <a:ext cx="7016262" cy="954107"/>
            </a:xfrm>
            <a:prstGeom prst="rect">
              <a:avLst/>
            </a:prstGeom>
            <a:noFill/>
          </p:spPr>
          <p:txBody>
            <a:bodyPr wrap="square" rtlCol="0" anchor="ctr">
              <a:spAutoFit/>
            </a:bodyPr>
            <a:lstStyle/>
            <a:p>
              <a:r>
                <a:rPr lang="ar-SA" sz="2800" b="1" dirty="0">
                  <a:solidFill>
                    <a:srgbClr val="2B5474"/>
                  </a:solidFill>
                  <a:latin typeface="Times New Roman" panose="02020603050405020304" pitchFamily="18" charset="0"/>
                  <a:cs typeface="Adobe Arabic" panose="02040503050201020203" pitchFamily="18" charset="-78"/>
                </a:rPr>
                <a:t>وبعد اكتمال هذا التدريب، يتوقع أن يكون للمشاركين القدرة على: </a:t>
              </a:r>
              <a:endParaRPr lang="en-US" sz="2800" b="1" dirty="0">
                <a:solidFill>
                  <a:srgbClr val="2B5474"/>
                </a:solidFill>
                <a:latin typeface="Times New Roman" panose="02020603050405020304" pitchFamily="18" charset="0"/>
                <a:cs typeface="Adobe Arabic" panose="02040503050201020203" pitchFamily="18" charset="-78"/>
              </a:endParaRPr>
            </a:p>
            <a:p>
              <a:endParaRPr lang="en-US" sz="2800" b="1" dirty="0">
                <a:solidFill>
                  <a:srgbClr val="2B5474"/>
                </a:solidFill>
                <a:latin typeface="Times New Roman" panose="02020603050405020304" pitchFamily="18" charset="0"/>
                <a:cs typeface="Adobe Arabic" panose="02040503050201020203" pitchFamily="18" charset="-78"/>
              </a:endParaRPr>
            </a:p>
          </p:txBody>
        </p:sp>
      </p:grpSp>
      <p:sp>
        <p:nvSpPr>
          <p:cNvPr id="23" name="مربع نص 22">
            <a:extLst>
              <a:ext uri="{FF2B5EF4-FFF2-40B4-BE49-F238E27FC236}">
                <a16:creationId xmlns:a16="http://schemas.microsoft.com/office/drawing/2014/main" xmlns="" id="{1C5B47DB-3BDF-B427-B810-0D81CEA15EB5}"/>
              </a:ext>
            </a:extLst>
          </p:cNvPr>
          <p:cNvSpPr txBox="1"/>
          <p:nvPr/>
        </p:nvSpPr>
        <p:spPr>
          <a:xfrm>
            <a:off x="3598445" y="2502175"/>
            <a:ext cx="7418320" cy="461665"/>
          </a:xfrm>
          <a:prstGeom prst="rect">
            <a:avLst/>
          </a:prstGeom>
          <a:noFill/>
        </p:spPr>
        <p:txBody>
          <a:bodyPr wrap="square">
            <a:spAutoFit/>
          </a:bodyPr>
          <a:lstStyle/>
          <a:p>
            <a:pPr marL="342900" indent="-342900">
              <a:buFont typeface="Arial" panose="020B0604020202020204" pitchFamily="34" charset="0"/>
              <a:buChar char="•"/>
            </a:pPr>
            <a:r>
              <a:rPr lang="ar-SA" sz="2400" b="1" dirty="0">
                <a:latin typeface="Adobe Arabic" panose="02040503050201020203" pitchFamily="18" charset="-78"/>
                <a:cs typeface="Adobe Arabic" panose="02040503050201020203" pitchFamily="18" charset="-78"/>
              </a:rPr>
              <a:t>فهم أهمية تقييم المخاطر وتطبيقها في سياق الأمن والسلامة</a:t>
            </a:r>
            <a:endParaRPr lang="ar-SY" sz="3200" b="1" dirty="0">
              <a:latin typeface="Adobe Arabic" panose="02040503050201020203" pitchFamily="18" charset="-78"/>
              <a:cs typeface="Adobe Arabic" panose="02040503050201020203" pitchFamily="18" charset="-78"/>
            </a:endParaRPr>
          </a:p>
        </p:txBody>
      </p:sp>
      <p:sp>
        <p:nvSpPr>
          <p:cNvPr id="24" name="مربع نص 23">
            <a:extLst>
              <a:ext uri="{FF2B5EF4-FFF2-40B4-BE49-F238E27FC236}">
                <a16:creationId xmlns:a16="http://schemas.microsoft.com/office/drawing/2014/main" xmlns="" id="{53896F07-3027-AAAD-E75A-4C240F6A1EFF}"/>
              </a:ext>
            </a:extLst>
          </p:cNvPr>
          <p:cNvSpPr txBox="1"/>
          <p:nvPr/>
        </p:nvSpPr>
        <p:spPr>
          <a:xfrm>
            <a:off x="3598445" y="3454868"/>
            <a:ext cx="7418320" cy="461665"/>
          </a:xfrm>
          <a:prstGeom prst="rect">
            <a:avLst/>
          </a:prstGeom>
          <a:noFill/>
        </p:spPr>
        <p:txBody>
          <a:bodyPr wrap="square">
            <a:spAutoFit/>
          </a:bodyPr>
          <a:lstStyle/>
          <a:p>
            <a:pPr marL="342900" indent="-342900">
              <a:buFont typeface="Arial" panose="020B0604020202020204" pitchFamily="34" charset="0"/>
              <a:buChar char="•"/>
            </a:pPr>
            <a:r>
              <a:rPr lang="ar-SA" sz="2400" b="1" dirty="0">
                <a:latin typeface="Adobe Arabic" panose="02040503050201020203" pitchFamily="18" charset="-78"/>
                <a:cs typeface="Adobe Arabic" panose="02040503050201020203" pitchFamily="18" charset="-78"/>
              </a:rPr>
              <a:t>تمييز الأدوات والتقنيات المختلفة المستخدمة في تقييم المخاطر وتحليلها</a:t>
            </a:r>
            <a:endParaRPr lang="ar-SY" sz="3200" b="1" dirty="0">
              <a:latin typeface="Adobe Arabic" panose="02040503050201020203" pitchFamily="18" charset="-78"/>
              <a:cs typeface="Adobe Arabic" panose="02040503050201020203" pitchFamily="18" charset="-78"/>
            </a:endParaRPr>
          </a:p>
        </p:txBody>
      </p:sp>
      <p:sp>
        <p:nvSpPr>
          <p:cNvPr id="26" name="مربع نص 25">
            <a:extLst>
              <a:ext uri="{FF2B5EF4-FFF2-40B4-BE49-F238E27FC236}">
                <a16:creationId xmlns:a16="http://schemas.microsoft.com/office/drawing/2014/main" xmlns="" id="{AD89B64A-F7AD-EB3B-09BC-EA57B79495BC}"/>
              </a:ext>
            </a:extLst>
          </p:cNvPr>
          <p:cNvSpPr txBox="1"/>
          <p:nvPr/>
        </p:nvSpPr>
        <p:spPr>
          <a:xfrm>
            <a:off x="3598445" y="4263381"/>
            <a:ext cx="7418320" cy="461665"/>
          </a:xfrm>
          <a:prstGeom prst="rect">
            <a:avLst/>
          </a:prstGeom>
          <a:noFill/>
        </p:spPr>
        <p:txBody>
          <a:bodyPr wrap="square">
            <a:spAutoFit/>
          </a:bodyPr>
          <a:lstStyle/>
          <a:p>
            <a:pPr marL="342900" indent="-342900">
              <a:buFont typeface="Arial" panose="020B0604020202020204" pitchFamily="34" charset="0"/>
              <a:buChar char="•"/>
            </a:pPr>
            <a:r>
              <a:rPr lang="ar-SA" sz="2400" b="1" dirty="0">
                <a:latin typeface="Adobe Arabic" panose="02040503050201020203" pitchFamily="18" charset="-78"/>
                <a:cs typeface="Adobe Arabic" panose="02040503050201020203" pitchFamily="18" charset="-78"/>
              </a:rPr>
              <a:t>تحليل وتقييم المخاطر بشكل فعال وتوضيح النتائج الناتجة عنها</a:t>
            </a:r>
            <a:endParaRPr lang="ar-SY" sz="3200" b="1" dirty="0">
              <a:latin typeface="Adobe Arabic" panose="02040503050201020203" pitchFamily="18" charset="-78"/>
              <a:cs typeface="Adobe Arabic" panose="02040503050201020203" pitchFamily="18" charset="-78"/>
            </a:endParaRPr>
          </a:p>
        </p:txBody>
      </p:sp>
      <p:sp>
        <p:nvSpPr>
          <p:cNvPr id="27" name="مربع نص 26">
            <a:extLst>
              <a:ext uri="{FF2B5EF4-FFF2-40B4-BE49-F238E27FC236}">
                <a16:creationId xmlns:a16="http://schemas.microsoft.com/office/drawing/2014/main" xmlns="" id="{084DE978-6548-1A63-B1DE-95DF37308699}"/>
              </a:ext>
            </a:extLst>
          </p:cNvPr>
          <p:cNvSpPr txBox="1"/>
          <p:nvPr/>
        </p:nvSpPr>
        <p:spPr>
          <a:xfrm>
            <a:off x="3598445" y="5216074"/>
            <a:ext cx="7418320" cy="461665"/>
          </a:xfrm>
          <a:prstGeom prst="rect">
            <a:avLst/>
          </a:prstGeom>
          <a:noFill/>
        </p:spPr>
        <p:txBody>
          <a:bodyPr wrap="square">
            <a:spAutoFit/>
          </a:bodyPr>
          <a:lstStyle/>
          <a:p>
            <a:pPr marL="342900" indent="-342900">
              <a:buFont typeface="Arial" panose="020B0604020202020204" pitchFamily="34" charset="0"/>
              <a:buChar char="•"/>
            </a:pPr>
            <a:r>
              <a:rPr lang="ar-SA" sz="2400" b="1" dirty="0">
                <a:latin typeface="Adobe Arabic" panose="02040503050201020203" pitchFamily="18" charset="-78"/>
                <a:cs typeface="Adobe Arabic" panose="02040503050201020203" pitchFamily="18" charset="-78"/>
              </a:rPr>
              <a:t>تحديد التدابير الوقائية والاستراتيجيات المناسبة للتعامل مع المخاطر المحتملة</a:t>
            </a:r>
            <a:endParaRPr lang="ar-SY" sz="3200" b="1" dirty="0">
              <a:latin typeface="Adobe Arabic" panose="02040503050201020203" pitchFamily="18" charset="-78"/>
              <a:cs typeface="Adobe Arabic" panose="02040503050201020203" pitchFamily="18" charset="-78"/>
            </a:endParaRPr>
          </a:p>
        </p:txBody>
      </p:sp>
      <p:sp>
        <p:nvSpPr>
          <p:cNvPr id="17" name="مستطيل 2"/>
          <p:cNvSpPr/>
          <p:nvPr/>
        </p:nvSpPr>
        <p:spPr>
          <a:xfrm>
            <a:off x="36003" y="6501396"/>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9"/>
              </a:rPr>
              <a:t>www.dawliatraining.com</a:t>
            </a:r>
            <a:endParaRPr lang="en-US" sz="1100">
              <a:effectLst/>
              <a:ea typeface="Calibri"/>
              <a:cs typeface="Arial"/>
            </a:endParaRPr>
          </a:p>
        </p:txBody>
      </p:sp>
    </p:spTree>
    <p:extLst>
      <p:ext uri="{BB962C8B-B14F-4D97-AF65-F5344CB8AC3E}">
        <p14:creationId xmlns:p14="http://schemas.microsoft.com/office/powerpoint/2010/main" val="326186473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ppt_x"/>
                                          </p:val>
                                        </p:tav>
                                        <p:tav tm="100000">
                                          <p:val>
                                            <p:strVal val="#ppt_x"/>
                                          </p:val>
                                        </p:tav>
                                      </p:tavLst>
                                    </p:anim>
                                    <p:anim calcmode="lin" valueType="num">
                                      <p:cBhvr additive="base">
                                        <p:cTn id="17" dur="500" fill="hold"/>
                                        <p:tgtEl>
                                          <p:spTgt spid="2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ppt_x"/>
                                          </p:val>
                                        </p:tav>
                                        <p:tav tm="100000">
                                          <p:val>
                                            <p:strVal val="#ppt_x"/>
                                          </p:val>
                                        </p:tav>
                                      </p:tavLst>
                                    </p:anim>
                                    <p:anim calcmode="lin" valueType="num">
                                      <p:cBhvr additive="base">
                                        <p:cTn id="22" dur="500" fill="hold"/>
                                        <p:tgtEl>
                                          <p:spTgt spid="2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6" grpId="0"/>
      <p:bldP spid="27"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الخاتمة</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pic>
        <p:nvPicPr>
          <p:cNvPr id="7" name="صورة 6">
            <a:extLst>
              <a:ext uri="{FF2B5EF4-FFF2-40B4-BE49-F238E27FC236}">
                <a16:creationId xmlns:a16="http://schemas.microsoft.com/office/drawing/2014/main" xmlns="" id="{535BEFB5-646F-7672-5961-83610AAD96CB}"/>
              </a:ext>
            </a:extLst>
          </p:cNvPr>
          <p:cNvPicPr>
            <a:picLocks noChangeAspect="1"/>
          </p:cNvPicPr>
          <p:nvPr/>
        </p:nvPicPr>
        <p:blipFill rotWithShape="1">
          <a:blip r:embed="rId3">
            <a:extLst>
              <a:ext uri="{28A0092B-C50C-407E-A947-70E740481C1C}">
                <a14:useLocalDpi xmlns:a14="http://schemas.microsoft.com/office/drawing/2010/main" val="0"/>
              </a:ext>
            </a:extLst>
          </a:blip>
          <a:srcRect l="10747" r="13680"/>
          <a:stretch/>
        </p:blipFill>
        <p:spPr>
          <a:xfrm>
            <a:off x="478108" y="3309091"/>
            <a:ext cx="2038379" cy="3208539"/>
          </a:xfrm>
          <a:prstGeom prst="rect">
            <a:avLst/>
          </a:prstGeom>
        </p:spPr>
      </p:pic>
      <p:grpSp>
        <p:nvGrpSpPr>
          <p:cNvPr id="15" name="Group 49">
            <a:extLst>
              <a:ext uri="{FF2B5EF4-FFF2-40B4-BE49-F238E27FC236}">
                <a16:creationId xmlns:a16="http://schemas.microsoft.com/office/drawing/2014/main" xmlns="" id="{476B153F-B925-D6A3-B7D7-EF9565ECE50D}"/>
              </a:ext>
            </a:extLst>
          </p:cNvPr>
          <p:cNvGrpSpPr/>
          <p:nvPr/>
        </p:nvGrpSpPr>
        <p:grpSpPr>
          <a:xfrm flipH="1">
            <a:off x="3172691" y="1613118"/>
            <a:ext cx="8684059" cy="1815882"/>
            <a:chOff x="756138" y="723175"/>
            <a:chExt cx="8684059" cy="1815882"/>
          </a:xfrm>
        </p:grpSpPr>
        <p:sp>
          <p:nvSpPr>
            <p:cNvPr id="16" name="TextBox 50">
              <a:extLst>
                <a:ext uri="{FF2B5EF4-FFF2-40B4-BE49-F238E27FC236}">
                  <a16:creationId xmlns:a16="http://schemas.microsoft.com/office/drawing/2014/main" xmlns="" id="{CC3C0301-DCCF-693A-47D0-990F5C8BA9BF}"/>
                </a:ext>
              </a:extLst>
            </p:cNvPr>
            <p:cNvSpPr txBox="1"/>
            <p:nvPr/>
          </p:nvSpPr>
          <p:spPr>
            <a:xfrm>
              <a:off x="756138" y="1207264"/>
              <a:ext cx="1292103" cy="830997"/>
            </a:xfrm>
            <a:prstGeom prst="rect">
              <a:avLst/>
            </a:prstGeom>
            <a:noFill/>
          </p:spPr>
          <p:txBody>
            <a:bodyPr wrap="square" lIns="108000" rIns="108000" rtlCol="0">
              <a:spAutoFit/>
            </a:bodyPr>
            <a:lstStyle/>
            <a:p>
              <a:pPr algn="l"/>
              <a:r>
                <a:rPr lang="en-US" altLang="ko-KR" sz="4800" b="1" dirty="0">
                  <a:solidFill>
                    <a:srgbClr val="579DA5"/>
                  </a:solidFill>
                  <a:cs typeface="Arial" pitchFamily="34" charset="0"/>
                </a:rPr>
                <a:t>03</a:t>
              </a:r>
              <a:endParaRPr lang="ko-KR" altLang="en-US" sz="4800" b="1" dirty="0">
                <a:solidFill>
                  <a:srgbClr val="579DA5"/>
                </a:solidFill>
                <a:cs typeface="Arial" pitchFamily="34" charset="0"/>
              </a:endParaRPr>
            </a:p>
          </p:txBody>
        </p:sp>
        <p:sp>
          <p:nvSpPr>
            <p:cNvPr id="17" name="TextBox 53">
              <a:extLst>
                <a:ext uri="{FF2B5EF4-FFF2-40B4-BE49-F238E27FC236}">
                  <a16:creationId xmlns:a16="http://schemas.microsoft.com/office/drawing/2014/main" xmlns="" id="{9BB1AB09-5C81-B363-E184-22F6B22ADAB4}"/>
                </a:ext>
              </a:extLst>
            </p:cNvPr>
            <p:cNvSpPr txBox="1"/>
            <p:nvPr/>
          </p:nvSpPr>
          <p:spPr>
            <a:xfrm>
              <a:off x="2423935" y="723175"/>
              <a:ext cx="7016262" cy="1815882"/>
            </a:xfrm>
            <a:prstGeom prst="rect">
              <a:avLst/>
            </a:prstGeom>
            <a:noFill/>
          </p:spPr>
          <p:txBody>
            <a:bodyPr wrap="square" rtlCol="0" anchor="ctr">
              <a:spAutoFit/>
            </a:bodyPr>
            <a:lstStyle/>
            <a:p>
              <a:r>
                <a:rPr lang="ar-SA" sz="2800" b="1" dirty="0">
                  <a:solidFill>
                    <a:srgbClr val="579DA5"/>
                  </a:solidFill>
                  <a:latin typeface="Times New Roman" panose="02020603050405020304" pitchFamily="18" charset="0"/>
                  <a:cs typeface="Adobe Arabic" panose="02040503050201020203" pitchFamily="18" charset="-78"/>
                </a:rPr>
                <a:t>ونود أن نعبر عن امتناننا العميق لكل المشاركين في هذه الحقيبة التدريبية. تفاعلكم الفعّال وتفانيكم في التعلم والمشاركة قد أضفت قيمة كبيرة لهذا التدريب. نشكركم على تفاعلكم الإيجابي واهتمامكم بتعلم أدوات وتقنيات تقييم المخاطر</a:t>
              </a:r>
              <a:endParaRPr lang="en-US" sz="2800" b="1" dirty="0">
                <a:solidFill>
                  <a:srgbClr val="579DA5"/>
                </a:solidFill>
                <a:latin typeface="Times New Roman" panose="02020603050405020304" pitchFamily="18" charset="0"/>
                <a:cs typeface="Adobe Arabic" panose="02040503050201020203" pitchFamily="18" charset="-78"/>
              </a:endParaRPr>
            </a:p>
          </p:txBody>
        </p:sp>
      </p:grpSp>
      <p:grpSp>
        <p:nvGrpSpPr>
          <p:cNvPr id="18" name="Group 49">
            <a:extLst>
              <a:ext uri="{FF2B5EF4-FFF2-40B4-BE49-F238E27FC236}">
                <a16:creationId xmlns:a16="http://schemas.microsoft.com/office/drawing/2014/main" xmlns="" id="{426D76E0-EBD7-AB85-CE08-309B50C83C09}"/>
              </a:ext>
            </a:extLst>
          </p:cNvPr>
          <p:cNvGrpSpPr/>
          <p:nvPr/>
        </p:nvGrpSpPr>
        <p:grpSpPr>
          <a:xfrm flipH="1">
            <a:off x="3172691" y="4512696"/>
            <a:ext cx="8684059" cy="954107"/>
            <a:chOff x="756138" y="1170588"/>
            <a:chExt cx="8684059" cy="954107"/>
          </a:xfrm>
        </p:grpSpPr>
        <p:sp>
          <p:nvSpPr>
            <p:cNvPr id="19" name="TextBox 50">
              <a:extLst>
                <a:ext uri="{FF2B5EF4-FFF2-40B4-BE49-F238E27FC236}">
                  <a16:creationId xmlns:a16="http://schemas.microsoft.com/office/drawing/2014/main" xmlns="" id="{E8849697-1834-EBA6-3472-759986936C4E}"/>
                </a:ext>
              </a:extLst>
            </p:cNvPr>
            <p:cNvSpPr txBox="1"/>
            <p:nvPr/>
          </p:nvSpPr>
          <p:spPr>
            <a:xfrm>
              <a:off x="756138" y="1207264"/>
              <a:ext cx="1292103" cy="830997"/>
            </a:xfrm>
            <a:prstGeom prst="rect">
              <a:avLst/>
            </a:prstGeom>
            <a:noFill/>
          </p:spPr>
          <p:txBody>
            <a:bodyPr wrap="square" lIns="108000" rIns="108000" rtlCol="0">
              <a:spAutoFit/>
            </a:bodyPr>
            <a:lstStyle/>
            <a:p>
              <a:pPr algn="l"/>
              <a:r>
                <a:rPr lang="en-US" altLang="ko-KR" sz="4800" b="1" dirty="0">
                  <a:solidFill>
                    <a:srgbClr val="2B5474"/>
                  </a:solidFill>
                  <a:cs typeface="Arial" pitchFamily="34" charset="0"/>
                </a:rPr>
                <a:t>04</a:t>
              </a:r>
              <a:endParaRPr lang="ko-KR" altLang="en-US" sz="4800" b="1" dirty="0">
                <a:solidFill>
                  <a:srgbClr val="2B5474"/>
                </a:solidFill>
                <a:cs typeface="Arial" pitchFamily="34" charset="0"/>
              </a:endParaRPr>
            </a:p>
          </p:txBody>
        </p:sp>
        <p:sp>
          <p:nvSpPr>
            <p:cNvPr id="20" name="TextBox 53">
              <a:extLst>
                <a:ext uri="{FF2B5EF4-FFF2-40B4-BE49-F238E27FC236}">
                  <a16:creationId xmlns:a16="http://schemas.microsoft.com/office/drawing/2014/main" xmlns="" id="{D888E0B4-A70F-5CE8-00E5-8BE69B27E8E4}"/>
                </a:ext>
              </a:extLst>
            </p:cNvPr>
            <p:cNvSpPr txBox="1"/>
            <p:nvPr/>
          </p:nvSpPr>
          <p:spPr>
            <a:xfrm>
              <a:off x="2423935" y="1170588"/>
              <a:ext cx="7016262" cy="954107"/>
            </a:xfrm>
            <a:prstGeom prst="rect">
              <a:avLst/>
            </a:prstGeom>
            <a:noFill/>
          </p:spPr>
          <p:txBody>
            <a:bodyPr wrap="square" rtlCol="0" anchor="ctr">
              <a:spAutoFit/>
            </a:bodyPr>
            <a:lstStyle/>
            <a:p>
              <a:r>
                <a:rPr lang="ar-SA" sz="2800" b="1" dirty="0">
                  <a:solidFill>
                    <a:srgbClr val="2B5474"/>
                  </a:solidFill>
                  <a:latin typeface="Times New Roman" panose="02020603050405020304" pitchFamily="18" charset="0"/>
                  <a:cs typeface="Adobe Arabic" panose="02040503050201020203" pitchFamily="18" charset="-78"/>
                </a:rPr>
                <a:t>نأمل أن يكون هذا التدريب قد أثرى معرفتكم ومهاراتكم، وأن تتمكنوا من تطبيق ما تعلمته في مجالاتكم العملية</a:t>
              </a:r>
              <a:endParaRPr lang="en-US" sz="2800" b="1" dirty="0">
                <a:solidFill>
                  <a:srgbClr val="2B5474"/>
                </a:solidFill>
                <a:latin typeface="Times New Roman" panose="02020603050405020304" pitchFamily="18" charset="0"/>
                <a:cs typeface="Adobe Arabic" panose="02040503050201020203" pitchFamily="18" charset="-78"/>
              </a:endParaRPr>
            </a:p>
          </p:txBody>
        </p:sp>
      </p:grpSp>
      <mc:AlternateContent xmlns:mc="http://schemas.openxmlformats.org/markup-compatibility/2006">
        <mc:Choice xmlns:pslz="http://schemas.microsoft.com/office/powerpoint/2016/slidezoom" xmlns="" Requires="pslz">
          <p:graphicFrame>
            <p:nvGraphicFramePr>
              <p:cNvPr id="22" name="صورة الشريحة 21">
                <a:extLst>
                  <a:ext uri="{FF2B5EF4-FFF2-40B4-BE49-F238E27FC236}">
                    <a16:creationId xmlns:a16="http://schemas.microsoft.com/office/drawing/2014/main" id="{D91D0812-FAB3-7E24-BC7D-6F7A9E8E5659}"/>
                  </a:ext>
                </a:extLst>
              </p:cNvPr>
              <p:cNvGraphicFramePr>
                <a:graphicFrameLocks noChangeAspect="1"/>
              </p:cNvGraphicFramePr>
              <p:nvPr>
                <p:extLst>
                  <p:ext uri="{D42A27DB-BD31-4B8C-83A1-F6EECF244321}">
                    <p14:modId xmlns:p14="http://schemas.microsoft.com/office/powerpoint/2010/main" val="970828664"/>
                  </p:ext>
                </p:extLst>
              </p:nvPr>
            </p:nvGraphicFramePr>
            <p:xfrm>
              <a:off x="11187275" y="183099"/>
              <a:ext cx="458909" cy="458909"/>
            </p:xfrm>
            <a:graphic>
              <a:graphicData uri="http://schemas.microsoft.com/office/powerpoint/2016/slidezoom">
                <pslz:sldZm>
                  <pslz:sldZmObj sldId="333" cId="3554986526">
                    <pslz:zmPr id="{42BCEDF9-1078-43A7-BE54-D3E004927D2D}" returnToParent="0" imageType="cover" transitionDur="1000">
                      <p166:blipFill xmlns:p166="http://schemas.microsoft.com/office/powerpoint/2016/6/main">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166:blipFill>
                      <p166:spPr xmlns:p166="http://schemas.microsoft.com/office/powerpoint/2016/6/main">
                        <a:xfrm>
                          <a:off x="0" y="0"/>
                          <a:ext cx="458909" cy="458909"/>
                        </a:xfrm>
                        <a:prstGeom prst="rect">
                          <a:avLst/>
                        </a:prstGeom>
                        <a:ln w="3175">
                          <a:noFill/>
                        </a:ln>
                      </p166:spPr>
                    </pslz:zmPr>
                  </pslz:sldZmObj>
                </pslz:sldZm>
              </a:graphicData>
            </a:graphic>
          </p:graphicFrame>
        </mc:Choice>
        <mc:Fallback>
          <p:pic>
            <p:nvPicPr>
              <p:cNvPr id="22" name="صورة الشريحة 21">
                <a:hlinkClick r:id="rId6" action="ppaction://hlinksldjump"/>
                <a:extLst>
                  <a:ext uri="{FF2B5EF4-FFF2-40B4-BE49-F238E27FC236}">
                    <a16:creationId xmlns:a16="http://schemas.microsoft.com/office/drawing/2014/main" xmlns="" xmlns:pslz="http://schemas.microsoft.com/office/powerpoint/2016/slidezoom" id="{D91D0812-FAB3-7E24-BC7D-6F7A9E8E5659}"/>
                  </a:ext>
                </a:extLst>
              </p:cNvPr>
              <p:cNvPicPr>
                <a:picLocks noGrp="1" noRot="1" noChangeAspect="1" noMove="1" noResize="1" noEditPoints="1" noAdjustHandles="1" noChangeArrowheads="1" noChangeShapeType="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8"/>
                  </a:ext>
                </a:extLst>
              </a:blip>
              <a:stretch>
                <a:fillRect/>
              </a:stretch>
            </p:blipFill>
            <p:spPr>
              <a:xfrm>
                <a:off x="11187275" y="183099"/>
                <a:ext cx="458909" cy="458909"/>
              </a:xfrm>
              <a:prstGeom prst="rect">
                <a:avLst/>
              </a:prstGeom>
              <a:ln w="3175">
                <a:noFill/>
              </a:ln>
            </p:spPr>
          </p:pic>
        </mc:Fallback>
      </mc:AlternateContent>
      <p:sp>
        <p:nvSpPr>
          <p:cNvPr id="21" name="مستطيل 2"/>
          <p:cNvSpPr/>
          <p:nvPr/>
        </p:nvSpPr>
        <p:spPr>
          <a:xfrm>
            <a:off x="36003" y="6501396"/>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9"/>
              </a:rPr>
              <a:t>www.dawliatraining.com</a:t>
            </a:r>
            <a:endParaRPr lang="en-US" sz="1100">
              <a:effectLst/>
              <a:ea typeface="Calibri"/>
              <a:cs typeface="Arial"/>
            </a:endParaRPr>
          </a:p>
        </p:txBody>
      </p:sp>
    </p:spTree>
    <p:extLst>
      <p:ext uri="{BB962C8B-B14F-4D97-AF65-F5344CB8AC3E}">
        <p14:creationId xmlns:p14="http://schemas.microsoft.com/office/powerpoint/2010/main" val="229400930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ppt_x"/>
                                          </p:val>
                                        </p:tav>
                                        <p:tav tm="100000">
                                          <p:val>
                                            <p:strVal val="#ppt_x"/>
                                          </p:val>
                                        </p:tav>
                                      </p:tavLst>
                                    </p:anim>
                                    <p:anim calcmode="lin" valueType="num">
                                      <p:cBhvr additive="base">
                                        <p:cTn id="1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0" name="رسم 9" descr="فصل دراسي">
            <a:extLst>
              <a:ext uri="{FF2B5EF4-FFF2-40B4-BE49-F238E27FC236}">
                <a16:creationId xmlns:a16="http://schemas.microsoft.com/office/drawing/2014/main" xmlns="" id="{508CC49F-48B6-8AFB-5F49-EC24FF34A3DA}"/>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1227576" y="194866"/>
            <a:ext cx="449302" cy="449302"/>
          </a:xfrm>
          <a:prstGeom prst="rect">
            <a:avLst/>
          </a:prstGeom>
        </p:spPr>
      </p:pic>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sp>
        <p:nvSpPr>
          <p:cNvPr id="8" name="مربع نص 7">
            <a:extLst>
              <a:ext uri="{FF2B5EF4-FFF2-40B4-BE49-F238E27FC236}">
                <a16:creationId xmlns:a16="http://schemas.microsoft.com/office/drawing/2014/main" xmlns="" id="{C15D2F58-BD4B-8385-C876-3D490FA0ACCC}"/>
              </a:ext>
            </a:extLst>
          </p:cNvPr>
          <p:cNvSpPr txBox="1"/>
          <p:nvPr/>
        </p:nvSpPr>
        <p:spPr>
          <a:xfrm>
            <a:off x="2616976" y="2985226"/>
            <a:ext cx="7607300" cy="1200329"/>
          </a:xfrm>
          <a:prstGeom prst="rect">
            <a:avLst/>
          </a:prstGeom>
          <a:noFill/>
          <a:ln>
            <a:noFill/>
          </a:ln>
        </p:spPr>
        <p:txBody>
          <a:bodyPr wrap="square" rtlCol="1">
            <a:spAutoFit/>
          </a:bodyPr>
          <a:lstStyle/>
          <a:p>
            <a:pPr algn="ctr"/>
            <a:r>
              <a:rPr lang="ar-SY" sz="7200" dirty="0">
                <a:solidFill>
                  <a:srgbClr val="343C4F"/>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تمت بعونه تعالى</a:t>
            </a:r>
            <a:endParaRPr lang="en-US" sz="7200" dirty="0">
              <a:solidFill>
                <a:srgbClr val="343C4F"/>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9" name="مستطيل 2"/>
          <p:cNvSpPr/>
          <p:nvPr/>
        </p:nvSpPr>
        <p:spPr>
          <a:xfrm>
            <a:off x="36003" y="6501396"/>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355498652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1">
            <a:extLst>
              <a:ext uri="{FF2B5EF4-FFF2-40B4-BE49-F238E27FC236}">
                <a16:creationId xmlns:a16="http://schemas.microsoft.com/office/drawing/2014/main" xmlns="" id="{39A48BA0-10C6-FE8A-DEC7-9ABECA3AF660}"/>
              </a:ext>
            </a:extLst>
          </p:cNvPr>
          <p:cNvGrpSpPr/>
          <p:nvPr/>
        </p:nvGrpSpPr>
        <p:grpSpPr>
          <a:xfrm>
            <a:off x="36003" y="0"/>
            <a:ext cx="12155998" cy="986589"/>
            <a:chOff x="36003" y="0"/>
            <a:chExt cx="12155998" cy="1225336"/>
          </a:xfrm>
        </p:grpSpPr>
        <p:sp>
          <p:nvSpPr>
            <p:cNvPr id="3" name="مستطيل ذو زوايا قطرية مخدوشة 40">
              <a:extLst>
                <a:ext uri="{FF2B5EF4-FFF2-40B4-BE49-F238E27FC236}">
                  <a16:creationId xmlns:a16="http://schemas.microsoft.com/office/drawing/2014/main" xmlns="" id="{CD5B3836-4BB9-8BFA-97B8-BB35339EB8BB}"/>
                </a:ext>
              </a:extLst>
            </p:cNvPr>
            <p:cNvSpPr/>
            <p:nvPr/>
          </p:nvSpPr>
          <p:spPr>
            <a:xfrm rot="10800000" flipH="1" flipV="1">
              <a:off x="36003" y="11582"/>
              <a:ext cx="12155998" cy="1213754"/>
            </a:xfrm>
            <a:prstGeom prst="snip2DiagRect">
              <a:avLst/>
            </a:prstGeom>
            <a:solidFill>
              <a:srgbClr val="ADB9CA"/>
            </a:solidFill>
            <a:ln w="76200">
              <a:solidFill>
                <a:srgbClr val="ADB9CA"/>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sp>
          <p:nvSpPr>
            <p:cNvPr id="4" name="شكل حر 42">
              <a:extLst>
                <a:ext uri="{FF2B5EF4-FFF2-40B4-BE49-F238E27FC236}">
                  <a16:creationId xmlns:a16="http://schemas.microsoft.com/office/drawing/2014/main" xmlns="" id="{67044517-7E69-8E2D-47CC-0A4C4C4354D7}"/>
                </a:ext>
              </a:extLst>
            </p:cNvPr>
            <p:cNvSpPr/>
            <p:nvPr/>
          </p:nvSpPr>
          <p:spPr>
            <a:xfrm rot="10800000" flipH="1" flipV="1">
              <a:off x="2141703" y="0"/>
              <a:ext cx="10050297" cy="1073637"/>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grpSp>
      <p:sp>
        <p:nvSpPr>
          <p:cNvPr id="5" name="مربع نص 4">
            <a:extLst>
              <a:ext uri="{FF2B5EF4-FFF2-40B4-BE49-F238E27FC236}">
                <a16:creationId xmlns:a16="http://schemas.microsoft.com/office/drawing/2014/main" xmlns="" id="{4BB1F268-71C0-DF2D-6ACD-6111C9006897}"/>
              </a:ext>
            </a:extLst>
          </p:cNvPr>
          <p:cNvSpPr txBox="1"/>
          <p:nvPr/>
        </p:nvSpPr>
        <p:spPr>
          <a:xfrm>
            <a:off x="3598445" y="170613"/>
            <a:ext cx="7607300" cy="523220"/>
          </a:xfrm>
          <a:prstGeom prst="rect">
            <a:avLst/>
          </a:prstGeom>
          <a:noFill/>
          <a:ln>
            <a:noFill/>
          </a:ln>
        </p:spPr>
        <p:txBody>
          <a:bodyPr wrap="square" rtlCol="1">
            <a:spAutoFit/>
          </a:bodyPr>
          <a:lstStyle/>
          <a:p>
            <a:pPr algn="ctr" rtl="1"/>
            <a:r>
              <a:rPr lang="ar-SY"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تقييم المخاطر</a:t>
            </a:r>
            <a:endParaRPr lang="en-US" sz="28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6" name="شكل حر 12">
            <a:extLst>
              <a:ext uri="{FF2B5EF4-FFF2-40B4-BE49-F238E27FC236}">
                <a16:creationId xmlns:a16="http://schemas.microsoft.com/office/drawing/2014/main" xmlns="" id="{93661668-DBB7-EB5A-7FCB-85B43B98CBCF}"/>
              </a:ext>
            </a:extLst>
          </p:cNvPr>
          <p:cNvSpPr/>
          <p:nvPr/>
        </p:nvSpPr>
        <p:spPr>
          <a:xfrm rot="10800000" flipH="1">
            <a:off x="-175319" y="6810387"/>
            <a:ext cx="12362462" cy="49445"/>
          </a:xfrm>
          <a:custGeom>
            <a:avLst/>
            <a:gdLst>
              <a:gd name="connsiteX0" fmla="*/ 0 w 10050297"/>
              <a:gd name="connsiteY0" fmla="*/ 0 h 1073637"/>
              <a:gd name="connsiteX1" fmla="*/ 10050297 w 10050297"/>
              <a:gd name="connsiteY1" fmla="*/ 0 h 1073637"/>
              <a:gd name="connsiteX2" fmla="*/ 10050297 w 10050297"/>
              <a:gd name="connsiteY2" fmla="*/ 1073637 h 1073637"/>
              <a:gd name="connsiteX3" fmla="*/ 178943 w 10050297"/>
              <a:gd name="connsiteY3" fmla="*/ 1073637 h 1073637"/>
              <a:gd name="connsiteX4" fmla="*/ 0 w 10050297"/>
              <a:gd name="connsiteY4" fmla="*/ 894694 h 1073637"/>
              <a:gd name="connsiteX5" fmla="*/ 0 w 10050297"/>
              <a:gd name="connsiteY5" fmla="*/ 0 h 107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0297" h="1073637">
                <a:moveTo>
                  <a:pt x="0" y="0"/>
                </a:moveTo>
                <a:lnTo>
                  <a:pt x="10050297" y="0"/>
                </a:lnTo>
                <a:lnTo>
                  <a:pt x="10050297" y="1073637"/>
                </a:lnTo>
                <a:lnTo>
                  <a:pt x="178943" y="1073637"/>
                </a:lnTo>
                <a:lnTo>
                  <a:pt x="0" y="894694"/>
                </a:lnTo>
                <a:lnTo>
                  <a:pt x="0" y="0"/>
                </a:lnTo>
                <a:close/>
              </a:path>
            </a:pathLst>
          </a:custGeom>
          <a:solidFill>
            <a:srgbClr val="31394C"/>
          </a:solidFill>
          <a:ln w="76200">
            <a:solidFill>
              <a:srgbClr val="31394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algn="ctr"/>
            <a:endParaRPr lang="ar-SY" dirty="0">
              <a:solidFill>
                <a:schemeClr val="bg1">
                  <a:lumMod val="85000"/>
                </a:schemeClr>
              </a:solidFill>
            </a:endParaRPr>
          </a:p>
        </p:txBody>
      </p:sp>
      <p:pic>
        <p:nvPicPr>
          <p:cNvPr id="11" name="صورة 10">
            <a:extLst>
              <a:ext uri="{FF2B5EF4-FFF2-40B4-BE49-F238E27FC236}">
                <a16:creationId xmlns:a16="http://schemas.microsoft.com/office/drawing/2014/main" xmlns="" id="{48F7CF07-694B-FA0D-F589-C5A2421065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5816" y="-64420"/>
            <a:ext cx="1124754" cy="1124754"/>
          </a:xfrm>
          <a:prstGeom prst="rect">
            <a:avLst/>
          </a:prstGeom>
        </p:spPr>
      </p:pic>
      <p:grpSp>
        <p:nvGrpSpPr>
          <p:cNvPr id="7" name="مجموعة 6">
            <a:extLst>
              <a:ext uri="{FF2B5EF4-FFF2-40B4-BE49-F238E27FC236}">
                <a16:creationId xmlns:a16="http://schemas.microsoft.com/office/drawing/2014/main" xmlns="" id="{157346E3-EBB1-C1A5-9508-30BF33DE4066}"/>
              </a:ext>
            </a:extLst>
          </p:cNvPr>
          <p:cNvGrpSpPr/>
          <p:nvPr/>
        </p:nvGrpSpPr>
        <p:grpSpPr>
          <a:xfrm>
            <a:off x="8458159" y="1702030"/>
            <a:ext cx="2969059" cy="4392915"/>
            <a:chOff x="8369359" y="1518567"/>
            <a:chExt cx="3028709" cy="4481170"/>
          </a:xfrm>
        </p:grpSpPr>
        <p:grpSp>
          <p:nvGrpSpPr>
            <p:cNvPr id="8" name="Group 100">
              <a:extLst>
                <a:ext uri="{FF2B5EF4-FFF2-40B4-BE49-F238E27FC236}">
                  <a16:creationId xmlns:a16="http://schemas.microsoft.com/office/drawing/2014/main" xmlns="" id="{D7FE5E07-2261-23C4-70A9-C137ACEA84EB}"/>
                </a:ext>
              </a:extLst>
            </p:cNvPr>
            <p:cNvGrpSpPr/>
            <p:nvPr/>
          </p:nvGrpSpPr>
          <p:grpSpPr>
            <a:xfrm>
              <a:off x="8369359" y="1518567"/>
              <a:ext cx="3028709" cy="4481170"/>
              <a:chOff x="497150" y="1083076"/>
              <a:chExt cx="3258103" cy="4820574"/>
            </a:xfrm>
          </p:grpSpPr>
          <p:sp>
            <p:nvSpPr>
              <p:cNvPr id="22" name="Freeform: Shape 101">
                <a:extLst>
                  <a:ext uri="{FF2B5EF4-FFF2-40B4-BE49-F238E27FC236}">
                    <a16:creationId xmlns:a16="http://schemas.microsoft.com/office/drawing/2014/main" xmlns="" id="{FB581ADB-1E5E-45C3-3E25-4B9B848263A3}"/>
                  </a:ext>
                </a:extLst>
              </p:cNvPr>
              <p:cNvSpPr/>
              <p:nvPr/>
            </p:nvSpPr>
            <p:spPr>
              <a:xfrm rot="10800000">
                <a:off x="497150" y="1083076"/>
                <a:ext cx="1189608" cy="1189608"/>
              </a:xfrm>
              <a:custGeom>
                <a:avLst/>
                <a:gdLst>
                  <a:gd name="connsiteX0" fmla="*/ 927718 w 1189608"/>
                  <a:gd name="connsiteY0" fmla="*/ 1189608 h 1189608"/>
                  <a:gd name="connsiteX1" fmla="*/ 0 w 1189608"/>
                  <a:gd name="connsiteY1" fmla="*/ 1189608 h 1189608"/>
                  <a:gd name="connsiteX2" fmla="*/ 0 w 1189608"/>
                  <a:gd name="connsiteY2" fmla="*/ 0 h 1189608"/>
                  <a:gd name="connsiteX3" fmla="*/ 1189608 w 1189608"/>
                  <a:gd name="connsiteY3" fmla="*/ 0 h 1189608"/>
                  <a:gd name="connsiteX4" fmla="*/ 1189608 w 1189608"/>
                  <a:gd name="connsiteY4" fmla="*/ 927718 h 1189608"/>
                  <a:gd name="connsiteX5" fmla="*/ 927718 w 1189608"/>
                  <a:gd name="connsiteY5" fmla="*/ 1189608 h 118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9608" h="1189608">
                    <a:moveTo>
                      <a:pt x="927718" y="1189608"/>
                    </a:moveTo>
                    <a:lnTo>
                      <a:pt x="0" y="1189608"/>
                    </a:lnTo>
                    <a:lnTo>
                      <a:pt x="0" y="0"/>
                    </a:lnTo>
                    <a:lnTo>
                      <a:pt x="1189608" y="0"/>
                    </a:lnTo>
                    <a:lnTo>
                      <a:pt x="1189608" y="927718"/>
                    </a:lnTo>
                    <a:cubicBezTo>
                      <a:pt x="1189608" y="1072356"/>
                      <a:pt x="1072356" y="1189608"/>
                      <a:pt x="927718" y="1189608"/>
                    </a:cubicBezTo>
                    <a:close/>
                  </a:path>
                </a:pathLst>
              </a:cu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sp>
            <p:nvSpPr>
              <p:cNvPr id="23" name="Freeform: Shape 102">
                <a:extLst>
                  <a:ext uri="{FF2B5EF4-FFF2-40B4-BE49-F238E27FC236}">
                    <a16:creationId xmlns:a16="http://schemas.microsoft.com/office/drawing/2014/main" xmlns="" id="{F2ACB1D7-DE29-8057-1EA1-E8456FE60E79}"/>
                  </a:ext>
                </a:extLst>
              </p:cNvPr>
              <p:cNvSpPr/>
              <p:nvPr/>
            </p:nvSpPr>
            <p:spPr>
              <a:xfrm>
                <a:off x="2565645" y="4714042"/>
                <a:ext cx="1189608" cy="1189608"/>
              </a:xfrm>
              <a:custGeom>
                <a:avLst/>
                <a:gdLst>
                  <a:gd name="connsiteX0" fmla="*/ 927718 w 1189608"/>
                  <a:gd name="connsiteY0" fmla="*/ 1189608 h 1189608"/>
                  <a:gd name="connsiteX1" fmla="*/ 0 w 1189608"/>
                  <a:gd name="connsiteY1" fmla="*/ 1189608 h 1189608"/>
                  <a:gd name="connsiteX2" fmla="*/ 0 w 1189608"/>
                  <a:gd name="connsiteY2" fmla="*/ 0 h 1189608"/>
                  <a:gd name="connsiteX3" fmla="*/ 1189608 w 1189608"/>
                  <a:gd name="connsiteY3" fmla="*/ 0 h 1189608"/>
                  <a:gd name="connsiteX4" fmla="*/ 1189608 w 1189608"/>
                  <a:gd name="connsiteY4" fmla="*/ 927718 h 1189608"/>
                  <a:gd name="connsiteX5" fmla="*/ 927718 w 1189608"/>
                  <a:gd name="connsiteY5" fmla="*/ 1189608 h 118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9608" h="1189608">
                    <a:moveTo>
                      <a:pt x="927718" y="1189608"/>
                    </a:moveTo>
                    <a:lnTo>
                      <a:pt x="0" y="1189608"/>
                    </a:lnTo>
                    <a:lnTo>
                      <a:pt x="0" y="0"/>
                    </a:lnTo>
                    <a:lnTo>
                      <a:pt x="1189608" y="0"/>
                    </a:lnTo>
                    <a:lnTo>
                      <a:pt x="1189608" y="927718"/>
                    </a:lnTo>
                    <a:cubicBezTo>
                      <a:pt x="1189608" y="1072356"/>
                      <a:pt x="1072356" y="1189608"/>
                      <a:pt x="927718" y="1189608"/>
                    </a:cubicBezTo>
                    <a:close/>
                  </a:path>
                </a:pathLst>
              </a:cu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sp>
            <p:nvSpPr>
              <p:cNvPr id="24" name="Rectangle: Rounded Corners 103">
                <a:extLst>
                  <a:ext uri="{FF2B5EF4-FFF2-40B4-BE49-F238E27FC236}">
                    <a16:creationId xmlns:a16="http://schemas.microsoft.com/office/drawing/2014/main" xmlns="" id="{D5A3C1B7-E446-B3E6-063B-9925CCD75EBA}"/>
                  </a:ext>
                </a:extLst>
              </p:cNvPr>
              <p:cNvSpPr/>
              <p:nvPr/>
            </p:nvSpPr>
            <p:spPr>
              <a:xfrm>
                <a:off x="582570" y="1287263"/>
                <a:ext cx="2849731" cy="4412201"/>
              </a:xfrm>
              <a:prstGeom prst="roundRect">
                <a:avLst>
                  <a:gd name="adj" fmla="val 9190"/>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sp>
            <p:nvSpPr>
              <p:cNvPr id="25" name="Freeform: Shape 104">
                <a:extLst>
                  <a:ext uri="{FF2B5EF4-FFF2-40B4-BE49-F238E27FC236}">
                    <a16:creationId xmlns:a16="http://schemas.microsoft.com/office/drawing/2014/main" xmlns="" id="{58BA07AB-42C8-5D97-F313-3FA0D3DDF866}"/>
                  </a:ext>
                </a:extLst>
              </p:cNvPr>
              <p:cNvSpPr/>
              <p:nvPr/>
            </p:nvSpPr>
            <p:spPr>
              <a:xfrm rot="5400000">
                <a:off x="497150" y="1083076"/>
                <a:ext cx="1189608" cy="1189608"/>
              </a:xfrm>
              <a:custGeom>
                <a:avLst/>
                <a:gdLst>
                  <a:gd name="connsiteX0" fmla="*/ 0 w 1189608"/>
                  <a:gd name="connsiteY0" fmla="*/ 927718 h 1189608"/>
                  <a:gd name="connsiteX1" fmla="*/ 0 w 1189608"/>
                  <a:gd name="connsiteY1" fmla="*/ 0 h 1189608"/>
                  <a:gd name="connsiteX2" fmla="*/ 1189608 w 1189608"/>
                  <a:gd name="connsiteY2" fmla="*/ 1189608 h 1189608"/>
                  <a:gd name="connsiteX3" fmla="*/ 261890 w 1189608"/>
                  <a:gd name="connsiteY3" fmla="*/ 1189608 h 1189608"/>
                  <a:gd name="connsiteX4" fmla="*/ 0 w 1189608"/>
                  <a:gd name="connsiteY4" fmla="*/ 927718 h 1189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608" h="1189608">
                    <a:moveTo>
                      <a:pt x="0" y="927718"/>
                    </a:moveTo>
                    <a:lnTo>
                      <a:pt x="0" y="0"/>
                    </a:lnTo>
                    <a:lnTo>
                      <a:pt x="1189608" y="1189608"/>
                    </a:lnTo>
                    <a:lnTo>
                      <a:pt x="261890" y="1189608"/>
                    </a:lnTo>
                    <a:cubicBezTo>
                      <a:pt x="117252" y="1189608"/>
                      <a:pt x="0" y="1072356"/>
                      <a:pt x="0" y="927718"/>
                    </a:cubicBezTo>
                    <a:close/>
                  </a:path>
                </a:pathLst>
              </a:cu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sp>
            <p:nvSpPr>
              <p:cNvPr id="26" name="Freeform: Shape 105">
                <a:extLst>
                  <a:ext uri="{FF2B5EF4-FFF2-40B4-BE49-F238E27FC236}">
                    <a16:creationId xmlns:a16="http://schemas.microsoft.com/office/drawing/2014/main" xmlns="" id="{F8A5BA19-1EC5-B89A-22DB-0F5D079363A3}"/>
                  </a:ext>
                </a:extLst>
              </p:cNvPr>
              <p:cNvSpPr/>
              <p:nvPr/>
            </p:nvSpPr>
            <p:spPr>
              <a:xfrm rot="16200000">
                <a:off x="2565645" y="4714042"/>
                <a:ext cx="1189608" cy="1189608"/>
              </a:xfrm>
              <a:custGeom>
                <a:avLst/>
                <a:gdLst>
                  <a:gd name="connsiteX0" fmla="*/ 0 w 1189608"/>
                  <a:gd name="connsiteY0" fmla="*/ 927718 h 1189608"/>
                  <a:gd name="connsiteX1" fmla="*/ 0 w 1189608"/>
                  <a:gd name="connsiteY1" fmla="*/ 0 h 1189608"/>
                  <a:gd name="connsiteX2" fmla="*/ 1189608 w 1189608"/>
                  <a:gd name="connsiteY2" fmla="*/ 1189608 h 1189608"/>
                  <a:gd name="connsiteX3" fmla="*/ 261890 w 1189608"/>
                  <a:gd name="connsiteY3" fmla="*/ 1189608 h 1189608"/>
                  <a:gd name="connsiteX4" fmla="*/ 0 w 1189608"/>
                  <a:gd name="connsiteY4" fmla="*/ 927718 h 1189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608" h="1189608">
                    <a:moveTo>
                      <a:pt x="0" y="927718"/>
                    </a:moveTo>
                    <a:lnTo>
                      <a:pt x="0" y="0"/>
                    </a:lnTo>
                    <a:lnTo>
                      <a:pt x="1189608" y="1189608"/>
                    </a:lnTo>
                    <a:lnTo>
                      <a:pt x="261890" y="1189608"/>
                    </a:lnTo>
                    <a:cubicBezTo>
                      <a:pt x="117252" y="1189608"/>
                      <a:pt x="0" y="1072356"/>
                      <a:pt x="0" y="927718"/>
                    </a:cubicBezTo>
                    <a:close/>
                  </a:path>
                </a:pathLst>
              </a:cu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grpSp>
        <p:sp>
          <p:nvSpPr>
            <p:cNvPr id="9" name="TextBox 38">
              <a:extLst>
                <a:ext uri="{FF2B5EF4-FFF2-40B4-BE49-F238E27FC236}">
                  <a16:creationId xmlns:a16="http://schemas.microsoft.com/office/drawing/2014/main" xmlns="" id="{CFF101D6-49A4-8DC8-2568-BF3377AC8DC1}"/>
                </a:ext>
              </a:extLst>
            </p:cNvPr>
            <p:cNvSpPr txBox="1"/>
            <p:nvPr/>
          </p:nvSpPr>
          <p:spPr>
            <a:xfrm>
              <a:off x="8629633" y="2483942"/>
              <a:ext cx="2287353" cy="2731451"/>
            </a:xfrm>
            <a:prstGeom prst="rect">
              <a:avLst/>
            </a:prstGeom>
            <a:noFill/>
          </p:spPr>
          <p:txBody>
            <a:bodyPr wrap="square" lIns="0" rIns="0" rtlCol="0" anchor="t">
              <a:spAutoFit/>
            </a:bodyPr>
            <a:lstStyle/>
            <a:p>
              <a:pPr algn="ctr"/>
              <a:r>
                <a:rPr lang="ar-SA" sz="2800" dirty="0">
                  <a:solidFill>
                    <a:srgbClr val="000000"/>
                  </a:solidFill>
                  <a:latin typeface="Sakkal Majalla" panose="02000000000000000000" pitchFamily="2" charset="-78"/>
                  <a:cs typeface="Sakkal Majalla" panose="02000000000000000000" pitchFamily="2" charset="-78"/>
                </a:rPr>
                <a:t>ويتم تقييم المخاطر من خلال عملية منهجية تبدأ بتحديد أنواع المخاطر المحتملة، ثم تحليل احتمالات حدوثها ودرجة تأثيرها</a:t>
              </a:r>
              <a:endParaRPr lang="en-US" sz="2800" dirty="0">
                <a:solidFill>
                  <a:srgbClr val="000000"/>
                </a:solidFill>
                <a:latin typeface="Sakkal Majalla" panose="02000000000000000000" pitchFamily="2" charset="-78"/>
                <a:cs typeface="Sakkal Majalla" panose="02000000000000000000" pitchFamily="2" charset="-78"/>
              </a:endParaRPr>
            </a:p>
          </p:txBody>
        </p:sp>
      </p:grpSp>
      <p:grpSp>
        <p:nvGrpSpPr>
          <p:cNvPr id="27" name="مجموعة 26">
            <a:extLst>
              <a:ext uri="{FF2B5EF4-FFF2-40B4-BE49-F238E27FC236}">
                <a16:creationId xmlns:a16="http://schemas.microsoft.com/office/drawing/2014/main" xmlns="" id="{3F927A6C-A979-A824-4DE6-B323221CBFEF}"/>
              </a:ext>
            </a:extLst>
          </p:cNvPr>
          <p:cNvGrpSpPr/>
          <p:nvPr/>
        </p:nvGrpSpPr>
        <p:grpSpPr>
          <a:xfrm>
            <a:off x="4796785" y="1702031"/>
            <a:ext cx="2969059" cy="4392916"/>
            <a:chOff x="8369359" y="1518567"/>
            <a:chExt cx="3028709" cy="4481170"/>
          </a:xfrm>
        </p:grpSpPr>
        <p:grpSp>
          <p:nvGrpSpPr>
            <p:cNvPr id="28" name="Group 100">
              <a:extLst>
                <a:ext uri="{FF2B5EF4-FFF2-40B4-BE49-F238E27FC236}">
                  <a16:creationId xmlns:a16="http://schemas.microsoft.com/office/drawing/2014/main" xmlns="" id="{E446D261-AB19-1490-44BA-540A7CF84838}"/>
                </a:ext>
              </a:extLst>
            </p:cNvPr>
            <p:cNvGrpSpPr/>
            <p:nvPr/>
          </p:nvGrpSpPr>
          <p:grpSpPr>
            <a:xfrm>
              <a:off x="8369359" y="1518567"/>
              <a:ext cx="3028709" cy="4481170"/>
              <a:chOff x="497150" y="1083076"/>
              <a:chExt cx="3258103" cy="4820574"/>
            </a:xfrm>
          </p:grpSpPr>
          <p:sp>
            <p:nvSpPr>
              <p:cNvPr id="30" name="Freeform: Shape 101">
                <a:extLst>
                  <a:ext uri="{FF2B5EF4-FFF2-40B4-BE49-F238E27FC236}">
                    <a16:creationId xmlns:a16="http://schemas.microsoft.com/office/drawing/2014/main" xmlns="" id="{AF931ABD-4083-E9F1-B06A-F9D9AC142569}"/>
                  </a:ext>
                </a:extLst>
              </p:cNvPr>
              <p:cNvSpPr/>
              <p:nvPr/>
            </p:nvSpPr>
            <p:spPr>
              <a:xfrm rot="10800000">
                <a:off x="497150" y="1083076"/>
                <a:ext cx="1189608" cy="1189608"/>
              </a:xfrm>
              <a:custGeom>
                <a:avLst/>
                <a:gdLst>
                  <a:gd name="connsiteX0" fmla="*/ 927718 w 1189608"/>
                  <a:gd name="connsiteY0" fmla="*/ 1189608 h 1189608"/>
                  <a:gd name="connsiteX1" fmla="*/ 0 w 1189608"/>
                  <a:gd name="connsiteY1" fmla="*/ 1189608 h 1189608"/>
                  <a:gd name="connsiteX2" fmla="*/ 0 w 1189608"/>
                  <a:gd name="connsiteY2" fmla="*/ 0 h 1189608"/>
                  <a:gd name="connsiteX3" fmla="*/ 1189608 w 1189608"/>
                  <a:gd name="connsiteY3" fmla="*/ 0 h 1189608"/>
                  <a:gd name="connsiteX4" fmla="*/ 1189608 w 1189608"/>
                  <a:gd name="connsiteY4" fmla="*/ 927718 h 1189608"/>
                  <a:gd name="connsiteX5" fmla="*/ 927718 w 1189608"/>
                  <a:gd name="connsiteY5" fmla="*/ 1189608 h 118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9608" h="1189608">
                    <a:moveTo>
                      <a:pt x="927718" y="1189608"/>
                    </a:moveTo>
                    <a:lnTo>
                      <a:pt x="0" y="1189608"/>
                    </a:lnTo>
                    <a:lnTo>
                      <a:pt x="0" y="0"/>
                    </a:lnTo>
                    <a:lnTo>
                      <a:pt x="1189608" y="0"/>
                    </a:lnTo>
                    <a:lnTo>
                      <a:pt x="1189608" y="927718"/>
                    </a:lnTo>
                    <a:cubicBezTo>
                      <a:pt x="1189608" y="1072356"/>
                      <a:pt x="1072356" y="1189608"/>
                      <a:pt x="927718" y="1189608"/>
                    </a:cubicBezTo>
                    <a:close/>
                  </a:path>
                </a:pathLst>
              </a:cu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sp>
            <p:nvSpPr>
              <p:cNvPr id="31" name="Freeform: Shape 102">
                <a:extLst>
                  <a:ext uri="{FF2B5EF4-FFF2-40B4-BE49-F238E27FC236}">
                    <a16:creationId xmlns:a16="http://schemas.microsoft.com/office/drawing/2014/main" xmlns="" id="{04D882D9-A0EE-0330-AC7F-C530918A425D}"/>
                  </a:ext>
                </a:extLst>
              </p:cNvPr>
              <p:cNvSpPr/>
              <p:nvPr/>
            </p:nvSpPr>
            <p:spPr>
              <a:xfrm>
                <a:off x="2565645" y="4714042"/>
                <a:ext cx="1189608" cy="1189608"/>
              </a:xfrm>
              <a:custGeom>
                <a:avLst/>
                <a:gdLst>
                  <a:gd name="connsiteX0" fmla="*/ 927718 w 1189608"/>
                  <a:gd name="connsiteY0" fmla="*/ 1189608 h 1189608"/>
                  <a:gd name="connsiteX1" fmla="*/ 0 w 1189608"/>
                  <a:gd name="connsiteY1" fmla="*/ 1189608 h 1189608"/>
                  <a:gd name="connsiteX2" fmla="*/ 0 w 1189608"/>
                  <a:gd name="connsiteY2" fmla="*/ 0 h 1189608"/>
                  <a:gd name="connsiteX3" fmla="*/ 1189608 w 1189608"/>
                  <a:gd name="connsiteY3" fmla="*/ 0 h 1189608"/>
                  <a:gd name="connsiteX4" fmla="*/ 1189608 w 1189608"/>
                  <a:gd name="connsiteY4" fmla="*/ 927718 h 1189608"/>
                  <a:gd name="connsiteX5" fmla="*/ 927718 w 1189608"/>
                  <a:gd name="connsiteY5" fmla="*/ 1189608 h 118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9608" h="1189608">
                    <a:moveTo>
                      <a:pt x="927718" y="1189608"/>
                    </a:moveTo>
                    <a:lnTo>
                      <a:pt x="0" y="1189608"/>
                    </a:lnTo>
                    <a:lnTo>
                      <a:pt x="0" y="0"/>
                    </a:lnTo>
                    <a:lnTo>
                      <a:pt x="1189608" y="0"/>
                    </a:lnTo>
                    <a:lnTo>
                      <a:pt x="1189608" y="927718"/>
                    </a:lnTo>
                    <a:cubicBezTo>
                      <a:pt x="1189608" y="1072356"/>
                      <a:pt x="1072356" y="1189608"/>
                      <a:pt x="927718" y="1189608"/>
                    </a:cubicBezTo>
                    <a:close/>
                  </a:path>
                </a:pathLst>
              </a:cu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sp>
            <p:nvSpPr>
              <p:cNvPr id="32" name="Rectangle: Rounded Corners 103">
                <a:extLst>
                  <a:ext uri="{FF2B5EF4-FFF2-40B4-BE49-F238E27FC236}">
                    <a16:creationId xmlns:a16="http://schemas.microsoft.com/office/drawing/2014/main" xmlns="" id="{2E3829F6-EADA-A9E5-F720-10FB592B36FD}"/>
                  </a:ext>
                </a:extLst>
              </p:cNvPr>
              <p:cNvSpPr/>
              <p:nvPr/>
            </p:nvSpPr>
            <p:spPr>
              <a:xfrm>
                <a:off x="701336" y="1287264"/>
                <a:ext cx="2849731" cy="4412201"/>
              </a:xfrm>
              <a:prstGeom prst="roundRect">
                <a:avLst>
                  <a:gd name="adj" fmla="val 9190"/>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sp>
            <p:nvSpPr>
              <p:cNvPr id="33" name="Freeform: Shape 104">
                <a:extLst>
                  <a:ext uri="{FF2B5EF4-FFF2-40B4-BE49-F238E27FC236}">
                    <a16:creationId xmlns:a16="http://schemas.microsoft.com/office/drawing/2014/main" xmlns="" id="{1B4EFEAE-4034-04BD-4D9D-59E85768812C}"/>
                  </a:ext>
                </a:extLst>
              </p:cNvPr>
              <p:cNvSpPr/>
              <p:nvPr/>
            </p:nvSpPr>
            <p:spPr>
              <a:xfrm rot="5400000">
                <a:off x="497150" y="1083076"/>
                <a:ext cx="1189608" cy="1189608"/>
              </a:xfrm>
              <a:custGeom>
                <a:avLst/>
                <a:gdLst>
                  <a:gd name="connsiteX0" fmla="*/ 0 w 1189608"/>
                  <a:gd name="connsiteY0" fmla="*/ 927718 h 1189608"/>
                  <a:gd name="connsiteX1" fmla="*/ 0 w 1189608"/>
                  <a:gd name="connsiteY1" fmla="*/ 0 h 1189608"/>
                  <a:gd name="connsiteX2" fmla="*/ 1189608 w 1189608"/>
                  <a:gd name="connsiteY2" fmla="*/ 1189608 h 1189608"/>
                  <a:gd name="connsiteX3" fmla="*/ 261890 w 1189608"/>
                  <a:gd name="connsiteY3" fmla="*/ 1189608 h 1189608"/>
                  <a:gd name="connsiteX4" fmla="*/ 0 w 1189608"/>
                  <a:gd name="connsiteY4" fmla="*/ 927718 h 1189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608" h="1189608">
                    <a:moveTo>
                      <a:pt x="0" y="927718"/>
                    </a:moveTo>
                    <a:lnTo>
                      <a:pt x="0" y="0"/>
                    </a:lnTo>
                    <a:lnTo>
                      <a:pt x="1189608" y="1189608"/>
                    </a:lnTo>
                    <a:lnTo>
                      <a:pt x="261890" y="1189608"/>
                    </a:lnTo>
                    <a:cubicBezTo>
                      <a:pt x="117252" y="1189608"/>
                      <a:pt x="0" y="1072356"/>
                      <a:pt x="0" y="927718"/>
                    </a:cubicBezTo>
                    <a:close/>
                  </a:path>
                </a:pathLst>
              </a:custGeom>
              <a:solidFill>
                <a:srgbClr val="77C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sp>
            <p:nvSpPr>
              <p:cNvPr id="34" name="Freeform: Shape 105">
                <a:extLst>
                  <a:ext uri="{FF2B5EF4-FFF2-40B4-BE49-F238E27FC236}">
                    <a16:creationId xmlns:a16="http://schemas.microsoft.com/office/drawing/2014/main" xmlns="" id="{18A45F0C-E0A8-5B18-0725-7548CB4BBAE2}"/>
                  </a:ext>
                </a:extLst>
              </p:cNvPr>
              <p:cNvSpPr/>
              <p:nvPr/>
            </p:nvSpPr>
            <p:spPr>
              <a:xfrm rot="16200000">
                <a:off x="2565645" y="4714042"/>
                <a:ext cx="1189608" cy="1189608"/>
              </a:xfrm>
              <a:custGeom>
                <a:avLst/>
                <a:gdLst>
                  <a:gd name="connsiteX0" fmla="*/ 0 w 1189608"/>
                  <a:gd name="connsiteY0" fmla="*/ 927718 h 1189608"/>
                  <a:gd name="connsiteX1" fmla="*/ 0 w 1189608"/>
                  <a:gd name="connsiteY1" fmla="*/ 0 h 1189608"/>
                  <a:gd name="connsiteX2" fmla="*/ 1189608 w 1189608"/>
                  <a:gd name="connsiteY2" fmla="*/ 1189608 h 1189608"/>
                  <a:gd name="connsiteX3" fmla="*/ 261890 w 1189608"/>
                  <a:gd name="connsiteY3" fmla="*/ 1189608 h 1189608"/>
                  <a:gd name="connsiteX4" fmla="*/ 0 w 1189608"/>
                  <a:gd name="connsiteY4" fmla="*/ 927718 h 1189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608" h="1189608">
                    <a:moveTo>
                      <a:pt x="0" y="927718"/>
                    </a:moveTo>
                    <a:lnTo>
                      <a:pt x="0" y="0"/>
                    </a:lnTo>
                    <a:lnTo>
                      <a:pt x="1189608" y="1189608"/>
                    </a:lnTo>
                    <a:lnTo>
                      <a:pt x="261890" y="1189608"/>
                    </a:lnTo>
                    <a:cubicBezTo>
                      <a:pt x="117252" y="1189608"/>
                      <a:pt x="0" y="1072356"/>
                      <a:pt x="0" y="927718"/>
                    </a:cubicBezTo>
                    <a:close/>
                  </a:path>
                </a:pathLst>
              </a:custGeom>
              <a:solidFill>
                <a:srgbClr val="77C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grpSp>
        <p:sp>
          <p:nvSpPr>
            <p:cNvPr id="29" name="TextBox 38">
              <a:extLst>
                <a:ext uri="{FF2B5EF4-FFF2-40B4-BE49-F238E27FC236}">
                  <a16:creationId xmlns:a16="http://schemas.microsoft.com/office/drawing/2014/main" xmlns="" id="{C0CD1203-9D48-4868-BEFE-08FC884168A2}"/>
                </a:ext>
              </a:extLst>
            </p:cNvPr>
            <p:cNvSpPr txBox="1"/>
            <p:nvPr/>
          </p:nvSpPr>
          <p:spPr>
            <a:xfrm>
              <a:off x="8859383" y="2529667"/>
              <a:ext cx="2144868" cy="2291907"/>
            </a:xfrm>
            <a:prstGeom prst="rect">
              <a:avLst/>
            </a:prstGeom>
            <a:noFill/>
          </p:spPr>
          <p:txBody>
            <a:bodyPr wrap="square" lIns="0" rIns="0" rtlCol="0" anchor="t">
              <a:spAutoFit/>
            </a:bodyPr>
            <a:lstStyle/>
            <a:p>
              <a:pPr algn="ctr" rtl="0"/>
              <a:r>
                <a:rPr lang="ar-SA" sz="2800" dirty="0">
                  <a:solidFill>
                    <a:srgbClr val="000000"/>
                  </a:solidFill>
                  <a:latin typeface="Sakkal Majalla" panose="02000000000000000000" pitchFamily="2" charset="-78"/>
                  <a:cs typeface="Sakkal Majalla" panose="02000000000000000000" pitchFamily="2" charset="-78"/>
                </a:rPr>
                <a:t>هناك العديد من الأساليب والنماذج المستخدمة في تقييم المخاطر مثل النماذج الكمية والنوعية</a:t>
              </a:r>
              <a:endParaRPr lang="en-US" sz="2800" dirty="0">
                <a:solidFill>
                  <a:srgbClr val="000000"/>
                </a:solidFill>
                <a:latin typeface="Sakkal Majalla" panose="02000000000000000000" pitchFamily="2" charset="-78"/>
                <a:cs typeface="Sakkal Majalla" panose="02000000000000000000" pitchFamily="2" charset="-78"/>
              </a:endParaRPr>
            </a:p>
          </p:txBody>
        </p:sp>
      </p:grpSp>
      <p:grpSp>
        <p:nvGrpSpPr>
          <p:cNvPr id="35" name="مجموعة 34">
            <a:extLst>
              <a:ext uri="{FF2B5EF4-FFF2-40B4-BE49-F238E27FC236}">
                <a16:creationId xmlns:a16="http://schemas.microsoft.com/office/drawing/2014/main" xmlns="" id="{B8BD0E88-3BE7-2AFD-099B-E71F15208979}"/>
              </a:ext>
            </a:extLst>
          </p:cNvPr>
          <p:cNvGrpSpPr/>
          <p:nvPr/>
        </p:nvGrpSpPr>
        <p:grpSpPr>
          <a:xfrm>
            <a:off x="1209004" y="1702030"/>
            <a:ext cx="2969059" cy="4392915"/>
            <a:chOff x="8369359" y="1518567"/>
            <a:chExt cx="3028709" cy="4481170"/>
          </a:xfrm>
        </p:grpSpPr>
        <p:grpSp>
          <p:nvGrpSpPr>
            <p:cNvPr id="36" name="Group 100">
              <a:extLst>
                <a:ext uri="{FF2B5EF4-FFF2-40B4-BE49-F238E27FC236}">
                  <a16:creationId xmlns:a16="http://schemas.microsoft.com/office/drawing/2014/main" xmlns="" id="{B3590715-2759-DC23-C8CC-8CAD19C5B12D}"/>
                </a:ext>
              </a:extLst>
            </p:cNvPr>
            <p:cNvGrpSpPr/>
            <p:nvPr/>
          </p:nvGrpSpPr>
          <p:grpSpPr>
            <a:xfrm>
              <a:off x="8369359" y="1518567"/>
              <a:ext cx="3028709" cy="4481170"/>
              <a:chOff x="497150" y="1083076"/>
              <a:chExt cx="3258103" cy="4820574"/>
            </a:xfrm>
          </p:grpSpPr>
          <p:sp>
            <p:nvSpPr>
              <p:cNvPr id="38" name="Freeform: Shape 101">
                <a:extLst>
                  <a:ext uri="{FF2B5EF4-FFF2-40B4-BE49-F238E27FC236}">
                    <a16:creationId xmlns:a16="http://schemas.microsoft.com/office/drawing/2014/main" xmlns="" id="{E5F7471C-4E33-844C-C210-B70D30C19464}"/>
                  </a:ext>
                </a:extLst>
              </p:cNvPr>
              <p:cNvSpPr/>
              <p:nvPr/>
            </p:nvSpPr>
            <p:spPr>
              <a:xfrm rot="10800000">
                <a:off x="497150" y="1083076"/>
                <a:ext cx="1189608" cy="1189608"/>
              </a:xfrm>
              <a:custGeom>
                <a:avLst/>
                <a:gdLst>
                  <a:gd name="connsiteX0" fmla="*/ 927718 w 1189608"/>
                  <a:gd name="connsiteY0" fmla="*/ 1189608 h 1189608"/>
                  <a:gd name="connsiteX1" fmla="*/ 0 w 1189608"/>
                  <a:gd name="connsiteY1" fmla="*/ 1189608 h 1189608"/>
                  <a:gd name="connsiteX2" fmla="*/ 0 w 1189608"/>
                  <a:gd name="connsiteY2" fmla="*/ 0 h 1189608"/>
                  <a:gd name="connsiteX3" fmla="*/ 1189608 w 1189608"/>
                  <a:gd name="connsiteY3" fmla="*/ 0 h 1189608"/>
                  <a:gd name="connsiteX4" fmla="*/ 1189608 w 1189608"/>
                  <a:gd name="connsiteY4" fmla="*/ 927718 h 1189608"/>
                  <a:gd name="connsiteX5" fmla="*/ 927718 w 1189608"/>
                  <a:gd name="connsiteY5" fmla="*/ 1189608 h 118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9608" h="1189608">
                    <a:moveTo>
                      <a:pt x="927718" y="1189608"/>
                    </a:moveTo>
                    <a:lnTo>
                      <a:pt x="0" y="1189608"/>
                    </a:lnTo>
                    <a:lnTo>
                      <a:pt x="0" y="0"/>
                    </a:lnTo>
                    <a:lnTo>
                      <a:pt x="1189608" y="0"/>
                    </a:lnTo>
                    <a:lnTo>
                      <a:pt x="1189608" y="927718"/>
                    </a:lnTo>
                    <a:cubicBezTo>
                      <a:pt x="1189608" y="1072356"/>
                      <a:pt x="1072356" y="1189608"/>
                      <a:pt x="927718" y="1189608"/>
                    </a:cubicBezTo>
                    <a:close/>
                  </a:path>
                </a:pathLst>
              </a:cu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sp>
            <p:nvSpPr>
              <p:cNvPr id="39" name="Freeform: Shape 102">
                <a:extLst>
                  <a:ext uri="{FF2B5EF4-FFF2-40B4-BE49-F238E27FC236}">
                    <a16:creationId xmlns:a16="http://schemas.microsoft.com/office/drawing/2014/main" xmlns="" id="{5F337CD7-01B7-E3F0-2CBE-3E06A6D864DA}"/>
                  </a:ext>
                </a:extLst>
              </p:cNvPr>
              <p:cNvSpPr/>
              <p:nvPr/>
            </p:nvSpPr>
            <p:spPr>
              <a:xfrm>
                <a:off x="2565645" y="4714042"/>
                <a:ext cx="1189608" cy="1189608"/>
              </a:xfrm>
              <a:custGeom>
                <a:avLst/>
                <a:gdLst>
                  <a:gd name="connsiteX0" fmla="*/ 927718 w 1189608"/>
                  <a:gd name="connsiteY0" fmla="*/ 1189608 h 1189608"/>
                  <a:gd name="connsiteX1" fmla="*/ 0 w 1189608"/>
                  <a:gd name="connsiteY1" fmla="*/ 1189608 h 1189608"/>
                  <a:gd name="connsiteX2" fmla="*/ 0 w 1189608"/>
                  <a:gd name="connsiteY2" fmla="*/ 0 h 1189608"/>
                  <a:gd name="connsiteX3" fmla="*/ 1189608 w 1189608"/>
                  <a:gd name="connsiteY3" fmla="*/ 0 h 1189608"/>
                  <a:gd name="connsiteX4" fmla="*/ 1189608 w 1189608"/>
                  <a:gd name="connsiteY4" fmla="*/ 927718 h 1189608"/>
                  <a:gd name="connsiteX5" fmla="*/ 927718 w 1189608"/>
                  <a:gd name="connsiteY5" fmla="*/ 1189608 h 118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9608" h="1189608">
                    <a:moveTo>
                      <a:pt x="927718" y="1189608"/>
                    </a:moveTo>
                    <a:lnTo>
                      <a:pt x="0" y="1189608"/>
                    </a:lnTo>
                    <a:lnTo>
                      <a:pt x="0" y="0"/>
                    </a:lnTo>
                    <a:lnTo>
                      <a:pt x="1189608" y="0"/>
                    </a:lnTo>
                    <a:lnTo>
                      <a:pt x="1189608" y="927718"/>
                    </a:lnTo>
                    <a:cubicBezTo>
                      <a:pt x="1189608" y="1072356"/>
                      <a:pt x="1072356" y="1189608"/>
                      <a:pt x="927718" y="1189608"/>
                    </a:cubicBezTo>
                    <a:close/>
                  </a:path>
                </a:pathLst>
              </a:custGeom>
              <a:solidFill>
                <a:srgbClr val="2B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sp>
            <p:nvSpPr>
              <p:cNvPr id="40" name="Rectangle: Rounded Corners 103">
                <a:extLst>
                  <a:ext uri="{FF2B5EF4-FFF2-40B4-BE49-F238E27FC236}">
                    <a16:creationId xmlns:a16="http://schemas.microsoft.com/office/drawing/2014/main" xmlns="" id="{71A3CE62-CB10-439A-7FCC-3BA9486C20C5}"/>
                  </a:ext>
                </a:extLst>
              </p:cNvPr>
              <p:cNvSpPr/>
              <p:nvPr/>
            </p:nvSpPr>
            <p:spPr>
              <a:xfrm>
                <a:off x="582570" y="1287263"/>
                <a:ext cx="2849731" cy="4412201"/>
              </a:xfrm>
              <a:prstGeom prst="roundRect">
                <a:avLst>
                  <a:gd name="adj" fmla="val 9190"/>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sp>
            <p:nvSpPr>
              <p:cNvPr id="41" name="Freeform: Shape 104">
                <a:extLst>
                  <a:ext uri="{FF2B5EF4-FFF2-40B4-BE49-F238E27FC236}">
                    <a16:creationId xmlns:a16="http://schemas.microsoft.com/office/drawing/2014/main" xmlns="" id="{0A5144B7-589E-7461-25C3-A3659588CC4B}"/>
                  </a:ext>
                </a:extLst>
              </p:cNvPr>
              <p:cNvSpPr/>
              <p:nvPr/>
            </p:nvSpPr>
            <p:spPr>
              <a:xfrm rot="5400000">
                <a:off x="497150" y="1083076"/>
                <a:ext cx="1189608" cy="1189608"/>
              </a:xfrm>
              <a:custGeom>
                <a:avLst/>
                <a:gdLst>
                  <a:gd name="connsiteX0" fmla="*/ 0 w 1189608"/>
                  <a:gd name="connsiteY0" fmla="*/ 927718 h 1189608"/>
                  <a:gd name="connsiteX1" fmla="*/ 0 w 1189608"/>
                  <a:gd name="connsiteY1" fmla="*/ 0 h 1189608"/>
                  <a:gd name="connsiteX2" fmla="*/ 1189608 w 1189608"/>
                  <a:gd name="connsiteY2" fmla="*/ 1189608 h 1189608"/>
                  <a:gd name="connsiteX3" fmla="*/ 261890 w 1189608"/>
                  <a:gd name="connsiteY3" fmla="*/ 1189608 h 1189608"/>
                  <a:gd name="connsiteX4" fmla="*/ 0 w 1189608"/>
                  <a:gd name="connsiteY4" fmla="*/ 927718 h 1189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608" h="1189608">
                    <a:moveTo>
                      <a:pt x="0" y="927718"/>
                    </a:moveTo>
                    <a:lnTo>
                      <a:pt x="0" y="0"/>
                    </a:lnTo>
                    <a:lnTo>
                      <a:pt x="1189608" y="1189608"/>
                    </a:lnTo>
                    <a:lnTo>
                      <a:pt x="261890" y="1189608"/>
                    </a:lnTo>
                    <a:cubicBezTo>
                      <a:pt x="117252" y="1189608"/>
                      <a:pt x="0" y="1072356"/>
                      <a:pt x="0" y="927718"/>
                    </a:cubicBezTo>
                    <a:close/>
                  </a:path>
                </a:pathLst>
              </a:cu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sp>
            <p:nvSpPr>
              <p:cNvPr id="42" name="Freeform: Shape 105">
                <a:extLst>
                  <a:ext uri="{FF2B5EF4-FFF2-40B4-BE49-F238E27FC236}">
                    <a16:creationId xmlns:a16="http://schemas.microsoft.com/office/drawing/2014/main" xmlns="" id="{C4E314AA-E08C-E4D5-DBF2-7A024F3ACCF9}"/>
                  </a:ext>
                </a:extLst>
              </p:cNvPr>
              <p:cNvSpPr/>
              <p:nvPr/>
            </p:nvSpPr>
            <p:spPr>
              <a:xfrm rot="16200000">
                <a:off x="2565645" y="4714042"/>
                <a:ext cx="1189608" cy="1189608"/>
              </a:xfrm>
              <a:custGeom>
                <a:avLst/>
                <a:gdLst>
                  <a:gd name="connsiteX0" fmla="*/ 0 w 1189608"/>
                  <a:gd name="connsiteY0" fmla="*/ 927718 h 1189608"/>
                  <a:gd name="connsiteX1" fmla="*/ 0 w 1189608"/>
                  <a:gd name="connsiteY1" fmla="*/ 0 h 1189608"/>
                  <a:gd name="connsiteX2" fmla="*/ 1189608 w 1189608"/>
                  <a:gd name="connsiteY2" fmla="*/ 1189608 h 1189608"/>
                  <a:gd name="connsiteX3" fmla="*/ 261890 w 1189608"/>
                  <a:gd name="connsiteY3" fmla="*/ 1189608 h 1189608"/>
                  <a:gd name="connsiteX4" fmla="*/ 0 w 1189608"/>
                  <a:gd name="connsiteY4" fmla="*/ 927718 h 1189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608" h="1189608">
                    <a:moveTo>
                      <a:pt x="0" y="927718"/>
                    </a:moveTo>
                    <a:lnTo>
                      <a:pt x="0" y="0"/>
                    </a:lnTo>
                    <a:lnTo>
                      <a:pt x="1189608" y="1189608"/>
                    </a:lnTo>
                    <a:lnTo>
                      <a:pt x="261890" y="1189608"/>
                    </a:lnTo>
                    <a:cubicBezTo>
                      <a:pt x="117252" y="1189608"/>
                      <a:pt x="0" y="1072356"/>
                      <a:pt x="0" y="927718"/>
                    </a:cubicBezTo>
                    <a:close/>
                  </a:path>
                </a:pathLst>
              </a:custGeom>
              <a:solidFill>
                <a:srgbClr val="579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a:latin typeface="Sakkal Majalla" panose="02000000000000000000" pitchFamily="2" charset="-78"/>
                  <a:cs typeface="Sakkal Majalla" panose="02000000000000000000" pitchFamily="2" charset="-78"/>
                </a:endParaRPr>
              </a:p>
            </p:txBody>
          </p:sp>
        </p:grpSp>
        <p:sp>
          <p:nvSpPr>
            <p:cNvPr id="37" name="TextBox 38">
              <a:extLst>
                <a:ext uri="{FF2B5EF4-FFF2-40B4-BE49-F238E27FC236}">
                  <a16:creationId xmlns:a16="http://schemas.microsoft.com/office/drawing/2014/main" xmlns="" id="{011AD114-E4FC-6DA2-BE21-CF74CF7A274D}"/>
                </a:ext>
              </a:extLst>
            </p:cNvPr>
            <p:cNvSpPr txBox="1"/>
            <p:nvPr/>
          </p:nvSpPr>
          <p:spPr>
            <a:xfrm>
              <a:off x="8603594" y="2071492"/>
              <a:ext cx="2287353" cy="3610538"/>
            </a:xfrm>
            <a:prstGeom prst="rect">
              <a:avLst/>
            </a:prstGeom>
            <a:noFill/>
          </p:spPr>
          <p:txBody>
            <a:bodyPr wrap="square" lIns="0" rIns="0" rtlCol="0" anchor="t">
              <a:spAutoFit/>
            </a:bodyPr>
            <a:lstStyle/>
            <a:p>
              <a:pPr algn="ctr"/>
              <a:r>
                <a:rPr lang="ar-SA" sz="2800" dirty="0">
                  <a:solidFill>
                    <a:srgbClr val="000000"/>
                  </a:solidFill>
                  <a:latin typeface="Sakkal Majalla" panose="02000000000000000000" pitchFamily="2" charset="-78"/>
                  <a:cs typeface="Sakkal Majalla" panose="02000000000000000000" pitchFamily="2" charset="-78"/>
                </a:rPr>
                <a:t>يجب أن يكون تقييم المخاطر عملية مستمرة تواكب التغيرات البيئية، حيث تظهر باستمرار مخاطر جديدة تستدعي مراجعة عمليات تقييم المخاطر وتحديثها</a:t>
              </a:r>
              <a:endParaRPr lang="en-US" sz="2800" dirty="0">
                <a:solidFill>
                  <a:srgbClr val="000000"/>
                </a:solidFill>
                <a:latin typeface="Sakkal Majalla" panose="02000000000000000000" pitchFamily="2" charset="-78"/>
                <a:cs typeface="Sakkal Majalla" panose="02000000000000000000" pitchFamily="2" charset="-78"/>
              </a:endParaRPr>
            </a:p>
          </p:txBody>
        </p:sp>
      </p:grpSp>
      <mc:AlternateContent xmlns:mc="http://schemas.openxmlformats.org/markup-compatibility/2006">
        <mc:Choice xmlns:pslz="http://schemas.microsoft.com/office/powerpoint/2016/slidezoom" xmlns="" Requires="pslz">
          <p:graphicFrame>
            <p:nvGraphicFramePr>
              <p:cNvPr id="46" name="صورة الشريحة 45">
                <a:extLst>
                  <a:ext uri="{FF2B5EF4-FFF2-40B4-BE49-F238E27FC236}">
                    <a16:creationId xmlns:a16="http://schemas.microsoft.com/office/drawing/2014/main" id="{73E9AD67-C71C-8D13-7CAF-F961192CDF1B}"/>
                  </a:ext>
                </a:extLst>
              </p:cNvPr>
              <p:cNvGraphicFramePr>
                <a:graphicFrameLocks noChangeAspect="1"/>
              </p:cNvGraphicFramePr>
              <p:nvPr>
                <p:extLst>
                  <p:ext uri="{D42A27DB-BD31-4B8C-83A1-F6EECF244321}">
                    <p14:modId xmlns:p14="http://schemas.microsoft.com/office/powerpoint/2010/main" val="3613517587"/>
                  </p:ext>
                </p:extLst>
              </p:nvPr>
            </p:nvGraphicFramePr>
            <p:xfrm>
              <a:off x="11427218" y="194866"/>
              <a:ext cx="400426" cy="400426"/>
            </p:xfrm>
            <a:graphic>
              <a:graphicData uri="http://schemas.microsoft.com/office/powerpoint/2016/slidezoom">
                <pslz:sldZm>
                  <pslz:sldZmObj sldId="264" cId="2201121818">
                    <pslz:zmPr id="{B3890009-D594-41CA-98C4-5AC559522F55}" returnToParent="0" imageType="cover" transitionDur="1000">
                      <p166:blipFill xmlns:p166="http://schemas.microsoft.com/office/powerpoint/2016/6/main">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166:blipFill>
                      <p166:spPr xmlns:p166="http://schemas.microsoft.com/office/powerpoint/2016/6/main">
                        <a:xfrm>
                          <a:off x="0" y="0"/>
                          <a:ext cx="400426" cy="400426"/>
                        </a:xfrm>
                        <a:prstGeom prst="rect">
                          <a:avLst/>
                        </a:prstGeom>
                        <a:ln w="3175">
                          <a:noFill/>
                        </a:ln>
                      </p166:spPr>
                    </pslz:zmPr>
                  </pslz:sldZmObj>
                </pslz:sldZm>
              </a:graphicData>
            </a:graphic>
          </p:graphicFrame>
        </mc:Choice>
        <mc:Fallback>
          <p:pic>
            <p:nvPicPr>
              <p:cNvPr id="46" name="صورة الشريحة 45">
                <a:hlinkClick r:id="rId5" action="ppaction://hlinksldjump"/>
                <a:extLst>
                  <a:ext uri="{FF2B5EF4-FFF2-40B4-BE49-F238E27FC236}">
                    <a16:creationId xmlns:a16="http://schemas.microsoft.com/office/drawing/2014/main" xmlns="" xmlns:pslz="http://schemas.microsoft.com/office/powerpoint/2016/slidezoom" id="{73E9AD67-C71C-8D13-7CAF-F961192CDF1B}"/>
                  </a:ext>
                </a:extLst>
              </p:cNvPr>
              <p:cNvPicPr>
                <a:picLocks noGrp="1" noRot="1" noChangeAspect="1" noMove="1" noResize="1" noEditPoints="1" noAdjustHandles="1" noChangeArrowheads="1" noChangeShapeType="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xmlns:pslz="http://schemas.microsoft.com/office/powerpoint/2016/slidezoom" r:embed="rId7"/>
                  </a:ext>
                </a:extLst>
              </a:blip>
              <a:stretch>
                <a:fillRect/>
              </a:stretch>
            </p:blipFill>
            <p:spPr>
              <a:xfrm>
                <a:off x="11427218" y="194866"/>
                <a:ext cx="400426" cy="400426"/>
              </a:xfrm>
              <a:prstGeom prst="rect">
                <a:avLst/>
              </a:prstGeom>
              <a:ln w="3175">
                <a:noFill/>
              </a:ln>
            </p:spPr>
          </p:pic>
        </mc:Fallback>
      </mc:AlternateContent>
      <p:sp>
        <p:nvSpPr>
          <p:cNvPr id="43" name="مستطيل 2"/>
          <p:cNvSpPr/>
          <p:nvPr/>
        </p:nvSpPr>
        <p:spPr>
          <a:xfrm>
            <a:off x="36003" y="6528692"/>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370779770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down)">
                                      <p:cBhvr>
                                        <p:cTn id="11" dur="500"/>
                                        <p:tgtEl>
                                          <p:spTgt spid="2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down)">
                                      <p:cBhvr>
                                        <p:cTn id="1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TotalTime>
  <Words>2968</Words>
  <Application>Microsoft Office PowerPoint</Application>
  <PresentationFormat>Custom</PresentationFormat>
  <Paragraphs>614</Paragraphs>
  <Slides>82</Slides>
  <Notes>28</Notes>
  <HiddenSlides>0</HiddenSlides>
  <MMClips>0</MMClips>
  <ScaleCrop>false</ScaleCrop>
  <HeadingPairs>
    <vt:vector size="4" baseType="variant">
      <vt:variant>
        <vt:lpstr>Theme</vt:lpstr>
      </vt:variant>
      <vt:variant>
        <vt:i4>1</vt:i4>
      </vt:variant>
      <vt:variant>
        <vt:lpstr>Slide Titles</vt:lpstr>
      </vt:variant>
      <vt:variant>
        <vt:i4>82</vt:i4>
      </vt:variant>
    </vt:vector>
  </HeadingPairs>
  <TitlesOfParts>
    <vt:vector size="83" baseType="lpstr">
      <vt:lpstr>نسق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
  <cp:lastModifiedBy>user</cp:lastModifiedBy>
  <cp:revision>8</cp:revision>
  <dcterms:created xsi:type="dcterms:W3CDTF">2023-08-22T17:47:39Z</dcterms:created>
  <dcterms:modified xsi:type="dcterms:W3CDTF">2024-11-17T08:30:30Z</dcterms:modified>
</cp:coreProperties>
</file>